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54"/>
  </p:notesMasterIdLst>
  <p:handoutMasterIdLst>
    <p:handoutMasterId r:id="rId55"/>
  </p:handoutMasterIdLst>
  <p:sldIdLst>
    <p:sldId id="5855" r:id="rId2"/>
    <p:sldId id="257" r:id="rId3"/>
    <p:sldId id="5875" r:id="rId4"/>
    <p:sldId id="6588" r:id="rId5"/>
    <p:sldId id="6671" r:id="rId6"/>
    <p:sldId id="6105" r:id="rId7"/>
    <p:sldId id="6322" r:id="rId8"/>
    <p:sldId id="6145" r:id="rId9"/>
    <p:sldId id="5887" r:id="rId10"/>
    <p:sldId id="6146" r:id="rId11"/>
    <p:sldId id="6323" r:id="rId12"/>
    <p:sldId id="6336" r:id="rId13"/>
    <p:sldId id="6337" r:id="rId14"/>
    <p:sldId id="6234" r:id="rId15"/>
    <p:sldId id="6319" r:id="rId16"/>
    <p:sldId id="6320" r:id="rId17"/>
    <p:sldId id="6321" r:id="rId18"/>
    <p:sldId id="6317" r:id="rId19"/>
    <p:sldId id="6318" r:id="rId20"/>
    <p:sldId id="6165" r:id="rId21"/>
    <p:sldId id="6366" r:id="rId22"/>
    <p:sldId id="6248" r:id="rId23"/>
    <p:sldId id="6367" r:id="rId24"/>
    <p:sldId id="6653" r:id="rId25"/>
    <p:sldId id="6151" r:id="rId26"/>
    <p:sldId id="6148" r:id="rId27"/>
    <p:sldId id="6149" r:id="rId28"/>
    <p:sldId id="6152" r:id="rId29"/>
    <p:sldId id="6150" r:id="rId30"/>
    <p:sldId id="6153" r:id="rId31"/>
    <p:sldId id="6652" r:id="rId32"/>
    <p:sldId id="6315" r:id="rId33"/>
    <p:sldId id="6166" r:id="rId34"/>
    <p:sldId id="6691" r:id="rId35"/>
    <p:sldId id="6692" r:id="rId36"/>
    <p:sldId id="6357" r:id="rId37"/>
    <p:sldId id="6359" r:id="rId38"/>
    <p:sldId id="6364" r:id="rId39"/>
    <p:sldId id="6365" r:id="rId40"/>
    <p:sldId id="6361" r:id="rId41"/>
    <p:sldId id="6596" r:id="rId42"/>
    <p:sldId id="6163" r:id="rId43"/>
    <p:sldId id="6164" r:id="rId44"/>
    <p:sldId id="6597" r:id="rId45"/>
    <p:sldId id="6598" r:id="rId46"/>
    <p:sldId id="6335" r:id="rId47"/>
    <p:sldId id="6187" r:id="rId48"/>
    <p:sldId id="6196" r:id="rId49"/>
    <p:sldId id="6193" r:id="rId50"/>
    <p:sldId id="6197" r:id="rId51"/>
    <p:sldId id="6705" r:id="rId52"/>
    <p:sldId id="611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4625"/>
    <a:srgbClr val="01A54E"/>
    <a:srgbClr val="D11C5F"/>
    <a:srgbClr val="05AAA3"/>
    <a:srgbClr val="FFFFFF"/>
    <a:srgbClr val="269EBB"/>
    <a:srgbClr val="008080"/>
    <a:srgbClr val="083F59"/>
    <a:srgbClr val="0872B5"/>
    <a:srgbClr val="E692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45" autoAdjust="0"/>
    <p:restoredTop sz="96281"/>
  </p:normalViewPr>
  <p:slideViewPr>
    <p:cSldViewPr snapToGrid="0" snapToObjects="1">
      <p:cViewPr varScale="1">
        <p:scale>
          <a:sx n="98" d="100"/>
          <a:sy n="98" d="100"/>
        </p:scale>
        <p:origin x="2268"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4" d="100"/>
        <a:sy n="74" d="100"/>
      </p:scale>
      <p:origin x="0" y="0"/>
    </p:cViewPr>
  </p:sorterViewPr>
  <p:notesViewPr>
    <p:cSldViewPr snapToGrid="0" snapToObjects="1" showGuide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D4A2BC-03DD-4ECF-3479-8FA7AEF32F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0405B75-3FAD-5B31-A339-5DE5400C10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0482D9-69E6-2C47-9276-C04B0E602772}" type="datetimeFigureOut">
              <a:t>12.03.2025</a:t>
            </a:fld>
            <a:endParaRPr lang="en-GB"/>
          </a:p>
        </p:txBody>
      </p:sp>
      <p:sp>
        <p:nvSpPr>
          <p:cNvPr id="4" name="Footer Placeholder 3">
            <a:extLst>
              <a:ext uri="{FF2B5EF4-FFF2-40B4-BE49-F238E27FC236}">
                <a16:creationId xmlns:a16="http://schemas.microsoft.com/office/drawing/2014/main" id="{24DBB51C-A510-2C4B-B545-48212D3C63C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28D7A79-2411-DC2E-EC5A-347CDFA70D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C9E25F-DF07-174C-A856-D8F4A4276865}" type="slidenum">
              <a:t>‹Nr.›</a:t>
            </a:fld>
            <a:endParaRPr lang="en-GB"/>
          </a:p>
        </p:txBody>
      </p:sp>
    </p:spTree>
    <p:extLst>
      <p:ext uri="{BB962C8B-B14F-4D97-AF65-F5344CB8AC3E}">
        <p14:creationId xmlns:p14="http://schemas.microsoft.com/office/powerpoint/2010/main" val="104789571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Klicken Sie auf , um Mastertextstile zu bearbeiten</a:t>
            </a:r>
          </a:p>
          <a:p>
            <a:pPr lvl="1"/>
            <a:r>
              <a:rPr lang="en-GB"/>
              <a:t>Zweite Ebene</a:t>
            </a:r>
          </a:p>
          <a:p>
            <a:pPr lvl="2"/>
            <a:r>
              <a:rPr lang="en-GB"/>
              <a:t>Dritte Ebene</a:t>
            </a:r>
          </a:p>
          <a:p>
            <a:pPr lvl="3"/>
            <a:r>
              <a:rPr lang="en-GB"/>
              <a:t>Vierte Ebene</a:t>
            </a:r>
          </a:p>
          <a:p>
            <a:pPr lvl="4"/>
            <a:r>
              <a:rPr lang="en-GB"/>
              <a:t>Fünfte Ebene</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‹Nr.›</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4108B-525F-A703-4139-61B61C1555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9B540F-90AE-B19A-5FF2-8340F2F0FF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16BEF9-7A90-0394-7A91-0B76A14014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649F4F-0A6D-4E11-DCEE-F224AAE35736}"/>
              </a:ext>
            </a:extLst>
          </p:cNvPr>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805400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0E7D0-AE7E-1C28-AA9F-63DA7AF04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955203-5486-45C3-3701-9BF736A16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03C50F-432D-2015-DF50-F6335747DC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F5058E-9581-8EA3-FFD8-162FD6DF3BD8}"/>
              </a:ext>
            </a:extLst>
          </p:cNvPr>
          <p:cNvSpPr>
            <a:spLocks noGrp="1"/>
          </p:cNvSpPr>
          <p:nvPr>
            <p:ph type="sldNum" sz="quarter" idx="5"/>
          </p:nvPr>
        </p:nvSpPr>
        <p:spPr/>
        <p:txBody>
          <a:bodyPr/>
          <a:lstStyle/>
          <a:p>
            <a:fld id="{4BE5DE82-CF29-044D-9158-06A811149881}" type="slidenum">
              <a:rPr lang="en-US" smtClean="0"/>
              <a:t>52</a:t>
            </a:fld>
            <a:endParaRPr lang="en-US"/>
          </a:p>
        </p:txBody>
      </p:sp>
    </p:spTree>
    <p:extLst>
      <p:ext uri="{BB962C8B-B14F-4D97-AF65-F5344CB8AC3E}">
        <p14:creationId xmlns:p14="http://schemas.microsoft.com/office/powerpoint/2010/main" val="1745135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05A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DARE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93771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F462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35C4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2DAE010-689B-C374-751E-402231B6F426}"/>
              </a:ext>
            </a:extLst>
          </p:cNvPr>
          <p:cNvGrpSpPr/>
          <p:nvPr userDrawn="1"/>
        </p:nvGrpSpPr>
        <p:grpSpPr>
          <a:xfrm rot="12028030">
            <a:off x="-51341" y="4386944"/>
            <a:ext cx="2061589" cy="1788378"/>
            <a:chOff x="-1397183" y="824494"/>
            <a:chExt cx="1192352" cy="1034336"/>
          </a:xfrm>
        </p:grpSpPr>
        <p:sp>
          <p:nvSpPr>
            <p:cNvPr id="8" name="Freeform 7">
              <a:extLst>
                <a:ext uri="{FF2B5EF4-FFF2-40B4-BE49-F238E27FC236}">
                  <a16:creationId xmlns:a16="http://schemas.microsoft.com/office/drawing/2014/main" id="{26073620-308C-4CB8-75CE-8181A8B8A105}"/>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000ADB7-3B54-7F02-ABE1-1C599C834921}"/>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4BEF547-5E8E-A629-6386-705540859680}"/>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16620259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Bullet Point x3 slide with photo">
    <p:spTree>
      <p:nvGrpSpPr>
        <p:cNvPr id="1" name=""/>
        <p:cNvGrpSpPr/>
        <p:nvPr/>
      </p:nvGrpSpPr>
      <p:grpSpPr>
        <a:xfrm>
          <a:off x="0" y="0"/>
          <a:ext cx="0" cy="0"/>
          <a:chOff x="0" y="0"/>
          <a:chExt cx="0" cy="0"/>
        </a:xfrm>
      </p:grpSpPr>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buNone/>
              <a:defRPr sz="2400" b="1" i="0">
                <a:solidFill>
                  <a:srgbClr val="DF4625"/>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buNone/>
              <a:defRPr lang="en-US" sz="2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92865"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2" name="Group 1">
            <a:extLst>
              <a:ext uri="{FF2B5EF4-FFF2-40B4-BE49-F238E27FC236}">
                <a16:creationId xmlns:a16="http://schemas.microsoft.com/office/drawing/2014/main" id="{D5702C2E-2B38-769E-9A6F-6C6471E00026}"/>
              </a:ext>
            </a:extLst>
          </p:cNvPr>
          <p:cNvGrpSpPr/>
          <p:nvPr userDrawn="1"/>
        </p:nvGrpSpPr>
        <p:grpSpPr>
          <a:xfrm>
            <a:off x="3605279" y="188180"/>
            <a:ext cx="8350926" cy="6545995"/>
            <a:chOff x="4054160" y="721803"/>
            <a:chExt cx="7563410" cy="167448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04177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DF4625"/>
          </a:solidFill>
          <a:ln w="24491" cap="flat">
            <a:solidFill>
              <a:srgbClr val="DF4625"/>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0" y="-26994"/>
            <a:ext cx="6831849"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02E8C"/>
          </a:solidFill>
          <a:ln w="3060" cap="flat">
            <a:noFill/>
            <a:prstDash val="solid"/>
            <a:miter/>
          </a:ln>
        </p:spPr>
        <p:txBody>
          <a:bodyPr rtlCol="0" anchor="ctr"/>
          <a:lstStyle/>
          <a:p>
            <a:endParaRPr lang="en-US"/>
          </a:p>
        </p:txBody>
      </p:sp>
      <p:sp>
        <p:nvSpPr>
          <p:cNvPr id="9" name="Text Placeholder 17">
            <a:extLst>
              <a:ext uri="{FF2B5EF4-FFF2-40B4-BE49-F238E27FC236}">
                <a16:creationId xmlns:a16="http://schemas.microsoft.com/office/drawing/2014/main" id="{622A68D1-5AE8-7E11-DA82-9C790C552E8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265F5D38-61FD-055C-33C8-7A819EDCE1A0}"/>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12" name="Picture Placeholder 11">
            <a:extLst>
              <a:ext uri="{FF2B5EF4-FFF2-40B4-BE49-F238E27FC236}">
                <a16:creationId xmlns:a16="http://schemas.microsoft.com/office/drawing/2014/main" id="{BB8B1D65-693D-B390-4709-B8CB2911BA99}"/>
              </a:ext>
            </a:extLst>
          </p:cNvPr>
          <p:cNvSpPr>
            <a:spLocks noGrp="1"/>
          </p:cNvSpPr>
          <p:nvPr>
            <p:ph type="pic" sz="quarter" idx="42"/>
          </p:nvPr>
        </p:nvSpPr>
        <p:spPr>
          <a:xfrm>
            <a:off x="6426634" y="555663"/>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36895988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6" name="Text Placeholder 17">
            <a:extLst>
              <a:ext uri="{FF2B5EF4-FFF2-40B4-BE49-F238E27FC236}">
                <a16:creationId xmlns:a16="http://schemas.microsoft.com/office/drawing/2014/main" id="{F2B89A3E-4C54-D5A9-474C-29813C5BD4C6}"/>
              </a:ext>
            </a:extLst>
          </p:cNvPr>
          <p:cNvSpPr>
            <a:spLocks noGrp="1"/>
          </p:cNvSpPr>
          <p:nvPr>
            <p:ph type="body" sz="quarter" idx="18" hasCustomPrompt="1"/>
          </p:nvPr>
        </p:nvSpPr>
        <p:spPr>
          <a:xfrm>
            <a:off x="856356" y="2428158"/>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 name="Text Placeholder 23">
            <a:extLst>
              <a:ext uri="{FF2B5EF4-FFF2-40B4-BE49-F238E27FC236}">
                <a16:creationId xmlns:a16="http://schemas.microsoft.com/office/drawing/2014/main" id="{99A41E16-FF66-BABE-7492-FC7CDD63E15B}"/>
              </a:ext>
            </a:extLst>
          </p:cNvPr>
          <p:cNvSpPr>
            <a:spLocks noGrp="1"/>
          </p:cNvSpPr>
          <p:nvPr>
            <p:ph type="body" sz="quarter" idx="16" hasCustomPrompt="1"/>
          </p:nvPr>
        </p:nvSpPr>
        <p:spPr>
          <a:xfrm>
            <a:off x="856357" y="999099"/>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A4AC4305-022A-718A-2FDB-1F0A29E1CD32}"/>
              </a:ext>
            </a:extLst>
          </p:cNvPr>
          <p:cNvGrpSpPr/>
          <p:nvPr userDrawn="1"/>
        </p:nvGrpSpPr>
        <p:grpSpPr>
          <a:xfrm flipH="1">
            <a:off x="93380" y="4377375"/>
            <a:ext cx="1697453" cy="1913197"/>
            <a:chOff x="9735550" y="2624016"/>
            <a:chExt cx="1697453" cy="1913197"/>
          </a:xfrm>
        </p:grpSpPr>
        <p:sp>
          <p:nvSpPr>
            <p:cNvPr id="3" name="Freeform 2">
              <a:extLst>
                <a:ext uri="{FF2B5EF4-FFF2-40B4-BE49-F238E27FC236}">
                  <a16:creationId xmlns:a16="http://schemas.microsoft.com/office/drawing/2014/main" id="{A9C4941E-F63D-57C4-C749-F8A595AEEE42}"/>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9E732300-B3B2-CEF3-840D-E440B6023788}"/>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E9132CEE-5C1D-C555-5DB3-7BBE3A74DBBB}"/>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6493237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219075" y="453836"/>
            <a:ext cx="684212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cxnSp>
        <p:nvCxnSpPr>
          <p:cNvPr id="5" name="Straight Connector 4">
            <a:extLst>
              <a:ext uri="{FF2B5EF4-FFF2-40B4-BE49-F238E27FC236}">
                <a16:creationId xmlns:a16="http://schemas.microsoft.com/office/drawing/2014/main" id="{096E92E2-5F7E-50BA-457E-F060978998E6}"/>
              </a:ext>
            </a:extLst>
          </p:cNvPr>
          <p:cNvCxnSpPr>
            <a:cxnSpLocks/>
          </p:cNvCxnSpPr>
          <p:nvPr userDrawn="1"/>
        </p:nvCxnSpPr>
        <p:spPr>
          <a:xfrm>
            <a:off x="511444" y="1937673"/>
            <a:ext cx="4145223" cy="0"/>
          </a:xfrm>
          <a:prstGeom prst="line">
            <a:avLst/>
          </a:prstGeom>
          <a:ln w="57150">
            <a:solidFill>
              <a:srgbClr val="DF46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6428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234730"/>
            <a:ext cx="7869076" cy="587443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702E8C"/>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cxnSp>
        <p:nvCxnSpPr>
          <p:cNvPr id="5" name="Straight Connector 4">
            <a:extLst>
              <a:ext uri="{FF2B5EF4-FFF2-40B4-BE49-F238E27FC236}">
                <a16:creationId xmlns:a16="http://schemas.microsoft.com/office/drawing/2014/main" id="{096E92E2-5F7E-50BA-457E-F060978998E6}"/>
              </a:ext>
            </a:extLst>
          </p:cNvPr>
          <p:cNvCxnSpPr>
            <a:cxnSpLocks/>
          </p:cNvCxnSpPr>
          <p:nvPr userDrawn="1"/>
        </p:nvCxnSpPr>
        <p:spPr>
          <a:xfrm>
            <a:off x="582466" y="1591444"/>
            <a:ext cx="4145223" cy="0"/>
          </a:xfrm>
          <a:prstGeom prst="line">
            <a:avLst/>
          </a:prstGeom>
          <a:ln w="57150">
            <a:solidFill>
              <a:srgbClr val="DF46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2205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9A012"/>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cxnSp>
        <p:nvCxnSpPr>
          <p:cNvPr id="5" name="Straight Connector 4">
            <a:extLst>
              <a:ext uri="{FF2B5EF4-FFF2-40B4-BE49-F238E27FC236}">
                <a16:creationId xmlns:a16="http://schemas.microsoft.com/office/drawing/2014/main" id="{096E92E2-5F7E-50BA-457E-F060978998E6}"/>
              </a:ext>
            </a:extLst>
          </p:cNvPr>
          <p:cNvCxnSpPr>
            <a:cxnSpLocks/>
          </p:cNvCxnSpPr>
          <p:nvPr userDrawn="1"/>
        </p:nvCxnSpPr>
        <p:spPr>
          <a:xfrm>
            <a:off x="511444" y="1937673"/>
            <a:ext cx="4145223" cy="0"/>
          </a:xfrm>
          <a:prstGeom prst="line">
            <a:avLst/>
          </a:prstGeom>
          <a:ln w="57150">
            <a:solidFill>
              <a:srgbClr val="DF46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8789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3" y="199931"/>
            <a:ext cx="7709279" cy="590923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9A012"/>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5614492" y="1869927"/>
            <a:ext cx="6577508" cy="4189834"/>
          </a:xfrm>
          <a:prstGeom prst="rect">
            <a:avLst/>
          </a:prstGeom>
        </p:spPr>
      </p:pic>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cxnSp>
        <p:nvCxnSpPr>
          <p:cNvPr id="5" name="Straight Connector 4">
            <a:extLst>
              <a:ext uri="{FF2B5EF4-FFF2-40B4-BE49-F238E27FC236}">
                <a16:creationId xmlns:a16="http://schemas.microsoft.com/office/drawing/2014/main" id="{096E92E2-5F7E-50BA-457E-F060978998E6}"/>
              </a:ext>
            </a:extLst>
          </p:cNvPr>
          <p:cNvCxnSpPr>
            <a:cxnSpLocks/>
          </p:cNvCxnSpPr>
          <p:nvPr userDrawn="1"/>
        </p:nvCxnSpPr>
        <p:spPr>
          <a:xfrm>
            <a:off x="511444" y="1247614"/>
            <a:ext cx="4145223" cy="0"/>
          </a:xfrm>
          <a:prstGeom prst="line">
            <a:avLst/>
          </a:prstGeom>
          <a:ln w="57150">
            <a:solidFill>
              <a:srgbClr val="DF46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0894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3" y="199931"/>
            <a:ext cx="7709279" cy="590923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1A54E"/>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5614492" y="1869927"/>
            <a:ext cx="6577508" cy="4189834"/>
          </a:xfrm>
          <a:prstGeom prst="rect">
            <a:avLst/>
          </a:prstGeom>
        </p:spPr>
      </p:pic>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cxnSp>
        <p:nvCxnSpPr>
          <p:cNvPr id="5" name="Straight Connector 4">
            <a:extLst>
              <a:ext uri="{FF2B5EF4-FFF2-40B4-BE49-F238E27FC236}">
                <a16:creationId xmlns:a16="http://schemas.microsoft.com/office/drawing/2014/main" id="{096E92E2-5F7E-50BA-457E-F060978998E6}"/>
              </a:ext>
            </a:extLst>
          </p:cNvPr>
          <p:cNvCxnSpPr>
            <a:cxnSpLocks/>
          </p:cNvCxnSpPr>
          <p:nvPr userDrawn="1"/>
        </p:nvCxnSpPr>
        <p:spPr>
          <a:xfrm>
            <a:off x="511444" y="1505067"/>
            <a:ext cx="4145223" cy="0"/>
          </a:xfrm>
          <a:prstGeom prst="line">
            <a:avLst/>
          </a:prstGeom>
          <a:ln w="57150">
            <a:solidFill>
              <a:srgbClr val="DF46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7567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3" y="199931"/>
            <a:ext cx="7709279" cy="590923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335C42"/>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5614492" y="1869927"/>
            <a:ext cx="6577508" cy="4189834"/>
          </a:xfrm>
          <a:prstGeom prst="rect">
            <a:avLst/>
          </a:prstGeom>
        </p:spPr>
      </p:pic>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cxnSp>
        <p:nvCxnSpPr>
          <p:cNvPr id="5" name="Straight Connector 4">
            <a:extLst>
              <a:ext uri="{FF2B5EF4-FFF2-40B4-BE49-F238E27FC236}">
                <a16:creationId xmlns:a16="http://schemas.microsoft.com/office/drawing/2014/main" id="{096E92E2-5F7E-50BA-457E-F060978998E6}"/>
              </a:ext>
            </a:extLst>
          </p:cNvPr>
          <p:cNvCxnSpPr>
            <a:cxnSpLocks/>
          </p:cNvCxnSpPr>
          <p:nvPr userDrawn="1"/>
        </p:nvCxnSpPr>
        <p:spPr>
          <a:xfrm>
            <a:off x="511444" y="1442923"/>
            <a:ext cx="4145223" cy="0"/>
          </a:xfrm>
          <a:prstGeom prst="line">
            <a:avLst/>
          </a:prstGeom>
          <a:ln w="57150">
            <a:solidFill>
              <a:srgbClr val="DF46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850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5513" y="748832"/>
            <a:ext cx="6678398" cy="610916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11C5F"/>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35C4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2DAE010-689B-C374-751E-402231B6F426}"/>
              </a:ext>
            </a:extLst>
          </p:cNvPr>
          <p:cNvGrpSpPr/>
          <p:nvPr userDrawn="1"/>
        </p:nvGrpSpPr>
        <p:grpSpPr>
          <a:xfrm rot="12028030">
            <a:off x="-136950" y="4875213"/>
            <a:ext cx="2061589" cy="1788378"/>
            <a:chOff x="-1397183" y="824494"/>
            <a:chExt cx="1192352" cy="1034336"/>
          </a:xfrm>
        </p:grpSpPr>
        <p:sp>
          <p:nvSpPr>
            <p:cNvPr id="8" name="Freeform 7">
              <a:extLst>
                <a:ext uri="{FF2B5EF4-FFF2-40B4-BE49-F238E27FC236}">
                  <a16:creationId xmlns:a16="http://schemas.microsoft.com/office/drawing/2014/main" id="{26073620-308C-4CB8-75CE-8181A8B8A105}"/>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000ADB7-3B54-7F02-ABE1-1C599C834921}"/>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4BEF547-5E8E-A629-6386-705540859680}"/>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2837284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6_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3" y="199931"/>
            <a:ext cx="7709279" cy="590923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702E8C"/>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5614492" y="1869927"/>
            <a:ext cx="6577508" cy="4189834"/>
          </a:xfrm>
          <a:prstGeom prst="rect">
            <a:avLst/>
          </a:prstGeom>
        </p:spPr>
      </p:pic>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cxnSp>
        <p:nvCxnSpPr>
          <p:cNvPr id="5" name="Straight Connector 4">
            <a:extLst>
              <a:ext uri="{FF2B5EF4-FFF2-40B4-BE49-F238E27FC236}">
                <a16:creationId xmlns:a16="http://schemas.microsoft.com/office/drawing/2014/main" id="{096E92E2-5F7E-50BA-457E-F060978998E6}"/>
              </a:ext>
            </a:extLst>
          </p:cNvPr>
          <p:cNvCxnSpPr>
            <a:cxnSpLocks/>
          </p:cNvCxnSpPr>
          <p:nvPr userDrawn="1"/>
        </p:nvCxnSpPr>
        <p:spPr>
          <a:xfrm>
            <a:off x="511444" y="1442923"/>
            <a:ext cx="4145223" cy="0"/>
          </a:xfrm>
          <a:prstGeom prst="line">
            <a:avLst/>
          </a:prstGeom>
          <a:ln w="57150">
            <a:solidFill>
              <a:srgbClr val="DF46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9981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6177246"/>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0872B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13855"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6177246"/>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702E8C"/>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13855"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7771660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2540260"/>
            <a:ext cx="11356551" cy="306978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0872B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69827" y="3830826"/>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69827" y="3021250"/>
            <a:ext cx="3195485"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dirty="0"/>
              <a:t>Thank You</a:t>
            </a:r>
          </a:p>
        </p:txBody>
      </p:sp>
      <p:sp>
        <p:nvSpPr>
          <p:cNvPr id="199" name="Freeform 198">
            <a:extLst>
              <a:ext uri="{FF2B5EF4-FFF2-40B4-BE49-F238E27FC236}">
                <a16:creationId xmlns:a16="http://schemas.microsoft.com/office/drawing/2014/main" id="{B3373C8E-B134-D9FC-5B31-DCF206000F0A}"/>
              </a:ext>
            </a:extLst>
          </p:cNvPr>
          <p:cNvSpPr/>
          <p:nvPr userDrawn="1"/>
        </p:nvSpPr>
        <p:spPr>
          <a:xfrm rot="10800000">
            <a:off x="0" y="5120125"/>
            <a:ext cx="4909076" cy="727928"/>
          </a:xfrm>
          <a:custGeom>
            <a:avLst/>
            <a:gdLst>
              <a:gd name="connsiteX0" fmla="*/ 4909076 w 4909076"/>
              <a:gd name="connsiteY0" fmla="*/ 727928 h 727928"/>
              <a:gd name="connsiteX1" fmla="*/ 393787 w 4909076"/>
              <a:gd name="connsiteY1" fmla="*/ 727928 h 727928"/>
              <a:gd name="connsiteX2" fmla="*/ 0 w 4909076"/>
              <a:gd name="connsiteY2" fmla="*/ 334050 h 727928"/>
              <a:gd name="connsiteX3" fmla="*/ 0 w 4909076"/>
              <a:gd name="connsiteY3" fmla="*/ 0 h 727928"/>
              <a:gd name="connsiteX4" fmla="*/ 4909076 w 4909076"/>
              <a:gd name="connsiteY4" fmla="*/ 0 h 727928"/>
              <a:gd name="connsiteX5" fmla="*/ 4909076 w 4909076"/>
              <a:gd name="connsiteY5"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076" h="727928">
                <a:moveTo>
                  <a:pt x="4909076" y="727928"/>
                </a:moveTo>
                <a:lnTo>
                  <a:pt x="393787" y="727928"/>
                </a:lnTo>
                <a:cubicBezTo>
                  <a:pt x="176954" y="727928"/>
                  <a:pt x="0" y="550932"/>
                  <a:pt x="0" y="334050"/>
                </a:cubicBezTo>
                <a:lnTo>
                  <a:pt x="0" y="0"/>
                </a:lnTo>
                <a:lnTo>
                  <a:pt x="4909076" y="0"/>
                </a:lnTo>
                <a:lnTo>
                  <a:pt x="4909076" y="727928"/>
                </a:lnTo>
                <a:close/>
              </a:path>
            </a:pathLst>
          </a:custGeom>
          <a:solidFill>
            <a:srgbClr val="DF4625"/>
          </a:solidFill>
          <a:ln w="24491" cap="flat">
            <a:noFill/>
            <a:prstDash val="solid"/>
            <a:miter/>
          </a:ln>
        </p:spPr>
        <p:txBody>
          <a:bodyPr wrap="square" rtlCol="0" anchor="ctr">
            <a:noAutofit/>
          </a:bodyPr>
          <a:lstStyle/>
          <a:p>
            <a:endParaRPr lang="en-US" dirty="0"/>
          </a:p>
        </p:txBody>
      </p:sp>
      <p:sp>
        <p:nvSpPr>
          <p:cNvPr id="202" name="Text Placeholder 23">
            <a:extLst>
              <a:ext uri="{FF2B5EF4-FFF2-40B4-BE49-F238E27FC236}">
                <a16:creationId xmlns:a16="http://schemas.microsoft.com/office/drawing/2014/main" id="{8C2F8A31-621F-7CB6-4E35-9FC69E7E5147}"/>
              </a:ext>
            </a:extLst>
          </p:cNvPr>
          <p:cNvSpPr>
            <a:spLocks noGrp="1"/>
          </p:cNvSpPr>
          <p:nvPr>
            <p:ph type="body" sz="quarter" idx="21" hasCustomPrompt="1"/>
          </p:nvPr>
        </p:nvSpPr>
        <p:spPr>
          <a:xfrm>
            <a:off x="836161" y="5144595"/>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err="1"/>
              <a:t>www.website.eu</a:t>
            </a:r>
            <a:endParaRPr lang="en-US" dirty="0"/>
          </a:p>
        </p:txBody>
      </p:sp>
      <p:pic>
        <p:nvPicPr>
          <p:cNvPr id="3" name="Graphic 2">
            <a:extLst>
              <a:ext uri="{FF2B5EF4-FFF2-40B4-BE49-F238E27FC236}">
                <a16:creationId xmlns:a16="http://schemas.microsoft.com/office/drawing/2014/main" id="{58EAC2C8-A05A-FA38-DD04-82FB69F014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7507" y="153500"/>
            <a:ext cx="3522338" cy="2659725"/>
          </a:xfrm>
          <a:prstGeom prst="rect">
            <a:avLst/>
          </a:prstGeom>
        </p:spPr>
      </p:pic>
      <p:sp>
        <p:nvSpPr>
          <p:cNvPr id="7" name="Rectangle 6">
            <a:extLst>
              <a:ext uri="{FF2B5EF4-FFF2-40B4-BE49-F238E27FC236}">
                <a16:creationId xmlns:a16="http://schemas.microsoft.com/office/drawing/2014/main" id="{23C5635A-5F0D-301F-3A52-1AD669706214}"/>
              </a:ext>
            </a:extLst>
          </p:cNvPr>
          <p:cNvSpPr/>
          <p:nvPr userDrawn="1"/>
        </p:nvSpPr>
        <p:spPr>
          <a:xfrm>
            <a:off x="3046305" y="6148648"/>
            <a:ext cx="4284543" cy="707886"/>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p>
        </p:txBody>
      </p:sp>
      <p:sp>
        <p:nvSpPr>
          <p:cNvPr id="8" name="Rectangle 7">
            <a:extLst>
              <a:ext uri="{FF2B5EF4-FFF2-40B4-BE49-F238E27FC236}">
                <a16:creationId xmlns:a16="http://schemas.microsoft.com/office/drawing/2014/main" id="{C79FD713-0D6B-6705-7E45-7D0421C8C39E}"/>
              </a:ext>
            </a:extLst>
          </p:cNvPr>
          <p:cNvSpPr/>
          <p:nvPr userDrawn="1"/>
        </p:nvSpPr>
        <p:spPr>
          <a:xfrm>
            <a:off x="133498" y="6118720"/>
            <a:ext cx="2182624" cy="338554"/>
          </a:xfrm>
          <a:prstGeom prst="rect">
            <a:avLst/>
          </a:prstGeom>
        </p:spPr>
        <p:txBody>
          <a:bodyPr wrap="square">
            <a:spAutoFit/>
          </a:bodyPr>
          <a:lstStyle/>
          <a:p>
            <a:pPr marL="0" marR="0" lvl="0" indent="0" algn="l" defTabSz="181904" rtl="0" eaLnBrk="1" fontAlgn="auto" latinLnBrk="0" hangingPunct="0">
              <a:lnSpc>
                <a:spcPct val="100000"/>
              </a:lnSpc>
              <a:spcBef>
                <a:spcPts val="0"/>
              </a:spcBef>
              <a:spcAft>
                <a:spcPts val="0"/>
              </a:spcAft>
              <a:buClrTx/>
              <a:buSzTx/>
              <a:buFontTx/>
              <a:buNone/>
              <a:tabLst/>
              <a:defRPr/>
            </a:pPr>
            <a:r>
              <a:rPr lang="en-IE" sz="800" b="1" i="0" kern="1200" dirty="0">
                <a:solidFill>
                  <a:schemeClr val="tx1"/>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ct val="100000"/>
              </a:lnSpc>
              <a:spcBef>
                <a:spcPts val="0"/>
              </a:spcBef>
              <a:spcAft>
                <a:spcPts val="0"/>
              </a:spcAft>
              <a:buClrTx/>
              <a:buSzTx/>
              <a:buFontTx/>
              <a:buNone/>
              <a:tabLst/>
              <a:defRPr/>
            </a:pPr>
            <a:endParaRPr lang="en-US" sz="800" b="1" i="0" kern="1200" dirty="0">
              <a:solidFill>
                <a:schemeClr val="tx1"/>
              </a:solidFill>
              <a:latin typeface="Calibri" panose="020F0502020204030204" pitchFamily="34" charset="0"/>
              <a:ea typeface="Open Sans" panose="020B060603050402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3D6C0E1-6C54-51FE-7525-AD664DE3C337}"/>
              </a:ext>
            </a:extLst>
          </p:cNvPr>
          <p:cNvPicPr>
            <a:picLocks noChangeAspect="1"/>
          </p:cNvPicPr>
          <p:nvPr userDrawn="1"/>
        </p:nvPicPr>
        <p:blipFill>
          <a:blip r:embed="rId4"/>
          <a:stretch>
            <a:fillRect/>
          </a:stretch>
        </p:blipFill>
        <p:spPr>
          <a:xfrm>
            <a:off x="216204" y="6361546"/>
            <a:ext cx="1244049" cy="433251"/>
          </a:xfrm>
          <a:prstGeom prst="rect">
            <a:avLst/>
          </a:prstGeom>
        </p:spPr>
      </p:pic>
      <p:pic>
        <p:nvPicPr>
          <p:cNvPr id="10" name="Picture 9" descr="Co-funded by the European Union logo in png for web usage">
            <a:extLst>
              <a:ext uri="{FF2B5EF4-FFF2-40B4-BE49-F238E27FC236}">
                <a16:creationId xmlns:a16="http://schemas.microsoft.com/office/drawing/2014/main" id="{EBF87432-544E-92B2-69ED-99CEB00E454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68351" y="6390654"/>
            <a:ext cx="1498564" cy="313626"/>
          </a:xfrm>
          <a:prstGeom prst="rect">
            <a:avLst/>
          </a:prstGeom>
          <a:noFill/>
          <a:ln>
            <a:noFill/>
          </a:ln>
        </p:spPr>
      </p:pic>
    </p:spTree>
    <p:extLst>
      <p:ext uri="{BB962C8B-B14F-4D97-AF65-F5344CB8AC3E}">
        <p14:creationId xmlns:p14="http://schemas.microsoft.com/office/powerpoint/2010/main" val="30970682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430"/>
            </a:lvl1pPr>
          </a:lstStyle>
          <a:p>
            <a:r>
              <a:rPr lang="en-GB" dirty="0"/>
              <a:t>Click to edit Master title style</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172"/>
            </a:lvl1pPr>
            <a:lvl2pPr marL="413717" indent="0" algn="ctr">
              <a:buNone/>
              <a:defRPr sz="1810"/>
            </a:lvl2pPr>
            <a:lvl3pPr marL="827432" indent="0" algn="ctr">
              <a:buNone/>
              <a:defRPr sz="1629"/>
            </a:lvl3pPr>
            <a:lvl4pPr marL="1241149" indent="0" algn="ctr">
              <a:buNone/>
              <a:defRPr sz="1448"/>
            </a:lvl4pPr>
            <a:lvl5pPr marL="1654865" indent="0" algn="ctr">
              <a:buNone/>
              <a:defRPr sz="1448"/>
            </a:lvl5pPr>
            <a:lvl6pPr marL="2068582" indent="0" algn="ctr">
              <a:buNone/>
              <a:defRPr sz="1448"/>
            </a:lvl6pPr>
            <a:lvl7pPr marL="2482298" indent="0" algn="ctr">
              <a:buNone/>
              <a:defRPr sz="1448"/>
            </a:lvl7pPr>
            <a:lvl8pPr marL="2896014" indent="0" algn="ctr">
              <a:buNone/>
              <a:defRPr sz="1448"/>
            </a:lvl8pPr>
            <a:lvl9pPr marL="3309731" indent="0" algn="ctr">
              <a:buNone/>
              <a:defRPr sz="1448"/>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4A8750F5-52C1-C440-8607-C91B20E8C317}"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FC9EE-8645-454F-BDB4-68969ACADAFB}" type="slidenum">
              <a:rPr lang="en-US" smtClean="0"/>
              <a:t>‹Nr.›</a:t>
            </a:fld>
            <a:endParaRPr lang="en-US"/>
          </a:p>
        </p:txBody>
      </p:sp>
    </p:spTree>
    <p:extLst>
      <p:ext uri="{BB962C8B-B14F-4D97-AF65-F5344CB8AC3E}">
        <p14:creationId xmlns:p14="http://schemas.microsoft.com/office/powerpoint/2010/main" val="1687700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5513" y="748832"/>
            <a:ext cx="6678398" cy="610916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11C5F"/>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35C4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084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9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93771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5AAA3"/>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35C4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2DAE010-689B-C374-751E-402231B6F426}"/>
              </a:ext>
            </a:extLst>
          </p:cNvPr>
          <p:cNvGrpSpPr/>
          <p:nvPr userDrawn="1"/>
        </p:nvGrpSpPr>
        <p:grpSpPr>
          <a:xfrm rot="12028030">
            <a:off x="-51341" y="4386944"/>
            <a:ext cx="2061589" cy="1788378"/>
            <a:chOff x="-1397183" y="824494"/>
            <a:chExt cx="1192352" cy="1034336"/>
          </a:xfrm>
        </p:grpSpPr>
        <p:sp>
          <p:nvSpPr>
            <p:cNvPr id="8" name="Freeform 7">
              <a:extLst>
                <a:ext uri="{FF2B5EF4-FFF2-40B4-BE49-F238E27FC236}">
                  <a16:creationId xmlns:a16="http://schemas.microsoft.com/office/drawing/2014/main" id="{26073620-308C-4CB8-75CE-8181A8B8A105}"/>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000ADB7-3B54-7F02-ABE1-1C599C834921}"/>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4BEF547-5E8E-A629-6386-705540859680}"/>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2881097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93771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0B0F0"/>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35C4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2DAE010-689B-C374-751E-402231B6F426}"/>
              </a:ext>
            </a:extLst>
          </p:cNvPr>
          <p:cNvGrpSpPr/>
          <p:nvPr userDrawn="1"/>
        </p:nvGrpSpPr>
        <p:grpSpPr>
          <a:xfrm rot="12028030">
            <a:off x="-51341" y="4386944"/>
            <a:ext cx="2061589" cy="1788378"/>
            <a:chOff x="-1397183" y="824494"/>
            <a:chExt cx="1192352" cy="1034336"/>
          </a:xfrm>
        </p:grpSpPr>
        <p:sp>
          <p:nvSpPr>
            <p:cNvPr id="8" name="Freeform 7">
              <a:extLst>
                <a:ext uri="{FF2B5EF4-FFF2-40B4-BE49-F238E27FC236}">
                  <a16:creationId xmlns:a16="http://schemas.microsoft.com/office/drawing/2014/main" id="{26073620-308C-4CB8-75CE-8181A8B8A105}"/>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000ADB7-3B54-7F02-ABE1-1C599C834921}"/>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4BEF547-5E8E-A629-6386-705540859680}"/>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1405648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 y="748832"/>
            <a:ext cx="6662884" cy="6193503"/>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1A54E"/>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488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 y="748832"/>
            <a:ext cx="6662884" cy="6193503"/>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1A54E"/>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spTree>
    <p:extLst>
      <p:ext uri="{BB962C8B-B14F-4D97-AF65-F5344CB8AC3E}">
        <p14:creationId xmlns:p14="http://schemas.microsoft.com/office/powerpoint/2010/main" val="4195073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93771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6923C"/>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2DAE010-689B-C374-751E-402231B6F426}"/>
              </a:ext>
            </a:extLst>
          </p:cNvPr>
          <p:cNvGrpSpPr/>
          <p:nvPr userDrawn="1"/>
        </p:nvGrpSpPr>
        <p:grpSpPr>
          <a:xfrm rot="12028030">
            <a:off x="-51341" y="4386944"/>
            <a:ext cx="2061589" cy="1788378"/>
            <a:chOff x="-1397183" y="824494"/>
            <a:chExt cx="1192352" cy="1034336"/>
          </a:xfrm>
        </p:grpSpPr>
        <p:sp>
          <p:nvSpPr>
            <p:cNvPr id="8" name="Freeform 7">
              <a:extLst>
                <a:ext uri="{FF2B5EF4-FFF2-40B4-BE49-F238E27FC236}">
                  <a16:creationId xmlns:a16="http://schemas.microsoft.com/office/drawing/2014/main" id="{26073620-308C-4CB8-75CE-8181A8B8A105}"/>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000ADB7-3B54-7F02-ABE1-1C599C834921}"/>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4BEF547-5E8E-A629-6386-705540859680}"/>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915290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2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5514" y="748833"/>
            <a:ext cx="6678399"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FC000"/>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2D93876-4EE8-56D3-A7FB-998083A6C3B9}"/>
              </a:ext>
            </a:extLst>
          </p:cNvPr>
          <p:cNvCxnSpPr>
            <a:cxnSpLocks/>
          </p:cNvCxnSpPr>
          <p:nvPr userDrawn="1"/>
        </p:nvCxnSpPr>
        <p:spPr>
          <a:xfrm flipH="1">
            <a:off x="5658046" y="4922478"/>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960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93771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FC000"/>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2DAE010-689B-C374-751E-402231B6F426}"/>
              </a:ext>
            </a:extLst>
          </p:cNvPr>
          <p:cNvGrpSpPr/>
          <p:nvPr userDrawn="1"/>
        </p:nvGrpSpPr>
        <p:grpSpPr>
          <a:xfrm rot="12028030">
            <a:off x="-51341" y="4386944"/>
            <a:ext cx="2061589" cy="1788378"/>
            <a:chOff x="-1397183" y="824494"/>
            <a:chExt cx="1192352" cy="1034336"/>
          </a:xfrm>
        </p:grpSpPr>
        <p:sp>
          <p:nvSpPr>
            <p:cNvPr id="8" name="Freeform 7">
              <a:extLst>
                <a:ext uri="{FF2B5EF4-FFF2-40B4-BE49-F238E27FC236}">
                  <a16:creationId xmlns:a16="http://schemas.microsoft.com/office/drawing/2014/main" id="{26073620-308C-4CB8-75CE-8181A8B8A105}"/>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000ADB7-3B54-7F02-ABE1-1C599C834921}"/>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4BEF547-5E8E-A629-6386-705540859680}"/>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2919241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EB8210E-4D8B-0597-3803-126D67D841DF}"/>
              </a:ext>
            </a:extLst>
          </p:cNvPr>
          <p:cNvSpPr/>
          <p:nvPr userDrawn="1"/>
        </p:nvSpPr>
        <p:spPr>
          <a:xfrm>
            <a:off x="-2" y="0"/>
            <a:ext cx="12192000" cy="6858001"/>
          </a:xfrm>
          <a:prstGeom prst="rect">
            <a:avLst/>
          </a:prstGeom>
          <a:solidFill>
            <a:srgbClr val="EE1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E8B538DB-2405-D762-002E-0B1A07703770}"/>
              </a:ext>
            </a:extLst>
          </p:cNvPr>
          <p:cNvSpPr/>
          <p:nvPr userDrawn="1"/>
        </p:nvSpPr>
        <p:spPr>
          <a:xfrm>
            <a:off x="586899"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b="0" i="0" dirty="0">
                <a:solidFill>
                  <a:schemeClr val="bg1"/>
                </a:solidFill>
                <a:latin typeface="+mn-lt"/>
                <a:ea typeface="Quattrocento Sans"/>
                <a:cs typeface="Calibri" panose="020F0502020204030204" pitchFamily="34" charset="0"/>
                <a:sym typeface="Quattrocento Sans"/>
              </a:rPr>
              <a:t>ICONS</a:t>
            </a:r>
            <a:r>
              <a:rPr lang="en-IE" sz="3600" b="0" i="0" baseline="0" dirty="0">
                <a:solidFill>
                  <a:schemeClr val="bg1"/>
                </a:solidFill>
                <a:latin typeface="+mn-lt"/>
                <a:ea typeface="Quattrocento Sans"/>
                <a:cs typeface="Calibri" panose="020F0502020204030204" pitchFamily="34" charset="0"/>
                <a:sym typeface="Quattrocento Sans"/>
              </a:rPr>
              <a:t> WHICH CAN BE USED WITHIN THE PEAK</a:t>
            </a:r>
          </a:p>
          <a:p>
            <a:pPr marL="0" lvl="0" indent="0" algn="l" rtl="0">
              <a:spcBef>
                <a:spcPts val="0"/>
              </a:spcBef>
              <a:spcAft>
                <a:spcPts val="0"/>
              </a:spcAft>
              <a:buClr>
                <a:schemeClr val="dk1"/>
              </a:buClr>
              <a:buSzPts val="1100"/>
              <a:buFont typeface="Arial"/>
              <a:buNone/>
            </a:pPr>
            <a:r>
              <a:rPr lang="en-IE" sz="3600" b="0" i="0" baseline="0" dirty="0">
                <a:solidFill>
                  <a:schemeClr val="bg1"/>
                </a:solidFill>
                <a:latin typeface="+mn-lt"/>
                <a:ea typeface="Quattrocento Sans"/>
                <a:cs typeface="Calibri" panose="020F0502020204030204" pitchFamily="34" charset="0"/>
                <a:sym typeface="Quattrocento Sans"/>
              </a:rPr>
              <a:t>POWERPOINT</a:t>
            </a:r>
          </a:p>
          <a:p>
            <a:pPr marL="0" lvl="0" indent="0" algn="l" rtl="0">
              <a:spcBef>
                <a:spcPts val="0"/>
              </a:spcBef>
              <a:spcAft>
                <a:spcPts val="0"/>
              </a:spcAft>
              <a:buClr>
                <a:schemeClr val="dk1"/>
              </a:buClr>
              <a:buSzPts val="1100"/>
              <a:buFont typeface="Arial"/>
              <a:buNone/>
            </a:pPr>
            <a:endParaRPr lang="en-IE" sz="3600" b="0" i="0" dirty="0">
              <a:solidFill>
                <a:schemeClr val="bg1"/>
              </a:solidFill>
              <a:latin typeface="+mn-lt"/>
              <a:ea typeface="Quattrocento Sans"/>
              <a:cs typeface="Calibri" panose="020F0502020204030204" pitchFamily="34" charset="0"/>
              <a:sym typeface="Quattrocento Sans"/>
            </a:endParaRPr>
          </a:p>
          <a:p>
            <a:pPr marL="52388" lvl="0" indent="0" algn="l" rtl="0">
              <a:spcBef>
                <a:spcPts val="0"/>
              </a:spcBef>
              <a:spcAft>
                <a:spcPts val="0"/>
              </a:spcAft>
              <a:buClr>
                <a:schemeClr val="dk1"/>
              </a:buClr>
              <a:buSzPts val="900"/>
              <a:buFont typeface="Quattrocento Sans"/>
              <a:buNone/>
              <a:tabLst/>
            </a:pPr>
            <a:r>
              <a:rPr lang="en-IE" sz="2400" b="0" i="0" dirty="0">
                <a:solidFill>
                  <a:schemeClr val="bg1"/>
                </a:solidFill>
                <a:latin typeface="+mn-lt"/>
                <a:ea typeface="Quattrocento Sans"/>
                <a:cs typeface="Calibri" panose="020F0502020204030204" pitchFamily="34" charset="0"/>
                <a:sym typeface="Quattrocento Sans"/>
              </a:rPr>
              <a:t>Resize them without losing quality.</a:t>
            </a:r>
            <a:r>
              <a:rPr lang="en-IE" sz="2400" b="0" i="0" baseline="0" dirty="0">
                <a:solidFill>
                  <a:schemeClr val="bg1"/>
                </a:solidFill>
                <a:latin typeface="+mn-lt"/>
                <a:ea typeface="Quattrocento Sans"/>
                <a:cs typeface="Calibri" panose="020F0502020204030204" pitchFamily="34" charset="0"/>
                <a:sym typeface="Quattrocento Sans"/>
              </a:rPr>
              <a:t> </a:t>
            </a:r>
            <a:r>
              <a:rPr lang="en-IE" sz="2400" b="0" i="0" dirty="0">
                <a:solidFill>
                  <a:schemeClr val="bg1"/>
                </a:solidFill>
                <a:latin typeface="+mn-lt"/>
                <a:ea typeface="Quattrocento Sans"/>
                <a:cs typeface="Calibri" panose="020F0502020204030204" pitchFamily="34" charset="0"/>
                <a:sym typeface="Quattrocento Sans"/>
              </a:rPr>
              <a:t> Change line colour, width and style.</a:t>
            </a:r>
            <a:r>
              <a:rPr lang="en-IE" sz="2400" b="0" i="0" baseline="0" dirty="0">
                <a:solidFill>
                  <a:schemeClr val="bg1"/>
                </a:solidFill>
                <a:latin typeface="+mn-lt"/>
                <a:ea typeface="Quattrocento Sans"/>
                <a:cs typeface="Calibri" panose="020F0502020204030204" pitchFamily="34" charset="0"/>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b="0" i="0" baseline="0" dirty="0">
              <a:solidFill>
                <a:schemeClr val="bg1"/>
              </a:solidFill>
              <a:latin typeface="+mn-lt"/>
              <a:ea typeface="Quattrocento Sans"/>
              <a:cs typeface="Calibri" panose="020F0502020204030204" pitchFamily="34" charset="0"/>
              <a:sym typeface="Quattrocento Sans"/>
            </a:endParaRPr>
          </a:p>
          <a:p>
            <a:pPr marL="52388" lvl="0" indent="0" algn="l" rtl="0">
              <a:spcBef>
                <a:spcPts val="0"/>
              </a:spcBef>
              <a:spcAft>
                <a:spcPts val="0"/>
              </a:spcAft>
              <a:buClr>
                <a:schemeClr val="dk1"/>
              </a:buClr>
              <a:buSzPts val="900"/>
              <a:buFont typeface="Quattrocento Sans"/>
              <a:buNone/>
              <a:tabLst/>
            </a:pPr>
            <a:r>
              <a:rPr lang="en" sz="2400" b="0" i="0" dirty="0">
                <a:solidFill>
                  <a:schemeClr val="bg1"/>
                </a:solidFill>
                <a:latin typeface="+mn-lt"/>
                <a:ea typeface="Quattrocento Sans"/>
                <a:cs typeface="Calibri" panose="020F0502020204030204" pitchFamily="34" charset="0"/>
                <a:sym typeface="Quattrocento Sans"/>
              </a:rPr>
              <a:t>Isn’t that nice? :)</a:t>
            </a:r>
          </a:p>
        </p:txBody>
      </p:sp>
      <p:sp>
        <p:nvSpPr>
          <p:cNvPr id="4" name="Rectangle 3">
            <a:extLst>
              <a:ext uri="{FF2B5EF4-FFF2-40B4-BE49-F238E27FC236}">
                <a16:creationId xmlns:a16="http://schemas.microsoft.com/office/drawing/2014/main" id="{EFCB5B83-BDAE-4B1A-2DCE-5AFFFAE7D430}"/>
              </a:ext>
            </a:extLst>
          </p:cNvPr>
          <p:cNvSpPr/>
          <p:nvPr userDrawn="1"/>
        </p:nvSpPr>
        <p:spPr>
          <a:xfrm>
            <a:off x="-2"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5" name="Straight Connector 4">
            <a:extLst>
              <a:ext uri="{FF2B5EF4-FFF2-40B4-BE49-F238E27FC236}">
                <a16:creationId xmlns:a16="http://schemas.microsoft.com/office/drawing/2014/main" id="{1CDEF31D-0E43-4899-26D8-FBC2C3C97C62}"/>
              </a:ext>
            </a:extLst>
          </p:cNvPr>
          <p:cNvCxnSpPr/>
          <p:nvPr userDrawn="1"/>
        </p:nvCxnSpPr>
        <p:spPr>
          <a:xfrm flipH="1">
            <a:off x="0"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74CFD34-1E46-9F03-B850-5439AEB6B19B}"/>
              </a:ext>
            </a:extLst>
          </p:cNvPr>
          <p:cNvCxnSpPr/>
          <p:nvPr userDrawn="1"/>
        </p:nvCxnSpPr>
        <p:spPr>
          <a:xfrm>
            <a:off x="5145816"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93771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FC000"/>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2DAE010-689B-C374-751E-402231B6F426}"/>
              </a:ext>
            </a:extLst>
          </p:cNvPr>
          <p:cNvGrpSpPr/>
          <p:nvPr userDrawn="1"/>
        </p:nvGrpSpPr>
        <p:grpSpPr>
          <a:xfrm rot="12028030">
            <a:off x="-51341" y="4386944"/>
            <a:ext cx="2061589" cy="1788378"/>
            <a:chOff x="-1397183" y="824494"/>
            <a:chExt cx="1192352" cy="1034336"/>
          </a:xfrm>
        </p:grpSpPr>
        <p:sp>
          <p:nvSpPr>
            <p:cNvPr id="8" name="Freeform 7">
              <a:extLst>
                <a:ext uri="{FF2B5EF4-FFF2-40B4-BE49-F238E27FC236}">
                  <a16:creationId xmlns:a16="http://schemas.microsoft.com/office/drawing/2014/main" id="{26073620-308C-4CB8-75CE-8181A8B8A105}"/>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000ADB7-3B54-7F02-ABE1-1C599C834921}"/>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4BEF547-5E8E-A629-6386-705540859680}"/>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1953335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374230" y="-2718353"/>
            <a:ext cx="5471102"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0872B5"/>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flipV="1">
            <a:off x="4362120" y="1856501"/>
            <a:ext cx="7829880"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4362120" y="2197879"/>
            <a:ext cx="5160645" cy="1285896"/>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025785" y="1170371"/>
            <a:ext cx="2066906" cy="583200"/>
          </a:xfrm>
          <a:prstGeom prst="rect">
            <a:avLst/>
          </a:prstGeom>
        </p:spPr>
        <p:txBody>
          <a:bodyPr>
            <a:noAutofit/>
          </a:bodyPr>
          <a:lstStyle>
            <a:lvl1pPr marL="0" indent="0" algn="l">
              <a:buNone/>
              <a:defRPr sz="9000" b="1" i="0">
                <a:solidFill>
                  <a:schemeClr val="bg1"/>
                </a:solidFill>
                <a:latin typeface="+mn-lt"/>
              </a:defRPr>
            </a:lvl1pPr>
          </a:lstStyle>
          <a:p>
            <a:pPr lvl="0"/>
            <a:r>
              <a:rPr lang="en-US" dirty="0"/>
              <a:t>01</a:t>
            </a:r>
          </a:p>
        </p:txBody>
      </p:sp>
      <p:sp>
        <p:nvSpPr>
          <p:cNvPr id="2" name="Freeform 1">
            <a:extLst>
              <a:ext uri="{FF2B5EF4-FFF2-40B4-BE49-F238E27FC236}">
                <a16:creationId xmlns:a16="http://schemas.microsoft.com/office/drawing/2014/main" id="{5E0834DD-1D14-E6A9-CB0D-C4628E32D860}"/>
              </a:ext>
            </a:extLst>
          </p:cNvPr>
          <p:cNvSpPr/>
          <p:nvPr userDrawn="1"/>
        </p:nvSpPr>
        <p:spPr>
          <a:xfrm>
            <a:off x="151306" y="-2510505"/>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blipFill dpi="0" rotWithShape="1">
            <a:blip r:embed="rId2"/>
            <a:srcRect/>
            <a:stretch>
              <a:fillRect l="-73494" t="30261" r="41920" b="-30261"/>
            </a:stretch>
          </a:blipFill>
          <a:ln w="24491" cap="flat">
            <a:noFill/>
            <a:prstDash val="solid"/>
            <a:miter/>
          </a:ln>
        </p:spPr>
        <p:txBody>
          <a:bodyPr rtlCol="0" anchor="ctr"/>
          <a:lstStyle/>
          <a:p>
            <a:endParaRPr lang="en-US"/>
          </a:p>
        </p:txBody>
      </p:sp>
      <p:grpSp>
        <p:nvGrpSpPr>
          <p:cNvPr id="3" name="Group 2">
            <a:extLst>
              <a:ext uri="{FF2B5EF4-FFF2-40B4-BE49-F238E27FC236}">
                <a16:creationId xmlns:a16="http://schemas.microsoft.com/office/drawing/2014/main" id="{1EE5A5DE-6AF1-9D2F-8982-9BCC504F950C}"/>
              </a:ext>
            </a:extLst>
          </p:cNvPr>
          <p:cNvGrpSpPr/>
          <p:nvPr userDrawn="1"/>
        </p:nvGrpSpPr>
        <p:grpSpPr>
          <a:xfrm>
            <a:off x="279930" y="6388360"/>
            <a:ext cx="4179859" cy="424070"/>
            <a:chOff x="252221" y="10160164"/>
            <a:chExt cx="4179859" cy="424070"/>
          </a:xfrm>
        </p:grpSpPr>
        <p:sp>
          <p:nvSpPr>
            <p:cNvPr id="4" name="Text Box 5">
              <a:extLst>
                <a:ext uri="{FF2B5EF4-FFF2-40B4-BE49-F238E27FC236}">
                  <a16:creationId xmlns:a16="http://schemas.microsoft.com/office/drawing/2014/main" id="{20148ADC-090B-5767-F6AA-1483FAF61BFE}"/>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rgbClr val="083F59"/>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5" name="Graphic 5">
              <a:extLst>
                <a:ext uri="{FF2B5EF4-FFF2-40B4-BE49-F238E27FC236}">
                  <a16:creationId xmlns:a16="http://schemas.microsoft.com/office/drawing/2014/main" id="{CF7570CF-95BE-DC50-C339-4912188161FC}"/>
                </a:ext>
              </a:extLst>
            </p:cNvPr>
            <p:cNvGrpSpPr/>
            <p:nvPr userDrawn="1"/>
          </p:nvGrpSpPr>
          <p:grpSpPr>
            <a:xfrm rot="20121967" flipH="1">
              <a:off x="252221" y="10160164"/>
              <a:ext cx="261668" cy="227012"/>
              <a:chOff x="3962604" y="4534014"/>
              <a:chExt cx="1470421" cy="1301140"/>
            </a:xfrm>
          </p:grpSpPr>
          <p:sp>
            <p:nvSpPr>
              <p:cNvPr id="6" name="Freeform 5">
                <a:extLst>
                  <a:ext uri="{FF2B5EF4-FFF2-40B4-BE49-F238E27FC236}">
                    <a16:creationId xmlns:a16="http://schemas.microsoft.com/office/drawing/2014/main" id="{0B010F00-00CE-57C7-F201-14D3C63CAE1A}"/>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8D69924-3A74-80DE-679B-4BC14BAB6B2A}"/>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DE216468-2091-1127-405F-084619410115}"/>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1A8821AD-A11D-5321-C5F4-2C16036A3057}"/>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2D58290-1DC0-5507-171D-CAD9253FE435}"/>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6BB68FA-914E-B559-FECA-DC6600A2A474}"/>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6CE77E3-75D1-AAE0-D555-494F90E894A4}"/>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FF8C7A3-059A-1EEF-BC7B-E069F6953A22}"/>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0412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374230" y="-2718353"/>
            <a:ext cx="5471102"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F4625"/>
          </a:solidFill>
          <a:ln w="24491" cap="flat">
            <a:noFill/>
            <a:prstDash val="solid"/>
            <a:miter/>
          </a:ln>
        </p:spPr>
        <p:txBody>
          <a:bodyPr wrap="square" rtlCol="0" anchor="ctr">
            <a:noAutofit/>
          </a:bodyPr>
          <a:lstStyle/>
          <a:p>
            <a:endParaRPr lang="en-US"/>
          </a:p>
        </p:txBody>
      </p:sp>
      <p:sp>
        <p:nvSpPr>
          <p:cNvPr id="2" name="Freeform 1">
            <a:extLst>
              <a:ext uri="{FF2B5EF4-FFF2-40B4-BE49-F238E27FC236}">
                <a16:creationId xmlns:a16="http://schemas.microsoft.com/office/drawing/2014/main" id="{5E0834DD-1D14-E6A9-CB0D-C4628E32D860}"/>
              </a:ext>
            </a:extLst>
          </p:cNvPr>
          <p:cNvSpPr/>
          <p:nvPr userDrawn="1"/>
        </p:nvSpPr>
        <p:spPr>
          <a:xfrm>
            <a:off x="151306" y="-2510505"/>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blipFill dpi="0" rotWithShape="1">
            <a:blip r:embed="rId2"/>
            <a:srcRect/>
            <a:stretch>
              <a:fillRect l="-73494" t="30261" r="41920" b="-30261"/>
            </a:stretch>
          </a:blipFill>
          <a:ln w="24491"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flipV="1">
            <a:off x="4362120" y="2034131"/>
            <a:ext cx="7829880"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4362120" y="2197879"/>
            <a:ext cx="5160645" cy="1285896"/>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025785" y="1170371"/>
            <a:ext cx="2066906" cy="583200"/>
          </a:xfrm>
          <a:prstGeom prst="rect">
            <a:avLst/>
          </a:prstGeom>
        </p:spPr>
        <p:txBody>
          <a:bodyPr>
            <a:noAutofit/>
          </a:bodyPr>
          <a:lstStyle>
            <a:lvl1pPr marL="0" indent="0" algn="l">
              <a:buNone/>
              <a:defRPr sz="9000" b="1" i="0">
                <a:solidFill>
                  <a:schemeClr val="bg1"/>
                </a:solidFill>
                <a:latin typeface="+mn-lt"/>
              </a:defRPr>
            </a:lvl1pPr>
          </a:lstStyle>
          <a:p>
            <a:pPr lvl="0"/>
            <a:r>
              <a:rPr lang="en-US" dirty="0"/>
              <a:t>02</a:t>
            </a:r>
          </a:p>
        </p:txBody>
      </p:sp>
      <p:grpSp>
        <p:nvGrpSpPr>
          <p:cNvPr id="3" name="Group 2">
            <a:extLst>
              <a:ext uri="{FF2B5EF4-FFF2-40B4-BE49-F238E27FC236}">
                <a16:creationId xmlns:a16="http://schemas.microsoft.com/office/drawing/2014/main" id="{4F7D67C6-31CA-645C-1C5E-80E766FC0D4A}"/>
              </a:ext>
            </a:extLst>
          </p:cNvPr>
          <p:cNvGrpSpPr/>
          <p:nvPr userDrawn="1"/>
        </p:nvGrpSpPr>
        <p:grpSpPr>
          <a:xfrm>
            <a:off x="279930" y="6388360"/>
            <a:ext cx="4179859" cy="424070"/>
            <a:chOff x="252221" y="10160164"/>
            <a:chExt cx="4179859" cy="424070"/>
          </a:xfrm>
        </p:grpSpPr>
        <p:sp>
          <p:nvSpPr>
            <p:cNvPr id="4" name="Text Box 5">
              <a:extLst>
                <a:ext uri="{FF2B5EF4-FFF2-40B4-BE49-F238E27FC236}">
                  <a16:creationId xmlns:a16="http://schemas.microsoft.com/office/drawing/2014/main" id="{5D625334-BFA6-924F-B37A-A6BE25EF5714}"/>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rgbClr val="083F59"/>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5" name="Graphic 5">
              <a:extLst>
                <a:ext uri="{FF2B5EF4-FFF2-40B4-BE49-F238E27FC236}">
                  <a16:creationId xmlns:a16="http://schemas.microsoft.com/office/drawing/2014/main" id="{D8F6280A-274B-9505-CBC7-D39AC6035B6D}"/>
                </a:ext>
              </a:extLst>
            </p:cNvPr>
            <p:cNvGrpSpPr/>
            <p:nvPr userDrawn="1"/>
          </p:nvGrpSpPr>
          <p:grpSpPr>
            <a:xfrm rot="20121967" flipH="1">
              <a:off x="252221" y="10160164"/>
              <a:ext cx="261668" cy="227012"/>
              <a:chOff x="3962604" y="4534014"/>
              <a:chExt cx="1470421" cy="1301140"/>
            </a:xfrm>
          </p:grpSpPr>
          <p:sp>
            <p:nvSpPr>
              <p:cNvPr id="6" name="Freeform 5">
                <a:extLst>
                  <a:ext uri="{FF2B5EF4-FFF2-40B4-BE49-F238E27FC236}">
                    <a16:creationId xmlns:a16="http://schemas.microsoft.com/office/drawing/2014/main" id="{30FBCA3B-4449-8D5F-8D8A-297CFE62C53F}"/>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518E9DF-CB66-41CC-CB56-5554EB7E3572}"/>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81FC309-FA2C-C062-8DB8-680F03D0EC73}"/>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729DBEE-F309-55B9-5403-8DA230FE5D8E}"/>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411C056-58BF-57FA-EBFA-E526774523D3}"/>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5C183B-C77A-7A2F-6A5E-B165926EB739}"/>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63A20C2-17E7-6CF8-6D9C-5A108266A73D}"/>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E11D6E0-E441-16E6-0B6B-0F43008437AB}"/>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45819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374230" y="-2718353"/>
            <a:ext cx="5471102"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335C42"/>
          </a:solidFill>
          <a:ln w="24491" cap="flat">
            <a:noFill/>
            <a:prstDash val="solid"/>
            <a:miter/>
          </a:ln>
        </p:spPr>
        <p:txBody>
          <a:bodyPr wrap="square" rtlCol="0" anchor="ctr">
            <a:noAutofit/>
          </a:bodyPr>
          <a:lstStyle/>
          <a:p>
            <a:endParaRPr lang="en-US"/>
          </a:p>
        </p:txBody>
      </p:sp>
      <p:sp>
        <p:nvSpPr>
          <p:cNvPr id="2" name="Freeform 1">
            <a:extLst>
              <a:ext uri="{FF2B5EF4-FFF2-40B4-BE49-F238E27FC236}">
                <a16:creationId xmlns:a16="http://schemas.microsoft.com/office/drawing/2014/main" id="{5E0834DD-1D14-E6A9-CB0D-C4628E32D860}"/>
              </a:ext>
            </a:extLst>
          </p:cNvPr>
          <p:cNvSpPr/>
          <p:nvPr userDrawn="1"/>
        </p:nvSpPr>
        <p:spPr>
          <a:xfrm>
            <a:off x="151306" y="-2510505"/>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blipFill dpi="0" rotWithShape="1">
            <a:blip r:embed="rId2"/>
            <a:srcRect/>
            <a:stretch>
              <a:fillRect l="-73494" t="30261" r="41920" b="-30261"/>
            </a:stretch>
          </a:blipFill>
          <a:ln w="24491"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flipV="1">
            <a:off x="4362120" y="2034131"/>
            <a:ext cx="7829880"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4362120" y="2197879"/>
            <a:ext cx="5160645" cy="1285896"/>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025785" y="1170371"/>
            <a:ext cx="2066906" cy="583200"/>
          </a:xfrm>
          <a:prstGeom prst="rect">
            <a:avLst/>
          </a:prstGeom>
        </p:spPr>
        <p:txBody>
          <a:bodyPr>
            <a:noAutofit/>
          </a:bodyPr>
          <a:lstStyle>
            <a:lvl1pPr marL="0" indent="0" algn="l">
              <a:buNone/>
              <a:defRPr sz="9000" b="1" i="0">
                <a:solidFill>
                  <a:schemeClr val="bg1"/>
                </a:solidFill>
                <a:latin typeface="+mn-lt"/>
              </a:defRPr>
            </a:lvl1pPr>
          </a:lstStyle>
          <a:p>
            <a:pPr lvl="0"/>
            <a:r>
              <a:rPr lang="en-US" dirty="0"/>
              <a:t>03</a:t>
            </a:r>
          </a:p>
        </p:txBody>
      </p:sp>
      <p:grpSp>
        <p:nvGrpSpPr>
          <p:cNvPr id="3" name="Group 2">
            <a:extLst>
              <a:ext uri="{FF2B5EF4-FFF2-40B4-BE49-F238E27FC236}">
                <a16:creationId xmlns:a16="http://schemas.microsoft.com/office/drawing/2014/main" id="{DD6C1F9A-1A6B-337F-2A4C-1BF1003ED228}"/>
              </a:ext>
            </a:extLst>
          </p:cNvPr>
          <p:cNvGrpSpPr/>
          <p:nvPr userDrawn="1"/>
        </p:nvGrpSpPr>
        <p:grpSpPr>
          <a:xfrm>
            <a:off x="279930" y="6388360"/>
            <a:ext cx="4179859" cy="424070"/>
            <a:chOff x="252221" y="10160164"/>
            <a:chExt cx="4179859" cy="424070"/>
          </a:xfrm>
        </p:grpSpPr>
        <p:sp>
          <p:nvSpPr>
            <p:cNvPr id="4" name="Text Box 5">
              <a:extLst>
                <a:ext uri="{FF2B5EF4-FFF2-40B4-BE49-F238E27FC236}">
                  <a16:creationId xmlns:a16="http://schemas.microsoft.com/office/drawing/2014/main" id="{E58A0748-DFE9-AD78-5B11-6233F9FCF0D4}"/>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rgbClr val="083F59"/>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5" name="Graphic 5">
              <a:extLst>
                <a:ext uri="{FF2B5EF4-FFF2-40B4-BE49-F238E27FC236}">
                  <a16:creationId xmlns:a16="http://schemas.microsoft.com/office/drawing/2014/main" id="{59EB5E38-742F-F560-460E-5CA588BDCE10}"/>
                </a:ext>
              </a:extLst>
            </p:cNvPr>
            <p:cNvGrpSpPr/>
            <p:nvPr userDrawn="1"/>
          </p:nvGrpSpPr>
          <p:grpSpPr>
            <a:xfrm rot="20121967" flipH="1">
              <a:off x="252221" y="10160164"/>
              <a:ext cx="261668" cy="227012"/>
              <a:chOff x="3962604" y="4534014"/>
              <a:chExt cx="1470421" cy="1301140"/>
            </a:xfrm>
          </p:grpSpPr>
          <p:sp>
            <p:nvSpPr>
              <p:cNvPr id="6" name="Freeform 5">
                <a:extLst>
                  <a:ext uri="{FF2B5EF4-FFF2-40B4-BE49-F238E27FC236}">
                    <a16:creationId xmlns:a16="http://schemas.microsoft.com/office/drawing/2014/main" id="{F5833306-3C19-79DF-A18A-78520E9057B0}"/>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7D1BEF44-B7F7-8691-FD98-0FE308AD84E6}"/>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006E80-671C-8CD5-FA79-27450FAF9094}"/>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7E82B46-8572-748D-AA62-AA280948CBB8}"/>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EF6AC8F-EF47-223C-6646-CEAC4528DA06}"/>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2E63C6D-7A13-8EAB-D12F-C3F9B22AB8FA}"/>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2B09343-BB8D-8188-6A9A-9F65AE76BA79}"/>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738BEFA-9C93-F9A1-2222-5186E71A463B}"/>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8460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toe 02">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7C01628B-ED43-222A-7FB6-2D514DC803AC}"/>
              </a:ext>
            </a:extLst>
          </p:cNvPr>
          <p:cNvSpPr/>
          <p:nvPr userDrawn="1"/>
        </p:nvSpPr>
        <p:spPr>
          <a:xfrm>
            <a:off x="0" y="178250"/>
            <a:ext cx="4648200" cy="6501501"/>
          </a:xfrm>
          <a:custGeom>
            <a:avLst/>
            <a:gdLst>
              <a:gd name="connsiteX0" fmla="*/ 1397450 w 4648200"/>
              <a:gd name="connsiteY0" fmla="*/ 0 h 6501501"/>
              <a:gd name="connsiteX1" fmla="*/ 4648200 w 4648200"/>
              <a:gd name="connsiteY1" fmla="*/ 3250751 h 6501501"/>
              <a:gd name="connsiteX2" fmla="*/ 1397450 w 4648200"/>
              <a:gd name="connsiteY2" fmla="*/ 6501501 h 6501501"/>
              <a:gd name="connsiteX3" fmla="*/ 205481 w 4648200"/>
              <a:gd name="connsiteY3" fmla="*/ 6276018 h 6501501"/>
              <a:gd name="connsiteX4" fmla="*/ 0 w 4648200"/>
              <a:gd name="connsiteY4" fmla="*/ 6186141 h 6501501"/>
              <a:gd name="connsiteX5" fmla="*/ 0 w 4648200"/>
              <a:gd name="connsiteY5" fmla="*/ 315361 h 6501501"/>
              <a:gd name="connsiteX6" fmla="*/ 205481 w 4648200"/>
              <a:gd name="connsiteY6" fmla="*/ 225483 h 6501501"/>
              <a:gd name="connsiteX7" fmla="*/ 1397450 w 4648200"/>
              <a:gd name="connsiteY7" fmla="*/ 0 h 650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8200" h="6501501">
                <a:moveTo>
                  <a:pt x="1397450" y="0"/>
                </a:moveTo>
                <a:cubicBezTo>
                  <a:pt x="3192789" y="0"/>
                  <a:pt x="4648200" y="1455411"/>
                  <a:pt x="4648200" y="3250751"/>
                </a:cubicBezTo>
                <a:cubicBezTo>
                  <a:pt x="4648200" y="5046090"/>
                  <a:pt x="3192789" y="6501501"/>
                  <a:pt x="1397450" y="6501501"/>
                </a:cubicBezTo>
                <a:cubicBezTo>
                  <a:pt x="976667" y="6501501"/>
                  <a:pt x="574557" y="6421553"/>
                  <a:pt x="205481" y="6276018"/>
                </a:cubicBezTo>
                <a:lnTo>
                  <a:pt x="0" y="6186141"/>
                </a:lnTo>
                <a:lnTo>
                  <a:pt x="0" y="315361"/>
                </a:lnTo>
                <a:lnTo>
                  <a:pt x="205481" y="225483"/>
                </a:lnTo>
                <a:cubicBezTo>
                  <a:pt x="574557" y="79948"/>
                  <a:pt x="976667" y="0"/>
                  <a:pt x="1397450" y="0"/>
                </a:cubicBezTo>
                <a:close/>
              </a:path>
            </a:pathLst>
          </a:custGeom>
          <a:solidFill>
            <a:srgbClr val="0872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Picture Placeholder 13">
            <a:extLst>
              <a:ext uri="{FF2B5EF4-FFF2-40B4-BE49-F238E27FC236}">
                <a16:creationId xmlns:a16="http://schemas.microsoft.com/office/drawing/2014/main" id="{560491B8-B348-3204-CEAD-D5287DC8D8CC}"/>
              </a:ext>
            </a:extLst>
          </p:cNvPr>
          <p:cNvSpPr>
            <a:spLocks noGrp="1"/>
          </p:cNvSpPr>
          <p:nvPr>
            <p:ph type="pic" sz="quarter" idx="44"/>
          </p:nvPr>
        </p:nvSpPr>
        <p:spPr>
          <a:xfrm>
            <a:off x="2621740" y="418686"/>
            <a:ext cx="9189260" cy="6020628"/>
          </a:xfrm>
          <a:custGeom>
            <a:avLst/>
            <a:gdLst>
              <a:gd name="connsiteX0" fmla="*/ 1595069 w 9189260"/>
              <a:gd name="connsiteY0" fmla="*/ 5857984 h 6020628"/>
              <a:gd name="connsiteX1" fmla="*/ 1649562 w 9189260"/>
              <a:gd name="connsiteY1" fmla="*/ 6020628 h 6020628"/>
              <a:gd name="connsiteX2" fmla="*/ 1646313 w 9189260"/>
              <a:gd name="connsiteY2" fmla="*/ 6020628 h 6020628"/>
              <a:gd name="connsiteX3" fmla="*/ 1592542 w 9189260"/>
              <a:gd name="connsiteY3" fmla="*/ 5860139 h 6020628"/>
              <a:gd name="connsiteX4" fmla="*/ 1724142 w 9189260"/>
              <a:gd name="connsiteY4" fmla="*/ 5747948 h 6020628"/>
              <a:gd name="connsiteX5" fmla="*/ 1712028 w 9189260"/>
              <a:gd name="connsiteY5" fmla="*/ 5759606 h 6020628"/>
              <a:gd name="connsiteX6" fmla="*/ 1619766 w 9189260"/>
              <a:gd name="connsiteY6" fmla="*/ 5836930 h 6020628"/>
              <a:gd name="connsiteX7" fmla="*/ 2482651 w 9189260"/>
              <a:gd name="connsiteY7" fmla="*/ 5675819 h 6020628"/>
              <a:gd name="connsiteX8" fmla="*/ 2481269 w 9189260"/>
              <a:gd name="connsiteY8" fmla="*/ 5678090 h 6020628"/>
              <a:gd name="connsiteX9" fmla="*/ 2478321 w 9189260"/>
              <a:gd name="connsiteY9" fmla="*/ 5681789 h 6020628"/>
              <a:gd name="connsiteX10" fmla="*/ 1837832 w 9189260"/>
              <a:gd name="connsiteY10" fmla="*/ 5634948 h 6020628"/>
              <a:gd name="connsiteX11" fmla="*/ 1821464 w 9189260"/>
              <a:gd name="connsiteY11" fmla="*/ 5654290 h 6020628"/>
              <a:gd name="connsiteX12" fmla="*/ 1730802 w 9189260"/>
              <a:gd name="connsiteY12" fmla="*/ 5741539 h 6020628"/>
              <a:gd name="connsiteX13" fmla="*/ 2661152 w 9189260"/>
              <a:gd name="connsiteY13" fmla="*/ 5381520 h 6020628"/>
              <a:gd name="connsiteX14" fmla="*/ 2659332 w 9189260"/>
              <a:gd name="connsiteY14" fmla="*/ 5385582 h 6020628"/>
              <a:gd name="connsiteX15" fmla="*/ 2656936 w 9189260"/>
              <a:gd name="connsiteY15" fmla="*/ 5389517 h 6020628"/>
              <a:gd name="connsiteX16" fmla="*/ 2043506 w 9189260"/>
              <a:gd name="connsiteY16" fmla="*/ 5381340 h 6020628"/>
              <a:gd name="connsiteX17" fmla="*/ 2016416 w 9189260"/>
              <a:gd name="connsiteY17" fmla="*/ 5423921 h 6020628"/>
              <a:gd name="connsiteX18" fmla="*/ 1984874 w 9189260"/>
              <a:gd name="connsiteY18" fmla="*/ 5461194 h 6020628"/>
              <a:gd name="connsiteX19" fmla="*/ 2206796 w 9189260"/>
              <a:gd name="connsiteY19" fmla="*/ 5107131 h 6020628"/>
              <a:gd name="connsiteX20" fmla="*/ 2177689 w 9189260"/>
              <a:gd name="connsiteY20" fmla="*/ 5170425 h 6020628"/>
              <a:gd name="connsiteX21" fmla="*/ 2157018 w 9189260"/>
              <a:gd name="connsiteY21" fmla="*/ 5202916 h 6020628"/>
              <a:gd name="connsiteX22" fmla="*/ 2355482 w 9189260"/>
              <a:gd name="connsiteY22" fmla="*/ 4734544 h 6020628"/>
              <a:gd name="connsiteX23" fmla="*/ 2357897 w 9189260"/>
              <a:gd name="connsiteY23" fmla="*/ 4734598 h 6020628"/>
              <a:gd name="connsiteX24" fmla="*/ 2303138 w 9189260"/>
              <a:gd name="connsiteY24" fmla="*/ 4897627 h 6020628"/>
              <a:gd name="connsiteX25" fmla="*/ 2271039 w 9189260"/>
              <a:gd name="connsiteY25" fmla="*/ 4967429 h 6020628"/>
              <a:gd name="connsiteX26" fmla="*/ 2300705 w 9189260"/>
              <a:gd name="connsiteY26" fmla="*/ 4897627 h 6020628"/>
              <a:gd name="connsiteX27" fmla="*/ 0 w 9189260"/>
              <a:gd name="connsiteY27" fmla="*/ 0 h 6020628"/>
              <a:gd name="connsiteX28" fmla="*/ 2483660 w 9189260"/>
              <a:gd name="connsiteY28" fmla="*/ 0 h 6020628"/>
              <a:gd name="connsiteX29" fmla="*/ 3298846 w 9189260"/>
              <a:gd name="connsiteY29" fmla="*/ 0 h 6020628"/>
              <a:gd name="connsiteX30" fmla="*/ 8023246 w 9189260"/>
              <a:gd name="connsiteY30" fmla="*/ 0 h 6020628"/>
              <a:gd name="connsiteX31" fmla="*/ 9189260 w 9189260"/>
              <a:gd name="connsiteY31" fmla="*/ 1165679 h 6020628"/>
              <a:gd name="connsiteX32" fmla="*/ 9189260 w 9189260"/>
              <a:gd name="connsiteY32" fmla="*/ 6020628 h 6020628"/>
              <a:gd name="connsiteX33" fmla="*/ 4464860 w 9189260"/>
              <a:gd name="connsiteY33" fmla="*/ 6020628 h 6020628"/>
              <a:gd name="connsiteX34" fmla="*/ 4195861 w 9189260"/>
              <a:gd name="connsiteY34" fmla="*/ 6020628 h 6020628"/>
              <a:gd name="connsiteX35" fmla="*/ 2960425 w 9189260"/>
              <a:gd name="connsiteY35" fmla="*/ 6020628 h 6020628"/>
              <a:gd name="connsiteX36" fmla="*/ 2970417 w 9189260"/>
              <a:gd name="connsiteY36" fmla="*/ 6007159 h 6020628"/>
              <a:gd name="connsiteX37" fmla="*/ 3211043 w 9189260"/>
              <a:gd name="connsiteY37" fmla="*/ 5599449 h 6020628"/>
              <a:gd name="connsiteX38" fmla="*/ 3549857 w 9189260"/>
              <a:gd name="connsiteY38" fmla="*/ 3784366 h 6020628"/>
              <a:gd name="connsiteX39" fmla="*/ 2448106 w 9189260"/>
              <a:gd name="connsiteY39" fmla="*/ 4152255 h 6020628"/>
              <a:gd name="connsiteX40" fmla="*/ 2420988 w 9189260"/>
              <a:gd name="connsiteY40" fmla="*/ 4447968 h 6020628"/>
              <a:gd name="connsiteX41" fmla="*/ 2355479 w 9189260"/>
              <a:gd name="connsiteY41" fmla="*/ 4734544 h 6020628"/>
              <a:gd name="connsiteX42" fmla="*/ 1994731 w 9189260"/>
              <a:gd name="connsiteY42" fmla="*/ 4727235 h 6020628"/>
              <a:gd name="connsiteX43" fmla="*/ 768667 w 9189260"/>
              <a:gd name="connsiteY43" fmla="*/ 5903994 h 6020628"/>
              <a:gd name="connsiteX44" fmla="*/ 766150 w 9189260"/>
              <a:gd name="connsiteY44" fmla="*/ 6020628 h 6020628"/>
              <a:gd name="connsiteX45" fmla="*/ 2 w 9189260"/>
              <a:gd name="connsiteY45" fmla="*/ 6020628 h 6020628"/>
              <a:gd name="connsiteX46" fmla="*/ 41049 w 9189260"/>
              <a:gd name="connsiteY46" fmla="*/ 6005605 h 6020628"/>
              <a:gd name="connsiteX47" fmla="*/ 2026460 w 9189260"/>
              <a:gd name="connsiteY47" fmla="*/ 3010315 h 6020628"/>
              <a:gd name="connsiteX48" fmla="*/ 41049 w 9189260"/>
              <a:gd name="connsiteY48" fmla="*/ 15024 h 602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89260" h="6020628">
                <a:moveTo>
                  <a:pt x="1595069" y="5857984"/>
                </a:moveTo>
                <a:lnTo>
                  <a:pt x="1649562" y="6020628"/>
                </a:lnTo>
                <a:lnTo>
                  <a:pt x="1646313" y="6020628"/>
                </a:lnTo>
                <a:lnTo>
                  <a:pt x="1592542" y="5860139"/>
                </a:lnTo>
                <a:close/>
                <a:moveTo>
                  <a:pt x="1724142" y="5747948"/>
                </a:moveTo>
                <a:lnTo>
                  <a:pt x="1712028" y="5759606"/>
                </a:lnTo>
                <a:lnTo>
                  <a:pt x="1619766" y="5836930"/>
                </a:lnTo>
                <a:close/>
                <a:moveTo>
                  <a:pt x="2482651" y="5675819"/>
                </a:moveTo>
                <a:lnTo>
                  <a:pt x="2481269" y="5678090"/>
                </a:lnTo>
                <a:lnTo>
                  <a:pt x="2478321" y="5681789"/>
                </a:lnTo>
                <a:close/>
                <a:moveTo>
                  <a:pt x="1837832" y="5634948"/>
                </a:moveTo>
                <a:lnTo>
                  <a:pt x="1821464" y="5654290"/>
                </a:lnTo>
                <a:lnTo>
                  <a:pt x="1730802" y="5741539"/>
                </a:lnTo>
                <a:close/>
                <a:moveTo>
                  <a:pt x="2661152" y="5381520"/>
                </a:moveTo>
                <a:lnTo>
                  <a:pt x="2659332" y="5385582"/>
                </a:lnTo>
                <a:lnTo>
                  <a:pt x="2656936" y="5389517"/>
                </a:lnTo>
                <a:close/>
                <a:moveTo>
                  <a:pt x="2043506" y="5381340"/>
                </a:moveTo>
                <a:lnTo>
                  <a:pt x="2016416" y="5423921"/>
                </a:lnTo>
                <a:lnTo>
                  <a:pt x="1984874" y="5461194"/>
                </a:lnTo>
                <a:close/>
                <a:moveTo>
                  <a:pt x="2206796" y="5107131"/>
                </a:moveTo>
                <a:lnTo>
                  <a:pt x="2177689" y="5170425"/>
                </a:lnTo>
                <a:lnTo>
                  <a:pt x="2157018" y="5202916"/>
                </a:lnTo>
                <a:close/>
                <a:moveTo>
                  <a:pt x="2355482" y="4734544"/>
                </a:moveTo>
                <a:lnTo>
                  <a:pt x="2357897" y="4734598"/>
                </a:lnTo>
                <a:lnTo>
                  <a:pt x="2303138" y="4897627"/>
                </a:lnTo>
                <a:lnTo>
                  <a:pt x="2271039" y="4967429"/>
                </a:lnTo>
                <a:lnTo>
                  <a:pt x="2300705" y="4897627"/>
                </a:lnTo>
                <a:close/>
                <a:moveTo>
                  <a:pt x="0" y="0"/>
                </a:moveTo>
                <a:lnTo>
                  <a:pt x="2483660" y="0"/>
                </a:lnTo>
                <a:lnTo>
                  <a:pt x="3298846" y="0"/>
                </a:lnTo>
                <a:lnTo>
                  <a:pt x="8023246" y="0"/>
                </a:lnTo>
                <a:cubicBezTo>
                  <a:pt x="8667625" y="0"/>
                  <a:pt x="9189260" y="521488"/>
                  <a:pt x="9189260" y="1165679"/>
                </a:cubicBezTo>
                <a:lnTo>
                  <a:pt x="9189260" y="6020628"/>
                </a:lnTo>
                <a:lnTo>
                  <a:pt x="4464860" y="6020628"/>
                </a:lnTo>
                <a:lnTo>
                  <a:pt x="4195861" y="6020628"/>
                </a:lnTo>
                <a:lnTo>
                  <a:pt x="2960425" y="6020628"/>
                </a:lnTo>
                <a:lnTo>
                  <a:pt x="2970417" y="6007159"/>
                </a:lnTo>
                <a:cubicBezTo>
                  <a:pt x="3059309" y="5878108"/>
                  <a:pt x="3139747" y="5741976"/>
                  <a:pt x="3211043" y="5599449"/>
                </a:cubicBezTo>
                <a:cubicBezTo>
                  <a:pt x="3496230" y="5029344"/>
                  <a:pt x="3610795" y="4403201"/>
                  <a:pt x="3549857" y="3784366"/>
                </a:cubicBezTo>
                <a:lnTo>
                  <a:pt x="2448106" y="4152255"/>
                </a:lnTo>
                <a:cubicBezTo>
                  <a:pt x="2445668" y="4252146"/>
                  <a:pt x="2436527" y="4350819"/>
                  <a:pt x="2420988" y="4447968"/>
                </a:cubicBezTo>
                <a:lnTo>
                  <a:pt x="2355479" y="4734544"/>
                </a:lnTo>
                <a:lnTo>
                  <a:pt x="1994731" y="4727235"/>
                </a:lnTo>
                <a:cubicBezTo>
                  <a:pt x="1797293" y="5290031"/>
                  <a:pt x="1339041" y="5728576"/>
                  <a:pt x="768667" y="5903994"/>
                </a:cubicBezTo>
                <a:lnTo>
                  <a:pt x="766150" y="6020628"/>
                </a:lnTo>
                <a:lnTo>
                  <a:pt x="2" y="6020628"/>
                </a:lnTo>
                <a:lnTo>
                  <a:pt x="41049" y="6005605"/>
                </a:lnTo>
                <a:cubicBezTo>
                  <a:pt x="1207792" y="5512114"/>
                  <a:pt x="2026460" y="4356819"/>
                  <a:pt x="2026460" y="3010315"/>
                </a:cubicBezTo>
                <a:cubicBezTo>
                  <a:pt x="2026460" y="1663810"/>
                  <a:pt x="1207792" y="508515"/>
                  <a:pt x="41049" y="15024"/>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0" name="Text Placeholder 23">
            <a:extLst>
              <a:ext uri="{FF2B5EF4-FFF2-40B4-BE49-F238E27FC236}">
                <a16:creationId xmlns:a16="http://schemas.microsoft.com/office/drawing/2014/main" id="{BE8EAB53-BF68-9C68-FA62-22394185DA73}"/>
              </a:ext>
            </a:extLst>
          </p:cNvPr>
          <p:cNvSpPr>
            <a:spLocks noGrp="1"/>
          </p:cNvSpPr>
          <p:nvPr>
            <p:ph type="body" sz="quarter" idx="13" hasCustomPrompt="1"/>
          </p:nvPr>
        </p:nvSpPr>
        <p:spPr>
          <a:xfrm>
            <a:off x="0" y="2026920"/>
            <a:ext cx="4386204" cy="2176132"/>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11" name="Text Placeholder 23">
            <a:extLst>
              <a:ext uri="{FF2B5EF4-FFF2-40B4-BE49-F238E27FC236}">
                <a16:creationId xmlns:a16="http://schemas.microsoft.com/office/drawing/2014/main" id="{7F98E1EE-3061-82D3-24C9-76C2FB6211BB}"/>
              </a:ext>
            </a:extLst>
          </p:cNvPr>
          <p:cNvSpPr>
            <a:spLocks noGrp="1"/>
          </p:cNvSpPr>
          <p:nvPr>
            <p:ph type="body" sz="quarter" idx="43" hasCustomPrompt="1"/>
          </p:nvPr>
        </p:nvSpPr>
        <p:spPr>
          <a:xfrm>
            <a:off x="0" y="4608952"/>
            <a:ext cx="4386204" cy="911903"/>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2" name="Freeform 1">
            <a:extLst>
              <a:ext uri="{FF2B5EF4-FFF2-40B4-BE49-F238E27FC236}">
                <a16:creationId xmlns:a16="http://schemas.microsoft.com/office/drawing/2014/main" id="{919D5FEF-0DDC-1093-1900-04DC5E514DB1}"/>
              </a:ext>
            </a:extLst>
          </p:cNvPr>
          <p:cNvSpPr/>
          <p:nvPr userDrawn="1"/>
        </p:nvSpPr>
        <p:spPr>
          <a:xfrm>
            <a:off x="1539719" y="749816"/>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57FD81CA-B3BD-6E7C-B597-43305D07AA63}"/>
              </a:ext>
            </a:extLst>
          </p:cNvPr>
          <p:cNvSpPr/>
          <p:nvPr/>
        </p:nvSpPr>
        <p:spPr>
          <a:xfrm>
            <a:off x="4216716" y="5153231"/>
            <a:ext cx="1306500" cy="1646974"/>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010101"/>
          </a:solidFill>
          <a:ln w="9504" cap="flat">
            <a:noFill/>
            <a:prstDash val="solid"/>
            <a:miter/>
          </a:ln>
        </p:spPr>
        <p:txBody>
          <a:bodyPr rtlCol="0" anchor="ctr"/>
          <a:lstStyle/>
          <a:p>
            <a:endParaRPr lang="en-US"/>
          </a:p>
        </p:txBody>
      </p:sp>
      <p:grpSp>
        <p:nvGrpSpPr>
          <p:cNvPr id="28" name="Group 27">
            <a:extLst>
              <a:ext uri="{FF2B5EF4-FFF2-40B4-BE49-F238E27FC236}">
                <a16:creationId xmlns:a16="http://schemas.microsoft.com/office/drawing/2014/main" id="{F07ADA68-A2EF-5910-945D-71FF030EE6D0}"/>
              </a:ext>
            </a:extLst>
          </p:cNvPr>
          <p:cNvGrpSpPr/>
          <p:nvPr userDrawn="1"/>
        </p:nvGrpSpPr>
        <p:grpSpPr>
          <a:xfrm>
            <a:off x="3378823" y="4203052"/>
            <a:ext cx="2808668" cy="2656547"/>
            <a:chOff x="3378823" y="4203052"/>
            <a:chExt cx="2808668" cy="2656547"/>
          </a:xfrm>
        </p:grpSpPr>
        <p:sp>
          <p:nvSpPr>
            <p:cNvPr id="25" name="Freeform 24">
              <a:extLst>
                <a:ext uri="{FF2B5EF4-FFF2-40B4-BE49-F238E27FC236}">
                  <a16:creationId xmlns:a16="http://schemas.microsoft.com/office/drawing/2014/main" id="{FB66A9E1-DB91-09BD-82DF-DF2444161598}"/>
                </a:ext>
              </a:extLst>
            </p:cNvPr>
            <p:cNvSpPr/>
            <p:nvPr userDrawn="1"/>
          </p:nvSpPr>
          <p:spPr>
            <a:xfrm>
              <a:off x="4389781" y="4203052"/>
              <a:ext cx="1797710" cy="2656546"/>
            </a:xfrm>
            <a:custGeom>
              <a:avLst/>
              <a:gdLst>
                <a:gd name="connsiteX0" fmla="*/ 1781816 w 1797710"/>
                <a:gd name="connsiteY0" fmla="*/ 0 h 2656546"/>
                <a:gd name="connsiteX1" fmla="*/ 1443002 w 1797710"/>
                <a:gd name="connsiteY1" fmla="*/ 1815083 h 2656546"/>
                <a:gd name="connsiteX2" fmla="*/ 911018 w 1797710"/>
                <a:gd name="connsiteY2" fmla="*/ 2588018 h 2656546"/>
                <a:gd name="connsiteX3" fmla="*/ 843309 w 1797710"/>
                <a:gd name="connsiteY3" fmla="*/ 2656546 h 2656546"/>
                <a:gd name="connsiteX4" fmla="*/ 19807 w 1797710"/>
                <a:gd name="connsiteY4" fmla="*/ 2656546 h 2656546"/>
                <a:gd name="connsiteX5" fmla="*/ 0 w 1797710"/>
                <a:gd name="connsiteY5" fmla="*/ 2597155 h 2656546"/>
                <a:gd name="connsiteX6" fmla="*/ 358314 w 1797710"/>
                <a:gd name="connsiteY6" fmla="*/ 2307226 h 2656546"/>
                <a:gd name="connsiteX7" fmla="*/ 1131003 w 1797710"/>
                <a:gd name="connsiteY7" fmla="*/ 962361 h 2656546"/>
                <a:gd name="connsiteX8" fmla="*/ 587438 w 1797710"/>
                <a:gd name="connsiteY8" fmla="*/ 950178 h 2656546"/>
                <a:gd name="connsiteX9" fmla="*/ 680065 w 1797710"/>
                <a:gd name="connsiteY9" fmla="*/ 367889 h 265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7710" h="2656546">
                  <a:moveTo>
                    <a:pt x="1781816" y="0"/>
                  </a:moveTo>
                  <a:cubicBezTo>
                    <a:pt x="1842754" y="618835"/>
                    <a:pt x="1728189" y="1244978"/>
                    <a:pt x="1443002" y="1815083"/>
                  </a:cubicBezTo>
                  <a:cubicBezTo>
                    <a:pt x="1300409" y="2100137"/>
                    <a:pt x="1121252" y="2359609"/>
                    <a:pt x="911018" y="2588018"/>
                  </a:cubicBezTo>
                  <a:lnTo>
                    <a:pt x="843309" y="2656546"/>
                  </a:lnTo>
                  <a:lnTo>
                    <a:pt x="19807" y="2656546"/>
                  </a:lnTo>
                  <a:lnTo>
                    <a:pt x="0" y="2597155"/>
                  </a:lnTo>
                  <a:cubicBezTo>
                    <a:pt x="126751" y="2511880"/>
                    <a:pt x="246190" y="2414428"/>
                    <a:pt x="358314" y="2307226"/>
                  </a:cubicBezTo>
                  <a:cubicBezTo>
                    <a:pt x="745877" y="1936901"/>
                    <a:pt x="1009127" y="1471557"/>
                    <a:pt x="1131003" y="962361"/>
                  </a:cubicBezTo>
                  <a:lnTo>
                    <a:pt x="587438" y="950178"/>
                  </a:lnTo>
                  <a:cubicBezTo>
                    <a:pt x="643501" y="762579"/>
                    <a:pt x="675188" y="567671"/>
                    <a:pt x="680065" y="367889"/>
                  </a:cubicBezTo>
                  <a:close/>
                </a:path>
              </a:pathLst>
            </a:custGeom>
            <a:solidFill>
              <a:srgbClr val="2BACE2"/>
            </a:solidFill>
            <a:ln w="9504" cap="flat">
              <a:noFill/>
              <a:prstDash val="solid"/>
              <a:miter/>
            </a:ln>
          </p:spPr>
          <p:txBody>
            <a:bodyPr wrap="square" rtlCol="0" anchor="ctr">
              <a:noAutofit/>
            </a:bodyPr>
            <a:lstStyle/>
            <a:p>
              <a:endParaRPr lang="en-US"/>
            </a:p>
          </p:txBody>
        </p:sp>
        <p:sp>
          <p:nvSpPr>
            <p:cNvPr id="27" name="Freeform 26">
              <a:extLst>
                <a:ext uri="{FF2B5EF4-FFF2-40B4-BE49-F238E27FC236}">
                  <a16:creationId xmlns:a16="http://schemas.microsoft.com/office/drawing/2014/main" id="{24335687-97CA-A95F-AB6D-268C7A83E45E}"/>
                </a:ext>
              </a:extLst>
            </p:cNvPr>
            <p:cNvSpPr/>
            <p:nvPr/>
          </p:nvSpPr>
          <p:spPr>
            <a:xfrm>
              <a:off x="3378823" y="5145922"/>
              <a:ext cx="1598399" cy="1713677"/>
            </a:xfrm>
            <a:custGeom>
              <a:avLst/>
              <a:gdLst>
                <a:gd name="connsiteX0" fmla="*/ 1237648 w 1598399"/>
                <a:gd name="connsiteY0" fmla="*/ 0 h 1713677"/>
                <a:gd name="connsiteX1" fmla="*/ 1598399 w 1598399"/>
                <a:gd name="connsiteY1" fmla="*/ 7309 h 1713677"/>
                <a:gd name="connsiteX2" fmla="*/ 835459 w 1598399"/>
                <a:gd name="connsiteY2" fmla="*/ 1132904 h 1713677"/>
                <a:gd name="connsiteX3" fmla="*/ 1010961 w 1598399"/>
                <a:gd name="connsiteY3" fmla="*/ 1656720 h 1713677"/>
                <a:gd name="connsiteX4" fmla="*/ 917127 w 1598399"/>
                <a:gd name="connsiteY4" fmla="*/ 1713677 h 1713677"/>
                <a:gd name="connsiteX5" fmla="*/ 0 w 1598399"/>
                <a:gd name="connsiteY5" fmla="*/ 1713677 h 1713677"/>
                <a:gd name="connsiteX6" fmla="*/ 11583 w 1598399"/>
                <a:gd name="connsiteY6" fmla="*/ 1176759 h 1713677"/>
                <a:gd name="connsiteX7" fmla="*/ 1237648 w 1598399"/>
                <a:gd name="connsiteY7" fmla="*/ 0 h 171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399" h="1713677">
                  <a:moveTo>
                    <a:pt x="1237648" y="0"/>
                  </a:moveTo>
                  <a:lnTo>
                    <a:pt x="1598399" y="7309"/>
                  </a:lnTo>
                  <a:cubicBezTo>
                    <a:pt x="1469211" y="448288"/>
                    <a:pt x="1203522" y="842978"/>
                    <a:pt x="835459" y="1132904"/>
                  </a:cubicBezTo>
                  <a:lnTo>
                    <a:pt x="1010961" y="1656720"/>
                  </a:lnTo>
                  <a:lnTo>
                    <a:pt x="917127" y="1713677"/>
                  </a:lnTo>
                  <a:lnTo>
                    <a:pt x="0" y="1713677"/>
                  </a:lnTo>
                  <a:lnTo>
                    <a:pt x="11583" y="1176759"/>
                  </a:lnTo>
                  <a:cubicBezTo>
                    <a:pt x="581958" y="1001341"/>
                    <a:pt x="1040210" y="562796"/>
                    <a:pt x="1237648" y="0"/>
                  </a:cubicBezTo>
                  <a:close/>
                </a:path>
              </a:pathLst>
            </a:custGeom>
            <a:solidFill>
              <a:srgbClr val="06A64F"/>
            </a:solidFill>
            <a:ln w="9504" cap="flat">
              <a:noFill/>
              <a:prstDash val="solid"/>
              <a:miter/>
            </a:ln>
          </p:spPr>
          <p:txBody>
            <a:bodyPr wrap="square" rtlCol="0" anchor="ctr">
              <a:noAutofit/>
            </a:bodyPr>
            <a:lstStyle/>
            <a:p>
              <a:endParaRPr lang="en-US"/>
            </a:p>
          </p:txBody>
        </p:sp>
        <p:sp>
          <p:nvSpPr>
            <p:cNvPr id="19" name="Freeform 18">
              <a:extLst>
                <a:ext uri="{FF2B5EF4-FFF2-40B4-BE49-F238E27FC236}">
                  <a16:creationId xmlns:a16="http://schemas.microsoft.com/office/drawing/2014/main" id="{079F0335-27B7-3B15-197B-A5EBBCE8820B}"/>
                </a:ext>
              </a:extLst>
            </p:cNvPr>
            <p:cNvSpPr/>
            <p:nvPr/>
          </p:nvSpPr>
          <p:spPr>
            <a:xfrm>
              <a:off x="4216716" y="5153234"/>
              <a:ext cx="1306500" cy="1646974"/>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114290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Qutoe 02">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7C01628B-ED43-222A-7FB6-2D514DC803AC}"/>
              </a:ext>
            </a:extLst>
          </p:cNvPr>
          <p:cNvSpPr/>
          <p:nvPr userDrawn="1"/>
        </p:nvSpPr>
        <p:spPr>
          <a:xfrm>
            <a:off x="-1" y="0"/>
            <a:ext cx="5095875" cy="6679751"/>
          </a:xfrm>
          <a:custGeom>
            <a:avLst/>
            <a:gdLst>
              <a:gd name="connsiteX0" fmla="*/ 1397450 w 4648200"/>
              <a:gd name="connsiteY0" fmla="*/ 0 h 6501501"/>
              <a:gd name="connsiteX1" fmla="*/ 4648200 w 4648200"/>
              <a:gd name="connsiteY1" fmla="*/ 3250751 h 6501501"/>
              <a:gd name="connsiteX2" fmla="*/ 1397450 w 4648200"/>
              <a:gd name="connsiteY2" fmla="*/ 6501501 h 6501501"/>
              <a:gd name="connsiteX3" fmla="*/ 205481 w 4648200"/>
              <a:gd name="connsiteY3" fmla="*/ 6276018 h 6501501"/>
              <a:gd name="connsiteX4" fmla="*/ 0 w 4648200"/>
              <a:gd name="connsiteY4" fmla="*/ 6186141 h 6501501"/>
              <a:gd name="connsiteX5" fmla="*/ 0 w 4648200"/>
              <a:gd name="connsiteY5" fmla="*/ 315361 h 6501501"/>
              <a:gd name="connsiteX6" fmla="*/ 205481 w 4648200"/>
              <a:gd name="connsiteY6" fmla="*/ 225483 h 6501501"/>
              <a:gd name="connsiteX7" fmla="*/ 1397450 w 4648200"/>
              <a:gd name="connsiteY7" fmla="*/ 0 h 650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8200" h="6501501">
                <a:moveTo>
                  <a:pt x="1397450" y="0"/>
                </a:moveTo>
                <a:cubicBezTo>
                  <a:pt x="3192789" y="0"/>
                  <a:pt x="4648200" y="1455411"/>
                  <a:pt x="4648200" y="3250751"/>
                </a:cubicBezTo>
                <a:cubicBezTo>
                  <a:pt x="4648200" y="5046090"/>
                  <a:pt x="3192789" y="6501501"/>
                  <a:pt x="1397450" y="6501501"/>
                </a:cubicBezTo>
                <a:cubicBezTo>
                  <a:pt x="976667" y="6501501"/>
                  <a:pt x="574557" y="6421553"/>
                  <a:pt x="205481" y="6276018"/>
                </a:cubicBezTo>
                <a:lnTo>
                  <a:pt x="0" y="6186141"/>
                </a:lnTo>
                <a:lnTo>
                  <a:pt x="0" y="315361"/>
                </a:lnTo>
                <a:lnTo>
                  <a:pt x="205481" y="225483"/>
                </a:lnTo>
                <a:cubicBezTo>
                  <a:pt x="574557" y="79948"/>
                  <a:pt x="976667" y="0"/>
                  <a:pt x="1397450" y="0"/>
                </a:cubicBezTo>
                <a:close/>
              </a:path>
            </a:pathLst>
          </a:custGeom>
          <a:solidFill>
            <a:srgbClr val="0872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Picture Placeholder 13">
            <a:extLst>
              <a:ext uri="{FF2B5EF4-FFF2-40B4-BE49-F238E27FC236}">
                <a16:creationId xmlns:a16="http://schemas.microsoft.com/office/drawing/2014/main" id="{560491B8-B348-3204-CEAD-D5287DC8D8CC}"/>
              </a:ext>
            </a:extLst>
          </p:cNvPr>
          <p:cNvSpPr>
            <a:spLocks noGrp="1"/>
          </p:cNvSpPr>
          <p:nvPr>
            <p:ph type="pic" sz="quarter" idx="44"/>
          </p:nvPr>
        </p:nvSpPr>
        <p:spPr>
          <a:xfrm>
            <a:off x="2830166" y="178249"/>
            <a:ext cx="9189260" cy="6261065"/>
          </a:xfrm>
          <a:custGeom>
            <a:avLst/>
            <a:gdLst>
              <a:gd name="connsiteX0" fmla="*/ 1595069 w 9189260"/>
              <a:gd name="connsiteY0" fmla="*/ 5857984 h 6020628"/>
              <a:gd name="connsiteX1" fmla="*/ 1649562 w 9189260"/>
              <a:gd name="connsiteY1" fmla="*/ 6020628 h 6020628"/>
              <a:gd name="connsiteX2" fmla="*/ 1646313 w 9189260"/>
              <a:gd name="connsiteY2" fmla="*/ 6020628 h 6020628"/>
              <a:gd name="connsiteX3" fmla="*/ 1592542 w 9189260"/>
              <a:gd name="connsiteY3" fmla="*/ 5860139 h 6020628"/>
              <a:gd name="connsiteX4" fmla="*/ 1724142 w 9189260"/>
              <a:gd name="connsiteY4" fmla="*/ 5747948 h 6020628"/>
              <a:gd name="connsiteX5" fmla="*/ 1712028 w 9189260"/>
              <a:gd name="connsiteY5" fmla="*/ 5759606 h 6020628"/>
              <a:gd name="connsiteX6" fmla="*/ 1619766 w 9189260"/>
              <a:gd name="connsiteY6" fmla="*/ 5836930 h 6020628"/>
              <a:gd name="connsiteX7" fmla="*/ 2482651 w 9189260"/>
              <a:gd name="connsiteY7" fmla="*/ 5675819 h 6020628"/>
              <a:gd name="connsiteX8" fmla="*/ 2481269 w 9189260"/>
              <a:gd name="connsiteY8" fmla="*/ 5678090 h 6020628"/>
              <a:gd name="connsiteX9" fmla="*/ 2478321 w 9189260"/>
              <a:gd name="connsiteY9" fmla="*/ 5681789 h 6020628"/>
              <a:gd name="connsiteX10" fmla="*/ 1837832 w 9189260"/>
              <a:gd name="connsiteY10" fmla="*/ 5634948 h 6020628"/>
              <a:gd name="connsiteX11" fmla="*/ 1821464 w 9189260"/>
              <a:gd name="connsiteY11" fmla="*/ 5654290 h 6020628"/>
              <a:gd name="connsiteX12" fmla="*/ 1730802 w 9189260"/>
              <a:gd name="connsiteY12" fmla="*/ 5741539 h 6020628"/>
              <a:gd name="connsiteX13" fmla="*/ 2661152 w 9189260"/>
              <a:gd name="connsiteY13" fmla="*/ 5381520 h 6020628"/>
              <a:gd name="connsiteX14" fmla="*/ 2659332 w 9189260"/>
              <a:gd name="connsiteY14" fmla="*/ 5385582 h 6020628"/>
              <a:gd name="connsiteX15" fmla="*/ 2656936 w 9189260"/>
              <a:gd name="connsiteY15" fmla="*/ 5389517 h 6020628"/>
              <a:gd name="connsiteX16" fmla="*/ 2043506 w 9189260"/>
              <a:gd name="connsiteY16" fmla="*/ 5381340 h 6020628"/>
              <a:gd name="connsiteX17" fmla="*/ 2016416 w 9189260"/>
              <a:gd name="connsiteY17" fmla="*/ 5423921 h 6020628"/>
              <a:gd name="connsiteX18" fmla="*/ 1984874 w 9189260"/>
              <a:gd name="connsiteY18" fmla="*/ 5461194 h 6020628"/>
              <a:gd name="connsiteX19" fmla="*/ 2206796 w 9189260"/>
              <a:gd name="connsiteY19" fmla="*/ 5107131 h 6020628"/>
              <a:gd name="connsiteX20" fmla="*/ 2177689 w 9189260"/>
              <a:gd name="connsiteY20" fmla="*/ 5170425 h 6020628"/>
              <a:gd name="connsiteX21" fmla="*/ 2157018 w 9189260"/>
              <a:gd name="connsiteY21" fmla="*/ 5202916 h 6020628"/>
              <a:gd name="connsiteX22" fmla="*/ 2355482 w 9189260"/>
              <a:gd name="connsiteY22" fmla="*/ 4734544 h 6020628"/>
              <a:gd name="connsiteX23" fmla="*/ 2357897 w 9189260"/>
              <a:gd name="connsiteY23" fmla="*/ 4734598 h 6020628"/>
              <a:gd name="connsiteX24" fmla="*/ 2303138 w 9189260"/>
              <a:gd name="connsiteY24" fmla="*/ 4897627 h 6020628"/>
              <a:gd name="connsiteX25" fmla="*/ 2271039 w 9189260"/>
              <a:gd name="connsiteY25" fmla="*/ 4967429 h 6020628"/>
              <a:gd name="connsiteX26" fmla="*/ 2300705 w 9189260"/>
              <a:gd name="connsiteY26" fmla="*/ 4897627 h 6020628"/>
              <a:gd name="connsiteX27" fmla="*/ 0 w 9189260"/>
              <a:gd name="connsiteY27" fmla="*/ 0 h 6020628"/>
              <a:gd name="connsiteX28" fmla="*/ 2483660 w 9189260"/>
              <a:gd name="connsiteY28" fmla="*/ 0 h 6020628"/>
              <a:gd name="connsiteX29" fmla="*/ 3298846 w 9189260"/>
              <a:gd name="connsiteY29" fmla="*/ 0 h 6020628"/>
              <a:gd name="connsiteX30" fmla="*/ 8023246 w 9189260"/>
              <a:gd name="connsiteY30" fmla="*/ 0 h 6020628"/>
              <a:gd name="connsiteX31" fmla="*/ 9189260 w 9189260"/>
              <a:gd name="connsiteY31" fmla="*/ 1165679 h 6020628"/>
              <a:gd name="connsiteX32" fmla="*/ 9189260 w 9189260"/>
              <a:gd name="connsiteY32" fmla="*/ 6020628 h 6020628"/>
              <a:gd name="connsiteX33" fmla="*/ 4464860 w 9189260"/>
              <a:gd name="connsiteY33" fmla="*/ 6020628 h 6020628"/>
              <a:gd name="connsiteX34" fmla="*/ 4195861 w 9189260"/>
              <a:gd name="connsiteY34" fmla="*/ 6020628 h 6020628"/>
              <a:gd name="connsiteX35" fmla="*/ 2960425 w 9189260"/>
              <a:gd name="connsiteY35" fmla="*/ 6020628 h 6020628"/>
              <a:gd name="connsiteX36" fmla="*/ 2970417 w 9189260"/>
              <a:gd name="connsiteY36" fmla="*/ 6007159 h 6020628"/>
              <a:gd name="connsiteX37" fmla="*/ 3211043 w 9189260"/>
              <a:gd name="connsiteY37" fmla="*/ 5599449 h 6020628"/>
              <a:gd name="connsiteX38" fmla="*/ 3549857 w 9189260"/>
              <a:gd name="connsiteY38" fmla="*/ 3784366 h 6020628"/>
              <a:gd name="connsiteX39" fmla="*/ 2448106 w 9189260"/>
              <a:gd name="connsiteY39" fmla="*/ 4152255 h 6020628"/>
              <a:gd name="connsiteX40" fmla="*/ 2420988 w 9189260"/>
              <a:gd name="connsiteY40" fmla="*/ 4447968 h 6020628"/>
              <a:gd name="connsiteX41" fmla="*/ 2355479 w 9189260"/>
              <a:gd name="connsiteY41" fmla="*/ 4734544 h 6020628"/>
              <a:gd name="connsiteX42" fmla="*/ 1994731 w 9189260"/>
              <a:gd name="connsiteY42" fmla="*/ 4727235 h 6020628"/>
              <a:gd name="connsiteX43" fmla="*/ 768667 w 9189260"/>
              <a:gd name="connsiteY43" fmla="*/ 5903994 h 6020628"/>
              <a:gd name="connsiteX44" fmla="*/ 766150 w 9189260"/>
              <a:gd name="connsiteY44" fmla="*/ 6020628 h 6020628"/>
              <a:gd name="connsiteX45" fmla="*/ 2 w 9189260"/>
              <a:gd name="connsiteY45" fmla="*/ 6020628 h 6020628"/>
              <a:gd name="connsiteX46" fmla="*/ 41049 w 9189260"/>
              <a:gd name="connsiteY46" fmla="*/ 6005605 h 6020628"/>
              <a:gd name="connsiteX47" fmla="*/ 2026460 w 9189260"/>
              <a:gd name="connsiteY47" fmla="*/ 3010315 h 6020628"/>
              <a:gd name="connsiteX48" fmla="*/ 41049 w 9189260"/>
              <a:gd name="connsiteY48" fmla="*/ 15024 h 602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89260" h="6020628">
                <a:moveTo>
                  <a:pt x="1595069" y="5857984"/>
                </a:moveTo>
                <a:lnTo>
                  <a:pt x="1649562" y="6020628"/>
                </a:lnTo>
                <a:lnTo>
                  <a:pt x="1646313" y="6020628"/>
                </a:lnTo>
                <a:lnTo>
                  <a:pt x="1592542" y="5860139"/>
                </a:lnTo>
                <a:close/>
                <a:moveTo>
                  <a:pt x="1724142" y="5747948"/>
                </a:moveTo>
                <a:lnTo>
                  <a:pt x="1712028" y="5759606"/>
                </a:lnTo>
                <a:lnTo>
                  <a:pt x="1619766" y="5836930"/>
                </a:lnTo>
                <a:close/>
                <a:moveTo>
                  <a:pt x="2482651" y="5675819"/>
                </a:moveTo>
                <a:lnTo>
                  <a:pt x="2481269" y="5678090"/>
                </a:lnTo>
                <a:lnTo>
                  <a:pt x="2478321" y="5681789"/>
                </a:lnTo>
                <a:close/>
                <a:moveTo>
                  <a:pt x="1837832" y="5634948"/>
                </a:moveTo>
                <a:lnTo>
                  <a:pt x="1821464" y="5654290"/>
                </a:lnTo>
                <a:lnTo>
                  <a:pt x="1730802" y="5741539"/>
                </a:lnTo>
                <a:close/>
                <a:moveTo>
                  <a:pt x="2661152" y="5381520"/>
                </a:moveTo>
                <a:lnTo>
                  <a:pt x="2659332" y="5385582"/>
                </a:lnTo>
                <a:lnTo>
                  <a:pt x="2656936" y="5389517"/>
                </a:lnTo>
                <a:close/>
                <a:moveTo>
                  <a:pt x="2043506" y="5381340"/>
                </a:moveTo>
                <a:lnTo>
                  <a:pt x="2016416" y="5423921"/>
                </a:lnTo>
                <a:lnTo>
                  <a:pt x="1984874" y="5461194"/>
                </a:lnTo>
                <a:close/>
                <a:moveTo>
                  <a:pt x="2206796" y="5107131"/>
                </a:moveTo>
                <a:lnTo>
                  <a:pt x="2177689" y="5170425"/>
                </a:lnTo>
                <a:lnTo>
                  <a:pt x="2157018" y="5202916"/>
                </a:lnTo>
                <a:close/>
                <a:moveTo>
                  <a:pt x="2355482" y="4734544"/>
                </a:moveTo>
                <a:lnTo>
                  <a:pt x="2357897" y="4734598"/>
                </a:lnTo>
                <a:lnTo>
                  <a:pt x="2303138" y="4897627"/>
                </a:lnTo>
                <a:lnTo>
                  <a:pt x="2271039" y="4967429"/>
                </a:lnTo>
                <a:lnTo>
                  <a:pt x="2300705" y="4897627"/>
                </a:lnTo>
                <a:close/>
                <a:moveTo>
                  <a:pt x="0" y="0"/>
                </a:moveTo>
                <a:lnTo>
                  <a:pt x="2483660" y="0"/>
                </a:lnTo>
                <a:lnTo>
                  <a:pt x="3298846" y="0"/>
                </a:lnTo>
                <a:lnTo>
                  <a:pt x="8023246" y="0"/>
                </a:lnTo>
                <a:cubicBezTo>
                  <a:pt x="8667625" y="0"/>
                  <a:pt x="9189260" y="521488"/>
                  <a:pt x="9189260" y="1165679"/>
                </a:cubicBezTo>
                <a:lnTo>
                  <a:pt x="9189260" y="6020628"/>
                </a:lnTo>
                <a:lnTo>
                  <a:pt x="4464860" y="6020628"/>
                </a:lnTo>
                <a:lnTo>
                  <a:pt x="4195861" y="6020628"/>
                </a:lnTo>
                <a:lnTo>
                  <a:pt x="2960425" y="6020628"/>
                </a:lnTo>
                <a:lnTo>
                  <a:pt x="2970417" y="6007159"/>
                </a:lnTo>
                <a:cubicBezTo>
                  <a:pt x="3059309" y="5878108"/>
                  <a:pt x="3139747" y="5741976"/>
                  <a:pt x="3211043" y="5599449"/>
                </a:cubicBezTo>
                <a:cubicBezTo>
                  <a:pt x="3496230" y="5029344"/>
                  <a:pt x="3610795" y="4403201"/>
                  <a:pt x="3549857" y="3784366"/>
                </a:cubicBezTo>
                <a:lnTo>
                  <a:pt x="2448106" y="4152255"/>
                </a:lnTo>
                <a:cubicBezTo>
                  <a:pt x="2445668" y="4252146"/>
                  <a:pt x="2436527" y="4350819"/>
                  <a:pt x="2420988" y="4447968"/>
                </a:cubicBezTo>
                <a:lnTo>
                  <a:pt x="2355479" y="4734544"/>
                </a:lnTo>
                <a:lnTo>
                  <a:pt x="1994731" y="4727235"/>
                </a:lnTo>
                <a:cubicBezTo>
                  <a:pt x="1797293" y="5290031"/>
                  <a:pt x="1339041" y="5728576"/>
                  <a:pt x="768667" y="5903994"/>
                </a:cubicBezTo>
                <a:lnTo>
                  <a:pt x="766150" y="6020628"/>
                </a:lnTo>
                <a:lnTo>
                  <a:pt x="2" y="6020628"/>
                </a:lnTo>
                <a:lnTo>
                  <a:pt x="41049" y="6005605"/>
                </a:lnTo>
                <a:cubicBezTo>
                  <a:pt x="1207792" y="5512114"/>
                  <a:pt x="2026460" y="4356819"/>
                  <a:pt x="2026460" y="3010315"/>
                </a:cubicBezTo>
                <a:cubicBezTo>
                  <a:pt x="2026460" y="1663810"/>
                  <a:pt x="1207792" y="508515"/>
                  <a:pt x="41049" y="15024"/>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0" name="Text Placeholder 23">
            <a:extLst>
              <a:ext uri="{FF2B5EF4-FFF2-40B4-BE49-F238E27FC236}">
                <a16:creationId xmlns:a16="http://schemas.microsoft.com/office/drawing/2014/main" id="{BE8EAB53-BF68-9C68-FA62-22394185DA73}"/>
              </a:ext>
            </a:extLst>
          </p:cNvPr>
          <p:cNvSpPr>
            <a:spLocks noGrp="1"/>
          </p:cNvSpPr>
          <p:nvPr>
            <p:ph type="body" sz="quarter" idx="13" hasCustomPrompt="1"/>
          </p:nvPr>
        </p:nvSpPr>
        <p:spPr>
          <a:xfrm>
            <a:off x="0" y="2026920"/>
            <a:ext cx="4386204" cy="2176132"/>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11" name="Text Placeholder 23">
            <a:extLst>
              <a:ext uri="{FF2B5EF4-FFF2-40B4-BE49-F238E27FC236}">
                <a16:creationId xmlns:a16="http://schemas.microsoft.com/office/drawing/2014/main" id="{7F98E1EE-3061-82D3-24C9-76C2FB6211BB}"/>
              </a:ext>
            </a:extLst>
          </p:cNvPr>
          <p:cNvSpPr>
            <a:spLocks noGrp="1"/>
          </p:cNvSpPr>
          <p:nvPr>
            <p:ph type="body" sz="quarter" idx="43" hasCustomPrompt="1"/>
          </p:nvPr>
        </p:nvSpPr>
        <p:spPr>
          <a:xfrm>
            <a:off x="0" y="4608952"/>
            <a:ext cx="4386204" cy="911903"/>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8" name="Freeform 17">
            <a:extLst>
              <a:ext uri="{FF2B5EF4-FFF2-40B4-BE49-F238E27FC236}">
                <a16:creationId xmlns:a16="http://schemas.microsoft.com/office/drawing/2014/main" id="{57FD81CA-B3BD-6E7C-B597-43305D07AA63}"/>
              </a:ext>
            </a:extLst>
          </p:cNvPr>
          <p:cNvSpPr/>
          <p:nvPr/>
        </p:nvSpPr>
        <p:spPr>
          <a:xfrm>
            <a:off x="4216716" y="5153231"/>
            <a:ext cx="1306500" cy="1646974"/>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010101"/>
          </a:solidFill>
          <a:ln w="9504" cap="flat">
            <a:noFill/>
            <a:prstDash val="solid"/>
            <a:miter/>
          </a:ln>
        </p:spPr>
        <p:txBody>
          <a:bodyPr rtlCol="0" anchor="ctr"/>
          <a:lstStyle/>
          <a:p>
            <a:endParaRPr lang="en-US"/>
          </a:p>
        </p:txBody>
      </p:sp>
      <p:grpSp>
        <p:nvGrpSpPr>
          <p:cNvPr id="28" name="Group 27">
            <a:extLst>
              <a:ext uri="{FF2B5EF4-FFF2-40B4-BE49-F238E27FC236}">
                <a16:creationId xmlns:a16="http://schemas.microsoft.com/office/drawing/2014/main" id="{F07ADA68-A2EF-5910-945D-71FF030EE6D0}"/>
              </a:ext>
            </a:extLst>
          </p:cNvPr>
          <p:cNvGrpSpPr/>
          <p:nvPr userDrawn="1"/>
        </p:nvGrpSpPr>
        <p:grpSpPr>
          <a:xfrm>
            <a:off x="3378823" y="4203052"/>
            <a:ext cx="2808668" cy="2656547"/>
            <a:chOff x="3378823" y="4203052"/>
            <a:chExt cx="2808668" cy="2656547"/>
          </a:xfrm>
        </p:grpSpPr>
        <p:sp>
          <p:nvSpPr>
            <p:cNvPr id="25" name="Freeform 24">
              <a:extLst>
                <a:ext uri="{FF2B5EF4-FFF2-40B4-BE49-F238E27FC236}">
                  <a16:creationId xmlns:a16="http://schemas.microsoft.com/office/drawing/2014/main" id="{FB66A9E1-DB91-09BD-82DF-DF2444161598}"/>
                </a:ext>
              </a:extLst>
            </p:cNvPr>
            <p:cNvSpPr/>
            <p:nvPr userDrawn="1"/>
          </p:nvSpPr>
          <p:spPr>
            <a:xfrm>
              <a:off x="4389781" y="4203052"/>
              <a:ext cx="1797710" cy="2656546"/>
            </a:xfrm>
            <a:custGeom>
              <a:avLst/>
              <a:gdLst>
                <a:gd name="connsiteX0" fmla="*/ 1781816 w 1797710"/>
                <a:gd name="connsiteY0" fmla="*/ 0 h 2656546"/>
                <a:gd name="connsiteX1" fmla="*/ 1443002 w 1797710"/>
                <a:gd name="connsiteY1" fmla="*/ 1815083 h 2656546"/>
                <a:gd name="connsiteX2" fmla="*/ 911018 w 1797710"/>
                <a:gd name="connsiteY2" fmla="*/ 2588018 h 2656546"/>
                <a:gd name="connsiteX3" fmla="*/ 843309 w 1797710"/>
                <a:gd name="connsiteY3" fmla="*/ 2656546 h 2656546"/>
                <a:gd name="connsiteX4" fmla="*/ 19807 w 1797710"/>
                <a:gd name="connsiteY4" fmla="*/ 2656546 h 2656546"/>
                <a:gd name="connsiteX5" fmla="*/ 0 w 1797710"/>
                <a:gd name="connsiteY5" fmla="*/ 2597155 h 2656546"/>
                <a:gd name="connsiteX6" fmla="*/ 358314 w 1797710"/>
                <a:gd name="connsiteY6" fmla="*/ 2307226 h 2656546"/>
                <a:gd name="connsiteX7" fmla="*/ 1131003 w 1797710"/>
                <a:gd name="connsiteY7" fmla="*/ 962361 h 2656546"/>
                <a:gd name="connsiteX8" fmla="*/ 587438 w 1797710"/>
                <a:gd name="connsiteY8" fmla="*/ 950178 h 2656546"/>
                <a:gd name="connsiteX9" fmla="*/ 680065 w 1797710"/>
                <a:gd name="connsiteY9" fmla="*/ 367889 h 265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7710" h="2656546">
                  <a:moveTo>
                    <a:pt x="1781816" y="0"/>
                  </a:moveTo>
                  <a:cubicBezTo>
                    <a:pt x="1842754" y="618835"/>
                    <a:pt x="1728189" y="1244978"/>
                    <a:pt x="1443002" y="1815083"/>
                  </a:cubicBezTo>
                  <a:cubicBezTo>
                    <a:pt x="1300409" y="2100137"/>
                    <a:pt x="1121252" y="2359609"/>
                    <a:pt x="911018" y="2588018"/>
                  </a:cubicBezTo>
                  <a:lnTo>
                    <a:pt x="843309" y="2656546"/>
                  </a:lnTo>
                  <a:lnTo>
                    <a:pt x="19807" y="2656546"/>
                  </a:lnTo>
                  <a:lnTo>
                    <a:pt x="0" y="2597155"/>
                  </a:lnTo>
                  <a:cubicBezTo>
                    <a:pt x="126751" y="2511880"/>
                    <a:pt x="246190" y="2414428"/>
                    <a:pt x="358314" y="2307226"/>
                  </a:cubicBezTo>
                  <a:cubicBezTo>
                    <a:pt x="745877" y="1936901"/>
                    <a:pt x="1009127" y="1471557"/>
                    <a:pt x="1131003" y="962361"/>
                  </a:cubicBezTo>
                  <a:lnTo>
                    <a:pt x="587438" y="950178"/>
                  </a:lnTo>
                  <a:cubicBezTo>
                    <a:pt x="643501" y="762579"/>
                    <a:pt x="675188" y="567671"/>
                    <a:pt x="680065" y="367889"/>
                  </a:cubicBezTo>
                  <a:close/>
                </a:path>
              </a:pathLst>
            </a:custGeom>
            <a:solidFill>
              <a:srgbClr val="2BACE2"/>
            </a:solidFill>
            <a:ln w="9504" cap="flat">
              <a:noFill/>
              <a:prstDash val="solid"/>
              <a:miter/>
            </a:ln>
          </p:spPr>
          <p:txBody>
            <a:bodyPr wrap="square" rtlCol="0" anchor="ctr">
              <a:noAutofit/>
            </a:bodyPr>
            <a:lstStyle/>
            <a:p>
              <a:endParaRPr lang="en-US"/>
            </a:p>
          </p:txBody>
        </p:sp>
        <p:sp>
          <p:nvSpPr>
            <p:cNvPr id="27" name="Freeform 26">
              <a:extLst>
                <a:ext uri="{FF2B5EF4-FFF2-40B4-BE49-F238E27FC236}">
                  <a16:creationId xmlns:a16="http://schemas.microsoft.com/office/drawing/2014/main" id="{24335687-97CA-A95F-AB6D-268C7A83E45E}"/>
                </a:ext>
              </a:extLst>
            </p:cNvPr>
            <p:cNvSpPr/>
            <p:nvPr/>
          </p:nvSpPr>
          <p:spPr>
            <a:xfrm>
              <a:off x="3378823" y="5145922"/>
              <a:ext cx="1598399" cy="1713677"/>
            </a:xfrm>
            <a:custGeom>
              <a:avLst/>
              <a:gdLst>
                <a:gd name="connsiteX0" fmla="*/ 1237648 w 1598399"/>
                <a:gd name="connsiteY0" fmla="*/ 0 h 1713677"/>
                <a:gd name="connsiteX1" fmla="*/ 1598399 w 1598399"/>
                <a:gd name="connsiteY1" fmla="*/ 7309 h 1713677"/>
                <a:gd name="connsiteX2" fmla="*/ 835459 w 1598399"/>
                <a:gd name="connsiteY2" fmla="*/ 1132904 h 1713677"/>
                <a:gd name="connsiteX3" fmla="*/ 1010961 w 1598399"/>
                <a:gd name="connsiteY3" fmla="*/ 1656720 h 1713677"/>
                <a:gd name="connsiteX4" fmla="*/ 917127 w 1598399"/>
                <a:gd name="connsiteY4" fmla="*/ 1713677 h 1713677"/>
                <a:gd name="connsiteX5" fmla="*/ 0 w 1598399"/>
                <a:gd name="connsiteY5" fmla="*/ 1713677 h 1713677"/>
                <a:gd name="connsiteX6" fmla="*/ 11583 w 1598399"/>
                <a:gd name="connsiteY6" fmla="*/ 1176759 h 1713677"/>
                <a:gd name="connsiteX7" fmla="*/ 1237648 w 1598399"/>
                <a:gd name="connsiteY7" fmla="*/ 0 h 171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399" h="1713677">
                  <a:moveTo>
                    <a:pt x="1237648" y="0"/>
                  </a:moveTo>
                  <a:lnTo>
                    <a:pt x="1598399" y="7309"/>
                  </a:lnTo>
                  <a:cubicBezTo>
                    <a:pt x="1469211" y="448288"/>
                    <a:pt x="1203522" y="842978"/>
                    <a:pt x="835459" y="1132904"/>
                  </a:cubicBezTo>
                  <a:lnTo>
                    <a:pt x="1010961" y="1656720"/>
                  </a:lnTo>
                  <a:lnTo>
                    <a:pt x="917127" y="1713677"/>
                  </a:lnTo>
                  <a:lnTo>
                    <a:pt x="0" y="1713677"/>
                  </a:lnTo>
                  <a:lnTo>
                    <a:pt x="11583" y="1176759"/>
                  </a:lnTo>
                  <a:cubicBezTo>
                    <a:pt x="581958" y="1001341"/>
                    <a:pt x="1040210" y="562796"/>
                    <a:pt x="1237648" y="0"/>
                  </a:cubicBezTo>
                  <a:close/>
                </a:path>
              </a:pathLst>
            </a:custGeom>
            <a:solidFill>
              <a:srgbClr val="06A64F"/>
            </a:solidFill>
            <a:ln w="9504" cap="flat">
              <a:noFill/>
              <a:prstDash val="solid"/>
              <a:miter/>
            </a:ln>
          </p:spPr>
          <p:txBody>
            <a:bodyPr wrap="square" rtlCol="0" anchor="ctr">
              <a:noAutofit/>
            </a:bodyPr>
            <a:lstStyle/>
            <a:p>
              <a:endParaRPr lang="en-US"/>
            </a:p>
          </p:txBody>
        </p:sp>
        <p:sp>
          <p:nvSpPr>
            <p:cNvPr id="19" name="Freeform 18">
              <a:extLst>
                <a:ext uri="{FF2B5EF4-FFF2-40B4-BE49-F238E27FC236}">
                  <a16:creationId xmlns:a16="http://schemas.microsoft.com/office/drawing/2014/main" id="{079F0335-27B7-3B15-197B-A5EBBCE8820B}"/>
                </a:ext>
              </a:extLst>
            </p:cNvPr>
            <p:cNvSpPr/>
            <p:nvPr/>
          </p:nvSpPr>
          <p:spPr>
            <a:xfrm>
              <a:off x="4216716" y="5153234"/>
              <a:ext cx="1306500" cy="1646974"/>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1320371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3810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872B5"/>
          </a:solidFill>
          <a:ln w="3060" cap="flat">
            <a:noFill/>
            <a:prstDash val="solid"/>
            <a:miter/>
          </a:ln>
        </p:spPr>
        <p:txBody>
          <a:bodyPr rtlCol="0" anchor="ctr"/>
          <a:lstStyle/>
          <a:p>
            <a:endParaRPr lang="en-US"/>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3960819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1"/>
            <a:ext cx="12192000" cy="627697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872B5"/>
          </a:solidFill>
          <a:ln w="3060" cap="flat">
            <a:noFill/>
            <a:prstDash val="solid"/>
            <a:miter/>
          </a:ln>
        </p:spPr>
        <p:txBody>
          <a:bodyPr rtlCol="0" anchor="ctr"/>
          <a:lstStyle/>
          <a:p>
            <a:endParaRPr lang="en-US"/>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33386904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3810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FF9933"/>
          </a:solidFill>
          <a:ln w="3060" cap="flat">
            <a:noFill/>
            <a:prstDash val="solid"/>
            <a:miter/>
          </a:ln>
        </p:spPr>
        <p:txBody>
          <a:bodyPr rtlCol="0" anchor="ctr"/>
          <a:lstStyle/>
          <a:p>
            <a:endParaRPr lang="en-US" dirty="0"/>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168730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634365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FF9933"/>
          </a:solidFill>
          <a:ln w="3060" cap="flat">
            <a:noFill/>
            <a:prstDash val="solid"/>
            <a:miter/>
          </a:ln>
        </p:spPr>
        <p:txBody>
          <a:bodyPr rtlCol="0" anchor="ctr"/>
          <a:lstStyle/>
          <a:p>
            <a:endParaRPr lang="en-US" dirty="0"/>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2308401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78" name="Freeform 177">
            <a:extLst>
              <a:ext uri="{FF2B5EF4-FFF2-40B4-BE49-F238E27FC236}">
                <a16:creationId xmlns:a16="http://schemas.microsoft.com/office/drawing/2014/main" id="{D3659C8F-DA1E-110E-3A20-DD6AD07FC5C5}"/>
              </a:ext>
            </a:extLst>
          </p:cNvPr>
          <p:cNvSpPr/>
          <p:nvPr userDrawn="1"/>
        </p:nvSpPr>
        <p:spPr>
          <a:xfrm>
            <a:off x="0" y="1771650"/>
            <a:ext cx="12172692" cy="432874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0872B5"/>
          </a:solidFill>
          <a:ln w="30808" cap="flat">
            <a:noFill/>
            <a:prstDash val="solid"/>
            <a:miter/>
          </a:ln>
        </p:spPr>
        <p:txBody>
          <a:bodyPr rtlCol="0" anchor="ctr"/>
          <a:lstStyle/>
          <a:p>
            <a:endParaRPr lang="en-US" sz="2069"/>
          </a:p>
        </p:txBody>
      </p:sp>
      <p:sp>
        <p:nvSpPr>
          <p:cNvPr id="179" name="Text Placeholder 32">
            <a:extLst>
              <a:ext uri="{FF2B5EF4-FFF2-40B4-BE49-F238E27FC236}">
                <a16:creationId xmlns:a16="http://schemas.microsoft.com/office/drawing/2014/main" id="{8203FC12-B9A3-8C1B-21A1-30DB322BD123}"/>
              </a:ext>
            </a:extLst>
          </p:cNvPr>
          <p:cNvSpPr>
            <a:spLocks noGrp="1"/>
          </p:cNvSpPr>
          <p:nvPr>
            <p:ph type="body" sz="quarter" idx="16" hasCustomPrompt="1"/>
          </p:nvPr>
        </p:nvSpPr>
        <p:spPr>
          <a:xfrm>
            <a:off x="576692" y="4062591"/>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DARE</a:t>
            </a:r>
            <a:endParaRPr lang="en-US" dirty="0"/>
          </a:p>
        </p:txBody>
      </p:sp>
      <p:sp>
        <p:nvSpPr>
          <p:cNvPr id="180" name="Text Placeholder 32">
            <a:extLst>
              <a:ext uri="{FF2B5EF4-FFF2-40B4-BE49-F238E27FC236}">
                <a16:creationId xmlns:a16="http://schemas.microsoft.com/office/drawing/2014/main" id="{61D4901D-361C-9AFB-6BA3-9AB62FC92669}"/>
              </a:ext>
            </a:extLst>
          </p:cNvPr>
          <p:cNvSpPr>
            <a:spLocks noGrp="1"/>
          </p:cNvSpPr>
          <p:nvPr>
            <p:ph type="body" sz="quarter" idx="19" hasCustomPrompt="1"/>
          </p:nvPr>
        </p:nvSpPr>
        <p:spPr>
          <a:xfrm>
            <a:off x="618817" y="3372128"/>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181" name="Freeform 180">
            <a:extLst>
              <a:ext uri="{FF2B5EF4-FFF2-40B4-BE49-F238E27FC236}">
                <a16:creationId xmlns:a16="http://schemas.microsoft.com/office/drawing/2014/main" id="{8BAF0647-3D6F-E695-EE86-F4B5B620E413}"/>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sp>
        <p:nvSpPr>
          <p:cNvPr id="247" name="Freeform 246">
            <a:extLst>
              <a:ext uri="{FF2B5EF4-FFF2-40B4-BE49-F238E27FC236}">
                <a16:creationId xmlns:a16="http://schemas.microsoft.com/office/drawing/2014/main" id="{1EED751A-33EA-AE70-AB49-9A5755AB268D}"/>
              </a:ext>
            </a:extLst>
          </p:cNvPr>
          <p:cNvSpPr/>
          <p:nvPr userDrawn="1"/>
        </p:nvSpPr>
        <p:spPr>
          <a:xfrm rot="10800000" flipH="1">
            <a:off x="7273270" y="5618470"/>
            <a:ext cx="4909076" cy="727928"/>
          </a:xfrm>
          <a:custGeom>
            <a:avLst/>
            <a:gdLst>
              <a:gd name="connsiteX0" fmla="*/ 4909076 w 4909076"/>
              <a:gd name="connsiteY0" fmla="*/ 727928 h 727928"/>
              <a:gd name="connsiteX1" fmla="*/ 393787 w 4909076"/>
              <a:gd name="connsiteY1" fmla="*/ 727928 h 727928"/>
              <a:gd name="connsiteX2" fmla="*/ 0 w 4909076"/>
              <a:gd name="connsiteY2" fmla="*/ 334050 h 727928"/>
              <a:gd name="connsiteX3" fmla="*/ 0 w 4909076"/>
              <a:gd name="connsiteY3" fmla="*/ 0 h 727928"/>
              <a:gd name="connsiteX4" fmla="*/ 4909076 w 4909076"/>
              <a:gd name="connsiteY4" fmla="*/ 0 h 727928"/>
              <a:gd name="connsiteX5" fmla="*/ 4909076 w 4909076"/>
              <a:gd name="connsiteY5"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076" h="727928">
                <a:moveTo>
                  <a:pt x="4909076" y="727928"/>
                </a:moveTo>
                <a:lnTo>
                  <a:pt x="393787" y="727928"/>
                </a:lnTo>
                <a:cubicBezTo>
                  <a:pt x="176954" y="727928"/>
                  <a:pt x="0" y="550932"/>
                  <a:pt x="0" y="334050"/>
                </a:cubicBezTo>
                <a:lnTo>
                  <a:pt x="0" y="0"/>
                </a:lnTo>
                <a:lnTo>
                  <a:pt x="4909076" y="0"/>
                </a:lnTo>
                <a:lnTo>
                  <a:pt x="4909076" y="727928"/>
                </a:lnTo>
                <a:close/>
              </a:path>
            </a:pathLst>
          </a:custGeom>
          <a:solidFill>
            <a:srgbClr val="DF4625"/>
          </a:solidFill>
          <a:ln w="24491" cap="flat">
            <a:noFill/>
            <a:prstDash val="solid"/>
            <a:miter/>
          </a:ln>
        </p:spPr>
        <p:txBody>
          <a:bodyPr wrap="square" rtlCol="0" anchor="ctr">
            <a:noAutofit/>
          </a:bodyPr>
          <a:lstStyle/>
          <a:p>
            <a:endParaRPr lang="en-US" dirty="0"/>
          </a:p>
        </p:txBody>
      </p:sp>
      <p:sp>
        <p:nvSpPr>
          <p:cNvPr id="248" name="Text Placeholder 23">
            <a:extLst>
              <a:ext uri="{FF2B5EF4-FFF2-40B4-BE49-F238E27FC236}">
                <a16:creationId xmlns:a16="http://schemas.microsoft.com/office/drawing/2014/main" id="{1BB11152-FCB2-DA1E-101A-E06B72B90574}"/>
              </a:ext>
            </a:extLst>
          </p:cNvPr>
          <p:cNvSpPr>
            <a:spLocks noGrp="1"/>
          </p:cNvSpPr>
          <p:nvPr>
            <p:ph type="body" sz="quarter" idx="21" hasCustomPrompt="1"/>
          </p:nvPr>
        </p:nvSpPr>
        <p:spPr>
          <a:xfrm>
            <a:off x="7924800" y="5642940"/>
            <a:ext cx="3380117"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err="1"/>
              <a:t>www.website.eu</a:t>
            </a:r>
            <a:endParaRPr lang="en-US" dirty="0"/>
          </a:p>
        </p:txBody>
      </p:sp>
      <p:sp>
        <p:nvSpPr>
          <p:cNvPr id="250" name="Picture Placeholder 249">
            <a:extLst>
              <a:ext uri="{FF2B5EF4-FFF2-40B4-BE49-F238E27FC236}">
                <a16:creationId xmlns:a16="http://schemas.microsoft.com/office/drawing/2014/main" id="{8000CB52-794F-2941-4571-7437B39F9460}"/>
              </a:ext>
            </a:extLst>
          </p:cNvPr>
          <p:cNvSpPr>
            <a:spLocks noGrp="1"/>
          </p:cNvSpPr>
          <p:nvPr>
            <p:ph type="pic" sz="quarter" idx="43"/>
          </p:nvPr>
        </p:nvSpPr>
        <p:spPr>
          <a:xfrm>
            <a:off x="4684644" y="474951"/>
            <a:ext cx="7149849" cy="4704418"/>
          </a:xfrm>
          <a:custGeom>
            <a:avLst/>
            <a:gdLst>
              <a:gd name="connsiteX0" fmla="*/ 0 w 7149849"/>
              <a:gd name="connsiteY0" fmla="*/ 0 h 4704418"/>
              <a:gd name="connsiteX1" fmla="*/ 1910205 w 7149849"/>
              <a:gd name="connsiteY1" fmla="*/ 0 h 4704418"/>
              <a:gd name="connsiteX2" fmla="*/ 4328540 w 7149849"/>
              <a:gd name="connsiteY2" fmla="*/ 0 h 4704418"/>
              <a:gd name="connsiteX3" fmla="*/ 6238745 w 7149849"/>
              <a:gd name="connsiteY3" fmla="*/ 0 h 4704418"/>
              <a:gd name="connsiteX4" fmla="*/ 7149849 w 7149849"/>
              <a:gd name="connsiteY4" fmla="*/ 910842 h 4704418"/>
              <a:gd name="connsiteX5" fmla="*/ 7149849 w 7149849"/>
              <a:gd name="connsiteY5" fmla="*/ 4704418 h 4704418"/>
              <a:gd name="connsiteX6" fmla="*/ 5239644 w 7149849"/>
              <a:gd name="connsiteY6" fmla="*/ 4704418 h 4704418"/>
              <a:gd name="connsiteX7" fmla="*/ 3248091 w 7149849"/>
              <a:gd name="connsiteY7" fmla="*/ 4704418 h 4704418"/>
              <a:gd name="connsiteX8" fmla="*/ 1337886 w 7149849"/>
              <a:gd name="connsiteY8" fmla="*/ 4704418 h 4704418"/>
              <a:gd name="connsiteX9" fmla="*/ 0 w 7149849"/>
              <a:gd name="connsiteY9"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9849" h="4704418">
                <a:moveTo>
                  <a:pt x="0" y="0"/>
                </a:moveTo>
                <a:lnTo>
                  <a:pt x="1910205" y="0"/>
                </a:lnTo>
                <a:lnTo>
                  <a:pt x="4328540" y="0"/>
                </a:lnTo>
                <a:lnTo>
                  <a:pt x="6238745" y="0"/>
                </a:lnTo>
                <a:cubicBezTo>
                  <a:pt x="6742252" y="0"/>
                  <a:pt x="7149849" y="407482"/>
                  <a:pt x="7149849" y="910842"/>
                </a:cubicBezTo>
                <a:lnTo>
                  <a:pt x="7149849" y="4704418"/>
                </a:lnTo>
                <a:lnTo>
                  <a:pt x="5239644" y="4704418"/>
                </a:lnTo>
                <a:lnTo>
                  <a:pt x="3248091" y="4704418"/>
                </a:lnTo>
                <a:lnTo>
                  <a:pt x="1337886" y="4704418"/>
                </a:lnTo>
                <a:cubicBezTo>
                  <a:pt x="599412" y="4704418"/>
                  <a:pt x="0" y="4105181"/>
                  <a:pt x="0" y="3366919"/>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2" name="Graphic 1">
            <a:extLst>
              <a:ext uri="{FF2B5EF4-FFF2-40B4-BE49-F238E27FC236}">
                <a16:creationId xmlns:a16="http://schemas.microsoft.com/office/drawing/2014/main" id="{33075762-6ECD-81BB-784B-DD013FE402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7507" y="153500"/>
            <a:ext cx="2261868" cy="1707941"/>
          </a:xfrm>
          <a:prstGeom prst="rect">
            <a:avLst/>
          </a:prstGeom>
        </p:spPr>
      </p:pic>
      <p:sp>
        <p:nvSpPr>
          <p:cNvPr id="6" name="Rectangle 5">
            <a:extLst>
              <a:ext uri="{FF2B5EF4-FFF2-40B4-BE49-F238E27FC236}">
                <a16:creationId xmlns:a16="http://schemas.microsoft.com/office/drawing/2014/main" id="{E78FC371-220A-EC80-3913-A5997920808D}"/>
              </a:ext>
            </a:extLst>
          </p:cNvPr>
          <p:cNvSpPr/>
          <p:nvPr userDrawn="1"/>
        </p:nvSpPr>
        <p:spPr>
          <a:xfrm>
            <a:off x="3046305" y="6148648"/>
            <a:ext cx="4284543" cy="707886"/>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10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p>
        </p:txBody>
      </p:sp>
      <p:sp>
        <p:nvSpPr>
          <p:cNvPr id="7" name="Rectangle 6">
            <a:extLst>
              <a:ext uri="{FF2B5EF4-FFF2-40B4-BE49-F238E27FC236}">
                <a16:creationId xmlns:a16="http://schemas.microsoft.com/office/drawing/2014/main" id="{53E54BA4-9659-72A4-8076-1A071A3278E4}"/>
              </a:ext>
            </a:extLst>
          </p:cNvPr>
          <p:cNvSpPr/>
          <p:nvPr userDrawn="1"/>
        </p:nvSpPr>
        <p:spPr>
          <a:xfrm>
            <a:off x="133498" y="6118720"/>
            <a:ext cx="2182624" cy="338554"/>
          </a:xfrm>
          <a:prstGeom prst="rect">
            <a:avLst/>
          </a:prstGeom>
        </p:spPr>
        <p:txBody>
          <a:bodyPr wrap="square">
            <a:spAutoFit/>
          </a:bodyPr>
          <a:lstStyle/>
          <a:p>
            <a:pPr marL="0" marR="0" lvl="0" indent="0" algn="l" defTabSz="181904" rtl="0" eaLnBrk="1" fontAlgn="auto" latinLnBrk="0" hangingPunct="0">
              <a:lnSpc>
                <a:spcPct val="100000"/>
              </a:lnSpc>
              <a:spcBef>
                <a:spcPts val="0"/>
              </a:spcBef>
              <a:spcAft>
                <a:spcPts val="0"/>
              </a:spcAft>
              <a:buClrTx/>
              <a:buSzTx/>
              <a:buFontTx/>
              <a:buNone/>
              <a:tabLst/>
              <a:defRPr/>
            </a:pPr>
            <a:r>
              <a:rPr lang="en-IE" sz="800" b="1" i="0" kern="1200" dirty="0">
                <a:solidFill>
                  <a:schemeClr val="tx1"/>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ct val="100000"/>
              </a:lnSpc>
              <a:spcBef>
                <a:spcPts val="0"/>
              </a:spcBef>
              <a:spcAft>
                <a:spcPts val="0"/>
              </a:spcAft>
              <a:buClrTx/>
              <a:buSzTx/>
              <a:buFontTx/>
              <a:buNone/>
              <a:tabLst/>
              <a:defRPr/>
            </a:pPr>
            <a:endParaRPr lang="en-US" sz="800" b="1" i="0" kern="1200" dirty="0">
              <a:solidFill>
                <a:schemeClr val="tx1"/>
              </a:solidFill>
              <a:latin typeface="Calibri" panose="020F0502020204030204" pitchFamily="34" charset="0"/>
              <a:ea typeface="Open Sans" panose="020B060603050402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F01578D-B2B5-5DD8-D930-1F8E4334CFAC}"/>
              </a:ext>
            </a:extLst>
          </p:cNvPr>
          <p:cNvPicPr>
            <a:picLocks noChangeAspect="1"/>
          </p:cNvPicPr>
          <p:nvPr userDrawn="1"/>
        </p:nvPicPr>
        <p:blipFill>
          <a:blip r:embed="rId4"/>
          <a:stretch>
            <a:fillRect/>
          </a:stretch>
        </p:blipFill>
        <p:spPr>
          <a:xfrm>
            <a:off x="216204" y="6361546"/>
            <a:ext cx="1244049" cy="433251"/>
          </a:xfrm>
          <a:prstGeom prst="rect">
            <a:avLst/>
          </a:prstGeom>
        </p:spPr>
      </p:pic>
      <p:pic>
        <p:nvPicPr>
          <p:cNvPr id="9" name="Picture 8" descr="Co-funded by the European Union logo in png for web usage">
            <a:extLst>
              <a:ext uri="{FF2B5EF4-FFF2-40B4-BE49-F238E27FC236}">
                <a16:creationId xmlns:a16="http://schemas.microsoft.com/office/drawing/2014/main" id="{E4B5A4A0-E16C-B5C4-8C5D-9BAF2E34EE2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68351" y="6390654"/>
            <a:ext cx="1498564" cy="313626"/>
          </a:xfrm>
          <a:prstGeom prst="rect">
            <a:avLst/>
          </a:prstGeom>
          <a:noFill/>
          <a:ln>
            <a:noFill/>
          </a:ln>
        </p:spPr>
      </p:pic>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428625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FCB913"/>
          </a:solidFill>
          <a:ln w="3060" cap="flat">
            <a:noFill/>
            <a:prstDash val="solid"/>
            <a:miter/>
          </a:ln>
        </p:spPr>
        <p:txBody>
          <a:bodyPr rtlCol="0" anchor="ctr"/>
          <a:lstStyle/>
          <a:p>
            <a:endParaRPr lang="en-US" dirty="0"/>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42846926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302728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FCB913"/>
          </a:solidFill>
          <a:ln w="3060" cap="flat">
            <a:noFill/>
            <a:prstDash val="solid"/>
            <a:miter/>
          </a:ln>
        </p:spPr>
        <p:txBody>
          <a:bodyPr rtlCol="0" anchor="ctr"/>
          <a:lstStyle/>
          <a:p>
            <a:endParaRPr lang="en-US" dirty="0"/>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24964945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3810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D11C5F"/>
          </a:solidFill>
          <a:ln w="3060" cap="flat">
            <a:noFill/>
            <a:prstDash val="solid"/>
            <a:miter/>
          </a:ln>
        </p:spPr>
        <p:txBody>
          <a:bodyPr rtlCol="0" anchor="ctr"/>
          <a:lstStyle/>
          <a:p>
            <a:endParaRPr lang="en-US" dirty="0"/>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30061656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1"/>
            <a:ext cx="12192000" cy="631507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D11C5F"/>
          </a:solidFill>
          <a:ln w="3060" cap="flat">
            <a:noFill/>
            <a:prstDash val="solid"/>
            <a:miter/>
          </a:ln>
        </p:spPr>
        <p:txBody>
          <a:bodyPr rtlCol="0" anchor="ctr"/>
          <a:lstStyle/>
          <a:p>
            <a:endParaRPr lang="en-US" dirty="0"/>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4279523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3810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1C94CA"/>
          </a:solidFill>
          <a:ln w="3060" cap="flat">
            <a:noFill/>
            <a:prstDash val="solid"/>
            <a:miter/>
          </a:ln>
        </p:spPr>
        <p:txBody>
          <a:bodyPr rtlCol="0" anchor="ctr"/>
          <a:lstStyle/>
          <a:p>
            <a:endParaRPr lang="en-US" dirty="0"/>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992714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63246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1C94CA"/>
          </a:solidFill>
          <a:ln w="3060" cap="flat">
            <a:noFill/>
            <a:prstDash val="solid"/>
            <a:miter/>
          </a:ln>
        </p:spPr>
        <p:txBody>
          <a:bodyPr rtlCol="0" anchor="ctr"/>
          <a:lstStyle/>
          <a:p>
            <a:endParaRPr lang="en-US" dirty="0"/>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1004353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324802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1A54E"/>
          </a:solidFill>
          <a:ln w="3060" cap="flat">
            <a:noFill/>
            <a:prstDash val="solid"/>
            <a:miter/>
          </a:ln>
        </p:spPr>
        <p:txBody>
          <a:bodyPr rtlCol="0" anchor="ctr"/>
          <a:lstStyle/>
          <a:p>
            <a:endParaRPr lang="en-US"/>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3492112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3810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5AAA3"/>
          </a:solidFill>
          <a:ln w="3060" cap="flat">
            <a:noFill/>
            <a:prstDash val="solid"/>
            <a:miter/>
          </a:ln>
        </p:spPr>
        <p:txBody>
          <a:bodyPr rtlCol="0" anchor="ctr"/>
          <a:lstStyle/>
          <a:p>
            <a:endParaRPr lang="en-US"/>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22213786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1"/>
            <a:ext cx="12192000" cy="631507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5AAA3"/>
          </a:solidFill>
          <a:ln w="3060" cap="flat">
            <a:noFill/>
            <a:prstDash val="solid"/>
            <a:miter/>
          </a:ln>
        </p:spPr>
        <p:txBody>
          <a:bodyPr rtlCol="0" anchor="ctr"/>
          <a:lstStyle/>
          <a:p>
            <a:endParaRPr lang="en-US"/>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12946098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3810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335C42"/>
          </a:solidFill>
          <a:ln w="3060" cap="flat">
            <a:noFill/>
            <a:prstDash val="solid"/>
            <a:miter/>
          </a:ln>
        </p:spPr>
        <p:txBody>
          <a:bodyPr rtlCol="0" anchor="ctr"/>
          <a:lstStyle/>
          <a:p>
            <a:endParaRPr lang="en-US"/>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2617521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471215"/>
            <a:ext cx="6466340" cy="621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784878"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2DAE010-689B-C374-751E-402231B6F426}"/>
              </a:ext>
            </a:extLst>
          </p:cNvPr>
          <p:cNvGrpSpPr/>
          <p:nvPr userDrawn="1"/>
        </p:nvGrpSpPr>
        <p:grpSpPr>
          <a:xfrm rot="12028030">
            <a:off x="-51341" y="4386944"/>
            <a:ext cx="2061589" cy="1788378"/>
            <a:chOff x="-1397183" y="824494"/>
            <a:chExt cx="1192352" cy="1034336"/>
          </a:xfrm>
        </p:grpSpPr>
        <p:sp>
          <p:nvSpPr>
            <p:cNvPr id="8" name="Freeform 7">
              <a:extLst>
                <a:ext uri="{FF2B5EF4-FFF2-40B4-BE49-F238E27FC236}">
                  <a16:creationId xmlns:a16="http://schemas.microsoft.com/office/drawing/2014/main" id="{26073620-308C-4CB8-75CE-8181A8B8A105}"/>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000ADB7-3B54-7F02-ABE1-1C599C834921}"/>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4BEF547-5E8E-A629-6386-705540859680}"/>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
        <p:nvSpPr>
          <p:cNvPr id="2" name="Text Placeholder 25">
            <a:extLst>
              <a:ext uri="{FF2B5EF4-FFF2-40B4-BE49-F238E27FC236}">
                <a16:creationId xmlns:a16="http://schemas.microsoft.com/office/drawing/2014/main" id="{8E5D254A-5147-6BEF-56E9-B2E0142F2C7B}"/>
              </a:ext>
            </a:extLst>
          </p:cNvPr>
          <p:cNvSpPr>
            <a:spLocks noGrp="1"/>
          </p:cNvSpPr>
          <p:nvPr>
            <p:ph type="body" sz="quarter" idx="37" hasCustomPrompt="1"/>
          </p:nvPr>
        </p:nvSpPr>
        <p:spPr>
          <a:xfrm>
            <a:off x="5908654" y="582764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3" name="Text Placeholder 25">
            <a:extLst>
              <a:ext uri="{FF2B5EF4-FFF2-40B4-BE49-F238E27FC236}">
                <a16:creationId xmlns:a16="http://schemas.microsoft.com/office/drawing/2014/main" id="{787FCA0A-34B4-E93F-5362-746BF8C1B453}"/>
              </a:ext>
            </a:extLst>
          </p:cNvPr>
          <p:cNvSpPr>
            <a:spLocks noGrp="1"/>
          </p:cNvSpPr>
          <p:nvPr>
            <p:ph type="body" sz="quarter" idx="38" hasCustomPrompt="1"/>
          </p:nvPr>
        </p:nvSpPr>
        <p:spPr>
          <a:xfrm>
            <a:off x="6743951" y="582764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4" name="Straight Connector 3">
            <a:extLst>
              <a:ext uri="{FF2B5EF4-FFF2-40B4-BE49-F238E27FC236}">
                <a16:creationId xmlns:a16="http://schemas.microsoft.com/office/drawing/2014/main" id="{68EA2C28-4D4F-752E-1DA0-A7AF1C2DD46B}"/>
              </a:ext>
            </a:extLst>
          </p:cNvPr>
          <p:cNvCxnSpPr>
            <a:cxnSpLocks/>
          </p:cNvCxnSpPr>
          <p:nvPr userDrawn="1"/>
        </p:nvCxnSpPr>
        <p:spPr>
          <a:xfrm flipH="1">
            <a:off x="5658046" y="5764715"/>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sp>
        <p:nvSpPr>
          <p:cNvPr id="5" name="Text Placeholder 25">
            <a:extLst>
              <a:ext uri="{FF2B5EF4-FFF2-40B4-BE49-F238E27FC236}">
                <a16:creationId xmlns:a16="http://schemas.microsoft.com/office/drawing/2014/main" id="{FC165ECD-6538-C3BB-2443-D4EB9558CFE5}"/>
              </a:ext>
            </a:extLst>
          </p:cNvPr>
          <p:cNvSpPr>
            <a:spLocks noGrp="1"/>
          </p:cNvSpPr>
          <p:nvPr>
            <p:ph type="body" sz="quarter" idx="39" hasCustomPrompt="1"/>
          </p:nvPr>
        </p:nvSpPr>
        <p:spPr>
          <a:xfrm>
            <a:off x="5862882" y="47121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6" name="Text Placeholder 25">
            <a:extLst>
              <a:ext uri="{FF2B5EF4-FFF2-40B4-BE49-F238E27FC236}">
                <a16:creationId xmlns:a16="http://schemas.microsoft.com/office/drawing/2014/main" id="{C9002F57-46FB-3719-8AE3-C2729E004D6B}"/>
              </a:ext>
            </a:extLst>
          </p:cNvPr>
          <p:cNvSpPr>
            <a:spLocks noGrp="1"/>
          </p:cNvSpPr>
          <p:nvPr>
            <p:ph type="body" sz="quarter" idx="40" hasCustomPrompt="1"/>
          </p:nvPr>
        </p:nvSpPr>
        <p:spPr>
          <a:xfrm>
            <a:off x="6698179" y="47121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id="{0D2CF3F7-4DB5-A95B-1C94-3CC71CA1FF10}"/>
              </a:ext>
            </a:extLst>
          </p:cNvPr>
          <p:cNvCxnSpPr>
            <a:cxnSpLocks/>
          </p:cNvCxnSpPr>
          <p:nvPr userDrawn="1"/>
        </p:nvCxnSpPr>
        <p:spPr>
          <a:xfrm flipH="1">
            <a:off x="5658046" y="1236303"/>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502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62865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335C42"/>
          </a:solidFill>
          <a:ln w="3060" cap="flat">
            <a:noFill/>
            <a:prstDash val="solid"/>
            <a:miter/>
          </a:ln>
        </p:spPr>
        <p:txBody>
          <a:bodyPr rtlCol="0" anchor="ctr"/>
          <a:lstStyle/>
          <a:p>
            <a:endParaRPr lang="en-US"/>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32299501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477903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DF4625"/>
          </a:solidFill>
          <a:ln w="3060" cap="flat">
            <a:noFill/>
            <a:prstDash val="solid"/>
            <a:miter/>
          </a:ln>
        </p:spPr>
        <p:txBody>
          <a:bodyPr rtlCol="0" anchor="ctr"/>
          <a:lstStyle/>
          <a:p>
            <a:endParaRPr lang="en-US"/>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96612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3810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02E8C"/>
          </a:solidFill>
          <a:ln w="3060" cap="flat">
            <a:noFill/>
            <a:prstDash val="solid"/>
            <a:miter/>
          </a:ln>
        </p:spPr>
        <p:txBody>
          <a:bodyPr rtlCol="0" anchor="ctr"/>
          <a:lstStyle/>
          <a:p>
            <a:endParaRPr lang="en-US"/>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8037362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1"/>
            <a:ext cx="12192000" cy="637222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02E8C"/>
          </a:solidFill>
          <a:ln w="3060" cap="flat">
            <a:noFill/>
            <a:prstDash val="solid"/>
            <a:miter/>
          </a:ln>
        </p:spPr>
        <p:txBody>
          <a:bodyPr rtlCol="0" anchor="ctr"/>
          <a:lstStyle/>
          <a:p>
            <a:endParaRPr lang="en-US" dirty="0"/>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2648560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1"/>
            <a:ext cx="12192000" cy="637222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E1765"/>
          </a:solidFill>
          <a:ln w="3060" cap="flat">
            <a:noFill/>
            <a:prstDash val="solid"/>
            <a:miter/>
          </a:ln>
        </p:spPr>
        <p:txBody>
          <a:bodyPr rtlCol="0" anchor="ctr"/>
          <a:lstStyle/>
          <a:p>
            <a:endParaRPr lang="en-US" dirty="0"/>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2761000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1"/>
            <a:ext cx="12192000" cy="637222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FBC9DB"/>
          </a:solidFill>
          <a:ln w="3060" cap="flat">
            <a:noFill/>
            <a:prstDash val="solid"/>
            <a:miter/>
          </a:ln>
        </p:spPr>
        <p:txBody>
          <a:bodyPr rtlCol="0" anchor="ctr"/>
          <a:lstStyle/>
          <a:p>
            <a:endParaRPr lang="en-US" dirty="0"/>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2534904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2" name="Freeform 1">
            <a:extLst>
              <a:ext uri="{FF2B5EF4-FFF2-40B4-BE49-F238E27FC236}">
                <a16:creationId xmlns:a16="http://schemas.microsoft.com/office/drawing/2014/main" id="{EF45AAD3-A98F-D9DB-81D8-ED797F15EEE9}"/>
              </a:ext>
            </a:extLst>
          </p:cNvPr>
          <p:cNvSpPr/>
          <p:nvPr userDrawn="1"/>
        </p:nvSpPr>
        <p:spPr>
          <a:xfrm>
            <a:off x="2315576" y="1082327"/>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69491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5493297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4_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0B0F0"/>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1994250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6_Qutoe 04">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Freeform 11">
            <a:extLst>
              <a:ext uri="{FF2B5EF4-FFF2-40B4-BE49-F238E27FC236}">
                <a16:creationId xmlns:a16="http://schemas.microsoft.com/office/drawing/2014/main" id="{741F60DB-CA5B-8549-AB90-11B53F526B02}"/>
              </a:ext>
            </a:extLst>
          </p:cNvPr>
          <p:cNvSpPr/>
          <p:nvPr userDrawn="1"/>
        </p:nvSpPr>
        <p:spPr>
          <a:xfrm>
            <a:off x="-1014" y="335338"/>
            <a:ext cx="5912541" cy="63156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CE4FC"/>
          </a:solidFill>
          <a:ln w="3598"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552462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471215"/>
            <a:ext cx="5784878" cy="621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374014" y="141356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209311" y="141356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395717" y="232854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231014" y="2328548"/>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402296" y="324353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237593" y="324353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423999" y="415852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259296" y="4158523"/>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402296" y="507351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237593" y="507351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169178" y="4927540"/>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169178" y="4038242"/>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169178" y="3157451"/>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169178" y="2178648"/>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2DAE010-689B-C374-751E-402231B6F426}"/>
              </a:ext>
            </a:extLst>
          </p:cNvPr>
          <p:cNvGrpSpPr/>
          <p:nvPr userDrawn="1"/>
        </p:nvGrpSpPr>
        <p:grpSpPr>
          <a:xfrm rot="12028030">
            <a:off x="-51341" y="4386944"/>
            <a:ext cx="2061589" cy="1788378"/>
            <a:chOff x="-1397183" y="824494"/>
            <a:chExt cx="1192352" cy="1034336"/>
          </a:xfrm>
        </p:grpSpPr>
        <p:sp>
          <p:nvSpPr>
            <p:cNvPr id="8" name="Freeform 7">
              <a:extLst>
                <a:ext uri="{FF2B5EF4-FFF2-40B4-BE49-F238E27FC236}">
                  <a16:creationId xmlns:a16="http://schemas.microsoft.com/office/drawing/2014/main" id="{26073620-308C-4CB8-75CE-8181A8B8A105}"/>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000ADB7-3B54-7F02-ABE1-1C599C834921}"/>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4BEF547-5E8E-A629-6386-705540859680}"/>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
        <p:nvSpPr>
          <p:cNvPr id="2" name="Text Placeholder 25">
            <a:extLst>
              <a:ext uri="{FF2B5EF4-FFF2-40B4-BE49-F238E27FC236}">
                <a16:creationId xmlns:a16="http://schemas.microsoft.com/office/drawing/2014/main" id="{8E5D254A-5147-6BEF-56E9-B2E0142F2C7B}"/>
              </a:ext>
            </a:extLst>
          </p:cNvPr>
          <p:cNvSpPr>
            <a:spLocks noGrp="1"/>
          </p:cNvSpPr>
          <p:nvPr>
            <p:ph type="body" sz="quarter" idx="37" hasCustomPrompt="1"/>
          </p:nvPr>
        </p:nvSpPr>
        <p:spPr>
          <a:xfrm>
            <a:off x="5419786" y="590321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3" name="Text Placeholder 25">
            <a:extLst>
              <a:ext uri="{FF2B5EF4-FFF2-40B4-BE49-F238E27FC236}">
                <a16:creationId xmlns:a16="http://schemas.microsoft.com/office/drawing/2014/main" id="{787FCA0A-34B4-E93F-5362-746BF8C1B453}"/>
              </a:ext>
            </a:extLst>
          </p:cNvPr>
          <p:cNvSpPr>
            <a:spLocks noGrp="1"/>
          </p:cNvSpPr>
          <p:nvPr>
            <p:ph type="body" sz="quarter" idx="38" hasCustomPrompt="1"/>
          </p:nvPr>
        </p:nvSpPr>
        <p:spPr>
          <a:xfrm>
            <a:off x="6255083" y="590321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4" name="Straight Connector 3">
            <a:extLst>
              <a:ext uri="{FF2B5EF4-FFF2-40B4-BE49-F238E27FC236}">
                <a16:creationId xmlns:a16="http://schemas.microsoft.com/office/drawing/2014/main" id="{68EA2C28-4D4F-752E-1DA0-A7AF1C2DD46B}"/>
              </a:ext>
            </a:extLst>
          </p:cNvPr>
          <p:cNvCxnSpPr>
            <a:cxnSpLocks/>
          </p:cNvCxnSpPr>
          <p:nvPr userDrawn="1"/>
        </p:nvCxnSpPr>
        <p:spPr>
          <a:xfrm flipH="1">
            <a:off x="5169178" y="5840285"/>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sp>
        <p:nvSpPr>
          <p:cNvPr id="5" name="Text Placeholder 25">
            <a:extLst>
              <a:ext uri="{FF2B5EF4-FFF2-40B4-BE49-F238E27FC236}">
                <a16:creationId xmlns:a16="http://schemas.microsoft.com/office/drawing/2014/main" id="{FC165ECD-6538-C3BB-2443-D4EB9558CFE5}"/>
              </a:ext>
            </a:extLst>
          </p:cNvPr>
          <p:cNvSpPr>
            <a:spLocks noGrp="1"/>
          </p:cNvSpPr>
          <p:nvPr>
            <p:ph type="body" sz="quarter" idx="39" hasCustomPrompt="1"/>
          </p:nvPr>
        </p:nvSpPr>
        <p:spPr>
          <a:xfrm>
            <a:off x="5374014" y="54678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6" name="Text Placeholder 25">
            <a:extLst>
              <a:ext uri="{FF2B5EF4-FFF2-40B4-BE49-F238E27FC236}">
                <a16:creationId xmlns:a16="http://schemas.microsoft.com/office/drawing/2014/main" id="{C9002F57-46FB-3719-8AE3-C2729E004D6B}"/>
              </a:ext>
            </a:extLst>
          </p:cNvPr>
          <p:cNvSpPr>
            <a:spLocks noGrp="1"/>
          </p:cNvSpPr>
          <p:nvPr>
            <p:ph type="body" sz="quarter" idx="40" hasCustomPrompt="1"/>
          </p:nvPr>
        </p:nvSpPr>
        <p:spPr>
          <a:xfrm>
            <a:off x="6209311" y="54678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id="{0D2CF3F7-4DB5-A95B-1C94-3CC71CA1FF10}"/>
              </a:ext>
            </a:extLst>
          </p:cNvPr>
          <p:cNvCxnSpPr>
            <a:cxnSpLocks/>
          </p:cNvCxnSpPr>
          <p:nvPr userDrawn="1"/>
        </p:nvCxnSpPr>
        <p:spPr>
          <a:xfrm flipH="1">
            <a:off x="5169178" y="1311873"/>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2776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0_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2712B"/>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14909783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7_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2BFA0"/>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30831676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3_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E1765"/>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23302342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4_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204186"/>
            <a:ext cx="5912541" cy="6427433"/>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BC9DB"/>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22462586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1_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6971157" cy="608215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2712B"/>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181156" y="335338"/>
            <a:ext cx="11717868" cy="6522662"/>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17331368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2_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197315"/>
            <a:ext cx="6971157" cy="652266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E1765"/>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181156" y="335338"/>
            <a:ext cx="11717868" cy="6522662"/>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20529627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1_Qutoe 04">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181156" y="335338"/>
            <a:ext cx="11717868" cy="6522662"/>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2" name="Freeform 11">
            <a:extLst>
              <a:ext uri="{FF2B5EF4-FFF2-40B4-BE49-F238E27FC236}">
                <a16:creationId xmlns:a16="http://schemas.microsoft.com/office/drawing/2014/main" id="{741F60DB-CA5B-8549-AB90-11B53F526B02}"/>
              </a:ext>
            </a:extLst>
          </p:cNvPr>
          <p:cNvSpPr/>
          <p:nvPr userDrawn="1"/>
        </p:nvSpPr>
        <p:spPr>
          <a:xfrm>
            <a:off x="-1014" y="637820"/>
            <a:ext cx="6971157" cy="62201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335C42"/>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38685775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0_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335338"/>
            <a:ext cx="7516239" cy="63846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F4625"/>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37049691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5_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6971157" cy="608215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BC9DB"/>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181156" y="335338"/>
            <a:ext cx="11717868" cy="6522662"/>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9931626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7_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5AAA3"/>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1207490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268990"/>
            <a:ext cx="6466340" cy="641755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673560"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grpSp>
        <p:nvGrpSpPr>
          <p:cNvPr id="7" name="Group 6">
            <a:extLst>
              <a:ext uri="{FF2B5EF4-FFF2-40B4-BE49-F238E27FC236}">
                <a16:creationId xmlns:a16="http://schemas.microsoft.com/office/drawing/2014/main" id="{92DAE010-689B-C374-751E-402231B6F426}"/>
              </a:ext>
            </a:extLst>
          </p:cNvPr>
          <p:cNvGrpSpPr/>
          <p:nvPr userDrawn="1"/>
        </p:nvGrpSpPr>
        <p:grpSpPr>
          <a:xfrm rot="12028030">
            <a:off x="-78931" y="5218811"/>
            <a:ext cx="1846291" cy="1362632"/>
            <a:chOff x="-1397183" y="824494"/>
            <a:chExt cx="1192352" cy="1034336"/>
          </a:xfrm>
        </p:grpSpPr>
        <p:sp>
          <p:nvSpPr>
            <p:cNvPr id="8" name="Freeform 7">
              <a:extLst>
                <a:ext uri="{FF2B5EF4-FFF2-40B4-BE49-F238E27FC236}">
                  <a16:creationId xmlns:a16="http://schemas.microsoft.com/office/drawing/2014/main" id="{26073620-308C-4CB8-75CE-8181A8B8A105}"/>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000ADB7-3B54-7F02-ABE1-1C599C834921}"/>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4BEF547-5E8E-A629-6386-705540859680}"/>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
        <p:nvSpPr>
          <p:cNvPr id="2" name="Text Placeholder 25">
            <a:extLst>
              <a:ext uri="{FF2B5EF4-FFF2-40B4-BE49-F238E27FC236}">
                <a16:creationId xmlns:a16="http://schemas.microsoft.com/office/drawing/2014/main" id="{8E5D254A-5147-6BEF-56E9-B2E0142F2C7B}"/>
              </a:ext>
            </a:extLst>
          </p:cNvPr>
          <p:cNvSpPr>
            <a:spLocks noGrp="1"/>
          </p:cNvSpPr>
          <p:nvPr>
            <p:ph type="body" sz="quarter" idx="37" hasCustomPrompt="1"/>
          </p:nvPr>
        </p:nvSpPr>
        <p:spPr>
          <a:xfrm>
            <a:off x="5908654" y="582764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3" name="Text Placeholder 25">
            <a:extLst>
              <a:ext uri="{FF2B5EF4-FFF2-40B4-BE49-F238E27FC236}">
                <a16:creationId xmlns:a16="http://schemas.microsoft.com/office/drawing/2014/main" id="{787FCA0A-34B4-E93F-5362-746BF8C1B453}"/>
              </a:ext>
            </a:extLst>
          </p:cNvPr>
          <p:cNvSpPr>
            <a:spLocks noGrp="1"/>
          </p:cNvSpPr>
          <p:nvPr>
            <p:ph type="body" sz="quarter" idx="38" hasCustomPrompt="1"/>
          </p:nvPr>
        </p:nvSpPr>
        <p:spPr>
          <a:xfrm>
            <a:off x="6743951" y="582764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 name="Text Placeholder 25">
            <a:extLst>
              <a:ext uri="{FF2B5EF4-FFF2-40B4-BE49-F238E27FC236}">
                <a16:creationId xmlns:a16="http://schemas.microsoft.com/office/drawing/2014/main" id="{FC165ECD-6538-C3BB-2443-D4EB9558CFE5}"/>
              </a:ext>
            </a:extLst>
          </p:cNvPr>
          <p:cNvSpPr>
            <a:spLocks noGrp="1"/>
          </p:cNvSpPr>
          <p:nvPr>
            <p:ph type="body" sz="quarter" idx="39" hasCustomPrompt="1"/>
          </p:nvPr>
        </p:nvSpPr>
        <p:spPr>
          <a:xfrm>
            <a:off x="5862882" y="47121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6" name="Text Placeholder 25">
            <a:extLst>
              <a:ext uri="{FF2B5EF4-FFF2-40B4-BE49-F238E27FC236}">
                <a16:creationId xmlns:a16="http://schemas.microsoft.com/office/drawing/2014/main" id="{C9002F57-46FB-3719-8AE3-C2729E004D6B}"/>
              </a:ext>
            </a:extLst>
          </p:cNvPr>
          <p:cNvSpPr>
            <a:spLocks noGrp="1"/>
          </p:cNvSpPr>
          <p:nvPr>
            <p:ph type="body" sz="quarter" idx="40" hasCustomPrompt="1"/>
          </p:nvPr>
        </p:nvSpPr>
        <p:spPr>
          <a:xfrm>
            <a:off x="6698179" y="47121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6109289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8_Qutoe 04">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Freeform 11">
            <a:extLst>
              <a:ext uri="{FF2B5EF4-FFF2-40B4-BE49-F238E27FC236}">
                <a16:creationId xmlns:a16="http://schemas.microsoft.com/office/drawing/2014/main" id="{741F60DB-CA5B-8549-AB90-11B53F526B02}"/>
              </a:ext>
            </a:extLst>
          </p:cNvPr>
          <p:cNvSpPr/>
          <p:nvPr userDrawn="1"/>
        </p:nvSpPr>
        <p:spPr>
          <a:xfrm>
            <a:off x="-1014" y="335339"/>
            <a:ext cx="5912541" cy="614670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9FDFA"/>
          </a:solidFill>
          <a:ln w="3598"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0937744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6_Qutoe 04">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Freeform 11">
            <a:extLst>
              <a:ext uri="{FF2B5EF4-FFF2-40B4-BE49-F238E27FC236}">
                <a16:creationId xmlns:a16="http://schemas.microsoft.com/office/drawing/2014/main" id="{741F60DB-CA5B-8549-AB90-11B53F526B02}"/>
              </a:ext>
            </a:extLst>
          </p:cNvPr>
          <p:cNvSpPr/>
          <p:nvPr userDrawn="1"/>
        </p:nvSpPr>
        <p:spPr>
          <a:xfrm>
            <a:off x="-1014" y="335339"/>
            <a:ext cx="8078214" cy="614670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9FDFA"/>
          </a:solidFill>
          <a:ln w="3598"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1628420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702E8C"/>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10493581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3_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180975"/>
            <a:ext cx="5912541" cy="656272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702E8C"/>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22991780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9_Qutoe 04">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2" name="Freeform 11">
            <a:extLst>
              <a:ext uri="{FF2B5EF4-FFF2-40B4-BE49-F238E27FC236}">
                <a16:creationId xmlns:a16="http://schemas.microsoft.com/office/drawing/2014/main" id="{741F60DB-CA5B-8549-AB90-11B53F526B02}"/>
              </a:ext>
            </a:extLst>
          </p:cNvPr>
          <p:cNvSpPr/>
          <p:nvPr userDrawn="1"/>
        </p:nvSpPr>
        <p:spPr>
          <a:xfrm>
            <a:off x="-1014" y="335339"/>
            <a:ext cx="5912541" cy="614670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2C9ED"/>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4" name="Freeform 11">
            <a:extLst>
              <a:ext uri="{FF2B5EF4-FFF2-40B4-BE49-F238E27FC236}">
                <a16:creationId xmlns:a16="http://schemas.microsoft.com/office/drawing/2014/main" id="{1C3C4545-3A8B-0C4A-0157-16D1F72CE610}"/>
              </a:ext>
            </a:extLst>
          </p:cNvPr>
          <p:cNvSpPr/>
          <p:nvPr userDrawn="1"/>
        </p:nvSpPr>
        <p:spPr>
          <a:xfrm>
            <a:off x="6233081" y="676275"/>
            <a:ext cx="5451287" cy="5610225"/>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2C9ED"/>
          </a:solidFill>
          <a:ln w="3598"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6852270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8_Qutoe 04">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2" name="Freeform 11">
            <a:extLst>
              <a:ext uri="{FF2B5EF4-FFF2-40B4-BE49-F238E27FC236}">
                <a16:creationId xmlns:a16="http://schemas.microsoft.com/office/drawing/2014/main" id="{741F60DB-CA5B-8549-AB90-11B53F526B02}"/>
              </a:ext>
            </a:extLst>
          </p:cNvPr>
          <p:cNvSpPr/>
          <p:nvPr userDrawn="1"/>
        </p:nvSpPr>
        <p:spPr>
          <a:xfrm>
            <a:off x="-1014" y="335339"/>
            <a:ext cx="5912541" cy="614670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CB913"/>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4" name="Freeform 11">
            <a:extLst>
              <a:ext uri="{FF2B5EF4-FFF2-40B4-BE49-F238E27FC236}">
                <a16:creationId xmlns:a16="http://schemas.microsoft.com/office/drawing/2014/main" id="{1C3C4545-3A8B-0C4A-0157-16D1F72CE610}"/>
              </a:ext>
            </a:extLst>
          </p:cNvPr>
          <p:cNvSpPr/>
          <p:nvPr userDrawn="1"/>
        </p:nvSpPr>
        <p:spPr>
          <a:xfrm>
            <a:off x="6233081" y="676275"/>
            <a:ext cx="5451287" cy="5610225"/>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5AAA3"/>
          </a:solidFill>
          <a:ln w="3598"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4481003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9_Qutoe 04">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2" name="Freeform 11">
            <a:extLst>
              <a:ext uri="{FF2B5EF4-FFF2-40B4-BE49-F238E27FC236}">
                <a16:creationId xmlns:a16="http://schemas.microsoft.com/office/drawing/2014/main" id="{741F60DB-CA5B-8549-AB90-11B53F526B02}"/>
              </a:ext>
            </a:extLst>
          </p:cNvPr>
          <p:cNvSpPr/>
          <p:nvPr userDrawn="1"/>
        </p:nvSpPr>
        <p:spPr>
          <a:xfrm>
            <a:off x="-1014" y="335339"/>
            <a:ext cx="5912541" cy="614670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F4625"/>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4" name="Freeform 11">
            <a:extLst>
              <a:ext uri="{FF2B5EF4-FFF2-40B4-BE49-F238E27FC236}">
                <a16:creationId xmlns:a16="http://schemas.microsoft.com/office/drawing/2014/main" id="{1C3C4545-3A8B-0C4A-0157-16D1F72CE610}"/>
              </a:ext>
            </a:extLst>
          </p:cNvPr>
          <p:cNvSpPr/>
          <p:nvPr userDrawn="1"/>
        </p:nvSpPr>
        <p:spPr>
          <a:xfrm>
            <a:off x="6233081" y="676275"/>
            <a:ext cx="5451287" cy="5610225"/>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702E8C"/>
          </a:solidFill>
          <a:ln w="3598"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407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5_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2C9ED"/>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2" name="Freeform 1">
            <a:extLst>
              <a:ext uri="{FF2B5EF4-FFF2-40B4-BE49-F238E27FC236}">
                <a16:creationId xmlns:a16="http://schemas.microsoft.com/office/drawing/2014/main" id="{EF45AAD3-A98F-D9DB-81D8-ED797F15EEE9}"/>
              </a:ext>
            </a:extLst>
          </p:cNvPr>
          <p:cNvSpPr/>
          <p:nvPr userDrawn="1"/>
        </p:nvSpPr>
        <p:spPr>
          <a:xfrm>
            <a:off x="2315576" y="1082327"/>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70668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30_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0B050"/>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34990013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9_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1768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B9D03"/>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3" name="Freeform 11">
            <a:extLst>
              <a:ext uri="{FF2B5EF4-FFF2-40B4-BE49-F238E27FC236}">
                <a16:creationId xmlns:a16="http://schemas.microsoft.com/office/drawing/2014/main" id="{8DBB32F0-498E-7F73-867D-E7C65BD6B89A}"/>
              </a:ext>
            </a:extLst>
          </p:cNvPr>
          <p:cNvSpPr/>
          <p:nvPr userDrawn="1"/>
        </p:nvSpPr>
        <p:spPr>
          <a:xfrm>
            <a:off x="6110818" y="75539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5AAA3"/>
          </a:solidFill>
          <a:ln w="3598" cap="flat">
            <a:noFill/>
            <a:prstDash val="solid"/>
            <a:miter/>
          </a:ln>
        </p:spPr>
        <p:txBody>
          <a:bodyPr rtlCol="0" anchor="ctr"/>
          <a:lstStyle/>
          <a:p>
            <a:endParaRPr lang="en-US" b="0" i="0" dirty="0">
              <a:latin typeface="Calibri" panose="020F0502020204030204" pitchFamily="34" charset="0"/>
            </a:endParaRPr>
          </a:p>
        </p:txBody>
      </p:sp>
      <p:sp>
        <p:nvSpPr>
          <p:cNvPr id="4" name="Text Placeholder 23">
            <a:extLst>
              <a:ext uri="{FF2B5EF4-FFF2-40B4-BE49-F238E27FC236}">
                <a16:creationId xmlns:a16="http://schemas.microsoft.com/office/drawing/2014/main" id="{44D329D3-6F00-7A11-1E94-C5F4B074AF8E}"/>
              </a:ext>
            </a:extLst>
          </p:cNvPr>
          <p:cNvSpPr>
            <a:spLocks noGrp="1"/>
          </p:cNvSpPr>
          <p:nvPr>
            <p:ph type="body" sz="quarter" idx="44" hasCustomPrompt="1"/>
          </p:nvPr>
        </p:nvSpPr>
        <p:spPr>
          <a:xfrm>
            <a:off x="6556708" y="2308889"/>
            <a:ext cx="5055171" cy="2635608"/>
          </a:xfrm>
          <a:prstGeom prst="rect">
            <a:avLst/>
          </a:prstGeom>
          <a:solidFill>
            <a:srgbClr val="05AAA3"/>
          </a:solidFill>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7" name="Text Placeholder 23">
            <a:extLst>
              <a:ext uri="{FF2B5EF4-FFF2-40B4-BE49-F238E27FC236}">
                <a16:creationId xmlns:a16="http://schemas.microsoft.com/office/drawing/2014/main" id="{70D8D7E6-3651-D9B5-5406-ADFE00943599}"/>
              </a:ext>
            </a:extLst>
          </p:cNvPr>
          <p:cNvSpPr>
            <a:spLocks noGrp="1"/>
          </p:cNvSpPr>
          <p:nvPr>
            <p:ph type="body" sz="quarter" idx="45" hasCustomPrompt="1"/>
          </p:nvPr>
        </p:nvSpPr>
        <p:spPr>
          <a:xfrm>
            <a:off x="6556708" y="5157855"/>
            <a:ext cx="5055171" cy="1104445"/>
          </a:xfrm>
          <a:prstGeom prst="rect">
            <a:avLst/>
          </a:prstGeom>
          <a:solidFill>
            <a:srgbClr val="05AAA3"/>
          </a:solidFill>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2577025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51468" y="667226"/>
            <a:ext cx="6574993" cy="619077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spTree>
    <p:extLst>
      <p:ext uri="{BB962C8B-B14F-4D97-AF65-F5344CB8AC3E}">
        <p14:creationId xmlns:p14="http://schemas.microsoft.com/office/powerpoint/2010/main" val="4072363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7_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17684" y="637821"/>
            <a:ext cx="5912541" cy="584422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702E8C"/>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3" name="Freeform 11">
            <a:extLst>
              <a:ext uri="{FF2B5EF4-FFF2-40B4-BE49-F238E27FC236}">
                <a16:creationId xmlns:a16="http://schemas.microsoft.com/office/drawing/2014/main" id="{8DBB32F0-498E-7F73-867D-E7C65BD6B89A}"/>
              </a:ext>
            </a:extLst>
          </p:cNvPr>
          <p:cNvSpPr/>
          <p:nvPr userDrawn="1"/>
        </p:nvSpPr>
        <p:spPr>
          <a:xfrm>
            <a:off x="6110818" y="755391"/>
            <a:ext cx="5912541" cy="57672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5AAA3"/>
          </a:solidFill>
          <a:ln w="3598" cap="flat">
            <a:noFill/>
            <a:prstDash val="solid"/>
            <a:miter/>
          </a:ln>
        </p:spPr>
        <p:txBody>
          <a:bodyPr rtlCol="0" anchor="ctr"/>
          <a:lstStyle/>
          <a:p>
            <a:endParaRPr lang="en-US" b="0" i="0" dirty="0">
              <a:latin typeface="Calibri" panose="020F0502020204030204" pitchFamily="34" charset="0"/>
            </a:endParaRPr>
          </a:p>
        </p:txBody>
      </p:sp>
      <p:sp>
        <p:nvSpPr>
          <p:cNvPr id="4" name="Text Placeholder 23">
            <a:extLst>
              <a:ext uri="{FF2B5EF4-FFF2-40B4-BE49-F238E27FC236}">
                <a16:creationId xmlns:a16="http://schemas.microsoft.com/office/drawing/2014/main" id="{44D329D3-6F00-7A11-1E94-C5F4B074AF8E}"/>
              </a:ext>
            </a:extLst>
          </p:cNvPr>
          <p:cNvSpPr>
            <a:spLocks noGrp="1"/>
          </p:cNvSpPr>
          <p:nvPr>
            <p:ph type="body" sz="quarter" idx="44" hasCustomPrompt="1"/>
          </p:nvPr>
        </p:nvSpPr>
        <p:spPr>
          <a:xfrm>
            <a:off x="6556708" y="2308889"/>
            <a:ext cx="5055171" cy="2635608"/>
          </a:xfrm>
          <a:prstGeom prst="rect">
            <a:avLst/>
          </a:prstGeom>
          <a:solidFill>
            <a:srgbClr val="05AAA3"/>
          </a:solidFill>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7" name="Text Placeholder 23">
            <a:extLst>
              <a:ext uri="{FF2B5EF4-FFF2-40B4-BE49-F238E27FC236}">
                <a16:creationId xmlns:a16="http://schemas.microsoft.com/office/drawing/2014/main" id="{70D8D7E6-3651-D9B5-5406-ADFE00943599}"/>
              </a:ext>
            </a:extLst>
          </p:cNvPr>
          <p:cNvSpPr>
            <a:spLocks noGrp="1"/>
          </p:cNvSpPr>
          <p:nvPr>
            <p:ph type="body" sz="quarter" idx="45" hasCustomPrompt="1"/>
          </p:nvPr>
        </p:nvSpPr>
        <p:spPr>
          <a:xfrm>
            <a:off x="6556708" y="5157855"/>
            <a:ext cx="5055171" cy="1104445"/>
          </a:xfrm>
          <a:prstGeom prst="rect">
            <a:avLst/>
          </a:prstGeom>
          <a:noFill/>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30573716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8_Qutoe 04">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2" name="Freeform 11">
            <a:extLst>
              <a:ext uri="{FF2B5EF4-FFF2-40B4-BE49-F238E27FC236}">
                <a16:creationId xmlns:a16="http://schemas.microsoft.com/office/drawing/2014/main" id="{741F60DB-CA5B-8549-AB90-11B53F526B02}"/>
              </a:ext>
            </a:extLst>
          </p:cNvPr>
          <p:cNvSpPr/>
          <p:nvPr userDrawn="1"/>
        </p:nvSpPr>
        <p:spPr>
          <a:xfrm>
            <a:off x="-38100" y="0"/>
            <a:ext cx="6848475" cy="685799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702E8C"/>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1557886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31_Qutoe 04">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2" name="Freeform 11">
            <a:extLst>
              <a:ext uri="{FF2B5EF4-FFF2-40B4-BE49-F238E27FC236}">
                <a16:creationId xmlns:a16="http://schemas.microsoft.com/office/drawing/2014/main" id="{741F60DB-CA5B-8549-AB90-11B53F526B02}"/>
              </a:ext>
            </a:extLst>
          </p:cNvPr>
          <p:cNvSpPr/>
          <p:nvPr userDrawn="1"/>
        </p:nvSpPr>
        <p:spPr>
          <a:xfrm>
            <a:off x="-38100" y="0"/>
            <a:ext cx="6848475" cy="685799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9A012"/>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2191319"/>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5040285"/>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14132752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Qutoe 04">
    <p:spTree>
      <p:nvGrpSpPr>
        <p:cNvPr id="1" name=""/>
        <p:cNvGrpSpPr/>
        <p:nvPr/>
      </p:nvGrpSpPr>
      <p:grpSpPr>
        <a:xfrm>
          <a:off x="0" y="0"/>
          <a:ext cx="0" cy="0"/>
          <a:chOff x="0" y="0"/>
          <a:chExt cx="0" cy="0"/>
        </a:xfrm>
      </p:grpSpPr>
      <p:sp>
        <p:nvSpPr>
          <p:cNvPr id="14" name="Picture Placeholder 10">
            <a:extLst>
              <a:ext uri="{FF2B5EF4-FFF2-40B4-BE49-F238E27FC236}">
                <a16:creationId xmlns:a16="http://schemas.microsoft.com/office/drawing/2014/main" id="{AFAF2528-7CBC-EFC7-1A87-0F7D843AACB5}"/>
              </a:ext>
            </a:extLst>
          </p:cNvPr>
          <p:cNvSpPr>
            <a:spLocks noGrp="1"/>
          </p:cNvSpPr>
          <p:nvPr>
            <p:ph type="pic" sz="quarter" idx="42"/>
          </p:nvPr>
        </p:nvSpPr>
        <p:spPr>
          <a:xfrm>
            <a:off x="1315724" y="825882"/>
            <a:ext cx="10583299" cy="5737672"/>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 name="Freeform 1">
            <a:extLst>
              <a:ext uri="{FF2B5EF4-FFF2-40B4-BE49-F238E27FC236}">
                <a16:creationId xmlns:a16="http://schemas.microsoft.com/office/drawing/2014/main" id="{EF45AAD3-A98F-D9DB-81D8-ED797F15EEE9}"/>
              </a:ext>
            </a:extLst>
          </p:cNvPr>
          <p:cNvSpPr/>
          <p:nvPr userDrawn="1"/>
        </p:nvSpPr>
        <p:spPr>
          <a:xfrm>
            <a:off x="2427894" y="1226786"/>
            <a:ext cx="1194449" cy="88302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 name="Freeform 11">
            <a:extLst>
              <a:ext uri="{FF2B5EF4-FFF2-40B4-BE49-F238E27FC236}">
                <a16:creationId xmlns:a16="http://schemas.microsoft.com/office/drawing/2014/main" id="{4166F876-EC79-8429-0CD1-C082B9B4CE45}"/>
              </a:ext>
            </a:extLst>
          </p:cNvPr>
          <p:cNvSpPr/>
          <p:nvPr userDrawn="1"/>
        </p:nvSpPr>
        <p:spPr>
          <a:xfrm>
            <a:off x="669614" y="3820354"/>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8AAE3"/>
          </a:solidFill>
          <a:ln w="3598" cap="flat">
            <a:noFill/>
            <a:prstDash val="solid"/>
            <a:miter/>
          </a:ln>
        </p:spPr>
        <p:txBody>
          <a:bodyPr rtlCol="0" anchor="ctr"/>
          <a:lstStyle/>
          <a:p>
            <a:endParaRPr lang="en-US" b="0" i="0" dirty="0">
              <a:latin typeface="Calibri" panose="020F0502020204030204" pitchFamily="34" charset="0"/>
            </a:endParaRPr>
          </a:p>
        </p:txBody>
      </p:sp>
      <p:sp>
        <p:nvSpPr>
          <p:cNvPr id="12" name="Freeform 11">
            <a:extLst>
              <a:ext uri="{FF2B5EF4-FFF2-40B4-BE49-F238E27FC236}">
                <a16:creationId xmlns:a16="http://schemas.microsoft.com/office/drawing/2014/main" id="{741F60DB-CA5B-8549-AB90-11B53F526B02}"/>
              </a:ext>
            </a:extLst>
          </p:cNvPr>
          <p:cNvSpPr/>
          <p:nvPr userDrawn="1"/>
        </p:nvSpPr>
        <p:spPr>
          <a:xfrm>
            <a:off x="628650" y="685800"/>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1A54E"/>
          </a:solidFill>
          <a:ln w="3598" cap="flat">
            <a:noFill/>
            <a:prstDash val="solid"/>
            <a:miter/>
          </a:ln>
        </p:spPr>
        <p:txBody>
          <a:bodyPr rtlCol="0" anchor="ctr"/>
          <a:lstStyle/>
          <a:p>
            <a:endParaRPr lang="en-US" b="0" i="0" dirty="0">
              <a:latin typeface="Calibri" panose="020F0502020204030204" pitchFamily="34" charset="0"/>
            </a:endParaRPr>
          </a:p>
        </p:txBody>
      </p:sp>
      <p:sp>
        <p:nvSpPr>
          <p:cNvPr id="4" name="Freeform 1">
            <a:extLst>
              <a:ext uri="{FF2B5EF4-FFF2-40B4-BE49-F238E27FC236}">
                <a16:creationId xmlns:a16="http://schemas.microsoft.com/office/drawing/2014/main" id="{4183CCF9-483D-42CC-BA1C-652FB81B2317}"/>
              </a:ext>
            </a:extLst>
          </p:cNvPr>
          <p:cNvSpPr/>
          <p:nvPr userDrawn="1"/>
        </p:nvSpPr>
        <p:spPr>
          <a:xfrm>
            <a:off x="6256249" y="1327439"/>
            <a:ext cx="1194449" cy="88302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11">
            <a:extLst>
              <a:ext uri="{FF2B5EF4-FFF2-40B4-BE49-F238E27FC236}">
                <a16:creationId xmlns:a16="http://schemas.microsoft.com/office/drawing/2014/main" id="{3680757E-CEA3-4DC6-F4DD-0D33ED58E447}"/>
              </a:ext>
            </a:extLst>
          </p:cNvPr>
          <p:cNvSpPr/>
          <p:nvPr userDrawn="1"/>
        </p:nvSpPr>
        <p:spPr>
          <a:xfrm rot="10800000">
            <a:off x="4635608" y="3914536"/>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1A54E"/>
          </a:solidFill>
          <a:ln w="3598" cap="flat">
            <a:noFill/>
            <a:prstDash val="solid"/>
            <a:miter/>
          </a:ln>
        </p:spPr>
        <p:txBody>
          <a:bodyPr rtlCol="0" anchor="ctr"/>
          <a:lstStyle/>
          <a:p>
            <a:endParaRPr lang="en-US" b="0" i="0" dirty="0">
              <a:latin typeface="Calibri" panose="020F0502020204030204" pitchFamily="34" charset="0"/>
            </a:endParaRPr>
          </a:p>
        </p:txBody>
      </p:sp>
      <p:sp>
        <p:nvSpPr>
          <p:cNvPr id="8" name="Freeform 11">
            <a:extLst>
              <a:ext uri="{FF2B5EF4-FFF2-40B4-BE49-F238E27FC236}">
                <a16:creationId xmlns:a16="http://schemas.microsoft.com/office/drawing/2014/main" id="{87005D7D-F858-C9F2-39CC-B0A322110E97}"/>
              </a:ext>
            </a:extLst>
          </p:cNvPr>
          <p:cNvSpPr/>
          <p:nvPr userDrawn="1"/>
        </p:nvSpPr>
        <p:spPr>
          <a:xfrm rot="10800000">
            <a:off x="4457005" y="761281"/>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8AAE3"/>
          </a:solidFill>
          <a:ln w="3598" cap="flat">
            <a:noFill/>
            <a:prstDash val="solid"/>
            <a:miter/>
          </a:ln>
        </p:spPr>
        <p:txBody>
          <a:bodyPr rtlCol="0" anchor="ctr"/>
          <a:lstStyle/>
          <a:p>
            <a:endParaRPr lang="en-US" b="0" i="0" dirty="0">
              <a:latin typeface="Calibri" panose="020F0502020204030204" pitchFamily="34" charset="0"/>
            </a:endParaRPr>
          </a:p>
        </p:txBody>
      </p:sp>
      <p:sp>
        <p:nvSpPr>
          <p:cNvPr id="9" name="Freeform 1">
            <a:extLst>
              <a:ext uri="{FF2B5EF4-FFF2-40B4-BE49-F238E27FC236}">
                <a16:creationId xmlns:a16="http://schemas.microsoft.com/office/drawing/2014/main" id="{C53A3FF1-77E8-6448-D056-E9BE316102F5}"/>
              </a:ext>
            </a:extLst>
          </p:cNvPr>
          <p:cNvSpPr/>
          <p:nvPr userDrawn="1"/>
        </p:nvSpPr>
        <p:spPr>
          <a:xfrm>
            <a:off x="10146406" y="1327440"/>
            <a:ext cx="1194449" cy="88302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11">
            <a:extLst>
              <a:ext uri="{FF2B5EF4-FFF2-40B4-BE49-F238E27FC236}">
                <a16:creationId xmlns:a16="http://schemas.microsoft.com/office/drawing/2014/main" id="{17B69319-FC82-4E83-6473-342D80A4FF6F}"/>
              </a:ext>
            </a:extLst>
          </p:cNvPr>
          <p:cNvSpPr/>
          <p:nvPr userDrawn="1"/>
        </p:nvSpPr>
        <p:spPr>
          <a:xfrm>
            <a:off x="8388126" y="3921008"/>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8AAE3"/>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Freeform 11">
            <a:extLst>
              <a:ext uri="{FF2B5EF4-FFF2-40B4-BE49-F238E27FC236}">
                <a16:creationId xmlns:a16="http://schemas.microsoft.com/office/drawing/2014/main" id="{9657622D-741D-1780-4B67-40FAC4724AD3}"/>
              </a:ext>
            </a:extLst>
          </p:cNvPr>
          <p:cNvSpPr/>
          <p:nvPr userDrawn="1"/>
        </p:nvSpPr>
        <p:spPr>
          <a:xfrm>
            <a:off x="8347162" y="786454"/>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1A54E"/>
          </a:solidFill>
          <a:ln w="3598"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3039738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_Qutoe 04">
    <p:spTree>
      <p:nvGrpSpPr>
        <p:cNvPr id="1" name=""/>
        <p:cNvGrpSpPr/>
        <p:nvPr/>
      </p:nvGrpSpPr>
      <p:grpSpPr>
        <a:xfrm>
          <a:off x="0" y="0"/>
          <a:ext cx="0" cy="0"/>
          <a:chOff x="0" y="0"/>
          <a:chExt cx="0" cy="0"/>
        </a:xfrm>
      </p:grpSpPr>
      <p:sp>
        <p:nvSpPr>
          <p:cNvPr id="14" name="Picture Placeholder 10">
            <a:extLst>
              <a:ext uri="{FF2B5EF4-FFF2-40B4-BE49-F238E27FC236}">
                <a16:creationId xmlns:a16="http://schemas.microsoft.com/office/drawing/2014/main" id="{AFAF2528-7CBC-EFC7-1A87-0F7D843AACB5}"/>
              </a:ext>
            </a:extLst>
          </p:cNvPr>
          <p:cNvSpPr>
            <a:spLocks noGrp="1"/>
          </p:cNvSpPr>
          <p:nvPr>
            <p:ph type="pic" sz="quarter" idx="42"/>
          </p:nvPr>
        </p:nvSpPr>
        <p:spPr>
          <a:xfrm>
            <a:off x="1315724" y="825882"/>
            <a:ext cx="10583299" cy="5737672"/>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 name="Freeform 1">
            <a:extLst>
              <a:ext uri="{FF2B5EF4-FFF2-40B4-BE49-F238E27FC236}">
                <a16:creationId xmlns:a16="http://schemas.microsoft.com/office/drawing/2014/main" id="{EF45AAD3-A98F-D9DB-81D8-ED797F15EEE9}"/>
              </a:ext>
            </a:extLst>
          </p:cNvPr>
          <p:cNvSpPr/>
          <p:nvPr userDrawn="1"/>
        </p:nvSpPr>
        <p:spPr>
          <a:xfrm>
            <a:off x="2427894" y="1226786"/>
            <a:ext cx="1194449" cy="88302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 name="Freeform 11">
            <a:extLst>
              <a:ext uri="{FF2B5EF4-FFF2-40B4-BE49-F238E27FC236}">
                <a16:creationId xmlns:a16="http://schemas.microsoft.com/office/drawing/2014/main" id="{4166F876-EC79-8429-0CD1-C082B9B4CE45}"/>
              </a:ext>
            </a:extLst>
          </p:cNvPr>
          <p:cNvSpPr/>
          <p:nvPr userDrawn="1"/>
        </p:nvSpPr>
        <p:spPr>
          <a:xfrm>
            <a:off x="669614" y="3820354"/>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702E8C"/>
          </a:solidFill>
          <a:ln w="3598" cap="flat">
            <a:noFill/>
            <a:prstDash val="solid"/>
            <a:miter/>
          </a:ln>
        </p:spPr>
        <p:txBody>
          <a:bodyPr rtlCol="0" anchor="ctr"/>
          <a:lstStyle/>
          <a:p>
            <a:endParaRPr lang="en-US" b="0" i="0" dirty="0">
              <a:latin typeface="Calibri" panose="020F0502020204030204" pitchFamily="34" charset="0"/>
            </a:endParaRPr>
          </a:p>
        </p:txBody>
      </p:sp>
      <p:sp>
        <p:nvSpPr>
          <p:cNvPr id="12" name="Freeform 11">
            <a:extLst>
              <a:ext uri="{FF2B5EF4-FFF2-40B4-BE49-F238E27FC236}">
                <a16:creationId xmlns:a16="http://schemas.microsoft.com/office/drawing/2014/main" id="{741F60DB-CA5B-8549-AB90-11B53F526B02}"/>
              </a:ext>
            </a:extLst>
          </p:cNvPr>
          <p:cNvSpPr/>
          <p:nvPr userDrawn="1"/>
        </p:nvSpPr>
        <p:spPr>
          <a:xfrm>
            <a:off x="628650" y="685800"/>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5AAA3"/>
          </a:solidFill>
          <a:ln w="3598" cap="flat">
            <a:noFill/>
            <a:prstDash val="solid"/>
            <a:miter/>
          </a:ln>
        </p:spPr>
        <p:txBody>
          <a:bodyPr rtlCol="0" anchor="ctr"/>
          <a:lstStyle/>
          <a:p>
            <a:endParaRPr lang="en-US" b="0" i="0" dirty="0">
              <a:latin typeface="Calibri" panose="020F0502020204030204" pitchFamily="34" charset="0"/>
            </a:endParaRPr>
          </a:p>
        </p:txBody>
      </p:sp>
      <p:sp>
        <p:nvSpPr>
          <p:cNvPr id="4" name="Freeform 1">
            <a:extLst>
              <a:ext uri="{FF2B5EF4-FFF2-40B4-BE49-F238E27FC236}">
                <a16:creationId xmlns:a16="http://schemas.microsoft.com/office/drawing/2014/main" id="{4183CCF9-483D-42CC-BA1C-652FB81B2317}"/>
              </a:ext>
            </a:extLst>
          </p:cNvPr>
          <p:cNvSpPr/>
          <p:nvPr userDrawn="1"/>
        </p:nvSpPr>
        <p:spPr>
          <a:xfrm>
            <a:off x="6256249" y="1327439"/>
            <a:ext cx="1194449" cy="88302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11">
            <a:extLst>
              <a:ext uri="{FF2B5EF4-FFF2-40B4-BE49-F238E27FC236}">
                <a16:creationId xmlns:a16="http://schemas.microsoft.com/office/drawing/2014/main" id="{3680757E-CEA3-4DC6-F4DD-0D33ED58E447}"/>
              </a:ext>
            </a:extLst>
          </p:cNvPr>
          <p:cNvSpPr/>
          <p:nvPr userDrawn="1"/>
        </p:nvSpPr>
        <p:spPr>
          <a:xfrm rot="10800000">
            <a:off x="4635608" y="3914536"/>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5AAA3"/>
          </a:solidFill>
          <a:ln w="3598" cap="flat">
            <a:noFill/>
            <a:prstDash val="solid"/>
            <a:miter/>
          </a:ln>
        </p:spPr>
        <p:txBody>
          <a:bodyPr rtlCol="0" anchor="ctr"/>
          <a:lstStyle/>
          <a:p>
            <a:endParaRPr lang="en-US" b="0" i="0" dirty="0">
              <a:latin typeface="Calibri" panose="020F0502020204030204" pitchFamily="34" charset="0"/>
            </a:endParaRPr>
          </a:p>
        </p:txBody>
      </p:sp>
      <p:sp>
        <p:nvSpPr>
          <p:cNvPr id="8" name="Freeform 11">
            <a:extLst>
              <a:ext uri="{FF2B5EF4-FFF2-40B4-BE49-F238E27FC236}">
                <a16:creationId xmlns:a16="http://schemas.microsoft.com/office/drawing/2014/main" id="{87005D7D-F858-C9F2-39CC-B0A322110E97}"/>
              </a:ext>
            </a:extLst>
          </p:cNvPr>
          <p:cNvSpPr/>
          <p:nvPr userDrawn="1"/>
        </p:nvSpPr>
        <p:spPr>
          <a:xfrm rot="10800000">
            <a:off x="4457005" y="761281"/>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702E8C"/>
          </a:solidFill>
          <a:ln w="3598" cap="flat">
            <a:noFill/>
            <a:prstDash val="solid"/>
            <a:miter/>
          </a:ln>
        </p:spPr>
        <p:txBody>
          <a:bodyPr rtlCol="0" anchor="ctr"/>
          <a:lstStyle/>
          <a:p>
            <a:endParaRPr lang="en-US" b="0" i="0" dirty="0">
              <a:latin typeface="Calibri" panose="020F0502020204030204" pitchFamily="34" charset="0"/>
            </a:endParaRPr>
          </a:p>
        </p:txBody>
      </p:sp>
      <p:sp>
        <p:nvSpPr>
          <p:cNvPr id="9" name="Freeform 1">
            <a:extLst>
              <a:ext uri="{FF2B5EF4-FFF2-40B4-BE49-F238E27FC236}">
                <a16:creationId xmlns:a16="http://schemas.microsoft.com/office/drawing/2014/main" id="{C53A3FF1-77E8-6448-D056-E9BE316102F5}"/>
              </a:ext>
            </a:extLst>
          </p:cNvPr>
          <p:cNvSpPr/>
          <p:nvPr userDrawn="1"/>
        </p:nvSpPr>
        <p:spPr>
          <a:xfrm>
            <a:off x="10146406" y="1327440"/>
            <a:ext cx="1194449" cy="88302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11">
            <a:extLst>
              <a:ext uri="{FF2B5EF4-FFF2-40B4-BE49-F238E27FC236}">
                <a16:creationId xmlns:a16="http://schemas.microsoft.com/office/drawing/2014/main" id="{17B69319-FC82-4E83-6473-342D80A4FF6F}"/>
              </a:ext>
            </a:extLst>
          </p:cNvPr>
          <p:cNvSpPr/>
          <p:nvPr userDrawn="1"/>
        </p:nvSpPr>
        <p:spPr>
          <a:xfrm>
            <a:off x="8388126" y="3921008"/>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702E8C"/>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Freeform 11">
            <a:extLst>
              <a:ext uri="{FF2B5EF4-FFF2-40B4-BE49-F238E27FC236}">
                <a16:creationId xmlns:a16="http://schemas.microsoft.com/office/drawing/2014/main" id="{9657622D-741D-1780-4B67-40FAC4724AD3}"/>
              </a:ext>
            </a:extLst>
          </p:cNvPr>
          <p:cNvSpPr/>
          <p:nvPr userDrawn="1"/>
        </p:nvSpPr>
        <p:spPr>
          <a:xfrm>
            <a:off x="8347162" y="786454"/>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5AAA3"/>
          </a:solidFill>
          <a:ln w="3598"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2833032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4_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628650" y="1116837"/>
            <a:ext cx="2785206" cy="257182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noFill/>
          <a:ln w="76200" cap="flat">
            <a:solidFill>
              <a:srgbClr val="05AAA3"/>
            </a:solidFill>
            <a:prstDash val="solid"/>
            <a:miter/>
          </a:ln>
        </p:spPr>
        <p:txBody>
          <a:bodyPr rtlCol="0" anchor="ctr"/>
          <a:lstStyle/>
          <a:p>
            <a:endParaRPr lang="en-US" b="0" i="0" dirty="0">
              <a:latin typeface="Calibri" panose="020F0502020204030204" pitchFamily="34" charset="0"/>
            </a:endParaRPr>
          </a:p>
        </p:txBody>
      </p:sp>
      <p:sp>
        <p:nvSpPr>
          <p:cNvPr id="8" name="Freeform 11">
            <a:extLst>
              <a:ext uri="{FF2B5EF4-FFF2-40B4-BE49-F238E27FC236}">
                <a16:creationId xmlns:a16="http://schemas.microsoft.com/office/drawing/2014/main" id="{87005D7D-F858-C9F2-39CC-B0A322110E97}"/>
              </a:ext>
            </a:extLst>
          </p:cNvPr>
          <p:cNvSpPr/>
          <p:nvPr userDrawn="1"/>
        </p:nvSpPr>
        <p:spPr>
          <a:xfrm rot="10800000">
            <a:off x="4457005" y="1200944"/>
            <a:ext cx="2785206" cy="257182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noFill/>
          <a:ln w="76200" cap="flat">
            <a:solidFill>
              <a:srgbClr val="702E8C"/>
            </a:solidFill>
            <a:prstDash val="solid"/>
            <a:miter/>
          </a:ln>
        </p:spPr>
        <p:txBody>
          <a:bodyPr rtlCol="0" anchor="ctr"/>
          <a:lstStyle/>
          <a:p>
            <a:endParaRPr lang="en-US" b="0" i="0" dirty="0">
              <a:latin typeface="Calibri" panose="020F0502020204030204" pitchFamily="34" charset="0"/>
            </a:endParaRPr>
          </a:p>
        </p:txBody>
      </p:sp>
      <p:sp>
        <p:nvSpPr>
          <p:cNvPr id="5" name="Freeform 11">
            <a:extLst>
              <a:ext uri="{FF2B5EF4-FFF2-40B4-BE49-F238E27FC236}">
                <a16:creationId xmlns:a16="http://schemas.microsoft.com/office/drawing/2014/main" id="{FA96EA77-0467-01F1-D496-E2FA42A45EDC}"/>
              </a:ext>
            </a:extLst>
          </p:cNvPr>
          <p:cNvSpPr/>
          <p:nvPr userDrawn="1"/>
        </p:nvSpPr>
        <p:spPr>
          <a:xfrm>
            <a:off x="8285360" y="1200943"/>
            <a:ext cx="2785206" cy="257182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noFill/>
          <a:ln w="76200" cap="flat">
            <a:solidFill>
              <a:srgbClr val="05AAA3"/>
            </a:solidFill>
            <a:prstDash val="solid"/>
            <a:miter/>
          </a:ln>
        </p:spPr>
        <p:txBody>
          <a:bodyPr rtlCol="0" anchor="ctr"/>
          <a:lstStyle/>
          <a:p>
            <a:endParaRPr lang="en-US" b="0" i="0" dirty="0">
              <a:latin typeface="Calibri" panose="020F0502020204030204" pitchFamily="34" charset="0"/>
            </a:endParaRPr>
          </a:p>
        </p:txBody>
      </p:sp>
      <p:sp>
        <p:nvSpPr>
          <p:cNvPr id="6" name="Freeform 11">
            <a:extLst>
              <a:ext uri="{FF2B5EF4-FFF2-40B4-BE49-F238E27FC236}">
                <a16:creationId xmlns:a16="http://schemas.microsoft.com/office/drawing/2014/main" id="{18CEDBB4-D931-BD31-60A5-622E97809371}"/>
              </a:ext>
            </a:extLst>
          </p:cNvPr>
          <p:cNvSpPr/>
          <p:nvPr userDrawn="1"/>
        </p:nvSpPr>
        <p:spPr>
          <a:xfrm>
            <a:off x="781050" y="3943711"/>
            <a:ext cx="2785206" cy="257182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noFill/>
          <a:ln w="76200" cap="flat">
            <a:solidFill>
              <a:srgbClr val="702E8C"/>
            </a:solidFill>
            <a:prstDash val="solid"/>
            <a:miter/>
          </a:ln>
        </p:spPr>
        <p:txBody>
          <a:bodyPr rtlCol="0" anchor="ctr"/>
          <a:lstStyle/>
          <a:p>
            <a:endParaRPr lang="en-US" b="0" i="0" dirty="0">
              <a:latin typeface="Calibri" panose="020F0502020204030204" pitchFamily="34" charset="0"/>
            </a:endParaRPr>
          </a:p>
        </p:txBody>
      </p:sp>
      <p:sp>
        <p:nvSpPr>
          <p:cNvPr id="11" name="Freeform 11">
            <a:extLst>
              <a:ext uri="{FF2B5EF4-FFF2-40B4-BE49-F238E27FC236}">
                <a16:creationId xmlns:a16="http://schemas.microsoft.com/office/drawing/2014/main" id="{B756F812-541D-71E4-0F0C-3D65D7188877}"/>
              </a:ext>
            </a:extLst>
          </p:cNvPr>
          <p:cNvSpPr/>
          <p:nvPr userDrawn="1"/>
        </p:nvSpPr>
        <p:spPr>
          <a:xfrm rot="10800000">
            <a:off x="4609405" y="4019191"/>
            <a:ext cx="2785206" cy="257182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noFill/>
          <a:ln w="76200" cap="flat">
            <a:solidFill>
              <a:srgbClr val="05AAA3"/>
            </a:solidFill>
            <a:prstDash val="solid"/>
            <a:miter/>
          </a:ln>
        </p:spPr>
        <p:txBody>
          <a:bodyPr rtlCol="0" anchor="ctr"/>
          <a:lstStyle/>
          <a:p>
            <a:endParaRPr lang="en-US" b="0" i="0" dirty="0">
              <a:latin typeface="Calibri" panose="020F0502020204030204" pitchFamily="34" charset="0"/>
            </a:endParaRPr>
          </a:p>
        </p:txBody>
      </p:sp>
      <p:sp>
        <p:nvSpPr>
          <p:cNvPr id="15" name="Freeform 11">
            <a:extLst>
              <a:ext uri="{FF2B5EF4-FFF2-40B4-BE49-F238E27FC236}">
                <a16:creationId xmlns:a16="http://schemas.microsoft.com/office/drawing/2014/main" id="{E19CE7EB-D205-8C36-F94C-268889B0AB1E}"/>
              </a:ext>
            </a:extLst>
          </p:cNvPr>
          <p:cNvSpPr/>
          <p:nvPr userDrawn="1"/>
        </p:nvSpPr>
        <p:spPr>
          <a:xfrm>
            <a:off x="8437760" y="4019191"/>
            <a:ext cx="2785206" cy="257182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noFill/>
          <a:ln w="76200" cap="flat">
            <a:solidFill>
              <a:srgbClr val="702E8C"/>
            </a:solid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415447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5_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628650" y="685800"/>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noFill/>
          <a:ln w="76200" cap="flat">
            <a:solidFill>
              <a:srgbClr val="05AAA3"/>
            </a:solidFill>
            <a:prstDash val="solid"/>
            <a:miter/>
          </a:ln>
        </p:spPr>
        <p:txBody>
          <a:bodyPr rtlCol="0" anchor="ctr"/>
          <a:lstStyle/>
          <a:p>
            <a:endParaRPr lang="en-US" b="0" i="0" dirty="0">
              <a:latin typeface="Calibri" panose="020F0502020204030204" pitchFamily="34" charset="0"/>
            </a:endParaRPr>
          </a:p>
        </p:txBody>
      </p:sp>
      <p:sp>
        <p:nvSpPr>
          <p:cNvPr id="8" name="Freeform 11">
            <a:extLst>
              <a:ext uri="{FF2B5EF4-FFF2-40B4-BE49-F238E27FC236}">
                <a16:creationId xmlns:a16="http://schemas.microsoft.com/office/drawing/2014/main" id="{87005D7D-F858-C9F2-39CC-B0A322110E97}"/>
              </a:ext>
            </a:extLst>
          </p:cNvPr>
          <p:cNvSpPr/>
          <p:nvPr userDrawn="1"/>
        </p:nvSpPr>
        <p:spPr>
          <a:xfrm rot="10800000">
            <a:off x="4457005" y="761281"/>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noFill/>
          <a:ln w="76200" cap="flat">
            <a:solidFill>
              <a:srgbClr val="702E8C"/>
            </a:solidFill>
            <a:prstDash val="solid"/>
            <a:miter/>
          </a:ln>
        </p:spPr>
        <p:txBody>
          <a:bodyPr rtlCol="0" anchor="ctr"/>
          <a:lstStyle/>
          <a:p>
            <a:endParaRPr lang="en-US" b="0" i="0" dirty="0">
              <a:latin typeface="Calibri" panose="020F0502020204030204" pitchFamily="34" charset="0"/>
            </a:endParaRPr>
          </a:p>
        </p:txBody>
      </p:sp>
      <p:sp>
        <p:nvSpPr>
          <p:cNvPr id="5" name="Freeform 11">
            <a:extLst>
              <a:ext uri="{FF2B5EF4-FFF2-40B4-BE49-F238E27FC236}">
                <a16:creationId xmlns:a16="http://schemas.microsoft.com/office/drawing/2014/main" id="{FA96EA77-0467-01F1-D496-E2FA42A45EDC}"/>
              </a:ext>
            </a:extLst>
          </p:cNvPr>
          <p:cNvSpPr/>
          <p:nvPr userDrawn="1"/>
        </p:nvSpPr>
        <p:spPr>
          <a:xfrm>
            <a:off x="8285360" y="838200"/>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noFill/>
          <a:ln w="76200" cap="flat">
            <a:solidFill>
              <a:srgbClr val="05AAA3"/>
            </a:solidFill>
            <a:prstDash val="solid"/>
            <a:miter/>
          </a:ln>
        </p:spPr>
        <p:txBody>
          <a:bodyPr rtlCol="0" anchor="ctr"/>
          <a:lstStyle/>
          <a:p>
            <a:endParaRPr lang="en-US" b="0" i="0" dirty="0">
              <a:latin typeface="Calibri" panose="020F0502020204030204" pitchFamily="34" charset="0"/>
            </a:endParaRPr>
          </a:p>
        </p:txBody>
      </p:sp>
      <p:sp>
        <p:nvSpPr>
          <p:cNvPr id="6" name="Freeform 11">
            <a:extLst>
              <a:ext uri="{FF2B5EF4-FFF2-40B4-BE49-F238E27FC236}">
                <a16:creationId xmlns:a16="http://schemas.microsoft.com/office/drawing/2014/main" id="{18CEDBB4-D931-BD31-60A5-622E97809371}"/>
              </a:ext>
            </a:extLst>
          </p:cNvPr>
          <p:cNvSpPr/>
          <p:nvPr userDrawn="1"/>
        </p:nvSpPr>
        <p:spPr>
          <a:xfrm>
            <a:off x="781050" y="3762840"/>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noFill/>
          <a:ln w="76200" cap="flat">
            <a:solidFill>
              <a:srgbClr val="702E8C"/>
            </a:solidFill>
            <a:prstDash val="solid"/>
            <a:miter/>
          </a:ln>
        </p:spPr>
        <p:txBody>
          <a:bodyPr rtlCol="0" anchor="ctr"/>
          <a:lstStyle/>
          <a:p>
            <a:endParaRPr lang="en-US" b="0" i="0" dirty="0">
              <a:latin typeface="Calibri" panose="020F0502020204030204" pitchFamily="34" charset="0"/>
            </a:endParaRPr>
          </a:p>
        </p:txBody>
      </p:sp>
      <p:sp>
        <p:nvSpPr>
          <p:cNvPr id="11" name="Freeform 11">
            <a:extLst>
              <a:ext uri="{FF2B5EF4-FFF2-40B4-BE49-F238E27FC236}">
                <a16:creationId xmlns:a16="http://schemas.microsoft.com/office/drawing/2014/main" id="{B756F812-541D-71E4-0F0C-3D65D7188877}"/>
              </a:ext>
            </a:extLst>
          </p:cNvPr>
          <p:cNvSpPr/>
          <p:nvPr userDrawn="1"/>
        </p:nvSpPr>
        <p:spPr>
          <a:xfrm rot="10800000">
            <a:off x="4609405" y="3838321"/>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noFill/>
          <a:ln w="76200" cap="flat">
            <a:solidFill>
              <a:srgbClr val="05AAA3"/>
            </a:solidFill>
            <a:prstDash val="solid"/>
            <a:miter/>
          </a:ln>
        </p:spPr>
        <p:txBody>
          <a:bodyPr rtlCol="0" anchor="ctr"/>
          <a:lstStyle/>
          <a:p>
            <a:endParaRPr lang="en-US" b="0" i="0" dirty="0">
              <a:latin typeface="Calibri" panose="020F0502020204030204" pitchFamily="34" charset="0"/>
            </a:endParaRPr>
          </a:p>
        </p:txBody>
      </p:sp>
      <p:sp>
        <p:nvSpPr>
          <p:cNvPr id="15" name="Freeform 11">
            <a:extLst>
              <a:ext uri="{FF2B5EF4-FFF2-40B4-BE49-F238E27FC236}">
                <a16:creationId xmlns:a16="http://schemas.microsoft.com/office/drawing/2014/main" id="{E19CE7EB-D205-8C36-F94C-268889B0AB1E}"/>
              </a:ext>
            </a:extLst>
          </p:cNvPr>
          <p:cNvSpPr/>
          <p:nvPr userDrawn="1"/>
        </p:nvSpPr>
        <p:spPr>
          <a:xfrm>
            <a:off x="8437760" y="3915240"/>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noFill/>
          <a:ln w="76200" cap="flat">
            <a:solidFill>
              <a:srgbClr val="702E8C"/>
            </a:solid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7868427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2_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628650" y="685800"/>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noFill/>
          <a:ln w="76200" cap="flat">
            <a:solidFill>
              <a:srgbClr val="335C42"/>
            </a:solidFill>
            <a:prstDash val="solid"/>
            <a:miter/>
          </a:ln>
        </p:spPr>
        <p:txBody>
          <a:bodyPr rtlCol="0" anchor="ctr"/>
          <a:lstStyle/>
          <a:p>
            <a:endParaRPr lang="en-US" b="0" i="0" dirty="0">
              <a:latin typeface="Calibri" panose="020F0502020204030204" pitchFamily="34" charset="0"/>
            </a:endParaRPr>
          </a:p>
        </p:txBody>
      </p:sp>
      <p:sp>
        <p:nvSpPr>
          <p:cNvPr id="8" name="Freeform 11">
            <a:extLst>
              <a:ext uri="{FF2B5EF4-FFF2-40B4-BE49-F238E27FC236}">
                <a16:creationId xmlns:a16="http://schemas.microsoft.com/office/drawing/2014/main" id="{87005D7D-F858-C9F2-39CC-B0A322110E97}"/>
              </a:ext>
            </a:extLst>
          </p:cNvPr>
          <p:cNvSpPr/>
          <p:nvPr userDrawn="1"/>
        </p:nvSpPr>
        <p:spPr>
          <a:xfrm rot="10800000">
            <a:off x="4457005" y="761281"/>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noFill/>
          <a:ln w="76200" cap="flat">
            <a:solidFill>
              <a:srgbClr val="335C42"/>
            </a:solidFill>
            <a:prstDash val="solid"/>
            <a:miter/>
          </a:ln>
        </p:spPr>
        <p:txBody>
          <a:bodyPr rtlCol="0" anchor="ctr"/>
          <a:lstStyle/>
          <a:p>
            <a:endParaRPr lang="en-US" b="0" i="0" dirty="0">
              <a:latin typeface="Calibri" panose="020F0502020204030204" pitchFamily="34" charset="0"/>
            </a:endParaRPr>
          </a:p>
        </p:txBody>
      </p:sp>
      <p:sp>
        <p:nvSpPr>
          <p:cNvPr id="5" name="Freeform 11">
            <a:extLst>
              <a:ext uri="{FF2B5EF4-FFF2-40B4-BE49-F238E27FC236}">
                <a16:creationId xmlns:a16="http://schemas.microsoft.com/office/drawing/2014/main" id="{FA96EA77-0467-01F1-D496-E2FA42A45EDC}"/>
              </a:ext>
            </a:extLst>
          </p:cNvPr>
          <p:cNvSpPr/>
          <p:nvPr userDrawn="1"/>
        </p:nvSpPr>
        <p:spPr>
          <a:xfrm>
            <a:off x="8285360" y="838200"/>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noFill/>
          <a:ln w="76200" cap="flat">
            <a:solidFill>
              <a:srgbClr val="335C42"/>
            </a:solidFill>
            <a:prstDash val="solid"/>
            <a:miter/>
          </a:ln>
        </p:spPr>
        <p:txBody>
          <a:bodyPr rtlCol="0" anchor="ctr"/>
          <a:lstStyle/>
          <a:p>
            <a:endParaRPr lang="en-US" b="0" i="0" dirty="0">
              <a:latin typeface="Calibri" panose="020F0502020204030204" pitchFamily="34" charset="0"/>
            </a:endParaRPr>
          </a:p>
        </p:txBody>
      </p:sp>
      <p:sp>
        <p:nvSpPr>
          <p:cNvPr id="6" name="Freeform 11">
            <a:extLst>
              <a:ext uri="{FF2B5EF4-FFF2-40B4-BE49-F238E27FC236}">
                <a16:creationId xmlns:a16="http://schemas.microsoft.com/office/drawing/2014/main" id="{18CEDBB4-D931-BD31-60A5-622E97809371}"/>
              </a:ext>
            </a:extLst>
          </p:cNvPr>
          <p:cNvSpPr/>
          <p:nvPr userDrawn="1"/>
        </p:nvSpPr>
        <p:spPr>
          <a:xfrm>
            <a:off x="781050" y="3762840"/>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noFill/>
          <a:ln w="76200" cap="flat">
            <a:solidFill>
              <a:srgbClr val="335C42"/>
            </a:solidFill>
            <a:prstDash val="solid"/>
            <a:miter/>
          </a:ln>
        </p:spPr>
        <p:txBody>
          <a:bodyPr rtlCol="0" anchor="ctr"/>
          <a:lstStyle/>
          <a:p>
            <a:endParaRPr lang="en-US" b="0" i="0" dirty="0">
              <a:latin typeface="Calibri" panose="020F0502020204030204" pitchFamily="34" charset="0"/>
            </a:endParaRPr>
          </a:p>
        </p:txBody>
      </p:sp>
      <p:sp>
        <p:nvSpPr>
          <p:cNvPr id="11" name="Freeform 11">
            <a:extLst>
              <a:ext uri="{FF2B5EF4-FFF2-40B4-BE49-F238E27FC236}">
                <a16:creationId xmlns:a16="http://schemas.microsoft.com/office/drawing/2014/main" id="{B756F812-541D-71E4-0F0C-3D65D7188877}"/>
              </a:ext>
            </a:extLst>
          </p:cNvPr>
          <p:cNvSpPr/>
          <p:nvPr userDrawn="1"/>
        </p:nvSpPr>
        <p:spPr>
          <a:xfrm rot="10800000">
            <a:off x="4609405" y="3838321"/>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noFill/>
          <a:ln w="76200" cap="flat">
            <a:solidFill>
              <a:srgbClr val="335C42"/>
            </a:solidFill>
            <a:prstDash val="solid"/>
            <a:miter/>
          </a:ln>
        </p:spPr>
        <p:txBody>
          <a:bodyPr rtlCol="0" anchor="ctr"/>
          <a:lstStyle/>
          <a:p>
            <a:endParaRPr lang="en-US" b="0" i="0" dirty="0">
              <a:latin typeface="Calibri" panose="020F0502020204030204" pitchFamily="34" charset="0"/>
            </a:endParaRPr>
          </a:p>
        </p:txBody>
      </p:sp>
      <p:sp>
        <p:nvSpPr>
          <p:cNvPr id="15" name="Freeform 11">
            <a:extLst>
              <a:ext uri="{FF2B5EF4-FFF2-40B4-BE49-F238E27FC236}">
                <a16:creationId xmlns:a16="http://schemas.microsoft.com/office/drawing/2014/main" id="{E19CE7EB-D205-8C36-F94C-268889B0AB1E}"/>
              </a:ext>
            </a:extLst>
          </p:cNvPr>
          <p:cNvSpPr/>
          <p:nvPr userDrawn="1"/>
        </p:nvSpPr>
        <p:spPr>
          <a:xfrm>
            <a:off x="8437760" y="3915240"/>
            <a:ext cx="3276600" cy="284987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noFill/>
          <a:ln w="76200" cap="flat">
            <a:solidFill>
              <a:srgbClr val="335C42"/>
            </a:solid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2449930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087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83F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DF4625"/>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84E404C0-CA2D-0A03-6A7D-B17C2ACC6436}"/>
              </a:ext>
            </a:extLst>
          </p:cNvPr>
          <p:cNvGrpSpPr/>
          <p:nvPr userDrawn="1"/>
        </p:nvGrpSpPr>
        <p:grpSpPr>
          <a:xfrm>
            <a:off x="279930" y="6388360"/>
            <a:ext cx="4179859" cy="424070"/>
            <a:chOff x="252221" y="10160164"/>
            <a:chExt cx="4179859" cy="424070"/>
          </a:xfrm>
        </p:grpSpPr>
        <p:sp>
          <p:nvSpPr>
            <p:cNvPr id="4" name="Text Box 5">
              <a:extLst>
                <a:ext uri="{FF2B5EF4-FFF2-40B4-BE49-F238E27FC236}">
                  <a16:creationId xmlns:a16="http://schemas.microsoft.com/office/drawing/2014/main" id="{DAEB0716-600F-64C1-3B78-0EFE8EC543CD}"/>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5" name="Graphic 5">
              <a:extLst>
                <a:ext uri="{FF2B5EF4-FFF2-40B4-BE49-F238E27FC236}">
                  <a16:creationId xmlns:a16="http://schemas.microsoft.com/office/drawing/2014/main" id="{4F90056A-24F2-B958-E956-D72C01CD1454}"/>
                </a:ext>
              </a:extLst>
            </p:cNvPr>
            <p:cNvGrpSpPr/>
            <p:nvPr userDrawn="1"/>
          </p:nvGrpSpPr>
          <p:grpSpPr>
            <a:xfrm rot="20121967" flipH="1">
              <a:off x="252221" y="10160164"/>
              <a:ext cx="261668" cy="227012"/>
              <a:chOff x="3962604" y="4534014"/>
              <a:chExt cx="1470421" cy="1301140"/>
            </a:xfrm>
          </p:grpSpPr>
          <p:sp>
            <p:nvSpPr>
              <p:cNvPr id="6" name="Freeform 5">
                <a:extLst>
                  <a:ext uri="{FF2B5EF4-FFF2-40B4-BE49-F238E27FC236}">
                    <a16:creationId xmlns:a16="http://schemas.microsoft.com/office/drawing/2014/main" id="{FA739771-4A97-E2A2-1D9B-1694E95DE8D2}"/>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712FAF4-8C63-7F0E-DAA0-5BFB450225FF}"/>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82F4AFE-E3F3-6CC0-3052-6B93EA74EC0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D2D5F72-870A-FB2F-D994-2C2CAA0FEF37}"/>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8A61F66-7D2C-2620-54F6-567E0C697712}"/>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F496BCA-CB10-4276-5435-C62ED1ECA10B}"/>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1C459F7-AF88-F14E-E1F1-82A59478C493}"/>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C5302A9-72A4-E355-1139-640F8484B18C}"/>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9105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83F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DF4625"/>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84E404C0-CA2D-0A03-6A7D-B17C2ACC6436}"/>
              </a:ext>
            </a:extLst>
          </p:cNvPr>
          <p:cNvGrpSpPr/>
          <p:nvPr userDrawn="1"/>
        </p:nvGrpSpPr>
        <p:grpSpPr>
          <a:xfrm>
            <a:off x="279930" y="6388360"/>
            <a:ext cx="4179859" cy="424070"/>
            <a:chOff x="252221" y="10160164"/>
            <a:chExt cx="4179859" cy="424070"/>
          </a:xfrm>
        </p:grpSpPr>
        <p:sp>
          <p:nvSpPr>
            <p:cNvPr id="4" name="Text Box 5">
              <a:extLst>
                <a:ext uri="{FF2B5EF4-FFF2-40B4-BE49-F238E27FC236}">
                  <a16:creationId xmlns:a16="http://schemas.microsoft.com/office/drawing/2014/main" id="{DAEB0716-600F-64C1-3B78-0EFE8EC543CD}"/>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5" name="Graphic 5">
              <a:extLst>
                <a:ext uri="{FF2B5EF4-FFF2-40B4-BE49-F238E27FC236}">
                  <a16:creationId xmlns:a16="http://schemas.microsoft.com/office/drawing/2014/main" id="{4F90056A-24F2-B958-E956-D72C01CD1454}"/>
                </a:ext>
              </a:extLst>
            </p:cNvPr>
            <p:cNvGrpSpPr/>
            <p:nvPr userDrawn="1"/>
          </p:nvGrpSpPr>
          <p:grpSpPr>
            <a:xfrm rot="20121967" flipH="1">
              <a:off x="252221" y="10160164"/>
              <a:ext cx="261668" cy="227012"/>
              <a:chOff x="3962604" y="4534014"/>
              <a:chExt cx="1470421" cy="1301140"/>
            </a:xfrm>
          </p:grpSpPr>
          <p:sp>
            <p:nvSpPr>
              <p:cNvPr id="6" name="Freeform 5">
                <a:extLst>
                  <a:ext uri="{FF2B5EF4-FFF2-40B4-BE49-F238E27FC236}">
                    <a16:creationId xmlns:a16="http://schemas.microsoft.com/office/drawing/2014/main" id="{FA739771-4A97-E2A2-1D9B-1694E95DE8D2}"/>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712FAF4-8C63-7F0E-DAA0-5BFB450225FF}"/>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82F4AFE-E3F3-6CC0-3052-6B93EA74EC0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D2D5F72-870A-FB2F-D994-2C2CAA0FEF37}"/>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8A61F66-7D2C-2620-54F6-567E0C697712}"/>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F496BCA-CB10-4276-5435-C62ED1ECA10B}"/>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1C459F7-AF88-F14E-E1F1-82A59478C493}"/>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C5302A9-72A4-E355-1139-640F8484B18C}"/>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28017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93771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702E8C"/>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2DAE010-689B-C374-751E-402231B6F426}"/>
              </a:ext>
            </a:extLst>
          </p:cNvPr>
          <p:cNvGrpSpPr/>
          <p:nvPr userDrawn="1"/>
        </p:nvGrpSpPr>
        <p:grpSpPr>
          <a:xfrm rot="12028030">
            <a:off x="-51341" y="4386944"/>
            <a:ext cx="2061589" cy="1788378"/>
            <a:chOff x="-1397183" y="824494"/>
            <a:chExt cx="1192352" cy="1034336"/>
          </a:xfrm>
        </p:grpSpPr>
        <p:sp>
          <p:nvSpPr>
            <p:cNvPr id="8" name="Freeform 7">
              <a:extLst>
                <a:ext uri="{FF2B5EF4-FFF2-40B4-BE49-F238E27FC236}">
                  <a16:creationId xmlns:a16="http://schemas.microsoft.com/office/drawing/2014/main" id="{26073620-308C-4CB8-75CE-8181A8B8A105}"/>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000ADB7-3B54-7F02-ABE1-1C599C834921}"/>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4BEF547-5E8E-A629-6386-705540859680}"/>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23825441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11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83F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DF4625"/>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84E404C0-CA2D-0A03-6A7D-B17C2ACC6436}"/>
              </a:ext>
            </a:extLst>
          </p:cNvPr>
          <p:cNvGrpSpPr/>
          <p:nvPr userDrawn="1"/>
        </p:nvGrpSpPr>
        <p:grpSpPr>
          <a:xfrm>
            <a:off x="279930" y="6388360"/>
            <a:ext cx="4179859" cy="424070"/>
            <a:chOff x="252221" y="10160164"/>
            <a:chExt cx="4179859" cy="424070"/>
          </a:xfrm>
        </p:grpSpPr>
        <p:sp>
          <p:nvSpPr>
            <p:cNvPr id="4" name="Text Box 5">
              <a:extLst>
                <a:ext uri="{FF2B5EF4-FFF2-40B4-BE49-F238E27FC236}">
                  <a16:creationId xmlns:a16="http://schemas.microsoft.com/office/drawing/2014/main" id="{DAEB0716-600F-64C1-3B78-0EFE8EC543CD}"/>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5" name="Graphic 5">
              <a:extLst>
                <a:ext uri="{FF2B5EF4-FFF2-40B4-BE49-F238E27FC236}">
                  <a16:creationId xmlns:a16="http://schemas.microsoft.com/office/drawing/2014/main" id="{4F90056A-24F2-B958-E956-D72C01CD1454}"/>
                </a:ext>
              </a:extLst>
            </p:cNvPr>
            <p:cNvGrpSpPr/>
            <p:nvPr userDrawn="1"/>
          </p:nvGrpSpPr>
          <p:grpSpPr>
            <a:xfrm rot="20121967" flipH="1">
              <a:off x="252221" y="10160164"/>
              <a:ext cx="261668" cy="227012"/>
              <a:chOff x="3962604" y="4534014"/>
              <a:chExt cx="1470421" cy="1301140"/>
            </a:xfrm>
          </p:grpSpPr>
          <p:sp>
            <p:nvSpPr>
              <p:cNvPr id="6" name="Freeform 5">
                <a:extLst>
                  <a:ext uri="{FF2B5EF4-FFF2-40B4-BE49-F238E27FC236}">
                    <a16:creationId xmlns:a16="http://schemas.microsoft.com/office/drawing/2014/main" id="{FA739771-4A97-E2A2-1D9B-1694E95DE8D2}"/>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712FAF4-8C63-7F0E-DAA0-5BFB450225FF}"/>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82F4AFE-E3F3-6CC0-3052-6B93EA74EC0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D2D5F72-870A-FB2F-D994-2C2CAA0FEF37}"/>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8A61F66-7D2C-2620-54F6-567E0C697712}"/>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F496BCA-CB10-4276-5435-C62ED1ECA10B}"/>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1C459F7-AF88-F14E-E1F1-82A59478C493}"/>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C5302A9-72A4-E355-1139-640F8484B18C}"/>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682437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83F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DF4625"/>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84E404C0-CA2D-0A03-6A7D-B17C2ACC6436}"/>
              </a:ext>
            </a:extLst>
          </p:cNvPr>
          <p:cNvGrpSpPr/>
          <p:nvPr userDrawn="1"/>
        </p:nvGrpSpPr>
        <p:grpSpPr>
          <a:xfrm>
            <a:off x="279930" y="6388360"/>
            <a:ext cx="4179859" cy="424070"/>
            <a:chOff x="252221" y="10160164"/>
            <a:chExt cx="4179859" cy="424070"/>
          </a:xfrm>
        </p:grpSpPr>
        <p:sp>
          <p:nvSpPr>
            <p:cNvPr id="4" name="Text Box 5">
              <a:extLst>
                <a:ext uri="{FF2B5EF4-FFF2-40B4-BE49-F238E27FC236}">
                  <a16:creationId xmlns:a16="http://schemas.microsoft.com/office/drawing/2014/main" id="{DAEB0716-600F-64C1-3B78-0EFE8EC543CD}"/>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5" name="Graphic 5">
              <a:extLst>
                <a:ext uri="{FF2B5EF4-FFF2-40B4-BE49-F238E27FC236}">
                  <a16:creationId xmlns:a16="http://schemas.microsoft.com/office/drawing/2014/main" id="{4F90056A-24F2-B958-E956-D72C01CD1454}"/>
                </a:ext>
              </a:extLst>
            </p:cNvPr>
            <p:cNvGrpSpPr/>
            <p:nvPr userDrawn="1"/>
          </p:nvGrpSpPr>
          <p:grpSpPr>
            <a:xfrm rot="20121967" flipH="1">
              <a:off x="252221" y="10160164"/>
              <a:ext cx="261668" cy="227012"/>
              <a:chOff x="3962604" y="4534014"/>
              <a:chExt cx="1470421" cy="1301140"/>
            </a:xfrm>
          </p:grpSpPr>
          <p:sp>
            <p:nvSpPr>
              <p:cNvPr id="6" name="Freeform 5">
                <a:extLst>
                  <a:ext uri="{FF2B5EF4-FFF2-40B4-BE49-F238E27FC236}">
                    <a16:creationId xmlns:a16="http://schemas.microsoft.com/office/drawing/2014/main" id="{FA739771-4A97-E2A2-1D9B-1694E95DE8D2}"/>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712FAF4-8C63-7F0E-DAA0-5BFB450225FF}"/>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82F4AFE-E3F3-6CC0-3052-6B93EA74EC0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D2D5F72-870A-FB2F-D994-2C2CAA0FEF37}"/>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8A61F66-7D2C-2620-54F6-567E0C697712}"/>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F496BCA-CB10-4276-5435-C62ED1ECA10B}"/>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1C459F7-AF88-F14E-E1F1-82A59478C493}"/>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C5302A9-72A4-E355-1139-640F8484B18C}"/>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921202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335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83F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DF4625"/>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84E404C0-CA2D-0A03-6A7D-B17C2ACC6436}"/>
              </a:ext>
            </a:extLst>
          </p:cNvPr>
          <p:cNvGrpSpPr/>
          <p:nvPr userDrawn="1"/>
        </p:nvGrpSpPr>
        <p:grpSpPr>
          <a:xfrm>
            <a:off x="279930" y="6388360"/>
            <a:ext cx="4179859" cy="424070"/>
            <a:chOff x="252221" y="10160164"/>
            <a:chExt cx="4179859" cy="424070"/>
          </a:xfrm>
        </p:grpSpPr>
        <p:sp>
          <p:nvSpPr>
            <p:cNvPr id="4" name="Text Box 5">
              <a:extLst>
                <a:ext uri="{FF2B5EF4-FFF2-40B4-BE49-F238E27FC236}">
                  <a16:creationId xmlns:a16="http://schemas.microsoft.com/office/drawing/2014/main" id="{DAEB0716-600F-64C1-3B78-0EFE8EC543CD}"/>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5" name="Graphic 5">
              <a:extLst>
                <a:ext uri="{FF2B5EF4-FFF2-40B4-BE49-F238E27FC236}">
                  <a16:creationId xmlns:a16="http://schemas.microsoft.com/office/drawing/2014/main" id="{4F90056A-24F2-B958-E956-D72C01CD1454}"/>
                </a:ext>
              </a:extLst>
            </p:cNvPr>
            <p:cNvGrpSpPr/>
            <p:nvPr userDrawn="1"/>
          </p:nvGrpSpPr>
          <p:grpSpPr>
            <a:xfrm rot="20121967" flipH="1">
              <a:off x="252221" y="10160164"/>
              <a:ext cx="261668" cy="227012"/>
              <a:chOff x="3962604" y="4534014"/>
              <a:chExt cx="1470421" cy="1301140"/>
            </a:xfrm>
          </p:grpSpPr>
          <p:sp>
            <p:nvSpPr>
              <p:cNvPr id="6" name="Freeform 5">
                <a:extLst>
                  <a:ext uri="{FF2B5EF4-FFF2-40B4-BE49-F238E27FC236}">
                    <a16:creationId xmlns:a16="http://schemas.microsoft.com/office/drawing/2014/main" id="{FA739771-4A97-E2A2-1D9B-1694E95DE8D2}"/>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712FAF4-8C63-7F0E-DAA0-5BFB450225FF}"/>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82F4AFE-E3F3-6CC0-3052-6B93EA74EC0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D2D5F72-870A-FB2F-D994-2C2CAA0FEF37}"/>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8A61F66-7D2C-2620-54F6-567E0C697712}"/>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F496BCA-CB10-4276-5435-C62ED1ECA10B}"/>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1C459F7-AF88-F14E-E1F1-82A59478C493}"/>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C5302A9-72A4-E355-1139-640F8484B18C}"/>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629594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01A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83F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DF4625"/>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84E404C0-CA2D-0A03-6A7D-B17C2ACC6436}"/>
              </a:ext>
            </a:extLst>
          </p:cNvPr>
          <p:cNvGrpSpPr/>
          <p:nvPr userDrawn="1"/>
        </p:nvGrpSpPr>
        <p:grpSpPr>
          <a:xfrm>
            <a:off x="279930" y="6388360"/>
            <a:ext cx="4179859" cy="424070"/>
            <a:chOff x="252221" y="10160164"/>
            <a:chExt cx="4179859" cy="424070"/>
          </a:xfrm>
        </p:grpSpPr>
        <p:sp>
          <p:nvSpPr>
            <p:cNvPr id="4" name="Text Box 5">
              <a:extLst>
                <a:ext uri="{FF2B5EF4-FFF2-40B4-BE49-F238E27FC236}">
                  <a16:creationId xmlns:a16="http://schemas.microsoft.com/office/drawing/2014/main" id="{DAEB0716-600F-64C1-3B78-0EFE8EC543CD}"/>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5" name="Graphic 5">
              <a:extLst>
                <a:ext uri="{FF2B5EF4-FFF2-40B4-BE49-F238E27FC236}">
                  <a16:creationId xmlns:a16="http://schemas.microsoft.com/office/drawing/2014/main" id="{4F90056A-24F2-B958-E956-D72C01CD1454}"/>
                </a:ext>
              </a:extLst>
            </p:cNvPr>
            <p:cNvGrpSpPr/>
            <p:nvPr userDrawn="1"/>
          </p:nvGrpSpPr>
          <p:grpSpPr>
            <a:xfrm rot="20121967" flipH="1">
              <a:off x="252221" y="10160164"/>
              <a:ext cx="261668" cy="227012"/>
              <a:chOff x="3962604" y="4534014"/>
              <a:chExt cx="1470421" cy="1301140"/>
            </a:xfrm>
          </p:grpSpPr>
          <p:sp>
            <p:nvSpPr>
              <p:cNvPr id="6" name="Freeform 5">
                <a:extLst>
                  <a:ext uri="{FF2B5EF4-FFF2-40B4-BE49-F238E27FC236}">
                    <a16:creationId xmlns:a16="http://schemas.microsoft.com/office/drawing/2014/main" id="{FA739771-4A97-E2A2-1D9B-1694E95DE8D2}"/>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712FAF4-8C63-7F0E-DAA0-5BFB450225FF}"/>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82F4AFE-E3F3-6CC0-3052-6B93EA74EC0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D2D5F72-870A-FB2F-D994-2C2CAA0FEF37}"/>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8A61F66-7D2C-2620-54F6-567E0C697712}"/>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F496BCA-CB10-4276-5435-C62ED1ECA10B}"/>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1C459F7-AF88-F14E-E1F1-82A59478C493}"/>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C5302A9-72A4-E355-1139-640F8484B18C}"/>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661235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F4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83F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DF4625"/>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84E404C0-CA2D-0A03-6A7D-B17C2ACC6436}"/>
              </a:ext>
            </a:extLst>
          </p:cNvPr>
          <p:cNvGrpSpPr/>
          <p:nvPr userDrawn="1"/>
        </p:nvGrpSpPr>
        <p:grpSpPr>
          <a:xfrm>
            <a:off x="279930" y="6388360"/>
            <a:ext cx="4179859" cy="424070"/>
            <a:chOff x="252221" y="10160164"/>
            <a:chExt cx="4179859" cy="424070"/>
          </a:xfrm>
        </p:grpSpPr>
        <p:sp>
          <p:nvSpPr>
            <p:cNvPr id="4" name="Text Box 5">
              <a:extLst>
                <a:ext uri="{FF2B5EF4-FFF2-40B4-BE49-F238E27FC236}">
                  <a16:creationId xmlns:a16="http://schemas.microsoft.com/office/drawing/2014/main" id="{DAEB0716-600F-64C1-3B78-0EFE8EC543CD}"/>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5" name="Graphic 5">
              <a:extLst>
                <a:ext uri="{FF2B5EF4-FFF2-40B4-BE49-F238E27FC236}">
                  <a16:creationId xmlns:a16="http://schemas.microsoft.com/office/drawing/2014/main" id="{4F90056A-24F2-B958-E956-D72C01CD1454}"/>
                </a:ext>
              </a:extLst>
            </p:cNvPr>
            <p:cNvGrpSpPr/>
            <p:nvPr userDrawn="1"/>
          </p:nvGrpSpPr>
          <p:grpSpPr>
            <a:xfrm rot="20121967" flipH="1">
              <a:off x="252221" y="10160164"/>
              <a:ext cx="261668" cy="227012"/>
              <a:chOff x="3962604" y="4534014"/>
              <a:chExt cx="1470421" cy="1301140"/>
            </a:xfrm>
          </p:grpSpPr>
          <p:sp>
            <p:nvSpPr>
              <p:cNvPr id="6" name="Freeform 5">
                <a:extLst>
                  <a:ext uri="{FF2B5EF4-FFF2-40B4-BE49-F238E27FC236}">
                    <a16:creationId xmlns:a16="http://schemas.microsoft.com/office/drawing/2014/main" id="{FA739771-4A97-E2A2-1D9B-1694E95DE8D2}"/>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712FAF4-8C63-7F0E-DAA0-5BFB450225FF}"/>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82F4AFE-E3F3-6CC0-3052-6B93EA74EC0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D2D5F72-870A-FB2F-D994-2C2CAA0FEF37}"/>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8A61F66-7D2C-2620-54F6-567E0C697712}"/>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F496BCA-CB10-4276-5435-C62ED1ECA10B}"/>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1C459F7-AF88-F14E-E1F1-82A59478C493}"/>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C5302A9-72A4-E355-1139-640F8484B18C}"/>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691549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9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2C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83F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DF4625"/>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84E404C0-CA2D-0A03-6A7D-B17C2ACC6436}"/>
              </a:ext>
            </a:extLst>
          </p:cNvPr>
          <p:cNvGrpSpPr/>
          <p:nvPr userDrawn="1"/>
        </p:nvGrpSpPr>
        <p:grpSpPr>
          <a:xfrm>
            <a:off x="279930" y="6388360"/>
            <a:ext cx="4179859" cy="424070"/>
            <a:chOff x="252221" y="10160164"/>
            <a:chExt cx="4179859" cy="424070"/>
          </a:xfrm>
        </p:grpSpPr>
        <p:sp>
          <p:nvSpPr>
            <p:cNvPr id="4" name="Text Box 5">
              <a:extLst>
                <a:ext uri="{FF2B5EF4-FFF2-40B4-BE49-F238E27FC236}">
                  <a16:creationId xmlns:a16="http://schemas.microsoft.com/office/drawing/2014/main" id="{DAEB0716-600F-64C1-3B78-0EFE8EC543CD}"/>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5" name="Graphic 5">
              <a:extLst>
                <a:ext uri="{FF2B5EF4-FFF2-40B4-BE49-F238E27FC236}">
                  <a16:creationId xmlns:a16="http://schemas.microsoft.com/office/drawing/2014/main" id="{4F90056A-24F2-B958-E956-D72C01CD1454}"/>
                </a:ext>
              </a:extLst>
            </p:cNvPr>
            <p:cNvGrpSpPr/>
            <p:nvPr userDrawn="1"/>
          </p:nvGrpSpPr>
          <p:grpSpPr>
            <a:xfrm rot="20121967" flipH="1">
              <a:off x="252221" y="10160164"/>
              <a:ext cx="261668" cy="227012"/>
              <a:chOff x="3962604" y="4534014"/>
              <a:chExt cx="1470421" cy="1301140"/>
            </a:xfrm>
          </p:grpSpPr>
          <p:sp>
            <p:nvSpPr>
              <p:cNvPr id="6" name="Freeform 5">
                <a:extLst>
                  <a:ext uri="{FF2B5EF4-FFF2-40B4-BE49-F238E27FC236}">
                    <a16:creationId xmlns:a16="http://schemas.microsoft.com/office/drawing/2014/main" id="{FA739771-4A97-E2A2-1D9B-1694E95DE8D2}"/>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712FAF4-8C63-7F0E-DAA0-5BFB450225FF}"/>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82F4AFE-E3F3-6CC0-3052-6B93EA74EC0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D2D5F72-870A-FB2F-D994-2C2CAA0FEF37}"/>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8A61F66-7D2C-2620-54F6-567E0C697712}"/>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F496BCA-CB10-4276-5435-C62ED1ECA10B}"/>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1C459F7-AF88-F14E-E1F1-82A59478C493}"/>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C5302A9-72A4-E355-1139-640F8484B18C}"/>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808039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702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83F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DF4625"/>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84E404C0-CA2D-0A03-6A7D-B17C2ACC6436}"/>
              </a:ext>
            </a:extLst>
          </p:cNvPr>
          <p:cNvGrpSpPr/>
          <p:nvPr userDrawn="1"/>
        </p:nvGrpSpPr>
        <p:grpSpPr>
          <a:xfrm>
            <a:off x="279930" y="6388360"/>
            <a:ext cx="4179859" cy="424070"/>
            <a:chOff x="252221" y="10160164"/>
            <a:chExt cx="4179859" cy="424070"/>
          </a:xfrm>
        </p:grpSpPr>
        <p:sp>
          <p:nvSpPr>
            <p:cNvPr id="4" name="Text Box 5">
              <a:extLst>
                <a:ext uri="{FF2B5EF4-FFF2-40B4-BE49-F238E27FC236}">
                  <a16:creationId xmlns:a16="http://schemas.microsoft.com/office/drawing/2014/main" id="{DAEB0716-600F-64C1-3B78-0EFE8EC543CD}"/>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5" name="Graphic 5">
              <a:extLst>
                <a:ext uri="{FF2B5EF4-FFF2-40B4-BE49-F238E27FC236}">
                  <a16:creationId xmlns:a16="http://schemas.microsoft.com/office/drawing/2014/main" id="{4F90056A-24F2-B958-E956-D72C01CD1454}"/>
                </a:ext>
              </a:extLst>
            </p:cNvPr>
            <p:cNvGrpSpPr/>
            <p:nvPr userDrawn="1"/>
          </p:nvGrpSpPr>
          <p:grpSpPr>
            <a:xfrm rot="20121967" flipH="1">
              <a:off x="252221" y="10160164"/>
              <a:ext cx="261668" cy="227012"/>
              <a:chOff x="3962604" y="4534014"/>
              <a:chExt cx="1470421" cy="1301140"/>
            </a:xfrm>
          </p:grpSpPr>
          <p:sp>
            <p:nvSpPr>
              <p:cNvPr id="6" name="Freeform 5">
                <a:extLst>
                  <a:ext uri="{FF2B5EF4-FFF2-40B4-BE49-F238E27FC236}">
                    <a16:creationId xmlns:a16="http://schemas.microsoft.com/office/drawing/2014/main" id="{FA739771-4A97-E2A2-1D9B-1694E95DE8D2}"/>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712FAF4-8C63-7F0E-DAA0-5BFB450225FF}"/>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82F4AFE-E3F3-6CC0-3052-6B93EA74EC0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D2D5F72-870A-FB2F-D994-2C2CAA0FEF37}"/>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8A61F66-7D2C-2620-54F6-567E0C697712}"/>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F496BCA-CB10-4276-5435-C62ED1ECA10B}"/>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1C459F7-AF88-F14E-E1F1-82A59478C493}"/>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C5302A9-72A4-E355-1139-640F8484B18C}"/>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165753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05A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83F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DF4625"/>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84E404C0-CA2D-0A03-6A7D-B17C2ACC6436}"/>
              </a:ext>
            </a:extLst>
          </p:cNvPr>
          <p:cNvGrpSpPr/>
          <p:nvPr userDrawn="1"/>
        </p:nvGrpSpPr>
        <p:grpSpPr>
          <a:xfrm>
            <a:off x="279930" y="6388360"/>
            <a:ext cx="4179859" cy="424070"/>
            <a:chOff x="252221" y="10160164"/>
            <a:chExt cx="4179859" cy="424070"/>
          </a:xfrm>
        </p:grpSpPr>
        <p:sp>
          <p:nvSpPr>
            <p:cNvPr id="4" name="Text Box 5">
              <a:extLst>
                <a:ext uri="{FF2B5EF4-FFF2-40B4-BE49-F238E27FC236}">
                  <a16:creationId xmlns:a16="http://schemas.microsoft.com/office/drawing/2014/main" id="{DAEB0716-600F-64C1-3B78-0EFE8EC543CD}"/>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5" name="Graphic 5">
              <a:extLst>
                <a:ext uri="{FF2B5EF4-FFF2-40B4-BE49-F238E27FC236}">
                  <a16:creationId xmlns:a16="http://schemas.microsoft.com/office/drawing/2014/main" id="{4F90056A-24F2-B958-E956-D72C01CD1454}"/>
                </a:ext>
              </a:extLst>
            </p:cNvPr>
            <p:cNvGrpSpPr/>
            <p:nvPr userDrawn="1"/>
          </p:nvGrpSpPr>
          <p:grpSpPr>
            <a:xfrm rot="20121967" flipH="1">
              <a:off x="252221" y="10160164"/>
              <a:ext cx="261668" cy="227012"/>
              <a:chOff x="3962604" y="4534014"/>
              <a:chExt cx="1470421" cy="1301140"/>
            </a:xfrm>
          </p:grpSpPr>
          <p:sp>
            <p:nvSpPr>
              <p:cNvPr id="6" name="Freeform 5">
                <a:extLst>
                  <a:ext uri="{FF2B5EF4-FFF2-40B4-BE49-F238E27FC236}">
                    <a16:creationId xmlns:a16="http://schemas.microsoft.com/office/drawing/2014/main" id="{FA739771-4A97-E2A2-1D9B-1694E95DE8D2}"/>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712FAF4-8C63-7F0E-DAA0-5BFB450225FF}"/>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82F4AFE-E3F3-6CC0-3052-6B93EA74EC0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D2D5F72-870A-FB2F-D994-2C2CAA0FEF37}"/>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8A61F66-7D2C-2620-54F6-567E0C697712}"/>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F496BCA-CB10-4276-5435-C62ED1ECA10B}"/>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1C459F7-AF88-F14E-E1F1-82A59478C493}"/>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C5302A9-72A4-E355-1139-640F8484B18C}"/>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198776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0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333212" y="914400"/>
            <a:ext cx="11525573" cy="576262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702E8C"/>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302483"/>
            <a:ext cx="10595237" cy="803654"/>
          </a:xfrm>
          <a:prstGeom prst="rect">
            <a:avLst/>
          </a:prstGeom>
        </p:spPr>
        <p:txBody>
          <a:bodyPr>
            <a:noAutofit/>
          </a:bodyPr>
          <a:lstStyle>
            <a:lvl1pPr marL="0" indent="0" algn="l">
              <a:buNone/>
              <a:defRPr sz="3600" b="1" i="0">
                <a:solidFill>
                  <a:srgbClr val="DF4625"/>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Text 0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125380" y="914400"/>
            <a:ext cx="5848513" cy="576262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702E8C"/>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302483"/>
            <a:ext cx="10595237" cy="803654"/>
          </a:xfrm>
          <a:prstGeom prst="rect">
            <a:avLst/>
          </a:prstGeom>
        </p:spPr>
        <p:txBody>
          <a:bodyPr>
            <a:noAutofit/>
          </a:bodyPr>
          <a:lstStyle>
            <a:lvl1pPr marL="0" indent="0" algn="l">
              <a:buNone/>
              <a:defRPr sz="3600" b="1" i="0">
                <a:solidFill>
                  <a:srgbClr val="DF4625"/>
                </a:solidFill>
                <a:latin typeface="+mn-lt"/>
              </a:defRPr>
            </a:lvl1pPr>
          </a:lstStyle>
          <a:p>
            <a:pPr lvl="0"/>
            <a:r>
              <a:rPr lang="en-US" dirty="0"/>
              <a:t>Heading</a:t>
            </a:r>
          </a:p>
        </p:txBody>
      </p:sp>
      <p:sp>
        <p:nvSpPr>
          <p:cNvPr id="2" name="Freeform 9">
            <a:extLst>
              <a:ext uri="{FF2B5EF4-FFF2-40B4-BE49-F238E27FC236}">
                <a16:creationId xmlns:a16="http://schemas.microsoft.com/office/drawing/2014/main" id="{F004F304-53E8-43BA-1D3D-56B89433B4E8}"/>
              </a:ext>
            </a:extLst>
          </p:cNvPr>
          <p:cNvSpPr/>
          <p:nvPr userDrawn="1"/>
        </p:nvSpPr>
        <p:spPr>
          <a:xfrm>
            <a:off x="6095999" y="914400"/>
            <a:ext cx="5848513" cy="576262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05AAA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685857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93771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335C42"/>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F462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83F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83F59"/>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2DAE010-689B-C374-751E-402231B6F426}"/>
              </a:ext>
            </a:extLst>
          </p:cNvPr>
          <p:cNvGrpSpPr/>
          <p:nvPr userDrawn="1"/>
        </p:nvGrpSpPr>
        <p:grpSpPr>
          <a:xfrm rot="12028030">
            <a:off x="-51341" y="4386944"/>
            <a:ext cx="2061589" cy="1788378"/>
            <a:chOff x="-1397183" y="824494"/>
            <a:chExt cx="1192352" cy="1034336"/>
          </a:xfrm>
        </p:grpSpPr>
        <p:sp>
          <p:nvSpPr>
            <p:cNvPr id="8" name="Freeform 7">
              <a:extLst>
                <a:ext uri="{FF2B5EF4-FFF2-40B4-BE49-F238E27FC236}">
                  <a16:creationId xmlns:a16="http://schemas.microsoft.com/office/drawing/2014/main" id="{26073620-308C-4CB8-75CE-8181A8B8A105}"/>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000ADB7-3B54-7F02-ABE1-1C599C834921}"/>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4BEF547-5E8E-A629-6386-705540859680}"/>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33332101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Text 0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125380" y="914400"/>
            <a:ext cx="5848513" cy="576262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EA900"/>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302483"/>
            <a:ext cx="10595237" cy="803654"/>
          </a:xfrm>
          <a:prstGeom prst="rect">
            <a:avLst/>
          </a:prstGeom>
        </p:spPr>
        <p:txBody>
          <a:bodyPr>
            <a:noAutofit/>
          </a:bodyPr>
          <a:lstStyle>
            <a:lvl1pPr marL="0" indent="0" algn="l">
              <a:buNone/>
              <a:defRPr sz="3600" b="1" i="0">
                <a:solidFill>
                  <a:srgbClr val="DF4625"/>
                </a:solidFill>
                <a:latin typeface="+mn-lt"/>
              </a:defRPr>
            </a:lvl1pPr>
          </a:lstStyle>
          <a:p>
            <a:pPr lvl="0"/>
            <a:r>
              <a:rPr lang="en-US" dirty="0"/>
              <a:t>Heading</a:t>
            </a:r>
          </a:p>
        </p:txBody>
      </p:sp>
      <p:sp>
        <p:nvSpPr>
          <p:cNvPr id="2" name="Freeform 9">
            <a:extLst>
              <a:ext uri="{FF2B5EF4-FFF2-40B4-BE49-F238E27FC236}">
                <a16:creationId xmlns:a16="http://schemas.microsoft.com/office/drawing/2014/main" id="{F004F304-53E8-43BA-1D3D-56B89433B4E8}"/>
              </a:ext>
            </a:extLst>
          </p:cNvPr>
          <p:cNvSpPr/>
          <p:nvPr userDrawn="1"/>
        </p:nvSpPr>
        <p:spPr>
          <a:xfrm>
            <a:off x="6095999" y="914400"/>
            <a:ext cx="5848513" cy="576262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28AAE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0365705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Text 02">
    <p:spTree>
      <p:nvGrpSpPr>
        <p:cNvPr id="1" name=""/>
        <p:cNvGrpSpPr/>
        <p:nvPr/>
      </p:nvGrpSpPr>
      <p:grpSpPr>
        <a:xfrm>
          <a:off x="0" y="0"/>
          <a:ext cx="0" cy="0"/>
          <a:chOff x="0" y="0"/>
          <a:chExt cx="0" cy="0"/>
        </a:xfrm>
      </p:grpSpPr>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302483"/>
            <a:ext cx="10595237" cy="803654"/>
          </a:xfrm>
          <a:prstGeom prst="rect">
            <a:avLst/>
          </a:prstGeom>
        </p:spPr>
        <p:txBody>
          <a:bodyPr>
            <a:noAutofit/>
          </a:bodyPr>
          <a:lstStyle>
            <a:lvl1pPr marL="0" indent="0" algn="l">
              <a:buNone/>
              <a:defRPr sz="3600" b="1" i="0">
                <a:solidFill>
                  <a:srgbClr val="DF4625"/>
                </a:solidFill>
                <a:latin typeface="+mn-lt"/>
              </a:defRPr>
            </a:lvl1pPr>
          </a:lstStyle>
          <a:p>
            <a:pPr lvl="0"/>
            <a:r>
              <a:rPr lang="en-US" dirty="0"/>
              <a:t>Heading</a:t>
            </a:r>
          </a:p>
        </p:txBody>
      </p:sp>
    </p:spTree>
    <p:extLst>
      <p:ext uri="{BB962C8B-B14F-4D97-AF65-F5344CB8AC3E}">
        <p14:creationId xmlns:p14="http://schemas.microsoft.com/office/powerpoint/2010/main" val="1198711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ext 0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333212" y="1247614"/>
            <a:ext cx="11525573" cy="5000594"/>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0872B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302483"/>
            <a:ext cx="10595237" cy="803654"/>
          </a:xfrm>
          <a:prstGeom prst="rect">
            <a:avLst/>
          </a:prstGeom>
        </p:spPr>
        <p:txBody>
          <a:bodyPr>
            <a:noAutofit/>
          </a:bodyPr>
          <a:lstStyle>
            <a:lvl1pPr marL="0" indent="0" algn="l">
              <a:buNone/>
              <a:defRPr sz="3600" b="1" i="0">
                <a:solidFill>
                  <a:srgbClr val="DF4625"/>
                </a:solidFill>
                <a:latin typeface="+mn-lt"/>
              </a:defRPr>
            </a:lvl1pPr>
          </a:lstStyle>
          <a:p>
            <a:pPr lvl="0"/>
            <a:r>
              <a:rPr lang="en-US" dirty="0"/>
              <a:t>Heading</a:t>
            </a:r>
          </a:p>
        </p:txBody>
      </p:sp>
    </p:spTree>
    <p:extLst>
      <p:ext uri="{BB962C8B-B14F-4D97-AF65-F5344CB8AC3E}">
        <p14:creationId xmlns:p14="http://schemas.microsoft.com/office/powerpoint/2010/main" val="13939538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Text 0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333212" y="1247614"/>
            <a:ext cx="11525573" cy="5000594"/>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086D6E"/>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302483"/>
            <a:ext cx="10595237" cy="803654"/>
          </a:xfrm>
          <a:prstGeom prst="rect">
            <a:avLst/>
          </a:prstGeom>
        </p:spPr>
        <p:txBody>
          <a:bodyPr>
            <a:noAutofit/>
          </a:bodyPr>
          <a:lstStyle>
            <a:lvl1pPr marL="0" indent="0" algn="l">
              <a:buNone/>
              <a:defRPr sz="3600" b="1" i="0">
                <a:solidFill>
                  <a:srgbClr val="DF4625"/>
                </a:solidFill>
                <a:latin typeface="+mn-lt"/>
              </a:defRPr>
            </a:lvl1pPr>
          </a:lstStyle>
          <a:p>
            <a:pPr lvl="0"/>
            <a:r>
              <a:rPr lang="en-US" dirty="0"/>
              <a:t>Heading</a:t>
            </a:r>
          </a:p>
        </p:txBody>
      </p:sp>
    </p:spTree>
    <p:extLst>
      <p:ext uri="{BB962C8B-B14F-4D97-AF65-F5344CB8AC3E}">
        <p14:creationId xmlns:p14="http://schemas.microsoft.com/office/powerpoint/2010/main" val="18074388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ext 0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333212" y="1436175"/>
            <a:ext cx="11525573" cy="521227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0872B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698932"/>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DF4625"/>
          </a:solidFill>
          <a:ln w="24491" cap="flat">
            <a:solidFill>
              <a:srgbClr val="DF4625"/>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1" i="0">
                <a:solidFill>
                  <a:srgbClr val="DF4625"/>
                </a:solidFill>
                <a:latin typeface="+mn-lt"/>
              </a:defRPr>
            </a:lvl1pPr>
          </a:lstStyle>
          <a:p>
            <a:pPr lvl="0"/>
            <a:r>
              <a:rPr lang="en-US" dirty="0"/>
              <a:t>Heading</a:t>
            </a:r>
          </a:p>
        </p:txBody>
      </p:sp>
    </p:spTree>
    <p:extLst>
      <p:ext uri="{BB962C8B-B14F-4D97-AF65-F5344CB8AC3E}">
        <p14:creationId xmlns:p14="http://schemas.microsoft.com/office/powerpoint/2010/main" val="16031931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buNone/>
              <a:defRPr sz="2400" b="1" i="0">
                <a:solidFill>
                  <a:srgbClr val="DF4625"/>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buNone/>
              <a:defRPr lang="en-US" sz="2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270782" y="926436"/>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2" name="Group 1">
            <a:extLst>
              <a:ext uri="{FF2B5EF4-FFF2-40B4-BE49-F238E27FC236}">
                <a16:creationId xmlns:a16="http://schemas.microsoft.com/office/drawing/2014/main" id="{D5702C2E-2B38-769E-9A6F-6C6471E00026}"/>
              </a:ext>
            </a:extLst>
          </p:cNvPr>
          <p:cNvGrpSpPr/>
          <p:nvPr userDrawn="1"/>
        </p:nvGrpSpPr>
        <p:grpSpPr>
          <a:xfrm>
            <a:off x="4054160" y="721803"/>
            <a:ext cx="7563410" cy="1674487"/>
            <a:chOff x="4054160" y="721803"/>
            <a:chExt cx="7563410" cy="167448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buNone/>
              <a:defRPr sz="2400" b="1" i="0">
                <a:solidFill>
                  <a:srgbClr val="DF4625"/>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buNone/>
              <a:defRPr lang="en-US" sz="2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270781" y="2849569"/>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grpSp>
        <p:nvGrpSpPr>
          <p:cNvPr id="4" name="Group 3">
            <a:extLst>
              <a:ext uri="{FF2B5EF4-FFF2-40B4-BE49-F238E27FC236}">
                <a16:creationId xmlns:a16="http://schemas.microsoft.com/office/drawing/2014/main" id="{A3B9141F-6DD9-8488-3489-F5BD2D8B7934}"/>
              </a:ext>
            </a:extLst>
          </p:cNvPr>
          <p:cNvGrpSpPr/>
          <p:nvPr userDrawn="1"/>
        </p:nvGrpSpPr>
        <p:grpSpPr>
          <a:xfrm>
            <a:off x="4054159" y="2644936"/>
            <a:ext cx="7563410" cy="1674487"/>
            <a:chOff x="4054159" y="2644936"/>
            <a:chExt cx="7563410" cy="1674487"/>
          </a:xfrm>
        </p:grpSpPr>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BDFF853B-9071-C93B-E94C-D4D2D2347A20}"/>
                </a:ext>
              </a:extLst>
            </p:cNvPr>
            <p:cNvGrpSpPr/>
            <p:nvPr userDrawn="1"/>
          </p:nvGrpSpPr>
          <p:grpSpPr>
            <a:xfrm>
              <a:off x="4054159" y="3923423"/>
              <a:ext cx="7563410" cy="396000"/>
              <a:chOff x="4054159" y="3923423"/>
              <a:chExt cx="7563410" cy="396000"/>
            </a:xfrm>
          </p:grpSpPr>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gr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buNone/>
              <a:defRPr sz="2400" b="1" i="0">
                <a:solidFill>
                  <a:srgbClr val="DF4625"/>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buNone/>
              <a:defRPr lang="en-US" sz="2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286279" y="4713366"/>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6" name="Group 5">
            <a:extLst>
              <a:ext uri="{FF2B5EF4-FFF2-40B4-BE49-F238E27FC236}">
                <a16:creationId xmlns:a16="http://schemas.microsoft.com/office/drawing/2014/main" id="{36F5C9E3-41BC-3B4B-1D88-E50F4F9916B9}"/>
              </a:ext>
            </a:extLst>
          </p:cNvPr>
          <p:cNvGrpSpPr/>
          <p:nvPr userDrawn="1"/>
        </p:nvGrpSpPr>
        <p:grpSpPr>
          <a:xfrm>
            <a:off x="4069657" y="4508733"/>
            <a:ext cx="7563410" cy="1674487"/>
            <a:chOff x="4069657" y="4508733"/>
            <a:chExt cx="7563410" cy="1674487"/>
          </a:xfrm>
        </p:grpSpPr>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98C6B749-DEC9-6F90-9821-DDA8C533BDD3}"/>
                </a:ext>
              </a:extLst>
            </p:cNvPr>
            <p:cNvGrpSpPr/>
            <p:nvPr userDrawn="1"/>
          </p:nvGrpSpPr>
          <p:grpSpPr>
            <a:xfrm>
              <a:off x="4069657" y="5787220"/>
              <a:ext cx="7563410" cy="396000"/>
              <a:chOff x="4069657" y="5787220"/>
              <a:chExt cx="7563410" cy="396000"/>
            </a:xfrm>
          </p:grpSpPr>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964546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019541" y="343175"/>
            <a:ext cx="2152521"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337952" y="484832"/>
            <a:ext cx="6562677" cy="339415"/>
          </a:xfrm>
          <a:prstGeom prst="rect">
            <a:avLst/>
          </a:prstGeom>
        </p:spPr>
        <p:txBody>
          <a:bodyPr>
            <a:noAutofit/>
          </a:bodyPr>
          <a:lstStyle>
            <a:lvl1pPr marL="0" indent="0" algn="l">
              <a:lnSpc>
                <a:spcPct val="100000"/>
              </a:lnSpc>
              <a:buNone/>
              <a:defRPr sz="2400" b="1" i="0">
                <a:solidFill>
                  <a:srgbClr val="DF4625"/>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337953" y="983545"/>
            <a:ext cx="6553234" cy="999383"/>
          </a:xfrm>
          <a:prstGeom prst="rect">
            <a:avLst/>
          </a:prstGeom>
        </p:spPr>
        <p:txBody>
          <a:bodyPr>
            <a:noAutofit/>
          </a:bodyPr>
          <a:lstStyle>
            <a:lvl1pPr marL="0" indent="0" algn="l">
              <a:lnSpc>
                <a:spcPct val="100000"/>
              </a:lnSpc>
              <a:buNone/>
              <a:defRPr lang="en-US" sz="2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2194873" y="917683"/>
            <a:ext cx="1874786" cy="955625"/>
          </a:xfrm>
          <a:prstGeom prst="rect">
            <a:avLst/>
          </a:prstGeom>
          <a:noFill/>
        </p:spPr>
        <p:txBody>
          <a:bodyPr anchor="ctr">
            <a:noAutofit/>
          </a:bodyPr>
          <a:lstStyle>
            <a:lvl1pPr marL="0" indent="0" algn="r">
              <a:lnSpc>
                <a:spcPct val="130000"/>
              </a:lnSpc>
              <a:buNone/>
              <a:defRPr sz="3200" b="0" i="0">
                <a:solidFill>
                  <a:schemeClr val="bg1"/>
                </a:solidFill>
                <a:latin typeface="Calibri" panose="020F0502020204030204" pitchFamily="34" charset="0"/>
                <a:cs typeface="Calibri" panose="020F0502020204030204" pitchFamily="34" charset="0"/>
              </a:defRPr>
            </a:lvl1pPr>
          </a:lstStyle>
          <a:p>
            <a:pPr lvl="0"/>
            <a:r>
              <a:rPr lang="en-US" dirty="0"/>
              <a:t>Challenge</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1995823"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2" name="Group 1">
            <a:extLst>
              <a:ext uri="{FF2B5EF4-FFF2-40B4-BE49-F238E27FC236}">
                <a16:creationId xmlns:a16="http://schemas.microsoft.com/office/drawing/2014/main" id="{D5702C2E-2B38-769E-9A6F-6C6471E00026}"/>
              </a:ext>
            </a:extLst>
          </p:cNvPr>
          <p:cNvGrpSpPr/>
          <p:nvPr userDrawn="1"/>
        </p:nvGrpSpPr>
        <p:grpSpPr>
          <a:xfrm>
            <a:off x="4054159" y="188181"/>
            <a:ext cx="7902045" cy="2148118"/>
            <a:chOff x="4054160" y="721803"/>
            <a:chExt cx="7563410" cy="167448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347394" y="2739798"/>
            <a:ext cx="6562677" cy="339415"/>
          </a:xfrm>
          <a:prstGeom prst="rect">
            <a:avLst/>
          </a:prstGeom>
        </p:spPr>
        <p:txBody>
          <a:bodyPr>
            <a:noAutofit/>
          </a:bodyPr>
          <a:lstStyle>
            <a:lvl1pPr marL="0" indent="0" algn="l">
              <a:lnSpc>
                <a:spcPct val="100000"/>
              </a:lnSpc>
              <a:buNone/>
              <a:defRPr sz="2400" b="1" i="0">
                <a:solidFill>
                  <a:srgbClr val="DF4625"/>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347395" y="3238511"/>
            <a:ext cx="6553234" cy="999383"/>
          </a:xfrm>
          <a:prstGeom prst="rect">
            <a:avLst/>
          </a:prstGeom>
        </p:spPr>
        <p:txBody>
          <a:bodyPr>
            <a:noAutofit/>
          </a:bodyPr>
          <a:lstStyle>
            <a:lvl1pPr marL="0" indent="0" algn="l">
              <a:lnSpc>
                <a:spcPct val="100000"/>
              </a:lnSpc>
              <a:buNone/>
              <a:defRPr lang="en-US" sz="2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grpSp>
        <p:nvGrpSpPr>
          <p:cNvPr id="4" name="Group 3">
            <a:extLst>
              <a:ext uri="{FF2B5EF4-FFF2-40B4-BE49-F238E27FC236}">
                <a16:creationId xmlns:a16="http://schemas.microsoft.com/office/drawing/2014/main" id="{A3B9141F-6DD9-8488-3489-F5BD2D8B7934}"/>
              </a:ext>
            </a:extLst>
          </p:cNvPr>
          <p:cNvGrpSpPr/>
          <p:nvPr userDrawn="1"/>
        </p:nvGrpSpPr>
        <p:grpSpPr>
          <a:xfrm>
            <a:off x="4054158" y="2401606"/>
            <a:ext cx="7885845" cy="2060054"/>
            <a:chOff x="4054159" y="2644936"/>
            <a:chExt cx="7563410" cy="1674487"/>
          </a:xfrm>
        </p:grpSpPr>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BDFF853B-9071-C93B-E94C-D4D2D2347A20}"/>
                </a:ext>
              </a:extLst>
            </p:cNvPr>
            <p:cNvGrpSpPr/>
            <p:nvPr userDrawn="1"/>
          </p:nvGrpSpPr>
          <p:grpSpPr>
            <a:xfrm>
              <a:off x="4054159" y="3923423"/>
              <a:ext cx="7563410" cy="396000"/>
              <a:chOff x="4054159" y="3923423"/>
              <a:chExt cx="7563410" cy="396000"/>
            </a:xfrm>
          </p:grpSpPr>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gr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362892" y="4773302"/>
            <a:ext cx="6562677" cy="339415"/>
          </a:xfrm>
          <a:prstGeom prst="rect">
            <a:avLst/>
          </a:prstGeom>
        </p:spPr>
        <p:txBody>
          <a:bodyPr>
            <a:noAutofit/>
          </a:bodyPr>
          <a:lstStyle>
            <a:lvl1pPr marL="0" indent="0" algn="l">
              <a:lnSpc>
                <a:spcPct val="100000"/>
              </a:lnSpc>
              <a:buNone/>
              <a:defRPr sz="2400" b="1" i="0">
                <a:solidFill>
                  <a:srgbClr val="DF4625"/>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362893" y="5272015"/>
            <a:ext cx="6553234" cy="999383"/>
          </a:xfrm>
          <a:prstGeom prst="rect">
            <a:avLst/>
          </a:prstGeom>
        </p:spPr>
        <p:txBody>
          <a:bodyPr>
            <a:noAutofit/>
          </a:bodyPr>
          <a:lstStyle>
            <a:lvl1pPr marL="0" indent="0" algn="l">
              <a:lnSpc>
                <a:spcPct val="100000"/>
              </a:lnSpc>
              <a:buNone/>
              <a:defRPr lang="en-US" sz="2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grpSp>
        <p:nvGrpSpPr>
          <p:cNvPr id="6" name="Group 5">
            <a:extLst>
              <a:ext uri="{FF2B5EF4-FFF2-40B4-BE49-F238E27FC236}">
                <a16:creationId xmlns:a16="http://schemas.microsoft.com/office/drawing/2014/main" id="{36F5C9E3-41BC-3B4B-1D88-E50F4F9916B9}"/>
              </a:ext>
            </a:extLst>
          </p:cNvPr>
          <p:cNvGrpSpPr/>
          <p:nvPr userDrawn="1"/>
        </p:nvGrpSpPr>
        <p:grpSpPr>
          <a:xfrm>
            <a:off x="4069656" y="4556044"/>
            <a:ext cx="7870355" cy="2155306"/>
            <a:chOff x="4069657" y="4508733"/>
            <a:chExt cx="7563410" cy="1674487"/>
          </a:xfrm>
        </p:grpSpPr>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98C6B749-DEC9-6F90-9821-DDA8C533BDD3}"/>
                </a:ext>
              </a:extLst>
            </p:cNvPr>
            <p:cNvGrpSpPr/>
            <p:nvPr userDrawn="1"/>
          </p:nvGrpSpPr>
          <p:grpSpPr>
            <a:xfrm>
              <a:off x="4069657" y="5787220"/>
              <a:ext cx="7563410" cy="396000"/>
              <a:chOff x="4069657" y="5787220"/>
              <a:chExt cx="7563410" cy="396000"/>
            </a:xfrm>
          </p:grpSpPr>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grpSp>
      <p:sp>
        <p:nvSpPr>
          <p:cNvPr id="7" name="Text Placeholder 8">
            <a:extLst>
              <a:ext uri="{FF2B5EF4-FFF2-40B4-BE49-F238E27FC236}">
                <a16:creationId xmlns:a16="http://schemas.microsoft.com/office/drawing/2014/main" id="{BF545690-3156-C06B-7E59-CA281F7A38A4}"/>
              </a:ext>
            </a:extLst>
          </p:cNvPr>
          <p:cNvSpPr>
            <a:spLocks noGrp="1"/>
          </p:cNvSpPr>
          <p:nvPr>
            <p:ph type="body" sz="quarter" idx="48" hasCustomPrompt="1"/>
          </p:nvPr>
        </p:nvSpPr>
        <p:spPr>
          <a:xfrm>
            <a:off x="2160741" y="2872987"/>
            <a:ext cx="1874786" cy="955625"/>
          </a:xfrm>
          <a:prstGeom prst="rect">
            <a:avLst/>
          </a:prstGeom>
          <a:noFill/>
        </p:spPr>
        <p:txBody>
          <a:bodyPr anchor="ctr">
            <a:noAutofit/>
          </a:bodyPr>
          <a:lstStyle>
            <a:lvl1pPr marL="0" indent="0" algn="r">
              <a:lnSpc>
                <a:spcPct val="130000"/>
              </a:lnSpc>
              <a:buNone/>
              <a:defRPr sz="3200" b="0" i="0">
                <a:solidFill>
                  <a:schemeClr val="bg1"/>
                </a:solidFill>
                <a:latin typeface="Calibri" panose="020F0502020204030204" pitchFamily="34" charset="0"/>
                <a:cs typeface="Calibri" panose="020F0502020204030204" pitchFamily="34" charset="0"/>
              </a:defRPr>
            </a:lvl1pPr>
          </a:lstStyle>
          <a:p>
            <a:pPr lvl="0"/>
            <a:r>
              <a:rPr lang="en-US" dirty="0"/>
              <a:t>Benefit </a:t>
            </a:r>
          </a:p>
        </p:txBody>
      </p:sp>
      <p:sp>
        <p:nvSpPr>
          <p:cNvPr id="8" name="Text Placeholder 8">
            <a:extLst>
              <a:ext uri="{FF2B5EF4-FFF2-40B4-BE49-F238E27FC236}">
                <a16:creationId xmlns:a16="http://schemas.microsoft.com/office/drawing/2014/main" id="{CC1C18BB-6462-D10D-A1B0-DF728B6321FE}"/>
              </a:ext>
            </a:extLst>
          </p:cNvPr>
          <p:cNvSpPr>
            <a:spLocks noGrp="1"/>
          </p:cNvSpPr>
          <p:nvPr>
            <p:ph type="body" sz="quarter" idx="49" hasCustomPrompt="1"/>
          </p:nvPr>
        </p:nvSpPr>
        <p:spPr>
          <a:xfrm>
            <a:off x="2184201" y="4956862"/>
            <a:ext cx="1874786" cy="955625"/>
          </a:xfrm>
          <a:prstGeom prst="rect">
            <a:avLst/>
          </a:prstGeom>
          <a:noFill/>
        </p:spPr>
        <p:txBody>
          <a:bodyPr anchor="ctr">
            <a:noAutofit/>
          </a:bodyPr>
          <a:lstStyle>
            <a:lvl1pPr marL="0" indent="0" algn="r">
              <a:lnSpc>
                <a:spcPct val="130000"/>
              </a:lnSpc>
              <a:buNone/>
              <a:defRPr sz="3200" b="0" i="0">
                <a:solidFill>
                  <a:schemeClr val="bg1"/>
                </a:solidFill>
                <a:latin typeface="Calibri" panose="020F0502020204030204" pitchFamily="34" charset="0"/>
                <a:cs typeface="Calibri" panose="020F0502020204030204" pitchFamily="34" charset="0"/>
              </a:defRPr>
            </a:lvl1pPr>
          </a:lstStyle>
          <a:p>
            <a:pPr lvl="0"/>
            <a:r>
              <a:rPr lang="en-US" dirty="0"/>
              <a:t>Solution</a:t>
            </a:r>
          </a:p>
        </p:txBody>
      </p:sp>
    </p:spTree>
    <p:extLst>
      <p:ext uri="{BB962C8B-B14F-4D97-AF65-F5344CB8AC3E}">
        <p14:creationId xmlns:p14="http://schemas.microsoft.com/office/powerpoint/2010/main" val="3325915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019541" y="343175"/>
            <a:ext cx="2152521"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1A54E"/>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531293" y="573587"/>
            <a:ext cx="6562677" cy="339415"/>
          </a:xfrm>
          <a:prstGeom prst="rect">
            <a:avLst/>
          </a:prstGeom>
        </p:spPr>
        <p:txBody>
          <a:bodyPr>
            <a:noAutofit/>
          </a:bodyPr>
          <a:lstStyle>
            <a:lvl1pPr marL="0" indent="0" algn="l">
              <a:lnSpc>
                <a:spcPct val="100000"/>
              </a:lnSpc>
              <a:buNone/>
              <a:defRPr sz="2400" b="1" i="0">
                <a:solidFill>
                  <a:srgbClr val="DF4625"/>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531294" y="1072300"/>
            <a:ext cx="6553234" cy="999383"/>
          </a:xfrm>
          <a:prstGeom prst="rect">
            <a:avLst/>
          </a:prstGeom>
        </p:spPr>
        <p:txBody>
          <a:bodyPr>
            <a:noAutofit/>
          </a:bodyPr>
          <a:lstStyle>
            <a:lvl1pPr marL="0" indent="0" algn="l">
              <a:lnSpc>
                <a:spcPct val="100000"/>
              </a:lnSpc>
              <a:buNone/>
              <a:defRPr lang="en-US" sz="2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2194873" y="917683"/>
            <a:ext cx="1874786" cy="955625"/>
          </a:xfrm>
          <a:prstGeom prst="rect">
            <a:avLst/>
          </a:prstGeom>
          <a:noFill/>
        </p:spPr>
        <p:txBody>
          <a:bodyPr anchor="ctr">
            <a:noAutofit/>
          </a:bodyPr>
          <a:lstStyle>
            <a:lvl1pPr marL="0" indent="0" algn="r">
              <a:lnSpc>
                <a:spcPct val="130000"/>
              </a:lnSpc>
              <a:buNone/>
              <a:defRPr sz="3200" b="0" i="0">
                <a:solidFill>
                  <a:schemeClr val="bg1"/>
                </a:solidFill>
                <a:latin typeface="Calibri" panose="020F0502020204030204" pitchFamily="34" charset="0"/>
                <a:cs typeface="Calibri" panose="020F0502020204030204" pitchFamily="34" charset="0"/>
              </a:defRPr>
            </a:lvl1pPr>
          </a:lstStyle>
          <a:p>
            <a:pPr lvl="0"/>
            <a:r>
              <a:rPr lang="en-US" dirty="0"/>
              <a:t>Challenge</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1995823"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2" name="Group 1">
            <a:extLst>
              <a:ext uri="{FF2B5EF4-FFF2-40B4-BE49-F238E27FC236}">
                <a16:creationId xmlns:a16="http://schemas.microsoft.com/office/drawing/2014/main" id="{D5702C2E-2B38-769E-9A6F-6C6471E00026}"/>
              </a:ext>
            </a:extLst>
          </p:cNvPr>
          <p:cNvGrpSpPr/>
          <p:nvPr userDrawn="1"/>
        </p:nvGrpSpPr>
        <p:grpSpPr>
          <a:xfrm>
            <a:off x="4054159" y="188181"/>
            <a:ext cx="7902045" cy="2148118"/>
            <a:chOff x="4054160" y="721803"/>
            <a:chExt cx="7563410" cy="167448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531294" y="2684200"/>
            <a:ext cx="6562677" cy="339415"/>
          </a:xfrm>
          <a:prstGeom prst="rect">
            <a:avLst/>
          </a:prstGeom>
        </p:spPr>
        <p:txBody>
          <a:bodyPr>
            <a:noAutofit/>
          </a:bodyPr>
          <a:lstStyle>
            <a:lvl1pPr marL="0" indent="0" algn="l">
              <a:lnSpc>
                <a:spcPct val="100000"/>
              </a:lnSpc>
              <a:buNone/>
              <a:defRPr sz="2400" b="1" i="0">
                <a:solidFill>
                  <a:srgbClr val="DF4625"/>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531295" y="3182913"/>
            <a:ext cx="6553234" cy="999383"/>
          </a:xfrm>
          <a:prstGeom prst="rect">
            <a:avLst/>
          </a:prstGeom>
        </p:spPr>
        <p:txBody>
          <a:bodyPr>
            <a:noAutofit/>
          </a:bodyPr>
          <a:lstStyle>
            <a:lvl1pPr marL="0" indent="0" algn="l">
              <a:lnSpc>
                <a:spcPct val="100000"/>
              </a:lnSpc>
              <a:buNone/>
              <a:defRPr lang="en-US" sz="2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grpSp>
        <p:nvGrpSpPr>
          <p:cNvPr id="4" name="Group 3">
            <a:extLst>
              <a:ext uri="{FF2B5EF4-FFF2-40B4-BE49-F238E27FC236}">
                <a16:creationId xmlns:a16="http://schemas.microsoft.com/office/drawing/2014/main" id="{A3B9141F-6DD9-8488-3489-F5BD2D8B7934}"/>
              </a:ext>
            </a:extLst>
          </p:cNvPr>
          <p:cNvGrpSpPr/>
          <p:nvPr userDrawn="1"/>
        </p:nvGrpSpPr>
        <p:grpSpPr>
          <a:xfrm>
            <a:off x="4054158" y="2401606"/>
            <a:ext cx="7885845" cy="2060054"/>
            <a:chOff x="4054159" y="2644936"/>
            <a:chExt cx="7563410" cy="1674487"/>
          </a:xfrm>
        </p:grpSpPr>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BDFF853B-9071-C93B-E94C-D4D2D2347A20}"/>
                </a:ext>
              </a:extLst>
            </p:cNvPr>
            <p:cNvGrpSpPr/>
            <p:nvPr userDrawn="1"/>
          </p:nvGrpSpPr>
          <p:grpSpPr>
            <a:xfrm>
              <a:off x="4054159" y="3923423"/>
              <a:ext cx="7563410" cy="396000"/>
              <a:chOff x="4054159" y="3923423"/>
              <a:chExt cx="7563410" cy="396000"/>
            </a:xfrm>
          </p:grpSpPr>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gr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531295" y="4669834"/>
            <a:ext cx="6562677" cy="339415"/>
          </a:xfrm>
          <a:prstGeom prst="rect">
            <a:avLst/>
          </a:prstGeom>
        </p:spPr>
        <p:txBody>
          <a:bodyPr>
            <a:noAutofit/>
          </a:bodyPr>
          <a:lstStyle>
            <a:lvl1pPr marL="0" indent="0" algn="l">
              <a:lnSpc>
                <a:spcPct val="100000"/>
              </a:lnSpc>
              <a:buNone/>
              <a:defRPr sz="2400" b="1" i="0">
                <a:solidFill>
                  <a:srgbClr val="DF4625"/>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531296" y="5168547"/>
            <a:ext cx="6553234" cy="999383"/>
          </a:xfrm>
          <a:prstGeom prst="rect">
            <a:avLst/>
          </a:prstGeom>
        </p:spPr>
        <p:txBody>
          <a:bodyPr>
            <a:noAutofit/>
          </a:bodyPr>
          <a:lstStyle>
            <a:lvl1pPr marL="0" indent="0" algn="l">
              <a:lnSpc>
                <a:spcPct val="100000"/>
              </a:lnSpc>
              <a:buNone/>
              <a:defRPr lang="en-US" sz="2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grpSp>
        <p:nvGrpSpPr>
          <p:cNvPr id="6" name="Group 5">
            <a:extLst>
              <a:ext uri="{FF2B5EF4-FFF2-40B4-BE49-F238E27FC236}">
                <a16:creationId xmlns:a16="http://schemas.microsoft.com/office/drawing/2014/main" id="{36F5C9E3-41BC-3B4B-1D88-E50F4F9916B9}"/>
              </a:ext>
            </a:extLst>
          </p:cNvPr>
          <p:cNvGrpSpPr/>
          <p:nvPr userDrawn="1"/>
        </p:nvGrpSpPr>
        <p:grpSpPr>
          <a:xfrm>
            <a:off x="4069656" y="4556044"/>
            <a:ext cx="7870355" cy="2155306"/>
            <a:chOff x="4069657" y="4508733"/>
            <a:chExt cx="7563410" cy="1674487"/>
          </a:xfrm>
        </p:grpSpPr>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98C6B749-DEC9-6F90-9821-DDA8C533BDD3}"/>
                </a:ext>
              </a:extLst>
            </p:cNvPr>
            <p:cNvGrpSpPr/>
            <p:nvPr userDrawn="1"/>
          </p:nvGrpSpPr>
          <p:grpSpPr>
            <a:xfrm>
              <a:off x="4069657" y="5787220"/>
              <a:ext cx="7563410" cy="396000"/>
              <a:chOff x="4069657" y="5787220"/>
              <a:chExt cx="7563410" cy="396000"/>
            </a:xfrm>
          </p:grpSpPr>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grpSp>
      <p:sp>
        <p:nvSpPr>
          <p:cNvPr id="7" name="Text Placeholder 8">
            <a:extLst>
              <a:ext uri="{FF2B5EF4-FFF2-40B4-BE49-F238E27FC236}">
                <a16:creationId xmlns:a16="http://schemas.microsoft.com/office/drawing/2014/main" id="{BF545690-3156-C06B-7E59-CA281F7A38A4}"/>
              </a:ext>
            </a:extLst>
          </p:cNvPr>
          <p:cNvSpPr>
            <a:spLocks noGrp="1"/>
          </p:cNvSpPr>
          <p:nvPr>
            <p:ph type="body" sz="quarter" idx="48" hasCustomPrompt="1"/>
          </p:nvPr>
        </p:nvSpPr>
        <p:spPr>
          <a:xfrm>
            <a:off x="2160741" y="2872987"/>
            <a:ext cx="1874786" cy="955625"/>
          </a:xfrm>
          <a:prstGeom prst="rect">
            <a:avLst/>
          </a:prstGeom>
          <a:noFill/>
        </p:spPr>
        <p:txBody>
          <a:bodyPr anchor="ctr">
            <a:noAutofit/>
          </a:bodyPr>
          <a:lstStyle>
            <a:lvl1pPr marL="0" indent="0" algn="r">
              <a:lnSpc>
                <a:spcPct val="130000"/>
              </a:lnSpc>
              <a:buNone/>
              <a:defRPr sz="3200" b="0" i="0">
                <a:solidFill>
                  <a:schemeClr val="bg1"/>
                </a:solidFill>
                <a:latin typeface="Calibri" panose="020F0502020204030204" pitchFamily="34" charset="0"/>
                <a:cs typeface="Calibri" panose="020F0502020204030204" pitchFamily="34" charset="0"/>
              </a:defRPr>
            </a:lvl1pPr>
          </a:lstStyle>
          <a:p>
            <a:pPr lvl="0"/>
            <a:r>
              <a:rPr lang="en-US" dirty="0"/>
              <a:t>Benefit </a:t>
            </a:r>
          </a:p>
        </p:txBody>
      </p:sp>
      <p:sp>
        <p:nvSpPr>
          <p:cNvPr id="8" name="Text Placeholder 8">
            <a:extLst>
              <a:ext uri="{FF2B5EF4-FFF2-40B4-BE49-F238E27FC236}">
                <a16:creationId xmlns:a16="http://schemas.microsoft.com/office/drawing/2014/main" id="{CC1C18BB-6462-D10D-A1B0-DF728B6321FE}"/>
              </a:ext>
            </a:extLst>
          </p:cNvPr>
          <p:cNvSpPr>
            <a:spLocks noGrp="1"/>
          </p:cNvSpPr>
          <p:nvPr>
            <p:ph type="body" sz="quarter" idx="49" hasCustomPrompt="1"/>
          </p:nvPr>
        </p:nvSpPr>
        <p:spPr>
          <a:xfrm>
            <a:off x="2184201" y="4956862"/>
            <a:ext cx="1874786" cy="955625"/>
          </a:xfrm>
          <a:prstGeom prst="rect">
            <a:avLst/>
          </a:prstGeom>
          <a:noFill/>
        </p:spPr>
        <p:txBody>
          <a:bodyPr anchor="ctr">
            <a:noAutofit/>
          </a:bodyPr>
          <a:lstStyle>
            <a:lvl1pPr marL="0" indent="0" algn="r">
              <a:lnSpc>
                <a:spcPct val="130000"/>
              </a:lnSpc>
              <a:buNone/>
              <a:defRPr sz="3200" b="0" i="0">
                <a:solidFill>
                  <a:schemeClr val="bg1"/>
                </a:solidFill>
                <a:latin typeface="Calibri" panose="020F0502020204030204" pitchFamily="34" charset="0"/>
                <a:cs typeface="Calibri" panose="020F0502020204030204" pitchFamily="34" charset="0"/>
              </a:defRPr>
            </a:lvl1pPr>
          </a:lstStyle>
          <a:p>
            <a:pPr lvl="0"/>
            <a:r>
              <a:rPr lang="en-US" dirty="0"/>
              <a:t>Solution</a:t>
            </a:r>
          </a:p>
        </p:txBody>
      </p:sp>
    </p:spTree>
    <p:extLst>
      <p:ext uri="{BB962C8B-B14F-4D97-AF65-F5344CB8AC3E}">
        <p14:creationId xmlns:p14="http://schemas.microsoft.com/office/powerpoint/2010/main" val="27393606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019541" y="343175"/>
            <a:ext cx="2152521"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335C42"/>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531293" y="573587"/>
            <a:ext cx="6562677" cy="339415"/>
          </a:xfrm>
          <a:prstGeom prst="rect">
            <a:avLst/>
          </a:prstGeom>
        </p:spPr>
        <p:txBody>
          <a:bodyPr>
            <a:noAutofit/>
          </a:bodyPr>
          <a:lstStyle>
            <a:lvl1pPr marL="0" indent="0" algn="l">
              <a:lnSpc>
                <a:spcPct val="100000"/>
              </a:lnSpc>
              <a:buNone/>
              <a:defRPr sz="2400" b="1" i="0">
                <a:solidFill>
                  <a:srgbClr val="DF4625"/>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531294" y="1072300"/>
            <a:ext cx="6553234" cy="999383"/>
          </a:xfrm>
          <a:prstGeom prst="rect">
            <a:avLst/>
          </a:prstGeom>
        </p:spPr>
        <p:txBody>
          <a:bodyPr>
            <a:noAutofit/>
          </a:bodyPr>
          <a:lstStyle>
            <a:lvl1pPr marL="0" indent="0" algn="l">
              <a:lnSpc>
                <a:spcPct val="100000"/>
              </a:lnSpc>
              <a:buNone/>
              <a:defRPr lang="en-US" sz="2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2194873" y="917683"/>
            <a:ext cx="1874786" cy="955625"/>
          </a:xfrm>
          <a:prstGeom prst="rect">
            <a:avLst/>
          </a:prstGeom>
          <a:noFill/>
        </p:spPr>
        <p:txBody>
          <a:bodyPr anchor="ctr">
            <a:noAutofit/>
          </a:bodyPr>
          <a:lstStyle>
            <a:lvl1pPr marL="0" indent="0" algn="r">
              <a:lnSpc>
                <a:spcPct val="130000"/>
              </a:lnSpc>
              <a:buNone/>
              <a:defRPr sz="3200" b="0" i="0">
                <a:solidFill>
                  <a:schemeClr val="bg1"/>
                </a:solidFill>
                <a:latin typeface="Calibri" panose="020F0502020204030204" pitchFamily="34" charset="0"/>
                <a:cs typeface="Calibri" panose="020F0502020204030204" pitchFamily="34" charset="0"/>
              </a:defRPr>
            </a:lvl1pPr>
          </a:lstStyle>
          <a:p>
            <a:pPr lvl="0"/>
            <a:r>
              <a:rPr lang="en-US" dirty="0"/>
              <a:t>Challenge</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1995823"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2" name="Group 1">
            <a:extLst>
              <a:ext uri="{FF2B5EF4-FFF2-40B4-BE49-F238E27FC236}">
                <a16:creationId xmlns:a16="http://schemas.microsoft.com/office/drawing/2014/main" id="{D5702C2E-2B38-769E-9A6F-6C6471E00026}"/>
              </a:ext>
            </a:extLst>
          </p:cNvPr>
          <p:cNvGrpSpPr/>
          <p:nvPr userDrawn="1"/>
        </p:nvGrpSpPr>
        <p:grpSpPr>
          <a:xfrm>
            <a:off x="4054159" y="188180"/>
            <a:ext cx="7902045" cy="2970163"/>
            <a:chOff x="4054160" y="721803"/>
            <a:chExt cx="7563410" cy="167448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531295" y="4669834"/>
            <a:ext cx="6562677" cy="339415"/>
          </a:xfrm>
          <a:prstGeom prst="rect">
            <a:avLst/>
          </a:prstGeom>
        </p:spPr>
        <p:txBody>
          <a:bodyPr>
            <a:noAutofit/>
          </a:bodyPr>
          <a:lstStyle>
            <a:lvl1pPr marL="0" indent="0" algn="l">
              <a:lnSpc>
                <a:spcPct val="100000"/>
              </a:lnSpc>
              <a:buNone/>
              <a:defRPr sz="2400" b="1" i="0">
                <a:solidFill>
                  <a:srgbClr val="DF4625"/>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531296" y="5168547"/>
            <a:ext cx="6553234" cy="999383"/>
          </a:xfrm>
          <a:prstGeom prst="rect">
            <a:avLst/>
          </a:prstGeom>
        </p:spPr>
        <p:txBody>
          <a:bodyPr>
            <a:noAutofit/>
          </a:bodyPr>
          <a:lstStyle>
            <a:lvl1pPr marL="0" indent="0" algn="l">
              <a:lnSpc>
                <a:spcPct val="100000"/>
              </a:lnSpc>
              <a:buNone/>
              <a:defRPr lang="en-US" sz="2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grpSp>
        <p:nvGrpSpPr>
          <p:cNvPr id="6" name="Group 5">
            <a:extLst>
              <a:ext uri="{FF2B5EF4-FFF2-40B4-BE49-F238E27FC236}">
                <a16:creationId xmlns:a16="http://schemas.microsoft.com/office/drawing/2014/main" id="{36F5C9E3-41BC-3B4B-1D88-E50F4F9916B9}"/>
              </a:ext>
            </a:extLst>
          </p:cNvPr>
          <p:cNvGrpSpPr/>
          <p:nvPr userDrawn="1"/>
        </p:nvGrpSpPr>
        <p:grpSpPr>
          <a:xfrm>
            <a:off x="4069656" y="3294411"/>
            <a:ext cx="7870355" cy="3416939"/>
            <a:chOff x="4069657" y="4508733"/>
            <a:chExt cx="7563410" cy="1674487"/>
          </a:xfrm>
        </p:grpSpPr>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98C6B749-DEC9-6F90-9821-DDA8C533BDD3}"/>
                </a:ext>
              </a:extLst>
            </p:cNvPr>
            <p:cNvGrpSpPr/>
            <p:nvPr userDrawn="1"/>
          </p:nvGrpSpPr>
          <p:grpSpPr>
            <a:xfrm>
              <a:off x="4069657" y="5787220"/>
              <a:ext cx="7563410" cy="396000"/>
              <a:chOff x="4069657" y="5787220"/>
              <a:chExt cx="7563410" cy="396000"/>
            </a:xfrm>
          </p:grpSpPr>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grpSp>
      <p:sp>
        <p:nvSpPr>
          <p:cNvPr id="8" name="Text Placeholder 8">
            <a:extLst>
              <a:ext uri="{FF2B5EF4-FFF2-40B4-BE49-F238E27FC236}">
                <a16:creationId xmlns:a16="http://schemas.microsoft.com/office/drawing/2014/main" id="{CC1C18BB-6462-D10D-A1B0-DF728B6321FE}"/>
              </a:ext>
            </a:extLst>
          </p:cNvPr>
          <p:cNvSpPr>
            <a:spLocks noGrp="1"/>
          </p:cNvSpPr>
          <p:nvPr>
            <p:ph type="body" sz="quarter" idx="49" hasCustomPrompt="1"/>
          </p:nvPr>
        </p:nvSpPr>
        <p:spPr>
          <a:xfrm>
            <a:off x="2184201" y="4956862"/>
            <a:ext cx="1874786" cy="955625"/>
          </a:xfrm>
          <a:prstGeom prst="rect">
            <a:avLst/>
          </a:prstGeom>
          <a:noFill/>
        </p:spPr>
        <p:txBody>
          <a:bodyPr anchor="ctr">
            <a:noAutofit/>
          </a:bodyPr>
          <a:lstStyle>
            <a:lvl1pPr marL="0" indent="0" algn="r">
              <a:lnSpc>
                <a:spcPct val="130000"/>
              </a:lnSpc>
              <a:buNone/>
              <a:defRPr sz="3200" b="0" i="0">
                <a:solidFill>
                  <a:schemeClr val="bg1"/>
                </a:solidFill>
                <a:latin typeface="Calibri" panose="020F0502020204030204" pitchFamily="34" charset="0"/>
                <a:cs typeface="Calibri" panose="020F0502020204030204" pitchFamily="34" charset="0"/>
              </a:defRPr>
            </a:lvl1pPr>
          </a:lstStyle>
          <a:p>
            <a:pPr lvl="0"/>
            <a:r>
              <a:rPr lang="en-US" dirty="0"/>
              <a:t>Solution</a:t>
            </a:r>
          </a:p>
        </p:txBody>
      </p:sp>
    </p:spTree>
    <p:extLst>
      <p:ext uri="{BB962C8B-B14F-4D97-AF65-F5344CB8AC3E}">
        <p14:creationId xmlns:p14="http://schemas.microsoft.com/office/powerpoint/2010/main" val="4440965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019541" y="343175"/>
            <a:ext cx="2152521"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335C42"/>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531293" y="573587"/>
            <a:ext cx="6562677" cy="339415"/>
          </a:xfrm>
          <a:prstGeom prst="rect">
            <a:avLst/>
          </a:prstGeom>
        </p:spPr>
        <p:txBody>
          <a:bodyPr>
            <a:noAutofit/>
          </a:bodyPr>
          <a:lstStyle>
            <a:lvl1pPr marL="0" indent="0" algn="l">
              <a:lnSpc>
                <a:spcPct val="100000"/>
              </a:lnSpc>
              <a:buNone/>
              <a:defRPr sz="2400" b="1" i="0">
                <a:solidFill>
                  <a:srgbClr val="DF4625"/>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531294" y="1072300"/>
            <a:ext cx="6553234" cy="999383"/>
          </a:xfrm>
          <a:prstGeom prst="rect">
            <a:avLst/>
          </a:prstGeom>
        </p:spPr>
        <p:txBody>
          <a:bodyPr>
            <a:noAutofit/>
          </a:bodyPr>
          <a:lstStyle>
            <a:lvl1pPr marL="0" indent="0" algn="l">
              <a:lnSpc>
                <a:spcPct val="100000"/>
              </a:lnSpc>
              <a:buNone/>
              <a:defRPr lang="en-US" sz="2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2194873" y="917683"/>
            <a:ext cx="1874786" cy="955625"/>
          </a:xfrm>
          <a:prstGeom prst="rect">
            <a:avLst/>
          </a:prstGeom>
          <a:noFill/>
        </p:spPr>
        <p:txBody>
          <a:bodyPr anchor="ctr">
            <a:noAutofit/>
          </a:bodyPr>
          <a:lstStyle>
            <a:lvl1pPr marL="0" indent="0" algn="r">
              <a:lnSpc>
                <a:spcPct val="130000"/>
              </a:lnSpc>
              <a:buNone/>
              <a:defRPr sz="3200" b="0" i="0">
                <a:solidFill>
                  <a:schemeClr val="bg1"/>
                </a:solidFill>
                <a:latin typeface="Calibri" panose="020F0502020204030204" pitchFamily="34" charset="0"/>
                <a:cs typeface="Calibri" panose="020F0502020204030204" pitchFamily="34" charset="0"/>
              </a:defRPr>
            </a:lvl1pPr>
          </a:lstStyle>
          <a:p>
            <a:pPr lvl="0"/>
            <a:r>
              <a:rPr lang="en-US" dirty="0"/>
              <a:t>Challenge</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1995823"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2" name="Group 1">
            <a:extLst>
              <a:ext uri="{FF2B5EF4-FFF2-40B4-BE49-F238E27FC236}">
                <a16:creationId xmlns:a16="http://schemas.microsoft.com/office/drawing/2014/main" id="{D5702C2E-2B38-769E-9A6F-6C6471E00026}"/>
              </a:ext>
            </a:extLst>
          </p:cNvPr>
          <p:cNvGrpSpPr/>
          <p:nvPr userDrawn="1"/>
        </p:nvGrpSpPr>
        <p:grpSpPr>
          <a:xfrm>
            <a:off x="4054159" y="188181"/>
            <a:ext cx="7902045" cy="2148118"/>
            <a:chOff x="4054160" y="721803"/>
            <a:chExt cx="7563410" cy="167448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531294" y="2684200"/>
            <a:ext cx="6562677" cy="339415"/>
          </a:xfrm>
          <a:prstGeom prst="rect">
            <a:avLst/>
          </a:prstGeom>
        </p:spPr>
        <p:txBody>
          <a:bodyPr>
            <a:noAutofit/>
          </a:bodyPr>
          <a:lstStyle>
            <a:lvl1pPr marL="0" indent="0" algn="l">
              <a:lnSpc>
                <a:spcPct val="100000"/>
              </a:lnSpc>
              <a:buNone/>
              <a:defRPr sz="2400" b="1" i="0">
                <a:solidFill>
                  <a:srgbClr val="DF4625"/>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531295" y="3182913"/>
            <a:ext cx="6553234" cy="999383"/>
          </a:xfrm>
          <a:prstGeom prst="rect">
            <a:avLst/>
          </a:prstGeom>
        </p:spPr>
        <p:txBody>
          <a:bodyPr>
            <a:noAutofit/>
          </a:bodyPr>
          <a:lstStyle>
            <a:lvl1pPr marL="0" indent="0" algn="l">
              <a:lnSpc>
                <a:spcPct val="100000"/>
              </a:lnSpc>
              <a:buNone/>
              <a:defRPr lang="en-US" sz="2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grpSp>
        <p:nvGrpSpPr>
          <p:cNvPr id="4" name="Group 3">
            <a:extLst>
              <a:ext uri="{FF2B5EF4-FFF2-40B4-BE49-F238E27FC236}">
                <a16:creationId xmlns:a16="http://schemas.microsoft.com/office/drawing/2014/main" id="{A3B9141F-6DD9-8488-3489-F5BD2D8B7934}"/>
              </a:ext>
            </a:extLst>
          </p:cNvPr>
          <p:cNvGrpSpPr/>
          <p:nvPr userDrawn="1"/>
        </p:nvGrpSpPr>
        <p:grpSpPr>
          <a:xfrm>
            <a:off x="4054158" y="2401606"/>
            <a:ext cx="7885845" cy="2060054"/>
            <a:chOff x="4054159" y="2644936"/>
            <a:chExt cx="7563410" cy="1674487"/>
          </a:xfrm>
        </p:grpSpPr>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BDFF853B-9071-C93B-E94C-D4D2D2347A20}"/>
                </a:ext>
              </a:extLst>
            </p:cNvPr>
            <p:cNvGrpSpPr/>
            <p:nvPr userDrawn="1"/>
          </p:nvGrpSpPr>
          <p:grpSpPr>
            <a:xfrm>
              <a:off x="4054159" y="3923423"/>
              <a:ext cx="7563410" cy="396000"/>
              <a:chOff x="4054159" y="3923423"/>
              <a:chExt cx="7563410" cy="396000"/>
            </a:xfrm>
          </p:grpSpPr>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gr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531295" y="4669834"/>
            <a:ext cx="6562677" cy="339415"/>
          </a:xfrm>
          <a:prstGeom prst="rect">
            <a:avLst/>
          </a:prstGeom>
        </p:spPr>
        <p:txBody>
          <a:bodyPr>
            <a:noAutofit/>
          </a:bodyPr>
          <a:lstStyle>
            <a:lvl1pPr marL="0" indent="0" algn="l">
              <a:lnSpc>
                <a:spcPct val="100000"/>
              </a:lnSpc>
              <a:buNone/>
              <a:defRPr sz="2400" b="1" i="0">
                <a:solidFill>
                  <a:srgbClr val="DF4625"/>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531296" y="5168547"/>
            <a:ext cx="6553234" cy="999383"/>
          </a:xfrm>
          <a:prstGeom prst="rect">
            <a:avLst/>
          </a:prstGeom>
        </p:spPr>
        <p:txBody>
          <a:bodyPr>
            <a:noAutofit/>
          </a:bodyPr>
          <a:lstStyle>
            <a:lvl1pPr marL="0" indent="0" algn="l">
              <a:lnSpc>
                <a:spcPct val="100000"/>
              </a:lnSpc>
              <a:buNone/>
              <a:defRPr lang="en-US" sz="2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grpSp>
        <p:nvGrpSpPr>
          <p:cNvPr id="6" name="Group 5">
            <a:extLst>
              <a:ext uri="{FF2B5EF4-FFF2-40B4-BE49-F238E27FC236}">
                <a16:creationId xmlns:a16="http://schemas.microsoft.com/office/drawing/2014/main" id="{36F5C9E3-41BC-3B4B-1D88-E50F4F9916B9}"/>
              </a:ext>
            </a:extLst>
          </p:cNvPr>
          <p:cNvGrpSpPr/>
          <p:nvPr userDrawn="1"/>
        </p:nvGrpSpPr>
        <p:grpSpPr>
          <a:xfrm>
            <a:off x="4069656" y="4556044"/>
            <a:ext cx="7870355" cy="2155306"/>
            <a:chOff x="4069657" y="4508733"/>
            <a:chExt cx="7563410" cy="1674487"/>
          </a:xfrm>
        </p:grpSpPr>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98C6B749-DEC9-6F90-9821-DDA8C533BDD3}"/>
                </a:ext>
              </a:extLst>
            </p:cNvPr>
            <p:cNvGrpSpPr/>
            <p:nvPr userDrawn="1"/>
          </p:nvGrpSpPr>
          <p:grpSpPr>
            <a:xfrm>
              <a:off x="4069657" y="5787220"/>
              <a:ext cx="7563410" cy="396000"/>
              <a:chOff x="4069657" y="5787220"/>
              <a:chExt cx="7563410" cy="396000"/>
            </a:xfrm>
          </p:grpSpPr>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grpSp>
      <p:sp>
        <p:nvSpPr>
          <p:cNvPr id="7" name="Text Placeholder 8">
            <a:extLst>
              <a:ext uri="{FF2B5EF4-FFF2-40B4-BE49-F238E27FC236}">
                <a16:creationId xmlns:a16="http://schemas.microsoft.com/office/drawing/2014/main" id="{BF545690-3156-C06B-7E59-CA281F7A38A4}"/>
              </a:ext>
            </a:extLst>
          </p:cNvPr>
          <p:cNvSpPr>
            <a:spLocks noGrp="1"/>
          </p:cNvSpPr>
          <p:nvPr>
            <p:ph type="body" sz="quarter" idx="48" hasCustomPrompt="1"/>
          </p:nvPr>
        </p:nvSpPr>
        <p:spPr>
          <a:xfrm>
            <a:off x="2160741" y="2872987"/>
            <a:ext cx="1874786" cy="955625"/>
          </a:xfrm>
          <a:prstGeom prst="rect">
            <a:avLst/>
          </a:prstGeom>
          <a:noFill/>
        </p:spPr>
        <p:txBody>
          <a:bodyPr anchor="ctr">
            <a:noAutofit/>
          </a:bodyPr>
          <a:lstStyle>
            <a:lvl1pPr marL="0" indent="0" algn="r">
              <a:lnSpc>
                <a:spcPct val="130000"/>
              </a:lnSpc>
              <a:buNone/>
              <a:defRPr sz="3200" b="0" i="0">
                <a:solidFill>
                  <a:schemeClr val="bg1"/>
                </a:solidFill>
                <a:latin typeface="Calibri" panose="020F0502020204030204" pitchFamily="34" charset="0"/>
                <a:cs typeface="Calibri" panose="020F0502020204030204" pitchFamily="34" charset="0"/>
              </a:defRPr>
            </a:lvl1pPr>
          </a:lstStyle>
          <a:p>
            <a:pPr lvl="0"/>
            <a:r>
              <a:rPr lang="en-US" dirty="0"/>
              <a:t>Benefit </a:t>
            </a:r>
          </a:p>
        </p:txBody>
      </p:sp>
      <p:sp>
        <p:nvSpPr>
          <p:cNvPr id="8" name="Text Placeholder 8">
            <a:extLst>
              <a:ext uri="{FF2B5EF4-FFF2-40B4-BE49-F238E27FC236}">
                <a16:creationId xmlns:a16="http://schemas.microsoft.com/office/drawing/2014/main" id="{CC1C18BB-6462-D10D-A1B0-DF728B6321FE}"/>
              </a:ext>
            </a:extLst>
          </p:cNvPr>
          <p:cNvSpPr>
            <a:spLocks noGrp="1"/>
          </p:cNvSpPr>
          <p:nvPr>
            <p:ph type="body" sz="quarter" idx="49" hasCustomPrompt="1"/>
          </p:nvPr>
        </p:nvSpPr>
        <p:spPr>
          <a:xfrm>
            <a:off x="2184201" y="4956862"/>
            <a:ext cx="1874786" cy="955625"/>
          </a:xfrm>
          <a:prstGeom prst="rect">
            <a:avLst/>
          </a:prstGeom>
          <a:noFill/>
        </p:spPr>
        <p:txBody>
          <a:bodyPr anchor="ctr">
            <a:noAutofit/>
          </a:bodyPr>
          <a:lstStyle>
            <a:lvl1pPr marL="0" indent="0" algn="r">
              <a:lnSpc>
                <a:spcPct val="130000"/>
              </a:lnSpc>
              <a:buNone/>
              <a:defRPr sz="3200" b="0" i="0">
                <a:solidFill>
                  <a:schemeClr val="bg1"/>
                </a:solidFill>
                <a:latin typeface="Calibri" panose="020F0502020204030204" pitchFamily="34" charset="0"/>
                <a:cs typeface="Calibri" panose="020F0502020204030204" pitchFamily="34" charset="0"/>
              </a:defRPr>
            </a:lvl1pPr>
          </a:lstStyle>
          <a:p>
            <a:pPr lvl="0"/>
            <a:r>
              <a:rPr lang="en-US" dirty="0"/>
              <a:t>Solution</a:t>
            </a:r>
          </a:p>
        </p:txBody>
      </p:sp>
    </p:spTree>
    <p:extLst>
      <p:ext uri="{BB962C8B-B14F-4D97-AF65-F5344CB8AC3E}">
        <p14:creationId xmlns:p14="http://schemas.microsoft.com/office/powerpoint/2010/main" val="191059681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theme" Target="../theme/theme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C02027-FC73-B27F-AB3B-3731F7589E3C}"/>
              </a:ext>
            </a:extLst>
          </p:cNvPr>
          <p:cNvGrpSpPr/>
          <p:nvPr userDrawn="1"/>
        </p:nvGrpSpPr>
        <p:grpSpPr>
          <a:xfrm>
            <a:off x="279930" y="6388360"/>
            <a:ext cx="4179859" cy="424070"/>
            <a:chOff x="252221" y="10160164"/>
            <a:chExt cx="4179859" cy="424070"/>
          </a:xfrm>
        </p:grpSpPr>
        <p:sp>
          <p:nvSpPr>
            <p:cNvPr id="3" name="Text Box 5">
              <a:extLst>
                <a:ext uri="{FF2B5EF4-FFF2-40B4-BE49-F238E27FC236}">
                  <a16:creationId xmlns:a16="http://schemas.microsoft.com/office/drawing/2014/main" id="{D42C86C6-98DD-4DE9-5BD9-B67A7192ADC2}"/>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rgbClr val="083F59"/>
                  </a:solidFill>
                  <a:effectLst/>
                  <a:latin typeface="Calibri" panose="020F0502020204030204" pitchFamily="34" charset="0"/>
                  <a:ea typeface="Open Sans" panose="020B0606030504020204" pitchFamily="34" charset="0"/>
                  <a:cs typeface="Calibri" panose="020F0502020204030204" pitchFamily="34" charset="0"/>
                </a:rPr>
                <a:t>DIVERSITÄTEN BELEBEN DAS UNTERNEHMEN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7" name="Graphic 5">
              <a:extLst>
                <a:ext uri="{FF2B5EF4-FFF2-40B4-BE49-F238E27FC236}">
                  <a16:creationId xmlns:a16="http://schemas.microsoft.com/office/drawing/2014/main" id="{659F9F16-14D3-196B-E094-9FE3A2D3F109}"/>
                </a:ext>
              </a:extLst>
            </p:cNvPr>
            <p:cNvGrpSpPr/>
            <p:nvPr userDrawn="1"/>
          </p:nvGrpSpPr>
          <p:grpSpPr>
            <a:xfrm rot="20121967" flipH="1">
              <a:off x="252221" y="10160164"/>
              <a:ext cx="261668" cy="227012"/>
              <a:chOff x="3962604" y="4534014"/>
              <a:chExt cx="1470421" cy="1301140"/>
            </a:xfrm>
          </p:grpSpPr>
          <p:sp>
            <p:nvSpPr>
              <p:cNvPr id="8" name="Freeform 7">
                <a:extLst>
                  <a:ext uri="{FF2B5EF4-FFF2-40B4-BE49-F238E27FC236}">
                    <a16:creationId xmlns:a16="http://schemas.microsoft.com/office/drawing/2014/main" id="{554AC81D-291E-F177-3CAB-D399F393453E}"/>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B17BDF0-A32D-873A-44FA-F1CDE914FB14}"/>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3326A6-C997-97E2-CAAA-6449DF50A75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F9B23F4-A8F9-C069-20EC-FBE99F317B5C}"/>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7026563-A28A-E082-71FB-512B89C8CC9A}"/>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20EE838-3B26-E820-A8B8-1B26C2F64C59}"/>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E83271B0-5CE4-F1A5-297A-9853FA09DD9E}"/>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DF94693-D75B-2904-B148-C9E65EFEE188}"/>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902" r:id="rId5"/>
    <p:sldLayoutId id="2147483901" r:id="rId6"/>
    <p:sldLayoutId id="2147483899" r:id="rId7"/>
    <p:sldLayoutId id="2147483919" r:id="rId8"/>
    <p:sldLayoutId id="2147483920" r:id="rId9"/>
    <p:sldLayoutId id="2147483921" r:id="rId10"/>
    <p:sldLayoutId id="2147483977" r:id="rId11"/>
    <p:sldLayoutId id="2147483984" r:id="rId12"/>
    <p:sldLayoutId id="2147483978" r:id="rId13"/>
    <p:sldLayoutId id="2147483979" r:id="rId14"/>
    <p:sldLayoutId id="2147483900" r:id="rId15"/>
    <p:sldLayoutId id="2147483985" r:id="rId16"/>
    <p:sldLayoutId id="2147483980" r:id="rId17"/>
    <p:sldLayoutId id="2147483981" r:id="rId18"/>
    <p:sldLayoutId id="2147483982" r:id="rId19"/>
    <p:sldLayoutId id="2147483983" r:id="rId20"/>
    <p:sldLayoutId id="2147483861" r:id="rId21"/>
    <p:sldLayoutId id="2147483886" r:id="rId22"/>
    <p:sldLayoutId id="2147483887" r:id="rId23"/>
    <p:sldLayoutId id="2147483884" r:id="rId24"/>
    <p:sldLayoutId id="2147483897" r:id="rId25"/>
    <p:sldLayoutId id="2147483885" r:id="rId26"/>
    <p:sldLayoutId id="2147483960" r:id="rId27"/>
    <p:sldLayoutId id="2147483903" r:id="rId28"/>
    <p:sldLayoutId id="2147483961" r:id="rId29"/>
    <p:sldLayoutId id="2147483951" r:id="rId30"/>
    <p:sldLayoutId id="2147483967" r:id="rId31"/>
    <p:sldLayoutId id="2147483945" r:id="rId32"/>
    <p:sldLayoutId id="2147483962" r:id="rId33"/>
    <p:sldLayoutId id="2147483937" r:id="rId34"/>
    <p:sldLayoutId id="2147483963" r:id="rId35"/>
    <p:sldLayoutId id="2147483904" r:id="rId36"/>
    <p:sldLayoutId id="2147483913" r:id="rId37"/>
    <p:sldLayoutId id="2147483964" r:id="rId38"/>
    <p:sldLayoutId id="2147483928" r:id="rId39"/>
    <p:sldLayoutId id="2147483946" r:id="rId40"/>
    <p:sldLayoutId id="2147483947" r:id="rId41"/>
    <p:sldLayoutId id="2147483914" r:id="rId42"/>
    <p:sldLayoutId id="2147483891" r:id="rId43"/>
    <p:sldLayoutId id="2147483934" r:id="rId44"/>
    <p:sldLayoutId id="2147483944" r:id="rId45"/>
    <p:sldLayoutId id="2147483880" r:id="rId46"/>
    <p:sldLayoutId id="2147483922" r:id="rId47"/>
    <p:sldLayoutId id="2147483974" r:id="rId48"/>
    <p:sldLayoutId id="2147483940" r:id="rId49"/>
    <p:sldLayoutId id="2147483932" r:id="rId50"/>
    <p:sldLayoutId id="2147483941" r:id="rId51"/>
    <p:sldLayoutId id="2147483936" r:id="rId52"/>
    <p:sldLayoutId id="2147483938" r:id="rId53"/>
    <p:sldLayoutId id="2147483933" r:id="rId54"/>
    <p:sldLayoutId id="2147483935" r:id="rId55"/>
    <p:sldLayoutId id="2147483949" r:id="rId56"/>
    <p:sldLayoutId id="2147483948" r:id="rId57"/>
    <p:sldLayoutId id="2147483939" r:id="rId58"/>
    <p:sldLayoutId id="2147483923" r:id="rId59"/>
    <p:sldLayoutId id="2147483942" r:id="rId60"/>
    <p:sldLayoutId id="2147483955" r:id="rId61"/>
    <p:sldLayoutId id="2147483893" r:id="rId62"/>
    <p:sldLayoutId id="2147483952" r:id="rId63"/>
    <p:sldLayoutId id="2147483943" r:id="rId64"/>
    <p:sldLayoutId id="2147483957" r:id="rId65"/>
    <p:sldLayoutId id="2147483958" r:id="rId66"/>
    <p:sldLayoutId id="2147483954" r:id="rId67"/>
    <p:sldLayoutId id="2147483965" r:id="rId68"/>
    <p:sldLayoutId id="2147483931" r:id="rId69"/>
    <p:sldLayoutId id="2147483956" r:id="rId70"/>
    <p:sldLayoutId id="2147483924" r:id="rId71"/>
    <p:sldLayoutId id="2147483966" r:id="rId72"/>
    <p:sldLayoutId id="2147483907" r:id="rId73"/>
    <p:sldLayoutId id="2147483915" r:id="rId74"/>
    <p:sldLayoutId id="2147483916" r:id="rId75"/>
    <p:sldLayoutId id="2147483917" r:id="rId76"/>
    <p:sldLayoutId id="2147483950" r:id="rId77"/>
    <p:sldLayoutId id="2147483879" r:id="rId78"/>
    <p:sldLayoutId id="2147483975" r:id="rId79"/>
    <p:sldLayoutId id="2147483973" r:id="rId80"/>
    <p:sldLayoutId id="2147483929" r:id="rId81"/>
    <p:sldLayoutId id="2147483925" r:id="rId82"/>
    <p:sldLayoutId id="2147483918" r:id="rId83"/>
    <p:sldLayoutId id="2147483930" r:id="rId84"/>
    <p:sldLayoutId id="2147483976" r:id="rId85"/>
    <p:sldLayoutId id="2147483888" r:id="rId86"/>
    <p:sldLayoutId id="2147483911" r:id="rId87"/>
    <p:sldLayoutId id="2147483878" r:id="rId88"/>
    <p:sldLayoutId id="2147483908" r:id="rId89"/>
    <p:sldLayoutId id="2147483910" r:id="rId90"/>
    <p:sldLayoutId id="2147483909" r:id="rId91"/>
    <p:sldLayoutId id="2147483892" r:id="rId92"/>
    <p:sldLayoutId id="2147483959" r:id="rId93"/>
    <p:sldLayoutId id="2147483890" r:id="rId94"/>
    <p:sldLayoutId id="2147483877" r:id="rId95"/>
    <p:sldLayoutId id="2147483889" r:id="rId96"/>
    <p:sldLayoutId id="2147483905" r:id="rId97"/>
    <p:sldLayoutId id="2147483926" r:id="rId98"/>
    <p:sldLayoutId id="2147483927" r:id="rId99"/>
    <p:sldLayoutId id="2147483906" r:id="rId100"/>
    <p:sldLayoutId id="2147483841" r:id="rId101"/>
    <p:sldLayoutId id="2147483894" r:id="rId102"/>
    <p:sldLayoutId id="2147483840" r:id="rId103"/>
    <p:sldLayoutId id="2147483833" r:id="rId104"/>
    <p:sldLayoutId id="2147483895" r:id="rId105"/>
    <p:sldLayoutId id="2147483968" r:id="rId106"/>
    <p:sldLayoutId id="2147483969" r:id="rId107"/>
    <p:sldLayoutId id="2147483970" r:id="rId108"/>
    <p:sldLayoutId id="2147483971" r:id="rId109"/>
    <p:sldLayoutId id="2147483972" r:id="rId110"/>
    <p:sldLayoutId id="2147483847" r:id="rId111"/>
    <p:sldLayoutId id="2147483896" r:id="rId112"/>
    <p:sldLayoutId id="2147483853" r:id="rId113"/>
    <p:sldLayoutId id="2147483986" r:id="rId1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3" Type="http://schemas.openxmlformats.org/officeDocument/2006/relationships/hyperlink" Target="https://single-market-economy.ec.europa.eu/industry/sustainability/corporate-sustainability-and-responsibility_en" TargetMode="External"/><Relationship Id="rId2" Type="http://schemas.openxmlformats.org/officeDocument/2006/relationships/hyperlink" Target="https://benevity.com/resources/types-of-corporate-social-responsibility" TargetMode="External"/><Relationship Id="rId1" Type="http://schemas.openxmlformats.org/officeDocument/2006/relationships/slideLayout" Target="../slideLayouts/slideLayout81.xml"/><Relationship Id="rId5" Type="http://schemas.openxmlformats.org/officeDocument/2006/relationships/image" Target="../media/image13.jpeg"/><Relationship Id="rId4" Type="http://schemas.openxmlformats.org/officeDocument/2006/relationships/hyperlink" Target="https://www.google.com/url?sa=i&amp;url=https%3A%2F%2Fzorgle.co.uk%2Fwhat-are-csr-activities-understanding-their-impact-on-business-and-society%2F&amp;psig=AOvVaw2xgoKFl6phuMa4Zu1lMNuG&amp;ust=1737559048514000&amp;source=images&amp;cd=vfe&amp;opi=89978449&amp;ved=0CBgQ3YkBahcKEwjI0vGAjoeLAxUAAAAAHQAAAAAQCQ"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files.hudexchange.info/resources/documents/Community-Engagement-Toolkit.pdf" TargetMode="External"/><Relationship Id="rId1" Type="http://schemas.openxmlformats.org/officeDocument/2006/relationships/slideLayout" Target="../slideLayouts/slideLayout81.xml"/><Relationship Id="rId4" Type="http://schemas.openxmlformats.org/officeDocument/2006/relationships/hyperlink" Target="https://www.google.com/url?sa=i&amp;url=https%3A%2F%2Finteractioninstitute.org%2Fillustrating-equality-vs-equity%2F&amp;psig=AOvVaw1jqreGDYTgg8LX0DQ4SsiI&amp;ust=1737545219740000&amp;source=images&amp;cd=vfe&amp;opi=89978449&amp;ved=0CBgQ3YkBahcKEwjov5Xf2oaLAxUAAAAAHQAAAAAQB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nclurbandesign.org/how-to-ensure-the-sustainability-of-inclusive-communities%EF%BC%9F/" TargetMode="External"/><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prdaily.com/when-approaching-dei-lean-on-your-communities/" TargetMode="External"/><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google.com/url?sa=i&amp;url=https%3A%2F%2Fthedublinshield.com%2Funcategorized%2F2023%2F01%2F25%2Fkeep-it-inclusive-the-lack-of-accessibility-within-community-spaces%2F&amp;psig=AOvVaw18mw2jE655r4mexUKw-lUi&amp;ust=1737545546457000&amp;source=images&amp;cd=vfe&amp;opi=89978449&amp;ved=0CBgQ3YkBahcKEwj49aPa24aLAxUAAAAAHQAAAAAQEA" TargetMode="Externa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hyperlink" Target="https://www.google.com/url?sa=i&amp;url=https%3A%2F%2Fcampolson.org%2Fequity-and-inclusion%2F&amp;psig=AOvVaw2EEN9_N0jARIOWjjOsIi_5&amp;ust=1737545602440000&amp;source=images&amp;cd=vfe&amp;opi=89978449&amp;ved=0CBgQ3YkBahcKEwiIzO7424aLAxUAAAAAHQAAAAAQBA" TargetMode="External"/><Relationship Id="rId2" Type="http://schemas.openxmlformats.org/officeDocument/2006/relationships/hyperlink" Target="https://files.hudexchange.info/resources/documents/Community-Engagement-Toolkit.pdf" TargetMode="External"/><Relationship Id="rId1" Type="http://schemas.openxmlformats.org/officeDocument/2006/relationships/slideLayout" Target="../slideLayouts/slideLayout81.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hyperlink" Target="https://tlustudentmedia.com/2022/09/23/the-power-of-belonging-inclusion-and-community/" TargetMode="External"/><Relationship Id="rId2" Type="http://schemas.openxmlformats.org/officeDocument/2006/relationships/hyperlink" Target="https://files.hudexchange.info/resources/documents/Community-Engagement-Toolkit.pdf" TargetMode="External"/><Relationship Id="rId1" Type="http://schemas.openxmlformats.org/officeDocument/2006/relationships/slideLayout" Target="../slideLayouts/slideLayout81.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14.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Socially_responsible_business?utm_source=chatgpt.com" TargetMode="External"/><Relationship Id="rId2" Type="http://schemas.openxmlformats.org/officeDocument/2006/relationships/hyperlink" Target="https://apiarydigital.com/resources/inclusive-marketing/?utm_source=chatgpt.com" TargetMode="Externa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7.xml"/><Relationship Id="rId4" Type="http://schemas.openxmlformats.org/officeDocument/2006/relationships/hyperlink" Target="https://3fe.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nationalrestaurantawards.co.uk/specialist-awards/the-sustainable-restaurant-award/" TargetMode="External"/><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3" Type="http://schemas.openxmlformats.org/officeDocument/2006/relationships/hyperlink" Target="https://3fe.com/blog/2019/1/10/sustainability-at-3fe-week-2" TargetMode="External"/><Relationship Id="rId2" Type="http://schemas.openxmlformats.org/officeDocument/2006/relationships/hyperlink" Target="https://3fe.com/blog/2019/1/3/sustainability-at-3fe-week-1" TargetMode="External"/><Relationship Id="rId1" Type="http://schemas.openxmlformats.org/officeDocument/2006/relationships/slideLayout" Target="../slideLayouts/slideLayout84.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hyperlink" Target="https://www.researchgate.net/" TargetMode="External"/><Relationship Id="rId2" Type="http://schemas.openxmlformats.org/officeDocument/2006/relationships/hyperlink" Target="https://hbr.org/" TargetMode="External"/><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hyperlink" Target="https://smetoday.co.uk/" TargetMode="External"/><Relationship Id="rId2" Type="http://schemas.openxmlformats.org/officeDocument/2006/relationships/hyperlink" Target="https://ssir.org/" TargetMode="External"/><Relationship Id="rId1" Type="http://schemas.openxmlformats.org/officeDocument/2006/relationships/slideLayout" Target="../slideLayouts/slideLayout80.xml"/><Relationship Id="rId4" Type="http://schemas.openxmlformats.org/officeDocument/2006/relationships/hyperlink" Target="https://www.brookings.edu/"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fsb.org.uk/resource-report/small-business-big-heart-communities-report.html" TargetMode="External"/><Relationship Id="rId2" Type="http://schemas.openxmlformats.org/officeDocument/2006/relationships/image" Target="../media/image25.jpg"/><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3" Type="http://schemas.openxmlformats.org/officeDocument/2006/relationships/hyperlink" Target="https://www.adobe.com/uk/express/discover/tips/london-networking-events" TargetMode="External"/><Relationship Id="rId2" Type="http://schemas.openxmlformats.org/officeDocument/2006/relationships/hyperlink" Target="https://www.adobe.com/uk/express/learn/blog/building-brand-loyalty" TargetMode="External"/><Relationship Id="rId1" Type="http://schemas.openxmlformats.org/officeDocument/2006/relationships/slideLayout" Target="../slideLayouts/slideLayout80.xml"/><Relationship Id="rId5" Type="http://schemas.openxmlformats.org/officeDocument/2006/relationships/hyperlink" Target="https://www.fsb.org.uk/resource-report/small-business-big-heart-communities-report.html" TargetMode="External"/><Relationship Id="rId4" Type="http://schemas.openxmlformats.org/officeDocument/2006/relationships/hyperlink" Target="https://www.adobe.com/uk/express/discover/ideas/manchester-networking-event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dhr.ie/" TargetMode="External"/><Relationship Id="rId2" Type="http://schemas.openxmlformats.org/officeDocument/2006/relationships/hyperlink" Target="https://www.dhr.ie/csr-commitment/" TargetMode="External"/><Relationship Id="rId1" Type="http://schemas.openxmlformats.org/officeDocument/2006/relationships/slideLayout" Target="../slideLayouts/slideLayout62.xml"/><Relationship Id="rId5" Type="http://schemas.openxmlformats.org/officeDocument/2006/relationships/image" Target="../media/image27.jpe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hyperlink" Target="https://www.pobal.ie/app/uploads/2023/04/Guide-to-Incl.-Community-Engagement_2nd-Edition_Oct23_Final-2-1.pdf" TargetMode="External"/><Relationship Id="rId1" Type="http://schemas.openxmlformats.org/officeDocument/2006/relationships/slideLayout" Target="../slideLayouts/slideLayout8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3.xml"/></Relationships>
</file>

<file path=ppt/slides/_rels/slide4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3.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3" Type="http://schemas.openxmlformats.org/officeDocument/2006/relationships/hyperlink" Target="https://teg.com/company-news/teg-proud-sponsors-of-westmeath-gaa/" TargetMode="External"/><Relationship Id="rId2" Type="http://schemas.openxmlformats.org/officeDocument/2006/relationships/hyperlink" Target="https://teg.com/uncategorized/teg-cusack-park/" TargetMode="External"/><Relationship Id="rId1" Type="http://schemas.openxmlformats.org/officeDocument/2006/relationships/slideLayout" Target="../slideLayouts/slideLayout81.xml"/><Relationship Id="rId4" Type="http://schemas.openxmlformats.org/officeDocument/2006/relationships/image" Target="../media/image3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hyperlink" Target="https://teg.com/careers/" TargetMode="External"/><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8" Type="http://schemas.openxmlformats.org/officeDocument/2006/relationships/hyperlink" Target="https://www.linkedin.com/company/94290387/admin/" TargetMode="External"/><Relationship Id="rId3" Type="http://schemas.openxmlformats.org/officeDocument/2006/relationships/hyperlink" Target="https://www.facebook.com/profile.php?id=100092188720908" TargetMode="External"/><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1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hyperlink" Target="https://projectdare.eu/" TargetMode="External"/><Relationship Id="rId9" Type="http://schemas.openxmlformats.org/officeDocument/2006/relationships/image" Target="../media/image3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3B6CC-C471-EC6B-F742-1CECC42AE0BD}"/>
            </a:ext>
          </a:extLst>
        </p:cNvPr>
        <p:cNvGrpSpPr/>
        <p:nvPr/>
      </p:nvGrpSpPr>
      <p:grpSpPr>
        <a:xfrm>
          <a:off x="0" y="0"/>
          <a:ext cx="0" cy="0"/>
          <a:chOff x="0" y="0"/>
          <a:chExt cx="0" cy="0"/>
        </a:xfrm>
      </p:grpSpPr>
      <p:pic>
        <p:nvPicPr>
          <p:cNvPr id="13" name="Picture Placeholder 12" descr="A group of people posing for a photo&#10;&#10;AI-generated content may be incorrect.">
            <a:extLst>
              <a:ext uri="{FF2B5EF4-FFF2-40B4-BE49-F238E27FC236}">
                <a16:creationId xmlns:a16="http://schemas.microsoft.com/office/drawing/2014/main" id="{44897B70-EC27-6B05-B13F-71599C9ADF45}"/>
              </a:ext>
            </a:extLst>
          </p:cNvPr>
          <p:cNvPicPr>
            <a:picLocks noGrp="1" noChangeAspect="1"/>
          </p:cNvPicPr>
          <p:nvPr>
            <p:ph type="pic" sz="quarter" idx="43"/>
          </p:nvPr>
        </p:nvPicPr>
        <p:blipFill>
          <a:blip r:embed="rId3"/>
          <a:srcRect t="649" b="649"/>
          <a:stretch>
            <a:fillRect/>
          </a:stretch>
        </p:blipFill>
        <p:spPr/>
      </p:pic>
      <p:sp>
        <p:nvSpPr>
          <p:cNvPr id="7" name="Text Placeholder 6">
            <a:extLst>
              <a:ext uri="{FF2B5EF4-FFF2-40B4-BE49-F238E27FC236}">
                <a16:creationId xmlns:a16="http://schemas.microsoft.com/office/drawing/2014/main" id="{545DF1D9-9BFA-2259-D4C5-78E2923FDF8F}"/>
              </a:ext>
            </a:extLst>
          </p:cNvPr>
          <p:cNvSpPr>
            <a:spLocks noGrp="1"/>
          </p:cNvSpPr>
          <p:nvPr>
            <p:ph type="body" sz="quarter" idx="16"/>
          </p:nvPr>
        </p:nvSpPr>
        <p:spPr>
          <a:xfrm>
            <a:off x="390724" y="2827160"/>
            <a:ext cx="4131318" cy="1008397"/>
          </a:xfrm>
          <a:prstGeom prst="rect">
            <a:avLst/>
          </a:prstGeom>
        </p:spPr>
        <p:txBody>
          <a:bodyPr/>
          <a:lstStyle/>
          <a:p>
            <a:pPr>
              <a:lnSpc>
                <a:spcPct val="100000"/>
              </a:lnSpc>
              <a:spcAft>
                <a:spcPts val="1200"/>
              </a:spcAft>
            </a:pPr>
            <a:r>
              <a:rPr lang="en-US" sz="2800" dirty="0"/>
              <a:t>Integratives gesellschaftliches Engagement für KMU</a:t>
            </a:r>
            <a:endParaRPr lang="en-US" sz="2800" kern="100" dirty="0">
              <a:latin typeface="+mn-lt"/>
              <a:cs typeface="Times New Roman" panose="02020603050405020304" pitchFamily="18" charset="0"/>
            </a:endParaRPr>
          </a:p>
          <a:p>
            <a:pPr>
              <a:lnSpc>
                <a:spcPct val="100000"/>
              </a:lnSpc>
              <a:spcAft>
                <a:spcPts val="1200"/>
              </a:spcAft>
            </a:pPr>
            <a:r>
              <a:rPr lang="en-US" sz="2800" kern="100" dirty="0">
                <a:latin typeface="+mn-lt"/>
                <a:cs typeface="Times New Roman" panose="02020603050405020304" pitchFamily="18" charset="0"/>
              </a:rPr>
              <a:t>Teil 1: </a:t>
            </a:r>
            <a:r>
              <a:rPr lang="en-US" sz="2400" b="0" kern="100" dirty="0">
                <a:latin typeface="+mn-lt"/>
                <a:cs typeface="Times New Roman" panose="02020603050405020304" pitchFamily="18" charset="0"/>
              </a:rPr>
              <a:t>Grundlagen des inklusiven gesellschaftlichen Engagements: Grundsätze, Praktiken und Vorteile.</a:t>
            </a:r>
            <a:endParaRPr lang="en-US" sz="2000" b="0" kern="100" dirty="0">
              <a:latin typeface="+mn-lt"/>
              <a:cs typeface="Times New Roman" panose="02020603050405020304" pitchFamily="18" charset="0"/>
            </a:endParaRPr>
          </a:p>
        </p:txBody>
      </p:sp>
      <p:sp>
        <p:nvSpPr>
          <p:cNvPr id="9" name="Text Placeholder 8">
            <a:extLst>
              <a:ext uri="{FF2B5EF4-FFF2-40B4-BE49-F238E27FC236}">
                <a16:creationId xmlns:a16="http://schemas.microsoft.com/office/drawing/2014/main" id="{68F74EDF-0765-49CC-AB9B-B56B7FC01BFB}"/>
              </a:ext>
            </a:extLst>
          </p:cNvPr>
          <p:cNvSpPr>
            <a:spLocks noGrp="1"/>
          </p:cNvSpPr>
          <p:nvPr>
            <p:ph type="body" sz="quarter" idx="19"/>
          </p:nvPr>
        </p:nvSpPr>
        <p:spPr>
          <a:xfrm>
            <a:off x="413491" y="2048087"/>
            <a:ext cx="3558434" cy="533188"/>
          </a:xfrm>
          <a:prstGeom prst="rect">
            <a:avLst/>
          </a:prstGeom>
        </p:spPr>
        <p:txBody>
          <a:bodyPr/>
          <a:lstStyle/>
          <a:p>
            <a:r>
              <a:rPr lang="en-US" sz="4000" b="1" dirty="0"/>
              <a:t>Modul 6 </a:t>
            </a:r>
            <a:r>
              <a:rPr lang="en-US" dirty="0"/>
              <a:t>(Teil 1)</a:t>
            </a:r>
          </a:p>
        </p:txBody>
      </p:sp>
      <p:sp>
        <p:nvSpPr>
          <p:cNvPr id="3" name="Text Placeholder 2">
            <a:extLst>
              <a:ext uri="{FF2B5EF4-FFF2-40B4-BE49-F238E27FC236}">
                <a16:creationId xmlns:a16="http://schemas.microsoft.com/office/drawing/2014/main" id="{58DA634C-ECE1-9E0D-9A05-EF9B26138EAB}"/>
              </a:ext>
            </a:extLst>
          </p:cNvPr>
          <p:cNvSpPr>
            <a:spLocks noGrp="1"/>
          </p:cNvSpPr>
          <p:nvPr>
            <p:ph type="body" sz="quarter" idx="21"/>
          </p:nvPr>
        </p:nvSpPr>
        <p:spPr>
          <a:prstGeom prst="rect">
            <a:avLst/>
          </a:prstGeom>
        </p:spPr>
        <p:txBody>
          <a:bodyPr/>
          <a:lstStyle/>
          <a:p>
            <a:r>
              <a:rPr lang="en-US" dirty="0"/>
              <a:t>www. </a:t>
            </a:r>
            <a:r>
              <a:rPr lang="en-US" b="1" dirty="0"/>
              <a:t>projectdare</a:t>
            </a:r>
            <a:r>
              <a:rPr lang="en-US" dirty="0"/>
              <a:t>.eu</a:t>
            </a:r>
          </a:p>
        </p:txBody>
      </p:sp>
      <p:grpSp>
        <p:nvGrpSpPr>
          <p:cNvPr id="2" name="Group 1">
            <a:extLst>
              <a:ext uri="{FF2B5EF4-FFF2-40B4-BE49-F238E27FC236}">
                <a16:creationId xmlns:a16="http://schemas.microsoft.com/office/drawing/2014/main" id="{0B680521-6BAF-8883-2F78-7270A5CE27D9}"/>
              </a:ext>
            </a:extLst>
          </p:cNvPr>
          <p:cNvGrpSpPr/>
          <p:nvPr/>
        </p:nvGrpSpPr>
        <p:grpSpPr>
          <a:xfrm rot="10327245">
            <a:off x="4447782" y="3721696"/>
            <a:ext cx="2061589" cy="1788378"/>
            <a:chOff x="-1397183" y="824494"/>
            <a:chExt cx="1192352" cy="1034336"/>
          </a:xfrm>
        </p:grpSpPr>
        <p:sp>
          <p:nvSpPr>
            <p:cNvPr id="4" name="Freeform 3">
              <a:extLst>
                <a:ext uri="{FF2B5EF4-FFF2-40B4-BE49-F238E27FC236}">
                  <a16:creationId xmlns:a16="http://schemas.microsoft.com/office/drawing/2014/main" id="{6EF0D4E6-8ABF-A6B5-35C0-223A1F126C8F}"/>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7678E069-FF64-E2E7-53DE-606BD526F177}"/>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DC02D864-6450-36A5-67D9-D8E9DD5CB6FA}"/>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dirty="0"/>
            </a:p>
          </p:txBody>
        </p:sp>
      </p:grpSp>
      <p:pic>
        <p:nvPicPr>
          <p:cNvPr id="10" name="Grafik 63">
            <a:extLst>
              <a:ext uri="{FF2B5EF4-FFF2-40B4-BE49-F238E27FC236}">
                <a16:creationId xmlns:a16="http://schemas.microsoft.com/office/drawing/2014/main" id="{D2552F4E-52CA-2670-FDF1-EC9F9AE6FA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937" y="6403429"/>
            <a:ext cx="710453" cy="256194"/>
          </a:xfrm>
          <a:prstGeom prst="rect">
            <a:avLst/>
          </a:prstGeom>
        </p:spPr>
      </p:pic>
      <p:sp>
        <p:nvSpPr>
          <p:cNvPr id="11" name="TextBox 10">
            <a:extLst>
              <a:ext uri="{FF2B5EF4-FFF2-40B4-BE49-F238E27FC236}">
                <a16:creationId xmlns:a16="http://schemas.microsoft.com/office/drawing/2014/main" id="{358CC703-8A31-1987-8601-DDEF2CD0032B}"/>
              </a:ext>
            </a:extLst>
          </p:cNvPr>
          <p:cNvSpPr txBox="1"/>
          <p:nvPr/>
        </p:nvSpPr>
        <p:spPr>
          <a:xfrm>
            <a:off x="7844541" y="6464300"/>
            <a:ext cx="3460376"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00" dirty="0">
                <a:solidFill>
                  <a:schemeClr val="tx1"/>
                </a:solidFill>
                <a:effectLst/>
                <a:latin typeface="Calibri" panose="020F0502020204030204" pitchFamily="34" charset="0"/>
                <a:ea typeface="Yrsa-Regular"/>
                <a:cs typeface="Calibri" panose="020F0502020204030204" pitchFamily="34" charset="0"/>
              </a:rPr>
              <a:t>Diese Ressource ist lizenziert unter CC BY 4.0</a:t>
            </a:r>
            <a:endParaRPr lang="en-BA"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8863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EBDBA-A71F-9770-32C7-892CA33510F6}"/>
            </a:ext>
          </a:extLst>
        </p:cNvPr>
        <p:cNvGrpSpPr/>
        <p:nvPr/>
      </p:nvGrpSpPr>
      <p:grpSpPr>
        <a:xfrm>
          <a:off x="0" y="0"/>
          <a:ext cx="0" cy="0"/>
          <a:chOff x="0" y="0"/>
          <a:chExt cx="0" cy="0"/>
        </a:xfrm>
      </p:grpSpPr>
      <p:sp>
        <p:nvSpPr>
          <p:cNvPr id="19" name="Text Placeholder 18">
            <a:extLst>
              <a:ext uri="{FF2B5EF4-FFF2-40B4-BE49-F238E27FC236}">
                <a16:creationId xmlns:a16="http://schemas.microsoft.com/office/drawing/2014/main" id="{A9613E66-5F4F-5A00-F7F2-857EC9880C41}"/>
              </a:ext>
            </a:extLst>
          </p:cNvPr>
          <p:cNvSpPr>
            <a:spLocks noGrp="1"/>
          </p:cNvSpPr>
          <p:nvPr>
            <p:ph type="body" sz="quarter" idx="18"/>
          </p:nvPr>
        </p:nvSpPr>
        <p:spPr>
          <a:xfrm>
            <a:off x="941294" y="654124"/>
            <a:ext cx="6741460" cy="3849918"/>
          </a:xfrm>
        </p:spPr>
        <p:txBody>
          <a:bodyPr/>
          <a:lstStyle/>
          <a:p>
            <a:pPr marL="0" indent="0"/>
            <a:r>
              <a:rPr lang="en-US" sz="1800" b="1" dirty="0">
                <a:solidFill>
                  <a:srgbClr val="0872B5"/>
                </a:solidFill>
              </a:rPr>
              <a:t>Der Ansatz der Inklusion erfordert gezielte Maßnahmen: </a:t>
            </a:r>
            <a:r>
              <a:rPr lang="en-US" sz="1800" dirty="0"/>
              <a:t>Durchführung von Bedarfsermittlungen, Veranstaltung von Dialogen, um unterschiedliche Perspektiven zu verstehen, und Festlegung transparenter Ziele.</a:t>
            </a:r>
          </a:p>
          <a:p>
            <a:pPr marL="0" indent="0"/>
            <a:r>
              <a:rPr lang="en-US" sz="1800" b="1" dirty="0">
                <a:solidFill>
                  <a:srgbClr val="7030A0"/>
                </a:solidFill>
              </a:rPr>
              <a:t>So </a:t>
            </a:r>
            <a:r>
              <a:rPr lang="en-US" sz="1800" dirty="0"/>
              <a:t>können KMU beispielsweise Partnerschaften mit lokalen Behindertenverbänden eingehen, um die Zugänglichkeit ihrer Produkte und Dienstleistungen zu gewährleisten, oder mit kulturellen Gruppen zusammenarbeiten, um Angebote zu schaffen, die bestimmte Bevölkerungsgruppen ansprechen. </a:t>
            </a:r>
          </a:p>
          <a:p>
            <a:pPr marL="0" indent="0"/>
            <a:r>
              <a:rPr lang="en-US" sz="1800" b="1" dirty="0">
                <a:solidFill>
                  <a:srgbClr val="0872B5"/>
                </a:solidFill>
              </a:rPr>
              <a:t>Umgekehrt </a:t>
            </a:r>
            <a:r>
              <a:rPr lang="en-US" sz="1800" dirty="0"/>
              <a:t>muss </a:t>
            </a:r>
            <a:r>
              <a:rPr lang="en-US" sz="1800" b="1" dirty="0">
                <a:solidFill>
                  <a:srgbClr val="0872B5"/>
                </a:solidFill>
              </a:rPr>
              <a:t>Alibifunktionalität - bei der </a:t>
            </a:r>
            <a:r>
              <a:rPr lang="en-US" sz="1800" dirty="0"/>
              <a:t>sich Inklusion auf oberflächliche Gesten beschränkt - vermieden werden, da sie das Vertrauen und die Glaubwürdigkeit zu beschädigen droht. </a:t>
            </a:r>
          </a:p>
          <a:p>
            <a:pPr marL="0" indent="0"/>
            <a:r>
              <a:rPr lang="en-US" sz="1800" b="1" dirty="0">
                <a:solidFill>
                  <a:srgbClr val="0872B5"/>
                </a:solidFill>
              </a:rPr>
              <a:t>Erfolgreiche Inklusion </a:t>
            </a:r>
            <a:r>
              <a:rPr lang="en-US" sz="1800" dirty="0"/>
              <a:t>beruht auf echten Partnerschaften, gemeinsamen Zielen und der Verpflichtung zu ständigem Lernen, was nicht nur dem sozialen Wohl dient, sondern auch die Wettbewerbsfähigkeit und Widerstandsfähigkeit in einem sich schnell entwickelnden Markt erhöht.</a:t>
            </a:r>
          </a:p>
          <a:p>
            <a:pPr marL="0" indent="0"/>
            <a:r>
              <a:rPr lang="en-US" sz="1800" dirty="0"/>
              <a:t>.</a:t>
            </a:r>
          </a:p>
        </p:txBody>
      </p:sp>
      <p:sp>
        <p:nvSpPr>
          <p:cNvPr id="18" name="Text Placeholder 17">
            <a:extLst>
              <a:ext uri="{FF2B5EF4-FFF2-40B4-BE49-F238E27FC236}">
                <a16:creationId xmlns:a16="http://schemas.microsoft.com/office/drawing/2014/main" id="{69315E2F-DD2F-B964-9A50-9C18A5F48854}"/>
              </a:ext>
            </a:extLst>
          </p:cNvPr>
          <p:cNvSpPr>
            <a:spLocks noGrp="1"/>
          </p:cNvSpPr>
          <p:nvPr>
            <p:ph type="body" sz="quarter" idx="16"/>
          </p:nvPr>
        </p:nvSpPr>
        <p:spPr>
          <a:xfrm>
            <a:off x="798382" y="386767"/>
            <a:ext cx="10595237" cy="803654"/>
          </a:xfrm>
        </p:spPr>
        <p:txBody>
          <a:bodyPr/>
          <a:lstStyle/>
          <a:p>
            <a:endParaRPr lang="en-US" sz="2800" b="0" dirty="0">
              <a:solidFill>
                <a:srgbClr val="01A54E"/>
              </a:solidFill>
            </a:endParaRPr>
          </a:p>
          <a:p>
            <a:endParaRPr lang="en-IE" sz="2800" dirty="0"/>
          </a:p>
        </p:txBody>
      </p:sp>
      <p:pic>
        <p:nvPicPr>
          <p:cNvPr id="3" name="Picture 2" descr="A person holding a circle with a blue circle in her hand&#10;&#10;AI-generated content may be incorrect.">
            <a:extLst>
              <a:ext uri="{FF2B5EF4-FFF2-40B4-BE49-F238E27FC236}">
                <a16:creationId xmlns:a16="http://schemas.microsoft.com/office/drawing/2014/main" id="{E6FA24C7-E487-EB26-6719-CD6FCFD1D966}"/>
              </a:ext>
            </a:extLst>
          </p:cNvPr>
          <p:cNvPicPr>
            <a:picLocks noChangeAspect="1"/>
          </p:cNvPicPr>
          <p:nvPr/>
        </p:nvPicPr>
        <p:blipFill>
          <a:blip r:embed="rId2"/>
          <a:stretch>
            <a:fillRect/>
          </a:stretch>
        </p:blipFill>
        <p:spPr>
          <a:xfrm>
            <a:off x="7825666" y="1541930"/>
            <a:ext cx="3161552" cy="4742329"/>
          </a:xfrm>
          <a:prstGeom prst="rect">
            <a:avLst/>
          </a:prstGeom>
        </p:spPr>
      </p:pic>
    </p:spTree>
    <p:extLst>
      <p:ext uri="{BB962C8B-B14F-4D97-AF65-F5344CB8AC3E}">
        <p14:creationId xmlns:p14="http://schemas.microsoft.com/office/powerpoint/2010/main" val="2177631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623B58-4DCA-720C-591D-34BDEDF5A154}"/>
              </a:ext>
            </a:extLst>
          </p:cNvPr>
          <p:cNvSpPr>
            <a:spLocks noGrp="1"/>
          </p:cNvSpPr>
          <p:nvPr>
            <p:ph type="body" sz="quarter" idx="18"/>
          </p:nvPr>
        </p:nvSpPr>
        <p:spPr>
          <a:xfrm>
            <a:off x="798381" y="1041657"/>
            <a:ext cx="10595237" cy="3849918"/>
          </a:xfrm>
        </p:spPr>
        <p:txBody>
          <a:bodyPr/>
          <a:lstStyle/>
          <a:p>
            <a:pPr marL="0" indent="0"/>
            <a:r>
              <a:rPr lang="en-US" sz="1800" dirty="0"/>
              <a:t>Um inklusives Engagement effektiv zu praktizieren, ist es wichtig, die grundlegenden Definitionen - wie Gerechtigkeit, Inklusion, Vielfalt und Zugänglichkeit - zu verstehen und zu wissen, wie sie zusammenhängen, um faire und ermächtigende Initiativen zum Aufbau von Gemeinschaften zu schaffen. Das Verständnis dieser Definitionen hilft dabei, sinnvolle Strategien zu entwickeln, die Fairness in den Vordergrund stellen, unterschiedlichen Stimmen mehr Gehör verschaffen und letztlich zu stärkeren, widerstandsfähigeren Gemeinschaften beitragen.</a:t>
            </a:r>
          </a:p>
          <a:p>
            <a:pPr marL="0" indent="0"/>
            <a:r>
              <a:rPr lang="en-US" sz="1800" b="1" dirty="0">
                <a:solidFill>
                  <a:srgbClr val="D11C5F"/>
                </a:solidFill>
              </a:rPr>
              <a:t>Warum diese Definitionen notwendig sind</a:t>
            </a:r>
            <a:endParaRPr lang="en-US" sz="1800" dirty="0">
              <a:solidFill>
                <a:srgbClr val="D11C5F"/>
              </a:solidFill>
            </a:endParaRPr>
          </a:p>
          <a:p>
            <a:pPr marL="342900" indent="-342900">
              <a:buFont typeface="Wingdings" panose="05000000000000000000" pitchFamily="2" charset="2"/>
              <a:buChar char="v"/>
            </a:pPr>
            <a:r>
              <a:rPr lang="en-US" sz="1800" b="1" dirty="0">
                <a:solidFill>
                  <a:srgbClr val="D11C5F"/>
                </a:solidFill>
              </a:rPr>
              <a:t>Klarheit in der Zielsetzung</a:t>
            </a:r>
            <a:r>
              <a:rPr lang="en-US" sz="1800" dirty="0">
                <a:solidFill>
                  <a:srgbClr val="D11C5F"/>
                </a:solidFill>
              </a:rPr>
              <a:t>: </a:t>
            </a:r>
            <a:r>
              <a:rPr lang="en-US" sz="1800" dirty="0"/>
              <a:t>Definitionen sorgen für eine gemeinsame Sprache und ein gemeinsames Verständnis und stellen sicher, dass sich alle Beteiligten an den Zielen der Inklusion orientieren.</a:t>
            </a:r>
          </a:p>
          <a:p>
            <a:pPr marL="342900" indent="-342900">
              <a:buFont typeface="Wingdings" panose="05000000000000000000" pitchFamily="2" charset="2"/>
              <a:buChar char="v"/>
            </a:pPr>
            <a:r>
              <a:rPr lang="en-US" sz="1800" b="1" dirty="0">
                <a:solidFill>
                  <a:srgbClr val="D11C5F"/>
                </a:solidFill>
              </a:rPr>
              <a:t>Beseitigung von Ungleichheiten</a:t>
            </a:r>
            <a:r>
              <a:rPr lang="en-US" sz="1800" dirty="0">
                <a:solidFill>
                  <a:srgbClr val="D11C5F"/>
                </a:solidFill>
              </a:rPr>
              <a:t>: </a:t>
            </a:r>
            <a:r>
              <a:rPr lang="en-US" sz="1800" dirty="0"/>
              <a:t>Konzepte wie Gleichheit und Zugänglichkeit heben systembedingte Barrieren hervor und leiten die Bemühungen, diese zu beseitigen und gleiche Bedingungen zu schaffen.</a:t>
            </a:r>
          </a:p>
          <a:p>
            <a:pPr marL="342900" indent="-342900">
              <a:buFont typeface="Wingdings" panose="05000000000000000000" pitchFamily="2" charset="2"/>
              <a:buChar char="v"/>
            </a:pPr>
            <a:r>
              <a:rPr lang="en-US" sz="1800" b="1" dirty="0">
                <a:solidFill>
                  <a:srgbClr val="D11C5F"/>
                </a:solidFill>
              </a:rPr>
              <a:t>Befähigung zur Teilnahme</a:t>
            </a:r>
            <a:r>
              <a:rPr lang="en-US" sz="1800" dirty="0">
                <a:solidFill>
                  <a:srgbClr val="D11C5F"/>
                </a:solidFill>
              </a:rPr>
              <a:t>: </a:t>
            </a:r>
            <a:r>
              <a:rPr lang="en-US" sz="1800" dirty="0" err="1"/>
              <a:t>Die Anerkennung von </a:t>
            </a:r>
            <a:r>
              <a:rPr lang="en-US" sz="1800" dirty="0"/>
              <a:t>Vielfalt und Inklusion stellt sicher, dass unterschiedliche Perspektiven und Lebenserfahrungen wertgeschätzt werden, was Vertrauen und Zusammenarbeit fördert.</a:t>
            </a:r>
          </a:p>
          <a:p>
            <a:pPr marL="342900" indent="-342900">
              <a:buFont typeface="Wingdings" panose="05000000000000000000" pitchFamily="2" charset="2"/>
              <a:buChar char="v"/>
            </a:pPr>
            <a:r>
              <a:rPr lang="en-US" sz="1800" b="1" dirty="0">
                <a:solidFill>
                  <a:srgbClr val="D11C5F"/>
                </a:solidFill>
              </a:rPr>
              <a:t>Verstärkung der Rechenschaftspflicht</a:t>
            </a:r>
            <a:r>
              <a:rPr lang="en-US" sz="1800" dirty="0">
                <a:solidFill>
                  <a:srgbClr val="D11C5F"/>
                </a:solidFill>
              </a:rPr>
              <a:t>: </a:t>
            </a:r>
            <a:r>
              <a:rPr lang="en-US" sz="1800" dirty="0"/>
              <a:t>Klare Definitionen schaffen Maßstäbe für Organisationen, um ihre Fortschritte und ihr Engagement für integrative Praktiken zu bewerten.</a:t>
            </a:r>
          </a:p>
          <a:p>
            <a:pPr marL="0" indent="0"/>
            <a:endParaRPr lang="en-IE" sz="1800" dirty="0"/>
          </a:p>
        </p:txBody>
      </p:sp>
      <p:sp>
        <p:nvSpPr>
          <p:cNvPr id="5" name="Text Placeholder 4">
            <a:extLst>
              <a:ext uri="{FF2B5EF4-FFF2-40B4-BE49-F238E27FC236}">
                <a16:creationId xmlns:a16="http://schemas.microsoft.com/office/drawing/2014/main" id="{3F028576-601D-DA5B-CA1B-D8A1644F3C73}"/>
              </a:ext>
            </a:extLst>
          </p:cNvPr>
          <p:cNvSpPr>
            <a:spLocks noGrp="1"/>
          </p:cNvSpPr>
          <p:nvPr>
            <p:ph type="body" sz="quarter" idx="16"/>
          </p:nvPr>
        </p:nvSpPr>
        <p:spPr>
          <a:xfrm>
            <a:off x="798381" y="497980"/>
            <a:ext cx="10595237" cy="803654"/>
          </a:xfrm>
        </p:spPr>
        <p:txBody>
          <a:bodyPr/>
          <a:lstStyle/>
          <a:p>
            <a:r>
              <a:rPr lang="en-IE" sz="3200" dirty="0">
                <a:solidFill>
                  <a:srgbClr val="083F59"/>
                </a:solidFill>
              </a:rPr>
              <a:t>Definitionen: </a:t>
            </a:r>
            <a:r>
              <a:rPr lang="en-IE" sz="3200" b="0" dirty="0">
                <a:solidFill>
                  <a:srgbClr val="083F59"/>
                </a:solidFill>
              </a:rPr>
              <a:t>Integratives Engagement für die Gemeinschaft</a:t>
            </a:r>
          </a:p>
          <a:p>
            <a:endParaRPr lang="en-IE" sz="3200" dirty="0">
              <a:solidFill>
                <a:srgbClr val="083F59"/>
              </a:solidFill>
            </a:endParaRPr>
          </a:p>
        </p:txBody>
      </p:sp>
    </p:spTree>
    <p:extLst>
      <p:ext uri="{BB962C8B-B14F-4D97-AF65-F5344CB8AC3E}">
        <p14:creationId xmlns:p14="http://schemas.microsoft.com/office/powerpoint/2010/main" val="4124909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618AB6-1648-FF72-50CD-E0FA8E20590E}"/>
              </a:ext>
            </a:extLst>
          </p:cNvPr>
          <p:cNvSpPr>
            <a:spLocks noGrp="1"/>
          </p:cNvSpPr>
          <p:nvPr>
            <p:ph type="body" sz="quarter" idx="18"/>
          </p:nvPr>
        </p:nvSpPr>
        <p:spPr>
          <a:xfrm>
            <a:off x="798381" y="1306817"/>
            <a:ext cx="7147755" cy="3849918"/>
          </a:xfrm>
        </p:spPr>
        <p:txBody>
          <a:bodyPr/>
          <a:lstStyle/>
          <a:p>
            <a:pPr marL="0" indent="0"/>
            <a:r>
              <a:rPr lang="en-US" sz="2000" b="1" dirty="0"/>
              <a:t>Die soziale Verantwortung der Unternehmen (Corporate Social Responsibility, CSR) ist ein Geschäftskonzept, bei dem Unternehmen Verantwortung für ihre Auswirkungen auf die Gesellschaft, die Umwelt und die Wirtschaft übernehmen. </a:t>
            </a:r>
            <a:r>
              <a:rPr lang="en-US" sz="2000" dirty="0"/>
              <a:t>Dazu gehört die Einführung ethischer und nachhaltiger Praktiken, die über die gesetzlichen Anforderungen hinausgehen, um soziale, ökologische und wirtschaftliche Herausforderungen anzugehen. CSR-Initiativen können die Verringerung des ökologischen Fußabdrucks, die Unterstützung lokaler Gemeinschaften, die Förderung fairer Arbeitspraktiken und Investitionen in wohltätige Zwecke umfassen. Für KMU ist CSR eine Gelegenheit, ihre Geschäftsziele mit dem umfassenderen Ziel der Schaffung eines positiven gesellschaftlichen Wandels in Einklang zu bringen und gleichzeitig Vertrauen, Loyalität und Goodwill bei den Stakeholdern aufzubauen.</a:t>
            </a:r>
            <a:endParaRPr lang="en-IE" sz="2000" dirty="0"/>
          </a:p>
        </p:txBody>
      </p:sp>
      <p:sp>
        <p:nvSpPr>
          <p:cNvPr id="4" name="Text Placeholder 3">
            <a:extLst>
              <a:ext uri="{FF2B5EF4-FFF2-40B4-BE49-F238E27FC236}">
                <a16:creationId xmlns:a16="http://schemas.microsoft.com/office/drawing/2014/main" id="{35154312-F979-0CAC-A572-B7D21E68668D}"/>
              </a:ext>
            </a:extLst>
          </p:cNvPr>
          <p:cNvSpPr>
            <a:spLocks noGrp="1"/>
          </p:cNvSpPr>
          <p:nvPr>
            <p:ph type="body" sz="quarter" idx="16"/>
          </p:nvPr>
        </p:nvSpPr>
        <p:spPr>
          <a:xfrm>
            <a:off x="798381" y="600000"/>
            <a:ext cx="10595237" cy="803654"/>
          </a:xfrm>
        </p:spPr>
        <p:txBody>
          <a:bodyPr/>
          <a:lstStyle/>
          <a:p>
            <a:r>
              <a:rPr lang="en-US" sz="3200" b="0" dirty="0"/>
              <a:t>Soziale Verantwortung der Unternehmen (CSR)</a:t>
            </a:r>
            <a:endParaRPr lang="en-IE" sz="3200" b="0" dirty="0"/>
          </a:p>
        </p:txBody>
      </p:sp>
      <p:sp>
        <p:nvSpPr>
          <p:cNvPr id="6" name="TextBox 5">
            <a:extLst>
              <a:ext uri="{FF2B5EF4-FFF2-40B4-BE49-F238E27FC236}">
                <a16:creationId xmlns:a16="http://schemas.microsoft.com/office/drawing/2014/main" id="{FAA0F452-3B25-283A-6A9C-07855F6652AD}"/>
              </a:ext>
            </a:extLst>
          </p:cNvPr>
          <p:cNvSpPr txBox="1"/>
          <p:nvPr/>
        </p:nvSpPr>
        <p:spPr>
          <a:xfrm>
            <a:off x="3281081" y="6517976"/>
            <a:ext cx="7503459" cy="338554"/>
          </a:xfrm>
          <a:prstGeom prst="rect">
            <a:avLst/>
          </a:prstGeom>
          <a:noFill/>
        </p:spPr>
        <p:txBody>
          <a:bodyPr wrap="square">
            <a:spAutoFit/>
          </a:bodyPr>
          <a:lstStyle/>
          <a:p>
            <a:r>
              <a:rPr lang="en-IE" sz="1600" dirty="0">
                <a:solidFill>
                  <a:schemeClr val="bg1"/>
                </a:solidFill>
                <a:hlinkClick r:id="rId2">
                  <a:extLst>
                    <a:ext uri="{A12FA001-AC4F-418D-AE19-62706E023703}">
                      <ahyp:hlinkClr xmlns:ahyp="http://schemas.microsoft.com/office/drawing/2018/hyperlinkcolor" val="tx"/>
                    </a:ext>
                  </a:extLst>
                </a:hlinkClick>
              </a:rPr>
              <a:t>https://benevity.com/resources/types-of-corporate-social-responsibility </a:t>
            </a:r>
          </a:p>
        </p:txBody>
      </p:sp>
      <p:sp>
        <p:nvSpPr>
          <p:cNvPr id="8" name="TextBox 7">
            <a:extLst>
              <a:ext uri="{FF2B5EF4-FFF2-40B4-BE49-F238E27FC236}">
                <a16:creationId xmlns:a16="http://schemas.microsoft.com/office/drawing/2014/main" id="{EA69CA5E-0CC0-9489-38E0-D7765001C49B}"/>
              </a:ext>
            </a:extLst>
          </p:cNvPr>
          <p:cNvSpPr txBox="1"/>
          <p:nvPr/>
        </p:nvSpPr>
        <p:spPr>
          <a:xfrm>
            <a:off x="2321858" y="6258000"/>
            <a:ext cx="11555506" cy="338554"/>
          </a:xfrm>
          <a:prstGeom prst="rect">
            <a:avLst/>
          </a:prstGeom>
          <a:noFill/>
        </p:spPr>
        <p:txBody>
          <a:bodyPr wrap="square">
            <a:spAutoFit/>
          </a:bodyPr>
          <a:lstStyle/>
          <a:p>
            <a:r>
              <a:rPr lang="en-IE" sz="1600" dirty="0">
                <a:solidFill>
                  <a:schemeClr val="bg1"/>
                </a:solidFill>
                <a:hlinkClick r:id="rId3">
                  <a:extLst>
                    <a:ext uri="{A12FA001-AC4F-418D-AE19-62706E023703}">
                      <ahyp:hlinkClr xmlns:ahyp="http://schemas.microsoft.com/office/drawing/2018/hyperlinkcolor" val="tx"/>
                    </a:ext>
                  </a:extLst>
                </a:hlinkClick>
              </a:rPr>
              <a:t>https://single-market-economy.ec.europa.eu/industry/sustainability/corporate-sustainability-and-responsibility_en </a:t>
            </a:r>
          </a:p>
        </p:txBody>
      </p:sp>
      <p:sp>
        <p:nvSpPr>
          <p:cNvPr id="9" name="TextBox 8">
            <a:extLst>
              <a:ext uri="{FF2B5EF4-FFF2-40B4-BE49-F238E27FC236}">
                <a16:creationId xmlns:a16="http://schemas.microsoft.com/office/drawing/2014/main" id="{C76543A7-1497-907E-7BC6-F9843DAA866D}"/>
              </a:ext>
            </a:extLst>
          </p:cNvPr>
          <p:cNvSpPr txBox="1"/>
          <p:nvPr/>
        </p:nvSpPr>
        <p:spPr>
          <a:xfrm>
            <a:off x="8762389" y="5326791"/>
            <a:ext cx="1975104" cy="369332"/>
          </a:xfrm>
          <a:prstGeom prst="rect">
            <a:avLst/>
          </a:prstGeom>
          <a:noFill/>
        </p:spPr>
        <p:txBody>
          <a:bodyPr wrap="square" rtlCol="0">
            <a:spAutoFit/>
          </a:bodyPr>
          <a:lstStyle/>
          <a:p>
            <a:pPr algn="ctr"/>
            <a:r>
              <a:rPr lang="en-IE" dirty="0">
                <a:hlinkClick r:id="rId4"/>
              </a:rPr>
              <a:t>Bildquelle</a:t>
            </a:r>
            <a:endParaRPr lang="en-IE" dirty="0"/>
          </a:p>
        </p:txBody>
      </p:sp>
      <p:pic>
        <p:nvPicPr>
          <p:cNvPr id="1028" name="Picture 4" descr="What Are CSR Activities? Understanding Their Impact on Business and Society  | Zorgle">
            <a:extLst>
              <a:ext uri="{FF2B5EF4-FFF2-40B4-BE49-F238E27FC236}">
                <a16:creationId xmlns:a16="http://schemas.microsoft.com/office/drawing/2014/main" id="{4887135A-9071-F561-C29D-E39D01797A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2410173"/>
            <a:ext cx="4259882" cy="2841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482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B0FCA-A729-0F2E-59D9-BD838C62186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2332DDD-8155-07FB-B938-9E6C2C3B9358}"/>
              </a:ext>
            </a:extLst>
          </p:cNvPr>
          <p:cNvSpPr>
            <a:spLocks noGrp="1"/>
          </p:cNvSpPr>
          <p:nvPr>
            <p:ph type="body" sz="quarter" idx="18"/>
          </p:nvPr>
        </p:nvSpPr>
        <p:spPr>
          <a:xfrm>
            <a:off x="861133" y="975123"/>
            <a:ext cx="10784019" cy="3849918"/>
          </a:xfrm>
        </p:spPr>
        <p:txBody>
          <a:bodyPr/>
          <a:lstStyle/>
          <a:p>
            <a:pPr marL="0" indent="0"/>
            <a:r>
              <a:rPr lang="en-IE" sz="1800" dirty="0"/>
              <a:t>In diesem Modul werden CSR und integrative Praktiken miteinander verknüpft, um zu erkunden, was dies in diesem Modulkontext bedeutet: </a:t>
            </a:r>
          </a:p>
          <a:p>
            <a:pPr marL="0" indent="0"/>
            <a:r>
              <a:rPr lang="en-US" sz="1800" b="1" dirty="0"/>
              <a:t>Soziale Verantwortung von Unternehmen (CSR) Inklusive Praktiken </a:t>
            </a:r>
            <a:r>
              <a:rPr lang="en-US" sz="1800" dirty="0"/>
              <a:t>beziehen sich auf die bewussten Bemühungen von Organisationen, Gleichheit, Vielfalt und Inklusion in ihren Abläufen, Entscheidungen und Interaktionen mit Kunden, Lieferanten, Stakeholdern und Gemeinden zu gewährleisten. </a:t>
            </a:r>
          </a:p>
          <a:p>
            <a:pPr marL="0" indent="0"/>
            <a:r>
              <a:rPr lang="en-US" sz="1800" dirty="0"/>
              <a:t>Diese Praktiken zielen darauf ab, Menschen mit unterschiedlichen Hintergründen, Fähigkeiten und Perspektiven einzubeziehen, insbesondere diejenigen, die in der Vergangenheit </a:t>
            </a:r>
            <a:r>
              <a:rPr lang="en-US" sz="1800" dirty="0" err="1"/>
              <a:t>marginalisiert </a:t>
            </a:r>
            <a:r>
              <a:rPr lang="en-US" sz="1800" dirty="0"/>
              <a:t>oder ausgeschlossen waren. </a:t>
            </a:r>
          </a:p>
          <a:p>
            <a:pPr marL="0" indent="0"/>
            <a:r>
              <a:rPr lang="en-US" sz="1800" dirty="0"/>
              <a:t>Im Kontext von KMU können integrative Praktiken die Einstellung verschiedener Talente, das Angebot zugänglicher Dienstleistungen, die Zusammenarbeit mit unterrepräsentierten Gruppen und die Schaffung von Möglichkeiten zur Beteiligung an der Gemeinschaft umfassen. Indem sie integrative Praktiken anwenden, schaffen Unternehmen ein Gefühl der Zugehörigkeit, treiben Innovationen durch vielfältige Perspektiven voran und stärken ihre Rolle als positive Kraft innerhalb der Gemeinschaft.</a:t>
            </a:r>
          </a:p>
          <a:p>
            <a:pPr marL="0" indent="0"/>
            <a:r>
              <a:rPr lang="en-US" sz="1800" b="1" dirty="0"/>
              <a:t>CSR und integrative Praktiken gehen Hand in Hand, um verantwortungsvolle und gemeinschaftsorientierte Geschäftsabläufe zu schaffen, die sowohl dem Unternehmen als auch der Gesellschaft langfristigen Nutzen bringen.</a:t>
            </a:r>
          </a:p>
          <a:p>
            <a:pPr marL="0" indent="0"/>
            <a:endParaRPr lang="en-IE" sz="1800" dirty="0"/>
          </a:p>
        </p:txBody>
      </p:sp>
      <p:sp>
        <p:nvSpPr>
          <p:cNvPr id="4" name="Text Placeholder 3">
            <a:extLst>
              <a:ext uri="{FF2B5EF4-FFF2-40B4-BE49-F238E27FC236}">
                <a16:creationId xmlns:a16="http://schemas.microsoft.com/office/drawing/2014/main" id="{BC84CC85-20C2-16AA-F49D-1EFD543C988F}"/>
              </a:ext>
            </a:extLst>
          </p:cNvPr>
          <p:cNvSpPr>
            <a:spLocks noGrp="1"/>
          </p:cNvSpPr>
          <p:nvPr>
            <p:ph type="body" sz="quarter" idx="16"/>
          </p:nvPr>
        </p:nvSpPr>
        <p:spPr>
          <a:xfrm>
            <a:off x="798381" y="421845"/>
            <a:ext cx="10595237" cy="803654"/>
          </a:xfrm>
        </p:spPr>
        <p:txBody>
          <a:bodyPr/>
          <a:lstStyle/>
          <a:p>
            <a:r>
              <a:rPr lang="en-US" sz="2400" b="0" dirty="0"/>
              <a:t>Soziale Verantwortung der Unternehmen (CSR) Inklusive Praktiken</a:t>
            </a:r>
            <a:endParaRPr lang="en-IE" sz="2400" b="0" dirty="0"/>
          </a:p>
        </p:txBody>
      </p:sp>
    </p:spTree>
    <p:extLst>
      <p:ext uri="{BB962C8B-B14F-4D97-AF65-F5344CB8AC3E}">
        <p14:creationId xmlns:p14="http://schemas.microsoft.com/office/powerpoint/2010/main" val="3018439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8F4B6D-066A-AE5D-1F31-D85DA8CEE7A3}"/>
              </a:ext>
            </a:extLst>
          </p:cNvPr>
          <p:cNvSpPr>
            <a:spLocks noGrp="1"/>
          </p:cNvSpPr>
          <p:nvPr>
            <p:ph type="body" sz="quarter" idx="16"/>
          </p:nvPr>
        </p:nvSpPr>
        <p:spPr>
          <a:xfrm>
            <a:off x="798381" y="600000"/>
            <a:ext cx="10595237" cy="803654"/>
          </a:xfrm>
        </p:spPr>
        <p:txBody>
          <a:bodyPr/>
          <a:lstStyle/>
          <a:p>
            <a:r>
              <a:rPr lang="en-US" sz="2800" dirty="0"/>
              <a:t>Gleichberechtigung </a:t>
            </a:r>
            <a:r>
              <a:rPr lang="en-US" sz="2800" b="0" dirty="0"/>
              <a:t>am Arbeitsplatz in KMU und Praktiken der Gemeinschaft</a:t>
            </a:r>
            <a:endParaRPr lang="en-IE" sz="2800" b="0" dirty="0"/>
          </a:p>
        </p:txBody>
      </p:sp>
      <p:sp>
        <p:nvSpPr>
          <p:cNvPr id="7" name="TextBox 6">
            <a:extLst>
              <a:ext uri="{FF2B5EF4-FFF2-40B4-BE49-F238E27FC236}">
                <a16:creationId xmlns:a16="http://schemas.microsoft.com/office/drawing/2014/main" id="{2C0BC5EF-0AC5-77BB-18EE-DA164C28849B}"/>
              </a:ext>
            </a:extLst>
          </p:cNvPr>
          <p:cNvSpPr txBox="1"/>
          <p:nvPr/>
        </p:nvSpPr>
        <p:spPr>
          <a:xfrm>
            <a:off x="3419475" y="6376069"/>
            <a:ext cx="8839200" cy="369332"/>
          </a:xfrm>
          <a:prstGeom prst="rect">
            <a:avLst/>
          </a:prstGeom>
          <a:noFill/>
        </p:spPr>
        <p:txBody>
          <a:bodyPr wrap="square">
            <a:spAutoFit/>
          </a:bodyPr>
          <a:lstStyle/>
          <a:p>
            <a:r>
              <a:rPr lang="en-IE" dirty="0">
                <a:solidFill>
                  <a:schemeClr val="bg1"/>
                </a:solidFill>
                <a:hlinkClick r:id="rId2">
                  <a:extLst>
                    <a:ext uri="{A12FA001-AC4F-418D-AE19-62706E023703}">
                      <ahyp:hlinkClr xmlns:ahyp="http://schemas.microsoft.com/office/drawing/2018/hyperlinkcolor" val="tx"/>
                    </a:ext>
                  </a:extLst>
                </a:hlinkClick>
              </a:rPr>
              <a:t>https://files.hudexchange.info/resources/documents/Community-Engagement-Toolkit.pdf </a:t>
            </a:r>
          </a:p>
        </p:txBody>
      </p:sp>
      <p:sp>
        <p:nvSpPr>
          <p:cNvPr id="2" name="Rectangle: Rounded Corners 1">
            <a:extLst>
              <a:ext uri="{FF2B5EF4-FFF2-40B4-BE49-F238E27FC236}">
                <a16:creationId xmlns:a16="http://schemas.microsoft.com/office/drawing/2014/main" id="{B5E8E4CD-0E63-578D-108F-5E83B2F7BA25}"/>
              </a:ext>
            </a:extLst>
          </p:cNvPr>
          <p:cNvSpPr/>
          <p:nvPr/>
        </p:nvSpPr>
        <p:spPr>
          <a:xfrm>
            <a:off x="914919" y="1358724"/>
            <a:ext cx="10165455" cy="21380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Aharoni" panose="02010803020104030203" pitchFamily="2" charset="-79"/>
                <a:cs typeface="Aharoni" panose="02010803020104030203" pitchFamily="2" charset="-79"/>
              </a:rPr>
              <a:t>Gleichberechtigung </a:t>
            </a:r>
            <a:r>
              <a:rPr lang="en-US" sz="2000" dirty="0"/>
              <a:t>bezieht sich auf die faire und unparteiische Behandlung aller Menschen und stellt sicher, dass unterversorgte oder </a:t>
            </a:r>
            <a:r>
              <a:rPr lang="en-US" sz="2000" dirty="0" err="1"/>
              <a:t>ausgegrenzte </a:t>
            </a:r>
            <a:r>
              <a:rPr lang="en-US" sz="2000" dirty="0"/>
              <a:t>Bevölkerungsgruppen in Europa Zugang zu Chancen in KMU-Ökosystemen haben. KMU spielen eine entscheidende Rolle bei der Schaffung gerechter Chancen, indem sie faire Einstellungspraktiken anwenden, Unternehmen im Besitz von Minderheiten unterstützen und die Zusammenarbeit mit lokalen Gemeinschaften ermöglichen, um systemische Ungleichheiten zu beseitigen</a:t>
            </a:r>
          </a:p>
        </p:txBody>
      </p:sp>
      <p:sp>
        <p:nvSpPr>
          <p:cNvPr id="9" name="TextBox 8">
            <a:extLst>
              <a:ext uri="{FF2B5EF4-FFF2-40B4-BE49-F238E27FC236}">
                <a16:creationId xmlns:a16="http://schemas.microsoft.com/office/drawing/2014/main" id="{7D210A6C-E548-1DB1-F681-73A465F23782}"/>
              </a:ext>
            </a:extLst>
          </p:cNvPr>
          <p:cNvSpPr txBox="1"/>
          <p:nvPr/>
        </p:nvSpPr>
        <p:spPr>
          <a:xfrm>
            <a:off x="1116365" y="3665887"/>
            <a:ext cx="5490623" cy="2246769"/>
          </a:xfrm>
          <a:prstGeom prst="rect">
            <a:avLst/>
          </a:prstGeom>
          <a:noFill/>
        </p:spPr>
        <p:txBody>
          <a:bodyPr wrap="square" rtlCol="0">
            <a:spAutoFit/>
          </a:bodyPr>
          <a:lstStyle/>
          <a:p>
            <a:r>
              <a:rPr lang="en-US" sz="2000" b="1" dirty="0">
                <a:solidFill>
                  <a:srgbClr val="086D6E"/>
                </a:solidFill>
              </a:rPr>
              <a:t>Beispiel</a:t>
            </a:r>
            <a:r>
              <a:rPr lang="en-US" sz="2000" dirty="0">
                <a:solidFill>
                  <a:srgbClr val="086D6E"/>
                </a:solidFill>
              </a:rPr>
              <a:t>: </a:t>
            </a:r>
            <a:r>
              <a:rPr lang="en-US" sz="2000" dirty="0">
                <a:solidFill>
                  <a:srgbClr val="083F59"/>
                </a:solidFill>
              </a:rPr>
              <a:t>Ein </a:t>
            </a:r>
            <a:r>
              <a:rPr lang="en-US" sz="2000" b="1" dirty="0">
                <a:solidFill>
                  <a:srgbClr val="083F59"/>
                </a:solidFill>
              </a:rPr>
              <a:t>KMU für erneuerbare Energien </a:t>
            </a:r>
            <a:r>
              <a:rPr lang="en-US" sz="2000" dirty="0">
                <a:solidFill>
                  <a:srgbClr val="083F59"/>
                </a:solidFill>
              </a:rPr>
              <a:t>in Spanien arbeitet mit ländlichen Gemeinden zusammen, um einen gerechten Zugang zu sauberen Energielösungen zu gewährleisten, und bietet gleichzeitig Schulungsprogramme für unterprivilegierte Gruppen an, damit diese in der grünen Wirtschaft mitarbeiten können.</a:t>
            </a:r>
            <a:endParaRPr lang="en-IE" sz="2000" dirty="0">
              <a:solidFill>
                <a:srgbClr val="083F59"/>
              </a:solidFill>
            </a:endParaRPr>
          </a:p>
        </p:txBody>
      </p:sp>
      <p:pic>
        <p:nvPicPr>
          <p:cNvPr id="14338" name="Picture 2" descr="Illustrating Equality VS Equity - Interaction Institute for Social Change :  Interaction Institute for Social Change">
            <a:extLst>
              <a:ext uri="{FF2B5EF4-FFF2-40B4-BE49-F238E27FC236}">
                <a16:creationId xmlns:a16="http://schemas.microsoft.com/office/drawing/2014/main" id="{200894D8-2FEF-F8F8-EAF8-C06E0CAFC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2204" y="3589758"/>
            <a:ext cx="3034553" cy="227591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9EA832-E1C1-C039-EA53-47C1D3618635}"/>
              </a:ext>
            </a:extLst>
          </p:cNvPr>
          <p:cNvSpPr txBox="1"/>
          <p:nvPr/>
        </p:nvSpPr>
        <p:spPr>
          <a:xfrm>
            <a:off x="7839075" y="5915686"/>
            <a:ext cx="2586878" cy="369332"/>
          </a:xfrm>
          <a:prstGeom prst="rect">
            <a:avLst/>
          </a:prstGeom>
          <a:noFill/>
        </p:spPr>
        <p:txBody>
          <a:bodyPr wrap="square" rtlCol="0">
            <a:spAutoFit/>
          </a:bodyPr>
          <a:lstStyle/>
          <a:p>
            <a:pPr algn="ctr"/>
            <a:r>
              <a:rPr lang="en-IE" dirty="0">
                <a:hlinkClick r:id="rId4"/>
              </a:rPr>
              <a:t>Bildquelle</a:t>
            </a:r>
            <a:endParaRPr lang="en-IE" dirty="0"/>
          </a:p>
        </p:txBody>
      </p:sp>
    </p:spTree>
    <p:extLst>
      <p:ext uri="{BB962C8B-B14F-4D97-AF65-F5344CB8AC3E}">
        <p14:creationId xmlns:p14="http://schemas.microsoft.com/office/powerpoint/2010/main" val="2549560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5F28F-79BD-FB32-5AE6-67259CAD5F1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28B94C6-6C10-2CA7-7419-5DA3BA85D110}"/>
              </a:ext>
            </a:extLst>
          </p:cNvPr>
          <p:cNvSpPr>
            <a:spLocks noGrp="1"/>
          </p:cNvSpPr>
          <p:nvPr>
            <p:ph type="body" sz="quarter" idx="16"/>
          </p:nvPr>
        </p:nvSpPr>
        <p:spPr>
          <a:xfrm>
            <a:off x="798381" y="600000"/>
            <a:ext cx="10595237" cy="803654"/>
          </a:xfrm>
        </p:spPr>
        <p:txBody>
          <a:bodyPr/>
          <a:lstStyle/>
          <a:p>
            <a:r>
              <a:rPr lang="en-US" sz="2800" dirty="0"/>
              <a:t>Eingliederung </a:t>
            </a:r>
            <a:r>
              <a:rPr lang="en-US" sz="2800" b="0" dirty="0"/>
              <a:t>in KMU-Arbeitsplätze und Gemeinschaftspraktiken</a:t>
            </a:r>
            <a:endParaRPr lang="en-IE" sz="2800" b="0" dirty="0"/>
          </a:p>
        </p:txBody>
      </p:sp>
      <p:sp>
        <p:nvSpPr>
          <p:cNvPr id="2" name="Rectangle: Rounded Corners 1">
            <a:extLst>
              <a:ext uri="{FF2B5EF4-FFF2-40B4-BE49-F238E27FC236}">
                <a16:creationId xmlns:a16="http://schemas.microsoft.com/office/drawing/2014/main" id="{E8D59D8E-BFC0-61C3-D63D-D5D12B5757A1}"/>
              </a:ext>
            </a:extLst>
          </p:cNvPr>
          <p:cNvSpPr/>
          <p:nvPr/>
        </p:nvSpPr>
        <p:spPr>
          <a:xfrm>
            <a:off x="914919" y="1358724"/>
            <a:ext cx="10165455" cy="21380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Aharoni" panose="02010803020104030203" pitchFamily="2" charset="-79"/>
                <a:cs typeface="Aharoni" panose="02010803020104030203" pitchFamily="2" charset="-79"/>
              </a:rPr>
              <a:t>Die Eingliederung </a:t>
            </a:r>
            <a:r>
              <a:rPr lang="en-US" sz="2000" dirty="0"/>
              <a:t>erfordert, dass KMU ein Umfeld schaffen, in dem sich Menschen jeglicher Herkunft wertgeschätzt und unterstützt fühlen. Dazu gehören die Beteiligung an Entscheidungsprozessen und die Bereitstellung von Ressourcen, die es jedem ermöglichen, sich zu entfalten, insbesondere wenn es um das Arbeitsumfeld, die Mitarbeiter und die Gemeinschaften geht. KMU praktizieren eine integrative Rekrutierung, Einstellung, Bindung und Nachfolgeplanung für alle Mitarbeiter.</a:t>
            </a:r>
          </a:p>
        </p:txBody>
      </p:sp>
      <p:sp>
        <p:nvSpPr>
          <p:cNvPr id="9" name="TextBox 8">
            <a:extLst>
              <a:ext uri="{FF2B5EF4-FFF2-40B4-BE49-F238E27FC236}">
                <a16:creationId xmlns:a16="http://schemas.microsoft.com/office/drawing/2014/main" id="{257E3CFE-BA4F-24EA-1F08-A3EF06BFD262}"/>
              </a:ext>
            </a:extLst>
          </p:cNvPr>
          <p:cNvSpPr txBox="1"/>
          <p:nvPr/>
        </p:nvSpPr>
        <p:spPr>
          <a:xfrm>
            <a:off x="1116365" y="3665887"/>
            <a:ext cx="5490623" cy="2246769"/>
          </a:xfrm>
          <a:prstGeom prst="rect">
            <a:avLst/>
          </a:prstGeom>
          <a:noFill/>
        </p:spPr>
        <p:txBody>
          <a:bodyPr wrap="square" rtlCol="0">
            <a:spAutoFit/>
          </a:bodyPr>
          <a:lstStyle/>
          <a:p>
            <a:r>
              <a:rPr lang="en-US" sz="2000" b="1" dirty="0">
                <a:solidFill>
                  <a:srgbClr val="086D6E"/>
                </a:solidFill>
              </a:rPr>
              <a:t>Beispiel</a:t>
            </a:r>
            <a:r>
              <a:rPr lang="en-US" sz="2000" dirty="0">
                <a:solidFill>
                  <a:srgbClr val="086D6E"/>
                </a:solidFill>
              </a:rPr>
              <a:t>: </a:t>
            </a:r>
            <a:r>
              <a:rPr lang="en-US" sz="2000" dirty="0">
                <a:solidFill>
                  <a:srgbClr val="083F59"/>
                </a:solidFill>
              </a:rPr>
              <a:t>Ein </a:t>
            </a:r>
            <a:r>
              <a:rPr lang="en-US" sz="2000" b="1" dirty="0">
                <a:solidFill>
                  <a:srgbClr val="083F59"/>
                </a:solidFill>
              </a:rPr>
              <a:t>technisches KMU in Deutschland </a:t>
            </a:r>
            <a:r>
              <a:rPr lang="en-US" sz="2000" dirty="0">
                <a:solidFill>
                  <a:srgbClr val="083F59"/>
                </a:solidFill>
              </a:rPr>
              <a:t>passt seine Arbeitsplatzrichtlinien an, um neurodiversen Mitarbeitern gerecht zu werden, und bietet maßgeschneiderte Aufgaben und Mentorenprogramme an, die letztendlich den Mitarbeitern und ihren Familien und letztlich der Gemeinschaft zugute kommen.</a:t>
            </a:r>
            <a:endParaRPr lang="en-IE" sz="2000" dirty="0">
              <a:solidFill>
                <a:srgbClr val="083F59"/>
              </a:solidFill>
            </a:endParaRPr>
          </a:p>
        </p:txBody>
      </p:sp>
      <p:sp>
        <p:nvSpPr>
          <p:cNvPr id="3" name="TextBox 2">
            <a:extLst>
              <a:ext uri="{FF2B5EF4-FFF2-40B4-BE49-F238E27FC236}">
                <a16:creationId xmlns:a16="http://schemas.microsoft.com/office/drawing/2014/main" id="{180F2DE5-2096-750A-49F3-5DF59CB3DDF6}"/>
              </a:ext>
            </a:extLst>
          </p:cNvPr>
          <p:cNvSpPr txBox="1"/>
          <p:nvPr/>
        </p:nvSpPr>
        <p:spPr>
          <a:xfrm>
            <a:off x="7534275" y="5789545"/>
            <a:ext cx="2586878" cy="369332"/>
          </a:xfrm>
          <a:prstGeom prst="rect">
            <a:avLst/>
          </a:prstGeom>
          <a:noFill/>
        </p:spPr>
        <p:txBody>
          <a:bodyPr wrap="square" rtlCol="0">
            <a:spAutoFit/>
          </a:bodyPr>
          <a:lstStyle/>
          <a:p>
            <a:pPr algn="ctr"/>
            <a:r>
              <a:rPr lang="en-IE" dirty="0">
                <a:hlinkClick r:id="rId2"/>
              </a:rPr>
              <a:t>Bildquelle</a:t>
            </a:r>
            <a:endParaRPr lang="en-IE" dirty="0"/>
          </a:p>
        </p:txBody>
      </p:sp>
      <p:pic>
        <p:nvPicPr>
          <p:cNvPr id="19458" name="Picture 2">
            <a:extLst>
              <a:ext uri="{FF2B5EF4-FFF2-40B4-BE49-F238E27FC236}">
                <a16:creationId xmlns:a16="http://schemas.microsoft.com/office/drawing/2014/main" id="{57822721-9B28-7B15-1039-8C0C7B388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248" y="3634964"/>
            <a:ext cx="4285126" cy="2142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824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B1965-6F72-D7F2-9602-AEFF621CB12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3810A7E-544C-CE50-CCE0-409A985770EC}"/>
              </a:ext>
            </a:extLst>
          </p:cNvPr>
          <p:cNvSpPr>
            <a:spLocks noGrp="1"/>
          </p:cNvSpPr>
          <p:nvPr>
            <p:ph type="body" sz="quarter" idx="16"/>
          </p:nvPr>
        </p:nvSpPr>
        <p:spPr>
          <a:xfrm>
            <a:off x="798381" y="600000"/>
            <a:ext cx="10595237" cy="803654"/>
          </a:xfrm>
        </p:spPr>
        <p:txBody>
          <a:bodyPr/>
          <a:lstStyle/>
          <a:p>
            <a:r>
              <a:rPr lang="en-US" sz="2800" dirty="0"/>
              <a:t>Vielfalt </a:t>
            </a:r>
            <a:r>
              <a:rPr lang="en-US" sz="2800" b="0" dirty="0"/>
              <a:t>am Arbeitsplatz in KMU und in der Praxis der Gemeinschaft</a:t>
            </a:r>
            <a:endParaRPr lang="en-IE" sz="2800" b="0" dirty="0"/>
          </a:p>
        </p:txBody>
      </p:sp>
      <p:sp>
        <p:nvSpPr>
          <p:cNvPr id="2" name="Rectangle: Rounded Corners 1">
            <a:extLst>
              <a:ext uri="{FF2B5EF4-FFF2-40B4-BE49-F238E27FC236}">
                <a16:creationId xmlns:a16="http://schemas.microsoft.com/office/drawing/2014/main" id="{B0A91FE5-8EBB-018F-B1E3-E49A9BEDEB28}"/>
              </a:ext>
            </a:extLst>
          </p:cNvPr>
          <p:cNvSpPr/>
          <p:nvPr/>
        </p:nvSpPr>
        <p:spPr>
          <a:xfrm>
            <a:off x="914919" y="1199140"/>
            <a:ext cx="10165455" cy="21380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Aharoni" panose="02010803020104030203" pitchFamily="2" charset="-79"/>
                <a:cs typeface="Aharoni" panose="02010803020104030203" pitchFamily="2" charset="-79"/>
              </a:rPr>
              <a:t>Vielfalt </a:t>
            </a:r>
            <a:r>
              <a:rPr lang="en-US" sz="2000" dirty="0"/>
              <a:t>bereichert die KMU durch die Einbeziehung einer Vielzahl von Perspektiven, Talenten und Erfahrungen. Dies ist besonders wichtig im multikulturellen Kontext Europas, wo KMU davon profitieren können, wenn sie vielfältige Lieferanten, Mitarbeiter und Kunden einbinden und mit ihren vielfältigen Gemeinschaften interagieren.</a:t>
            </a:r>
          </a:p>
        </p:txBody>
      </p:sp>
      <p:sp>
        <p:nvSpPr>
          <p:cNvPr id="9" name="TextBox 8">
            <a:extLst>
              <a:ext uri="{FF2B5EF4-FFF2-40B4-BE49-F238E27FC236}">
                <a16:creationId xmlns:a16="http://schemas.microsoft.com/office/drawing/2014/main" id="{560F638C-6524-51FA-B2C7-65F05802E906}"/>
              </a:ext>
            </a:extLst>
          </p:cNvPr>
          <p:cNvSpPr txBox="1"/>
          <p:nvPr/>
        </p:nvSpPr>
        <p:spPr>
          <a:xfrm>
            <a:off x="1116365" y="3665887"/>
            <a:ext cx="5490623" cy="1323439"/>
          </a:xfrm>
          <a:prstGeom prst="rect">
            <a:avLst/>
          </a:prstGeom>
          <a:noFill/>
        </p:spPr>
        <p:txBody>
          <a:bodyPr wrap="square" rtlCol="0">
            <a:spAutoFit/>
          </a:bodyPr>
          <a:lstStyle/>
          <a:p>
            <a:r>
              <a:rPr lang="en-US" sz="2000" b="1" dirty="0">
                <a:solidFill>
                  <a:srgbClr val="086D6E"/>
                </a:solidFill>
              </a:rPr>
              <a:t>Beispiel</a:t>
            </a:r>
            <a:r>
              <a:rPr lang="en-US" sz="2000" dirty="0">
                <a:solidFill>
                  <a:srgbClr val="086D6E"/>
                </a:solidFill>
              </a:rPr>
              <a:t>: </a:t>
            </a:r>
            <a:r>
              <a:rPr lang="en-US" sz="2000" dirty="0">
                <a:solidFill>
                  <a:srgbClr val="083F59"/>
                </a:solidFill>
              </a:rPr>
              <a:t>Ein </a:t>
            </a:r>
            <a:r>
              <a:rPr lang="en-US" sz="2000" b="1" dirty="0">
                <a:solidFill>
                  <a:srgbClr val="083F59"/>
                </a:solidFill>
              </a:rPr>
              <a:t>finnisches KMU </a:t>
            </a:r>
            <a:r>
              <a:rPr lang="en-US" sz="2000" dirty="0">
                <a:solidFill>
                  <a:srgbClr val="083F59"/>
                </a:solidFill>
              </a:rPr>
              <a:t>nutzt die Vielfalt seiner Belegschaft, um Produkte für einen mehrsprachigen und multikulturellen Kundenstamm in ganz Nordeuropa zu entwickeln.</a:t>
            </a:r>
            <a:endParaRPr lang="en-IE" sz="2000" dirty="0">
              <a:solidFill>
                <a:srgbClr val="083F59"/>
              </a:solidFill>
            </a:endParaRPr>
          </a:p>
        </p:txBody>
      </p:sp>
      <p:sp>
        <p:nvSpPr>
          <p:cNvPr id="3" name="TextBox 2">
            <a:extLst>
              <a:ext uri="{FF2B5EF4-FFF2-40B4-BE49-F238E27FC236}">
                <a16:creationId xmlns:a16="http://schemas.microsoft.com/office/drawing/2014/main" id="{2844343D-1F36-04B8-B6A6-35D6E4599329}"/>
              </a:ext>
            </a:extLst>
          </p:cNvPr>
          <p:cNvSpPr txBox="1"/>
          <p:nvPr/>
        </p:nvSpPr>
        <p:spPr>
          <a:xfrm>
            <a:off x="7839075" y="5915686"/>
            <a:ext cx="2586878" cy="369332"/>
          </a:xfrm>
          <a:prstGeom prst="rect">
            <a:avLst/>
          </a:prstGeom>
          <a:noFill/>
        </p:spPr>
        <p:txBody>
          <a:bodyPr wrap="square" rtlCol="0">
            <a:spAutoFit/>
          </a:bodyPr>
          <a:lstStyle/>
          <a:p>
            <a:pPr algn="ctr"/>
            <a:r>
              <a:rPr lang="en-IE" dirty="0">
                <a:hlinkClick r:id="rId2"/>
              </a:rPr>
              <a:t>Bildquelle</a:t>
            </a:r>
            <a:endParaRPr lang="en-IE" dirty="0"/>
          </a:p>
        </p:txBody>
      </p:sp>
      <p:pic>
        <p:nvPicPr>
          <p:cNvPr id="18434" name="Picture 2" descr="community-diversity-resource-owrk-groups">
            <a:extLst>
              <a:ext uri="{FF2B5EF4-FFF2-40B4-BE49-F238E27FC236}">
                <a16:creationId xmlns:a16="http://schemas.microsoft.com/office/drawing/2014/main" id="{17E94B4C-C0D2-2465-16D6-94C02208C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8762" y="3023913"/>
            <a:ext cx="3781612" cy="2730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752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4F9FB-7F04-7610-E9F6-0DC54256528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00C3576-B618-6D52-0010-08C52D931F81}"/>
              </a:ext>
            </a:extLst>
          </p:cNvPr>
          <p:cNvSpPr>
            <a:spLocks noGrp="1"/>
          </p:cNvSpPr>
          <p:nvPr>
            <p:ph type="body" sz="quarter" idx="16"/>
          </p:nvPr>
        </p:nvSpPr>
        <p:spPr>
          <a:xfrm>
            <a:off x="798381" y="600000"/>
            <a:ext cx="10595237" cy="803654"/>
          </a:xfrm>
        </p:spPr>
        <p:txBody>
          <a:bodyPr/>
          <a:lstStyle/>
          <a:p>
            <a:r>
              <a:rPr lang="en-US" sz="2800" dirty="0"/>
              <a:t>Barrierefreiheit </a:t>
            </a:r>
            <a:r>
              <a:rPr lang="en-US" sz="2800" b="0" dirty="0"/>
              <a:t>in KMU-Arbeitsplätzen und Gemeinschaftspraxen</a:t>
            </a:r>
            <a:endParaRPr lang="en-IE" sz="2800" b="0" dirty="0"/>
          </a:p>
        </p:txBody>
      </p:sp>
      <p:sp>
        <p:nvSpPr>
          <p:cNvPr id="2" name="Rectangle: Rounded Corners 1">
            <a:extLst>
              <a:ext uri="{FF2B5EF4-FFF2-40B4-BE49-F238E27FC236}">
                <a16:creationId xmlns:a16="http://schemas.microsoft.com/office/drawing/2014/main" id="{FEE389AB-7FAE-76EF-9EA0-199AEE42C1C5}"/>
              </a:ext>
            </a:extLst>
          </p:cNvPr>
          <p:cNvSpPr/>
          <p:nvPr/>
        </p:nvSpPr>
        <p:spPr>
          <a:xfrm>
            <a:off x="914919" y="1358724"/>
            <a:ext cx="10165455" cy="21380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Aharoni" panose="02010803020104030203" pitchFamily="2" charset="-79"/>
                <a:cs typeface="Aharoni" panose="02010803020104030203" pitchFamily="2" charset="-79"/>
              </a:rPr>
              <a:t>Barrierefreiheit </a:t>
            </a:r>
            <a:r>
              <a:rPr lang="en-US" sz="2000" dirty="0"/>
              <a:t>stellt sicher, dass jeder, unabhängig von seinen physischen, sozialen oder wirtschaftlichen Umständen, die Angebote von KMU nutzen kann. Die europäischen KMU können eine Vorreiterrolle übernehmen, indem sie bei ihren Produkten, Dienstleistungen und ihrer Kommunikation die Grundsätze des universellen Designs anwenden, die für alle Arten von Diversität, Fähigkeiten und Kulturen geeignet sind.</a:t>
            </a:r>
          </a:p>
        </p:txBody>
      </p:sp>
      <p:sp>
        <p:nvSpPr>
          <p:cNvPr id="9" name="TextBox 8">
            <a:extLst>
              <a:ext uri="{FF2B5EF4-FFF2-40B4-BE49-F238E27FC236}">
                <a16:creationId xmlns:a16="http://schemas.microsoft.com/office/drawing/2014/main" id="{96BD3FC4-B7FE-5175-AF1B-2CBCDFFD1302}"/>
              </a:ext>
            </a:extLst>
          </p:cNvPr>
          <p:cNvSpPr txBox="1"/>
          <p:nvPr/>
        </p:nvSpPr>
        <p:spPr>
          <a:xfrm>
            <a:off x="1116365" y="3665887"/>
            <a:ext cx="5490623" cy="1323439"/>
          </a:xfrm>
          <a:prstGeom prst="rect">
            <a:avLst/>
          </a:prstGeom>
          <a:noFill/>
        </p:spPr>
        <p:txBody>
          <a:bodyPr wrap="square" rtlCol="0">
            <a:spAutoFit/>
          </a:bodyPr>
          <a:lstStyle/>
          <a:p>
            <a:r>
              <a:rPr lang="en-US" sz="2000" b="1" dirty="0">
                <a:solidFill>
                  <a:srgbClr val="086D6E"/>
                </a:solidFill>
              </a:rPr>
              <a:t>Beispiel</a:t>
            </a:r>
            <a:r>
              <a:rPr lang="en-US" sz="2000" dirty="0">
                <a:solidFill>
                  <a:srgbClr val="086D6E"/>
                </a:solidFill>
              </a:rPr>
              <a:t>: </a:t>
            </a:r>
            <a:r>
              <a:rPr lang="en-US" sz="2000" dirty="0">
                <a:solidFill>
                  <a:srgbClr val="083F59"/>
                </a:solidFill>
              </a:rPr>
              <a:t>Ein </a:t>
            </a:r>
            <a:r>
              <a:rPr lang="en-US" sz="2000" b="1" dirty="0">
                <a:solidFill>
                  <a:srgbClr val="083F59"/>
                </a:solidFill>
              </a:rPr>
              <a:t>kroatisches KMU des Gastgewerbes </a:t>
            </a:r>
            <a:r>
              <a:rPr lang="en-US" sz="2000" dirty="0">
                <a:solidFill>
                  <a:srgbClr val="083F59"/>
                </a:solidFill>
              </a:rPr>
              <a:t>integriert barrierefreies Design in seine Häuser, um sicherzustellen, dass Gäste mit Behinderungen ein nahtloses Erlebnis genießen können.</a:t>
            </a:r>
            <a:endParaRPr lang="en-IE" sz="2000" dirty="0">
              <a:solidFill>
                <a:srgbClr val="083F59"/>
              </a:solidFill>
            </a:endParaRPr>
          </a:p>
        </p:txBody>
      </p:sp>
      <p:sp>
        <p:nvSpPr>
          <p:cNvPr id="3" name="TextBox 2">
            <a:extLst>
              <a:ext uri="{FF2B5EF4-FFF2-40B4-BE49-F238E27FC236}">
                <a16:creationId xmlns:a16="http://schemas.microsoft.com/office/drawing/2014/main" id="{019A679A-79D1-3AB6-5033-2C2745C93902}"/>
              </a:ext>
            </a:extLst>
          </p:cNvPr>
          <p:cNvSpPr txBox="1"/>
          <p:nvPr/>
        </p:nvSpPr>
        <p:spPr>
          <a:xfrm>
            <a:off x="7677710" y="5905701"/>
            <a:ext cx="2586878" cy="369332"/>
          </a:xfrm>
          <a:prstGeom prst="rect">
            <a:avLst/>
          </a:prstGeom>
          <a:noFill/>
        </p:spPr>
        <p:txBody>
          <a:bodyPr wrap="square" rtlCol="0">
            <a:spAutoFit/>
          </a:bodyPr>
          <a:lstStyle/>
          <a:p>
            <a:pPr algn="ctr"/>
            <a:r>
              <a:rPr lang="en-IE" dirty="0">
                <a:hlinkClick r:id="rId2"/>
              </a:rPr>
              <a:t>Bildquelle</a:t>
            </a:r>
            <a:endParaRPr lang="en-IE" dirty="0"/>
          </a:p>
        </p:txBody>
      </p:sp>
      <p:pic>
        <p:nvPicPr>
          <p:cNvPr id="17410" name="Picture 2" descr="Keep it Inclusive – The Lack of Accessibility within Community Spaces – The  Dublin Shield">
            <a:extLst>
              <a:ext uri="{FF2B5EF4-FFF2-40B4-BE49-F238E27FC236}">
                <a16:creationId xmlns:a16="http://schemas.microsoft.com/office/drawing/2014/main" id="{A60E47C7-D311-4BA2-447C-79696EC00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0444" y="3576413"/>
            <a:ext cx="4519332" cy="2259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086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2093D-63D2-3C5B-A869-22CBB22B0FD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E6FAACD-8675-1372-8526-3547C7FC182C}"/>
              </a:ext>
            </a:extLst>
          </p:cNvPr>
          <p:cNvSpPr>
            <a:spLocks noGrp="1"/>
          </p:cNvSpPr>
          <p:nvPr>
            <p:ph type="body" sz="quarter" idx="16"/>
          </p:nvPr>
        </p:nvSpPr>
        <p:spPr>
          <a:xfrm>
            <a:off x="798381" y="600000"/>
            <a:ext cx="10595237" cy="803654"/>
          </a:xfrm>
        </p:spPr>
        <p:txBody>
          <a:bodyPr/>
          <a:lstStyle/>
          <a:p>
            <a:r>
              <a:rPr lang="en-US" sz="2800" dirty="0"/>
              <a:t>Rassengleichheit </a:t>
            </a:r>
            <a:r>
              <a:rPr lang="en-US" sz="2800" b="0" dirty="0"/>
              <a:t>in KMU-Arbeitsplätzen und Gemeinschaftspraktiken</a:t>
            </a:r>
            <a:endParaRPr lang="en-IE" sz="2800" b="0" dirty="0"/>
          </a:p>
        </p:txBody>
      </p:sp>
      <p:sp>
        <p:nvSpPr>
          <p:cNvPr id="7" name="TextBox 6">
            <a:extLst>
              <a:ext uri="{FF2B5EF4-FFF2-40B4-BE49-F238E27FC236}">
                <a16:creationId xmlns:a16="http://schemas.microsoft.com/office/drawing/2014/main" id="{39B8EC76-7EF9-D1B9-56B1-28172E8182B3}"/>
              </a:ext>
            </a:extLst>
          </p:cNvPr>
          <p:cNvSpPr txBox="1"/>
          <p:nvPr/>
        </p:nvSpPr>
        <p:spPr>
          <a:xfrm>
            <a:off x="3419475" y="6376069"/>
            <a:ext cx="8839200" cy="369332"/>
          </a:xfrm>
          <a:prstGeom prst="rect">
            <a:avLst/>
          </a:prstGeom>
          <a:noFill/>
        </p:spPr>
        <p:txBody>
          <a:bodyPr wrap="square">
            <a:spAutoFit/>
          </a:bodyPr>
          <a:lstStyle/>
          <a:p>
            <a:r>
              <a:rPr lang="en-IE" dirty="0">
                <a:solidFill>
                  <a:schemeClr val="bg1"/>
                </a:solidFill>
                <a:hlinkClick r:id="rId2">
                  <a:extLst>
                    <a:ext uri="{A12FA001-AC4F-418D-AE19-62706E023703}">
                      <ahyp:hlinkClr xmlns:ahyp="http://schemas.microsoft.com/office/drawing/2018/hyperlinkcolor" val="tx"/>
                    </a:ext>
                  </a:extLst>
                </a:hlinkClick>
              </a:rPr>
              <a:t>https://files.hudexchange.info/resources/documents/Community-Engagement-Toolkit.pdf </a:t>
            </a:r>
          </a:p>
        </p:txBody>
      </p:sp>
      <p:sp>
        <p:nvSpPr>
          <p:cNvPr id="2" name="Rectangle: Rounded Corners 1">
            <a:extLst>
              <a:ext uri="{FF2B5EF4-FFF2-40B4-BE49-F238E27FC236}">
                <a16:creationId xmlns:a16="http://schemas.microsoft.com/office/drawing/2014/main" id="{932696C8-B326-B384-459E-393FEA886E35}"/>
              </a:ext>
            </a:extLst>
          </p:cNvPr>
          <p:cNvSpPr/>
          <p:nvPr/>
        </p:nvSpPr>
        <p:spPr>
          <a:xfrm>
            <a:off x="914919" y="1358724"/>
            <a:ext cx="10165455" cy="21380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Aharoni" panose="02010803020104030203" pitchFamily="2" charset="-79"/>
                <a:cs typeface="Aharoni" panose="02010803020104030203" pitchFamily="2" charset="-79"/>
              </a:rPr>
              <a:t>Gleichbehandlung ohne Unterschied der Rasse </a:t>
            </a:r>
            <a:r>
              <a:rPr lang="en-US" sz="2000" dirty="0"/>
              <a:t>beinhaltet den Abbau von Praktiken, die Ungleichheiten aufgrund der Rassenidentität aufrechterhalten. Europäische KMU können einen Beitrag leisten, indem sie integrative Geschäftsmodelle entwickeln, gegen Diskriminierung im Bereich der Beschäftigung vorgehen und den gleichberechtigten Zugang zu Ressourcen, Produkten und Dienstleistungen für verschiedene rassische und ethnische Gruppen in ihren Gemeinschaften fördern.</a:t>
            </a:r>
          </a:p>
        </p:txBody>
      </p:sp>
      <p:sp>
        <p:nvSpPr>
          <p:cNvPr id="9" name="TextBox 8">
            <a:extLst>
              <a:ext uri="{FF2B5EF4-FFF2-40B4-BE49-F238E27FC236}">
                <a16:creationId xmlns:a16="http://schemas.microsoft.com/office/drawing/2014/main" id="{73863E27-D877-624B-84F9-724E99E0F56A}"/>
              </a:ext>
            </a:extLst>
          </p:cNvPr>
          <p:cNvSpPr txBox="1"/>
          <p:nvPr/>
        </p:nvSpPr>
        <p:spPr>
          <a:xfrm>
            <a:off x="1116365" y="3665887"/>
            <a:ext cx="5490623" cy="1938992"/>
          </a:xfrm>
          <a:prstGeom prst="rect">
            <a:avLst/>
          </a:prstGeom>
          <a:noFill/>
        </p:spPr>
        <p:txBody>
          <a:bodyPr wrap="square" rtlCol="0">
            <a:spAutoFit/>
          </a:bodyPr>
          <a:lstStyle/>
          <a:p>
            <a:r>
              <a:rPr lang="en-US" sz="2000" b="1" dirty="0">
                <a:solidFill>
                  <a:srgbClr val="086D6E"/>
                </a:solidFill>
              </a:rPr>
              <a:t>Beispiel</a:t>
            </a:r>
            <a:r>
              <a:rPr lang="en-US" sz="2000" dirty="0">
                <a:solidFill>
                  <a:srgbClr val="086D6E"/>
                </a:solidFill>
              </a:rPr>
              <a:t>: </a:t>
            </a:r>
            <a:r>
              <a:rPr lang="en-US" sz="2000" dirty="0">
                <a:solidFill>
                  <a:srgbClr val="083F59"/>
                </a:solidFill>
              </a:rPr>
              <a:t>Ein </a:t>
            </a:r>
            <a:r>
              <a:rPr lang="en-US" sz="2000" b="1" dirty="0">
                <a:solidFill>
                  <a:srgbClr val="083F59"/>
                </a:solidFill>
              </a:rPr>
              <a:t>Tourismus-KMU in Frankreich </a:t>
            </a:r>
            <a:r>
              <a:rPr lang="en-US" sz="2000" dirty="0">
                <a:solidFill>
                  <a:srgbClr val="083F59"/>
                </a:solidFill>
              </a:rPr>
              <a:t>arbeitet mit lokalen Einwanderergemeinschaften zusammen, um gemeinsam kulturell integrative Reiseerlebnisse zu schaffen und sicherzustellen, dass ihre Beiträge gewürdigt und ihre Erzählungen authentisch dargestellt werden.</a:t>
            </a:r>
            <a:endParaRPr lang="en-IE" sz="2000" dirty="0">
              <a:solidFill>
                <a:srgbClr val="083F59"/>
              </a:solidFill>
            </a:endParaRPr>
          </a:p>
        </p:txBody>
      </p:sp>
      <p:sp>
        <p:nvSpPr>
          <p:cNvPr id="3" name="TextBox 2">
            <a:extLst>
              <a:ext uri="{FF2B5EF4-FFF2-40B4-BE49-F238E27FC236}">
                <a16:creationId xmlns:a16="http://schemas.microsoft.com/office/drawing/2014/main" id="{F90E9F51-3E0C-EEE0-AA11-36F1CCCD8494}"/>
              </a:ext>
            </a:extLst>
          </p:cNvPr>
          <p:cNvSpPr txBox="1"/>
          <p:nvPr/>
        </p:nvSpPr>
        <p:spPr>
          <a:xfrm>
            <a:off x="7839075" y="5713475"/>
            <a:ext cx="2586878" cy="369332"/>
          </a:xfrm>
          <a:prstGeom prst="rect">
            <a:avLst/>
          </a:prstGeom>
          <a:noFill/>
        </p:spPr>
        <p:txBody>
          <a:bodyPr wrap="square" rtlCol="0">
            <a:spAutoFit/>
          </a:bodyPr>
          <a:lstStyle/>
          <a:p>
            <a:pPr algn="ctr"/>
            <a:r>
              <a:rPr lang="en-IE" dirty="0">
                <a:hlinkClick r:id="rId3"/>
              </a:rPr>
              <a:t>Bildquelle</a:t>
            </a:r>
            <a:endParaRPr lang="en-IE" dirty="0"/>
          </a:p>
        </p:txBody>
      </p:sp>
      <p:pic>
        <p:nvPicPr>
          <p:cNvPr id="16386" name="Picture 2" descr="Equity &amp; Inclusion – CAMP OLSON YMCA">
            <a:extLst>
              <a:ext uri="{FF2B5EF4-FFF2-40B4-BE49-F238E27FC236}">
                <a16:creationId xmlns:a16="http://schemas.microsoft.com/office/drawing/2014/main" id="{9CCA3CB2-9888-1B19-156B-65600E83BB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277" y="3618851"/>
            <a:ext cx="5388311" cy="1957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855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BEA6C-1AED-A1FD-0A3C-9AC9F2CE786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F79616B-56B6-B76F-5DBF-CAE93A02D515}"/>
              </a:ext>
            </a:extLst>
          </p:cNvPr>
          <p:cNvSpPr>
            <a:spLocks noGrp="1"/>
          </p:cNvSpPr>
          <p:nvPr>
            <p:ph type="body" sz="quarter" idx="16"/>
          </p:nvPr>
        </p:nvSpPr>
        <p:spPr>
          <a:xfrm>
            <a:off x="798381" y="600000"/>
            <a:ext cx="10595237" cy="803654"/>
          </a:xfrm>
        </p:spPr>
        <p:txBody>
          <a:bodyPr/>
          <a:lstStyle/>
          <a:p>
            <a:r>
              <a:rPr lang="en-US" sz="2800" dirty="0"/>
              <a:t>Machtdynamik </a:t>
            </a:r>
            <a:r>
              <a:rPr lang="en-US" sz="2800" b="0" dirty="0"/>
              <a:t>in KMU-Arbeitsplätzen und Gemeinschaftspraktiken</a:t>
            </a:r>
            <a:endParaRPr lang="en-IE" sz="2800" b="0" dirty="0"/>
          </a:p>
        </p:txBody>
      </p:sp>
      <p:sp>
        <p:nvSpPr>
          <p:cNvPr id="7" name="TextBox 6">
            <a:extLst>
              <a:ext uri="{FF2B5EF4-FFF2-40B4-BE49-F238E27FC236}">
                <a16:creationId xmlns:a16="http://schemas.microsoft.com/office/drawing/2014/main" id="{705F7628-7158-1DF5-DB8E-7A0A895CB983}"/>
              </a:ext>
            </a:extLst>
          </p:cNvPr>
          <p:cNvSpPr txBox="1"/>
          <p:nvPr/>
        </p:nvSpPr>
        <p:spPr>
          <a:xfrm>
            <a:off x="3419475" y="6376069"/>
            <a:ext cx="8839200" cy="369332"/>
          </a:xfrm>
          <a:prstGeom prst="rect">
            <a:avLst/>
          </a:prstGeom>
          <a:noFill/>
        </p:spPr>
        <p:txBody>
          <a:bodyPr wrap="square">
            <a:spAutoFit/>
          </a:bodyPr>
          <a:lstStyle/>
          <a:p>
            <a:r>
              <a:rPr lang="en-IE" dirty="0">
                <a:solidFill>
                  <a:schemeClr val="bg1"/>
                </a:solidFill>
                <a:hlinkClick r:id="rId2">
                  <a:extLst>
                    <a:ext uri="{A12FA001-AC4F-418D-AE19-62706E023703}">
                      <ahyp:hlinkClr xmlns:ahyp="http://schemas.microsoft.com/office/drawing/2018/hyperlinkcolor" val="tx"/>
                    </a:ext>
                  </a:extLst>
                </a:hlinkClick>
              </a:rPr>
              <a:t>https://files.hudexchange.info/resources/documents/Community-Engagement-Toolkit.pdf </a:t>
            </a:r>
          </a:p>
        </p:txBody>
      </p:sp>
      <p:sp>
        <p:nvSpPr>
          <p:cNvPr id="2" name="Rectangle: Rounded Corners 1">
            <a:extLst>
              <a:ext uri="{FF2B5EF4-FFF2-40B4-BE49-F238E27FC236}">
                <a16:creationId xmlns:a16="http://schemas.microsoft.com/office/drawing/2014/main" id="{F8AB1E5C-CDE2-3C5D-2179-0193831C3C8E}"/>
              </a:ext>
            </a:extLst>
          </p:cNvPr>
          <p:cNvSpPr/>
          <p:nvPr/>
        </p:nvSpPr>
        <p:spPr>
          <a:xfrm>
            <a:off x="914919" y="1152486"/>
            <a:ext cx="10165455" cy="21380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Aharoni" panose="02010803020104030203" pitchFamily="2" charset="-79"/>
                <a:cs typeface="Aharoni" panose="02010803020104030203" pitchFamily="2" charset="-79"/>
              </a:rPr>
              <a:t>Die Macht </a:t>
            </a:r>
            <a:r>
              <a:rPr lang="en-US" sz="2000" dirty="0"/>
              <a:t>ist ungleich verteilt, aber KMU können als Agenten des Wandels auftreten, indem sie ihren Einfluss nutzen, um </a:t>
            </a:r>
            <a:r>
              <a:rPr lang="en-US" sz="2000" dirty="0" err="1"/>
              <a:t>marginalisierte </a:t>
            </a:r>
            <a:r>
              <a:rPr lang="en-US" sz="2000" dirty="0"/>
              <a:t>Gemeinschaften zu stärken. Durch den Aufbau von Macht bei lokalen Akteuren und die Stärkung der Macht des Einzelnen können KMU dazu beitragen, Lücken beim Zugang zu Ressourcen zu schließen.</a:t>
            </a:r>
          </a:p>
        </p:txBody>
      </p:sp>
      <p:sp>
        <p:nvSpPr>
          <p:cNvPr id="9" name="TextBox 8">
            <a:extLst>
              <a:ext uri="{FF2B5EF4-FFF2-40B4-BE49-F238E27FC236}">
                <a16:creationId xmlns:a16="http://schemas.microsoft.com/office/drawing/2014/main" id="{AFCF56C3-C086-C4E7-D660-9A40D6A15A7D}"/>
              </a:ext>
            </a:extLst>
          </p:cNvPr>
          <p:cNvSpPr txBox="1"/>
          <p:nvPr/>
        </p:nvSpPr>
        <p:spPr>
          <a:xfrm>
            <a:off x="1116365" y="3665887"/>
            <a:ext cx="5490623" cy="2246769"/>
          </a:xfrm>
          <a:prstGeom prst="rect">
            <a:avLst/>
          </a:prstGeom>
          <a:noFill/>
        </p:spPr>
        <p:txBody>
          <a:bodyPr wrap="square" rtlCol="0">
            <a:spAutoFit/>
          </a:bodyPr>
          <a:lstStyle/>
          <a:p>
            <a:r>
              <a:rPr lang="en-US" sz="2000" b="1" dirty="0">
                <a:solidFill>
                  <a:srgbClr val="086D6E"/>
                </a:solidFill>
              </a:rPr>
              <a:t>Beispiel</a:t>
            </a:r>
            <a:r>
              <a:rPr lang="en-US" sz="2000" dirty="0">
                <a:solidFill>
                  <a:srgbClr val="086D6E"/>
                </a:solidFill>
              </a:rPr>
              <a:t>: </a:t>
            </a:r>
            <a:r>
              <a:rPr lang="en-US" sz="2000" dirty="0">
                <a:solidFill>
                  <a:srgbClr val="083F59"/>
                </a:solidFill>
              </a:rPr>
              <a:t>Ein </a:t>
            </a:r>
            <a:r>
              <a:rPr lang="en-US" sz="2000" b="1" dirty="0">
                <a:solidFill>
                  <a:srgbClr val="083F59"/>
                </a:solidFill>
              </a:rPr>
              <a:t>handwerkliches KMU in Italien </a:t>
            </a:r>
            <a:r>
              <a:rPr lang="en-US" sz="2000" dirty="0">
                <a:solidFill>
                  <a:srgbClr val="083F59"/>
                </a:solidFill>
              </a:rPr>
              <a:t>geht eine Partnerschaft mit von Frauen geführten Genossenschaften ein, um gemeinsam handgefertigte Produkte zu entwickeln und zu vermarkten und so eine gemeinsame Wirtschaftskraft zu schaffen und gleichzeitig das interne Wachstum der Beteiligten zu fördern.</a:t>
            </a:r>
            <a:endParaRPr lang="en-IE" sz="2000" dirty="0">
              <a:solidFill>
                <a:srgbClr val="083F59"/>
              </a:solidFill>
            </a:endParaRPr>
          </a:p>
        </p:txBody>
      </p:sp>
      <p:sp>
        <p:nvSpPr>
          <p:cNvPr id="3" name="TextBox 2">
            <a:extLst>
              <a:ext uri="{FF2B5EF4-FFF2-40B4-BE49-F238E27FC236}">
                <a16:creationId xmlns:a16="http://schemas.microsoft.com/office/drawing/2014/main" id="{504A09A3-6EA4-BCC7-50B8-B759C918F44A}"/>
              </a:ext>
            </a:extLst>
          </p:cNvPr>
          <p:cNvSpPr txBox="1"/>
          <p:nvPr/>
        </p:nvSpPr>
        <p:spPr>
          <a:xfrm>
            <a:off x="7704604" y="5915686"/>
            <a:ext cx="2586878" cy="369332"/>
          </a:xfrm>
          <a:prstGeom prst="rect">
            <a:avLst/>
          </a:prstGeom>
          <a:noFill/>
        </p:spPr>
        <p:txBody>
          <a:bodyPr wrap="square" rtlCol="0">
            <a:spAutoFit/>
          </a:bodyPr>
          <a:lstStyle/>
          <a:p>
            <a:pPr algn="ctr"/>
            <a:r>
              <a:rPr lang="en-IE" dirty="0">
                <a:hlinkClick r:id="rId3"/>
              </a:rPr>
              <a:t>Bildquelle</a:t>
            </a:r>
            <a:endParaRPr lang="en-IE" dirty="0"/>
          </a:p>
        </p:txBody>
      </p:sp>
      <p:pic>
        <p:nvPicPr>
          <p:cNvPr id="15362" name="Picture 2">
            <a:extLst>
              <a:ext uri="{FF2B5EF4-FFF2-40B4-BE49-F238E27FC236}">
                <a16:creationId xmlns:a16="http://schemas.microsoft.com/office/drawing/2014/main" id="{4ED6ABC0-6131-05AF-DE30-8D46C7F8B4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0121" y="2814918"/>
            <a:ext cx="3185832" cy="3185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065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B5B34-09F7-A370-F421-019D64DCE54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7B54E16-606F-7F92-A33C-1ADE335569E5}"/>
              </a:ext>
            </a:extLst>
          </p:cNvPr>
          <p:cNvSpPr/>
          <p:nvPr/>
        </p:nvSpPr>
        <p:spPr>
          <a:xfrm>
            <a:off x="3555835" y="446"/>
            <a:ext cx="8632857" cy="6857108"/>
          </a:xfrm>
          <a:prstGeom prst="rect">
            <a:avLst/>
          </a:prstGeom>
          <a:solidFill>
            <a:srgbClr val="0E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35"/>
          </a:p>
        </p:txBody>
      </p:sp>
      <p:grpSp>
        <p:nvGrpSpPr>
          <p:cNvPr id="5" name="Group 4">
            <a:extLst>
              <a:ext uri="{FF2B5EF4-FFF2-40B4-BE49-F238E27FC236}">
                <a16:creationId xmlns:a16="http://schemas.microsoft.com/office/drawing/2014/main" id="{0D766257-9180-8130-F7E3-18994FE37DE9}"/>
              </a:ext>
            </a:extLst>
          </p:cNvPr>
          <p:cNvGrpSpPr/>
          <p:nvPr/>
        </p:nvGrpSpPr>
        <p:grpSpPr>
          <a:xfrm flipH="1">
            <a:off x="3873830" y="391300"/>
            <a:ext cx="8107876" cy="5710085"/>
            <a:chOff x="426508" y="2646589"/>
            <a:chExt cx="12510656" cy="8824595"/>
          </a:xfrm>
        </p:grpSpPr>
        <p:grpSp>
          <p:nvGrpSpPr>
            <p:cNvPr id="6" name="Group 5">
              <a:extLst>
                <a:ext uri="{FF2B5EF4-FFF2-40B4-BE49-F238E27FC236}">
                  <a16:creationId xmlns:a16="http://schemas.microsoft.com/office/drawing/2014/main" id="{88522C96-5C54-5F4B-1DB2-DADA2934F983}"/>
                </a:ext>
              </a:extLst>
            </p:cNvPr>
            <p:cNvGrpSpPr/>
            <p:nvPr/>
          </p:nvGrpSpPr>
          <p:grpSpPr>
            <a:xfrm>
              <a:off x="426508" y="5718651"/>
              <a:ext cx="12510656" cy="5752533"/>
              <a:chOff x="466614" y="5718651"/>
              <a:chExt cx="12510656" cy="5752533"/>
            </a:xfrm>
          </p:grpSpPr>
          <p:grpSp>
            <p:nvGrpSpPr>
              <p:cNvPr id="12" name="Group 11">
                <a:extLst>
                  <a:ext uri="{FF2B5EF4-FFF2-40B4-BE49-F238E27FC236}">
                    <a16:creationId xmlns:a16="http://schemas.microsoft.com/office/drawing/2014/main" id="{3EF6C8B0-A262-349F-F6D7-9C2BA7803A8C}"/>
                  </a:ext>
                </a:extLst>
              </p:cNvPr>
              <p:cNvGrpSpPr/>
              <p:nvPr/>
            </p:nvGrpSpPr>
            <p:grpSpPr>
              <a:xfrm flipV="1">
                <a:off x="477078" y="5718651"/>
                <a:ext cx="12500192" cy="4844565"/>
                <a:chOff x="471817" y="0"/>
                <a:chExt cx="7182233" cy="2783541"/>
              </a:xfrm>
              <a:solidFill>
                <a:schemeClr val="bg1"/>
              </a:solidFill>
            </p:grpSpPr>
            <p:sp>
              <p:nvSpPr>
                <p:cNvPr id="14" name="Freeform 13">
                  <a:extLst>
                    <a:ext uri="{FF2B5EF4-FFF2-40B4-BE49-F238E27FC236}">
                      <a16:creationId xmlns:a16="http://schemas.microsoft.com/office/drawing/2014/main" id="{611B62FD-F8E1-52A1-8246-A8557D6530AC}"/>
                    </a:ext>
                  </a:extLst>
                </p:cNvPr>
                <p:cNvSpPr/>
                <p:nvPr/>
              </p:nvSpPr>
              <p:spPr>
                <a:xfrm rot="5400000" flipH="1">
                  <a:off x="4314778" y="-555731"/>
                  <a:ext cx="2783541" cy="3895003"/>
                </a:xfrm>
                <a:custGeom>
                  <a:avLst/>
                  <a:gdLst>
                    <a:gd name="connsiteX0" fmla="*/ 0 w 3846642"/>
                    <a:gd name="connsiteY0" fmla="*/ 0 h 5382597"/>
                    <a:gd name="connsiteX1" fmla="*/ 3177763 w 3846642"/>
                    <a:gd name="connsiteY1" fmla="*/ 0 h 5382597"/>
                    <a:gd name="connsiteX2" fmla="*/ 3846642 w 3846642"/>
                    <a:gd name="connsiteY2" fmla="*/ 615549 h 5382597"/>
                    <a:gd name="connsiteX3" fmla="*/ 3846642 w 3846642"/>
                    <a:gd name="connsiteY3" fmla="*/ 2818891 h 5382597"/>
                    <a:gd name="connsiteX4" fmla="*/ 3846642 w 3846642"/>
                    <a:gd name="connsiteY4" fmla="*/ 3179255 h 5382597"/>
                    <a:gd name="connsiteX5" fmla="*/ 3846642 w 3846642"/>
                    <a:gd name="connsiteY5" fmla="*/ 5382597 h 5382597"/>
                    <a:gd name="connsiteX6" fmla="*/ 982198 w 3846642"/>
                    <a:gd name="connsiteY6" fmla="*/ 5382597 h 5382597"/>
                    <a:gd name="connsiteX7" fmla="*/ 0 w 3846642"/>
                    <a:gd name="connsiteY7" fmla="*/ 4478712 h 5382597"/>
                    <a:gd name="connsiteX8" fmla="*/ 0 w 3846642"/>
                    <a:gd name="connsiteY8" fmla="*/ 2275370 h 5382597"/>
                    <a:gd name="connsiteX9" fmla="*/ 0 w 3846642"/>
                    <a:gd name="connsiteY9" fmla="*/ 2203342 h 538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6642" h="5382597">
                      <a:moveTo>
                        <a:pt x="0" y="0"/>
                      </a:moveTo>
                      <a:lnTo>
                        <a:pt x="3177763" y="0"/>
                      </a:lnTo>
                      <a:cubicBezTo>
                        <a:pt x="3547408" y="0"/>
                        <a:pt x="3846642" y="275377"/>
                        <a:pt x="3846642" y="615549"/>
                      </a:cubicBezTo>
                      <a:lnTo>
                        <a:pt x="3846642" y="2818891"/>
                      </a:lnTo>
                      <a:lnTo>
                        <a:pt x="3846642" y="3179255"/>
                      </a:lnTo>
                      <a:lnTo>
                        <a:pt x="3846642" y="5382597"/>
                      </a:lnTo>
                      <a:lnTo>
                        <a:pt x="982198" y="5382597"/>
                      </a:lnTo>
                      <a:cubicBezTo>
                        <a:pt x="440053" y="5382597"/>
                        <a:pt x="0" y="4977631"/>
                        <a:pt x="0" y="4478712"/>
                      </a:cubicBezTo>
                      <a:lnTo>
                        <a:pt x="0" y="2275370"/>
                      </a:lnTo>
                      <a:lnTo>
                        <a:pt x="0" y="2203342"/>
                      </a:lnTo>
                      <a:close/>
                    </a:path>
                  </a:pathLst>
                </a:custGeom>
                <a:grpFill/>
                <a:ln w="3598" cap="flat">
                  <a:noFill/>
                  <a:prstDash val="solid"/>
                  <a:miter/>
                </a:ln>
              </p:spPr>
              <p:txBody>
                <a:bodyPr wrap="square" rtlCol="0" anchor="ctr">
                  <a:noAutofit/>
                </a:bodyPr>
                <a:lstStyle/>
                <a:p>
                  <a:endParaRPr lang="en-US" sz="835" dirty="0">
                    <a:latin typeface="Calibri" panose="020F0502020204030204" pitchFamily="34" charset="0"/>
                  </a:endParaRPr>
                </a:p>
              </p:txBody>
            </p:sp>
            <p:sp>
              <p:nvSpPr>
                <p:cNvPr id="15" name="Freeform 14">
                  <a:extLst>
                    <a:ext uri="{FF2B5EF4-FFF2-40B4-BE49-F238E27FC236}">
                      <a16:creationId xmlns:a16="http://schemas.microsoft.com/office/drawing/2014/main" id="{F51D5F8B-A977-6BEB-3382-66292E2E0BD6}"/>
                    </a:ext>
                  </a:extLst>
                </p:cNvPr>
                <p:cNvSpPr/>
                <p:nvPr/>
              </p:nvSpPr>
              <p:spPr>
                <a:xfrm rot="5400000" flipH="1">
                  <a:off x="1027548" y="-555731"/>
                  <a:ext cx="2783541" cy="3895003"/>
                </a:xfrm>
                <a:custGeom>
                  <a:avLst/>
                  <a:gdLst>
                    <a:gd name="connsiteX0" fmla="*/ 0 w 3846642"/>
                    <a:gd name="connsiteY0" fmla="*/ 0 h 5382597"/>
                    <a:gd name="connsiteX1" fmla="*/ 3177763 w 3846642"/>
                    <a:gd name="connsiteY1" fmla="*/ 0 h 5382597"/>
                    <a:gd name="connsiteX2" fmla="*/ 3846642 w 3846642"/>
                    <a:gd name="connsiteY2" fmla="*/ 615549 h 5382597"/>
                    <a:gd name="connsiteX3" fmla="*/ 3846642 w 3846642"/>
                    <a:gd name="connsiteY3" fmla="*/ 2818891 h 5382597"/>
                    <a:gd name="connsiteX4" fmla="*/ 3846642 w 3846642"/>
                    <a:gd name="connsiteY4" fmla="*/ 3179255 h 5382597"/>
                    <a:gd name="connsiteX5" fmla="*/ 3846642 w 3846642"/>
                    <a:gd name="connsiteY5" fmla="*/ 5382597 h 5382597"/>
                    <a:gd name="connsiteX6" fmla="*/ 982198 w 3846642"/>
                    <a:gd name="connsiteY6" fmla="*/ 5382597 h 5382597"/>
                    <a:gd name="connsiteX7" fmla="*/ 0 w 3846642"/>
                    <a:gd name="connsiteY7" fmla="*/ 4478712 h 5382597"/>
                    <a:gd name="connsiteX8" fmla="*/ 0 w 3846642"/>
                    <a:gd name="connsiteY8" fmla="*/ 2275370 h 5382597"/>
                    <a:gd name="connsiteX9" fmla="*/ 0 w 3846642"/>
                    <a:gd name="connsiteY9" fmla="*/ 2203342 h 538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6642" h="5382597">
                      <a:moveTo>
                        <a:pt x="0" y="0"/>
                      </a:moveTo>
                      <a:lnTo>
                        <a:pt x="3177763" y="0"/>
                      </a:lnTo>
                      <a:cubicBezTo>
                        <a:pt x="3547408" y="0"/>
                        <a:pt x="3846642" y="275377"/>
                        <a:pt x="3846642" y="615549"/>
                      </a:cubicBezTo>
                      <a:lnTo>
                        <a:pt x="3846642" y="2818891"/>
                      </a:lnTo>
                      <a:lnTo>
                        <a:pt x="3846642" y="3179255"/>
                      </a:lnTo>
                      <a:lnTo>
                        <a:pt x="3846642" y="5382597"/>
                      </a:lnTo>
                      <a:lnTo>
                        <a:pt x="982198" y="5382597"/>
                      </a:lnTo>
                      <a:cubicBezTo>
                        <a:pt x="440053" y="5382597"/>
                        <a:pt x="0" y="4977631"/>
                        <a:pt x="0" y="4478712"/>
                      </a:cubicBezTo>
                      <a:lnTo>
                        <a:pt x="0" y="2275370"/>
                      </a:lnTo>
                      <a:lnTo>
                        <a:pt x="0" y="2203342"/>
                      </a:lnTo>
                      <a:close/>
                    </a:path>
                  </a:pathLst>
                </a:custGeom>
                <a:grpFill/>
                <a:ln w="3598" cap="flat">
                  <a:noFill/>
                  <a:prstDash val="solid"/>
                  <a:miter/>
                </a:ln>
              </p:spPr>
              <p:txBody>
                <a:bodyPr wrap="square" rtlCol="0" anchor="ctr">
                  <a:noAutofit/>
                </a:bodyPr>
                <a:lstStyle/>
                <a:p>
                  <a:endParaRPr lang="en-US" sz="835" dirty="0">
                    <a:latin typeface="Calibri" panose="020F0502020204030204" pitchFamily="34" charset="0"/>
                  </a:endParaRPr>
                </a:p>
              </p:txBody>
            </p:sp>
          </p:grpSp>
          <p:sp>
            <p:nvSpPr>
              <p:cNvPr id="13" name="Freeform 12">
                <a:extLst>
                  <a:ext uri="{FF2B5EF4-FFF2-40B4-BE49-F238E27FC236}">
                    <a16:creationId xmlns:a16="http://schemas.microsoft.com/office/drawing/2014/main" id="{65A8BA9F-3CA0-DA25-CF2D-544847C1B4A1}"/>
                  </a:ext>
                </a:extLst>
              </p:cNvPr>
              <p:cNvSpPr/>
              <p:nvPr/>
            </p:nvSpPr>
            <p:spPr>
              <a:xfrm rot="16200000" flipH="1" flipV="1">
                <a:off x="4294428" y="2798807"/>
                <a:ext cx="4844563" cy="12500192"/>
              </a:xfrm>
              <a:custGeom>
                <a:avLst/>
                <a:gdLst>
                  <a:gd name="connsiteX0" fmla="*/ 0 w 4844564"/>
                  <a:gd name="connsiteY0" fmla="*/ 11361814 h 12500192"/>
                  <a:gd name="connsiteX1" fmla="*/ 0 w 4844564"/>
                  <a:gd name="connsiteY1" fmla="*/ 8586866 h 12500192"/>
                  <a:gd name="connsiteX2" fmla="*/ 0 w 4844564"/>
                  <a:gd name="connsiteY2" fmla="*/ 8496151 h 12500192"/>
                  <a:gd name="connsiteX3" fmla="*/ 0 w 4844564"/>
                  <a:gd name="connsiteY3" fmla="*/ 5721202 h 12500192"/>
                  <a:gd name="connsiteX4" fmla="*/ 4427 w 4844564"/>
                  <a:gd name="connsiteY4" fmla="*/ 5721202 h 12500192"/>
                  <a:gd name="connsiteX5" fmla="*/ 0 w 4844564"/>
                  <a:gd name="connsiteY5" fmla="*/ 5640611 h 12500192"/>
                  <a:gd name="connsiteX6" fmla="*/ 0 w 4844564"/>
                  <a:gd name="connsiteY6" fmla="*/ 2865663 h 12500192"/>
                  <a:gd name="connsiteX7" fmla="*/ 0 w 4844564"/>
                  <a:gd name="connsiteY7" fmla="*/ 2774949 h 12500192"/>
                  <a:gd name="connsiteX8" fmla="*/ 0 w 4844564"/>
                  <a:gd name="connsiteY8" fmla="*/ 0 h 12500192"/>
                  <a:gd name="connsiteX9" fmla="*/ 4002160 w 4844564"/>
                  <a:gd name="connsiteY9" fmla="*/ 0 h 12500192"/>
                  <a:gd name="connsiteX10" fmla="*/ 4844564 w 4844564"/>
                  <a:gd name="connsiteY10" fmla="*/ 775239 h 12500192"/>
                  <a:gd name="connsiteX11" fmla="*/ 4844564 w 4844564"/>
                  <a:gd name="connsiteY11" fmla="*/ 3550188 h 12500192"/>
                  <a:gd name="connsiteX12" fmla="*/ 4844564 w 4844564"/>
                  <a:gd name="connsiteY12" fmla="*/ 4004040 h 12500192"/>
                  <a:gd name="connsiteX13" fmla="*/ 4844564 w 4844564"/>
                  <a:gd name="connsiteY13" fmla="*/ 6496441 h 12500192"/>
                  <a:gd name="connsiteX14" fmla="*/ 4844564 w 4844564"/>
                  <a:gd name="connsiteY14" fmla="*/ 6778989 h 12500192"/>
                  <a:gd name="connsiteX15" fmla="*/ 4844564 w 4844564"/>
                  <a:gd name="connsiteY15" fmla="*/ 9271390 h 12500192"/>
                  <a:gd name="connsiteX16" fmla="*/ 4844564 w 4844564"/>
                  <a:gd name="connsiteY16" fmla="*/ 9725243 h 12500192"/>
                  <a:gd name="connsiteX17" fmla="*/ 4844564 w 4844564"/>
                  <a:gd name="connsiteY17" fmla="*/ 12500192 h 12500192"/>
                  <a:gd name="connsiteX18" fmla="*/ 1237007 w 4844564"/>
                  <a:gd name="connsiteY18" fmla="*/ 12500192 h 12500192"/>
                  <a:gd name="connsiteX19" fmla="*/ 0 w 4844564"/>
                  <a:gd name="connsiteY19" fmla="*/ 11361814 h 12500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44564" h="12500192">
                    <a:moveTo>
                      <a:pt x="0" y="11361814"/>
                    </a:moveTo>
                    <a:lnTo>
                      <a:pt x="0" y="8586866"/>
                    </a:lnTo>
                    <a:lnTo>
                      <a:pt x="0" y="8496151"/>
                    </a:lnTo>
                    <a:lnTo>
                      <a:pt x="0" y="5721202"/>
                    </a:lnTo>
                    <a:lnTo>
                      <a:pt x="4427" y="5721202"/>
                    </a:lnTo>
                    <a:lnTo>
                      <a:pt x="0" y="5640611"/>
                    </a:lnTo>
                    <a:lnTo>
                      <a:pt x="0" y="2865663"/>
                    </a:lnTo>
                    <a:lnTo>
                      <a:pt x="0" y="2774949"/>
                    </a:lnTo>
                    <a:lnTo>
                      <a:pt x="0" y="0"/>
                    </a:lnTo>
                    <a:lnTo>
                      <a:pt x="4002160" y="0"/>
                    </a:lnTo>
                    <a:cubicBezTo>
                      <a:pt x="4467701" y="0"/>
                      <a:pt x="4844564" y="346817"/>
                      <a:pt x="4844564" y="775239"/>
                    </a:cubicBezTo>
                    <a:lnTo>
                      <a:pt x="4844564" y="3550188"/>
                    </a:lnTo>
                    <a:lnTo>
                      <a:pt x="4844564" y="4004040"/>
                    </a:lnTo>
                    <a:lnTo>
                      <a:pt x="4844564" y="6496441"/>
                    </a:lnTo>
                    <a:lnTo>
                      <a:pt x="4844564" y="6778989"/>
                    </a:lnTo>
                    <a:lnTo>
                      <a:pt x="4844564" y="9271390"/>
                    </a:lnTo>
                    <a:lnTo>
                      <a:pt x="4844564" y="9725243"/>
                    </a:lnTo>
                    <a:lnTo>
                      <a:pt x="4844564" y="12500192"/>
                    </a:lnTo>
                    <a:lnTo>
                      <a:pt x="1237007" y="12500192"/>
                    </a:lnTo>
                    <a:cubicBezTo>
                      <a:pt x="554214" y="12500192"/>
                      <a:pt x="0" y="11990166"/>
                      <a:pt x="0" y="11361814"/>
                    </a:cubicBezTo>
                    <a:close/>
                  </a:path>
                </a:pathLst>
              </a:custGeom>
              <a:solidFill>
                <a:schemeClr val="bg1"/>
              </a:solidFill>
              <a:ln w="3598" cap="flat">
                <a:noFill/>
                <a:prstDash val="solid"/>
                <a:miter/>
              </a:ln>
            </p:spPr>
            <p:txBody>
              <a:bodyPr wrap="square" rtlCol="0" anchor="ctr">
                <a:noAutofit/>
              </a:bodyPr>
              <a:lstStyle/>
              <a:p>
                <a:endParaRPr lang="en-US" sz="835" dirty="0">
                  <a:latin typeface="Calibri" panose="020F0502020204030204" pitchFamily="34" charset="0"/>
                </a:endParaRPr>
              </a:p>
            </p:txBody>
          </p:sp>
        </p:grpSp>
        <p:grpSp>
          <p:nvGrpSpPr>
            <p:cNvPr id="7" name="Group 6">
              <a:extLst>
                <a:ext uri="{FF2B5EF4-FFF2-40B4-BE49-F238E27FC236}">
                  <a16:creationId xmlns:a16="http://schemas.microsoft.com/office/drawing/2014/main" id="{45CDB1C8-7451-079C-0687-A2943EFE7215}"/>
                </a:ext>
              </a:extLst>
            </p:cNvPr>
            <p:cNvGrpSpPr/>
            <p:nvPr/>
          </p:nvGrpSpPr>
          <p:grpSpPr>
            <a:xfrm>
              <a:off x="426509" y="2646589"/>
              <a:ext cx="12510655" cy="5398016"/>
              <a:chOff x="466615" y="5718651"/>
              <a:chExt cx="12510655" cy="5398016"/>
            </a:xfrm>
          </p:grpSpPr>
          <p:grpSp>
            <p:nvGrpSpPr>
              <p:cNvPr id="8" name="Group 7">
                <a:extLst>
                  <a:ext uri="{FF2B5EF4-FFF2-40B4-BE49-F238E27FC236}">
                    <a16:creationId xmlns:a16="http://schemas.microsoft.com/office/drawing/2014/main" id="{EFBD7809-71DE-64F3-6098-D1D52D6C3F44}"/>
                  </a:ext>
                </a:extLst>
              </p:cNvPr>
              <p:cNvGrpSpPr/>
              <p:nvPr/>
            </p:nvGrpSpPr>
            <p:grpSpPr>
              <a:xfrm flipV="1">
                <a:off x="477078" y="5718651"/>
                <a:ext cx="12500192" cy="4844565"/>
                <a:chOff x="471817" y="0"/>
                <a:chExt cx="7182233" cy="2783541"/>
              </a:xfrm>
              <a:solidFill>
                <a:schemeClr val="bg1"/>
              </a:solidFill>
            </p:grpSpPr>
            <p:sp>
              <p:nvSpPr>
                <p:cNvPr id="10" name="Freeform 9">
                  <a:extLst>
                    <a:ext uri="{FF2B5EF4-FFF2-40B4-BE49-F238E27FC236}">
                      <a16:creationId xmlns:a16="http://schemas.microsoft.com/office/drawing/2014/main" id="{11685255-1D71-C760-5E6D-AD06277BE4E9}"/>
                    </a:ext>
                  </a:extLst>
                </p:cNvPr>
                <p:cNvSpPr/>
                <p:nvPr/>
              </p:nvSpPr>
              <p:spPr>
                <a:xfrm rot="5400000" flipH="1">
                  <a:off x="4314778" y="-555731"/>
                  <a:ext cx="2783541" cy="3895003"/>
                </a:xfrm>
                <a:custGeom>
                  <a:avLst/>
                  <a:gdLst>
                    <a:gd name="connsiteX0" fmla="*/ 0 w 3846642"/>
                    <a:gd name="connsiteY0" fmla="*/ 0 h 5382597"/>
                    <a:gd name="connsiteX1" fmla="*/ 3177763 w 3846642"/>
                    <a:gd name="connsiteY1" fmla="*/ 0 h 5382597"/>
                    <a:gd name="connsiteX2" fmla="*/ 3846642 w 3846642"/>
                    <a:gd name="connsiteY2" fmla="*/ 615549 h 5382597"/>
                    <a:gd name="connsiteX3" fmla="*/ 3846642 w 3846642"/>
                    <a:gd name="connsiteY3" fmla="*/ 2818891 h 5382597"/>
                    <a:gd name="connsiteX4" fmla="*/ 3846642 w 3846642"/>
                    <a:gd name="connsiteY4" fmla="*/ 3179255 h 5382597"/>
                    <a:gd name="connsiteX5" fmla="*/ 3846642 w 3846642"/>
                    <a:gd name="connsiteY5" fmla="*/ 5382597 h 5382597"/>
                    <a:gd name="connsiteX6" fmla="*/ 982198 w 3846642"/>
                    <a:gd name="connsiteY6" fmla="*/ 5382597 h 5382597"/>
                    <a:gd name="connsiteX7" fmla="*/ 0 w 3846642"/>
                    <a:gd name="connsiteY7" fmla="*/ 4478712 h 5382597"/>
                    <a:gd name="connsiteX8" fmla="*/ 0 w 3846642"/>
                    <a:gd name="connsiteY8" fmla="*/ 2275370 h 5382597"/>
                    <a:gd name="connsiteX9" fmla="*/ 0 w 3846642"/>
                    <a:gd name="connsiteY9" fmla="*/ 2203342 h 538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6642" h="5382597">
                      <a:moveTo>
                        <a:pt x="0" y="0"/>
                      </a:moveTo>
                      <a:lnTo>
                        <a:pt x="3177763" y="0"/>
                      </a:lnTo>
                      <a:cubicBezTo>
                        <a:pt x="3547408" y="0"/>
                        <a:pt x="3846642" y="275377"/>
                        <a:pt x="3846642" y="615549"/>
                      </a:cubicBezTo>
                      <a:lnTo>
                        <a:pt x="3846642" y="2818891"/>
                      </a:lnTo>
                      <a:lnTo>
                        <a:pt x="3846642" y="3179255"/>
                      </a:lnTo>
                      <a:lnTo>
                        <a:pt x="3846642" y="5382597"/>
                      </a:lnTo>
                      <a:lnTo>
                        <a:pt x="982198" y="5382597"/>
                      </a:lnTo>
                      <a:cubicBezTo>
                        <a:pt x="440053" y="5382597"/>
                        <a:pt x="0" y="4977631"/>
                        <a:pt x="0" y="4478712"/>
                      </a:cubicBezTo>
                      <a:lnTo>
                        <a:pt x="0" y="2275370"/>
                      </a:lnTo>
                      <a:lnTo>
                        <a:pt x="0" y="2203342"/>
                      </a:lnTo>
                      <a:close/>
                    </a:path>
                  </a:pathLst>
                </a:custGeom>
                <a:grpFill/>
                <a:ln w="3598" cap="flat">
                  <a:noFill/>
                  <a:prstDash val="solid"/>
                  <a:miter/>
                </a:ln>
              </p:spPr>
              <p:txBody>
                <a:bodyPr wrap="square" rtlCol="0" anchor="ctr">
                  <a:noAutofit/>
                </a:bodyPr>
                <a:lstStyle/>
                <a:p>
                  <a:endParaRPr lang="en-US" sz="835" dirty="0">
                    <a:latin typeface="Calibri" panose="020F0502020204030204" pitchFamily="34" charset="0"/>
                  </a:endParaRPr>
                </a:p>
              </p:txBody>
            </p:sp>
            <p:sp>
              <p:nvSpPr>
                <p:cNvPr id="11" name="Freeform 10">
                  <a:extLst>
                    <a:ext uri="{FF2B5EF4-FFF2-40B4-BE49-F238E27FC236}">
                      <a16:creationId xmlns:a16="http://schemas.microsoft.com/office/drawing/2014/main" id="{7A452B68-7807-4B0B-B41D-7471C6D106D3}"/>
                    </a:ext>
                  </a:extLst>
                </p:cNvPr>
                <p:cNvSpPr/>
                <p:nvPr/>
              </p:nvSpPr>
              <p:spPr>
                <a:xfrm rot="5400000" flipH="1">
                  <a:off x="1027548" y="-555731"/>
                  <a:ext cx="2783541" cy="3895003"/>
                </a:xfrm>
                <a:custGeom>
                  <a:avLst/>
                  <a:gdLst>
                    <a:gd name="connsiteX0" fmla="*/ 0 w 3846642"/>
                    <a:gd name="connsiteY0" fmla="*/ 0 h 5382597"/>
                    <a:gd name="connsiteX1" fmla="*/ 3177763 w 3846642"/>
                    <a:gd name="connsiteY1" fmla="*/ 0 h 5382597"/>
                    <a:gd name="connsiteX2" fmla="*/ 3846642 w 3846642"/>
                    <a:gd name="connsiteY2" fmla="*/ 615549 h 5382597"/>
                    <a:gd name="connsiteX3" fmla="*/ 3846642 w 3846642"/>
                    <a:gd name="connsiteY3" fmla="*/ 2818891 h 5382597"/>
                    <a:gd name="connsiteX4" fmla="*/ 3846642 w 3846642"/>
                    <a:gd name="connsiteY4" fmla="*/ 3179255 h 5382597"/>
                    <a:gd name="connsiteX5" fmla="*/ 3846642 w 3846642"/>
                    <a:gd name="connsiteY5" fmla="*/ 5382597 h 5382597"/>
                    <a:gd name="connsiteX6" fmla="*/ 982198 w 3846642"/>
                    <a:gd name="connsiteY6" fmla="*/ 5382597 h 5382597"/>
                    <a:gd name="connsiteX7" fmla="*/ 0 w 3846642"/>
                    <a:gd name="connsiteY7" fmla="*/ 4478712 h 5382597"/>
                    <a:gd name="connsiteX8" fmla="*/ 0 w 3846642"/>
                    <a:gd name="connsiteY8" fmla="*/ 2275370 h 5382597"/>
                    <a:gd name="connsiteX9" fmla="*/ 0 w 3846642"/>
                    <a:gd name="connsiteY9" fmla="*/ 2203342 h 538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6642" h="5382597">
                      <a:moveTo>
                        <a:pt x="0" y="0"/>
                      </a:moveTo>
                      <a:lnTo>
                        <a:pt x="3177763" y="0"/>
                      </a:lnTo>
                      <a:cubicBezTo>
                        <a:pt x="3547408" y="0"/>
                        <a:pt x="3846642" y="275377"/>
                        <a:pt x="3846642" y="615549"/>
                      </a:cubicBezTo>
                      <a:lnTo>
                        <a:pt x="3846642" y="2818891"/>
                      </a:lnTo>
                      <a:lnTo>
                        <a:pt x="3846642" y="3179255"/>
                      </a:lnTo>
                      <a:lnTo>
                        <a:pt x="3846642" y="5382597"/>
                      </a:lnTo>
                      <a:lnTo>
                        <a:pt x="982198" y="5382597"/>
                      </a:lnTo>
                      <a:cubicBezTo>
                        <a:pt x="440053" y="5382597"/>
                        <a:pt x="0" y="4977631"/>
                        <a:pt x="0" y="4478712"/>
                      </a:cubicBezTo>
                      <a:lnTo>
                        <a:pt x="0" y="2275370"/>
                      </a:lnTo>
                      <a:lnTo>
                        <a:pt x="0" y="2203342"/>
                      </a:lnTo>
                      <a:close/>
                    </a:path>
                  </a:pathLst>
                </a:custGeom>
                <a:grpFill/>
                <a:ln w="3598" cap="flat">
                  <a:noFill/>
                  <a:prstDash val="solid"/>
                  <a:miter/>
                </a:ln>
              </p:spPr>
              <p:txBody>
                <a:bodyPr wrap="square" rtlCol="0" anchor="ctr">
                  <a:noAutofit/>
                </a:bodyPr>
                <a:lstStyle/>
                <a:p>
                  <a:endParaRPr lang="en-US" sz="835" dirty="0">
                    <a:latin typeface="Calibri" panose="020F0502020204030204" pitchFamily="34" charset="0"/>
                  </a:endParaRPr>
                </a:p>
              </p:txBody>
            </p:sp>
          </p:grpSp>
          <p:sp>
            <p:nvSpPr>
              <p:cNvPr id="9" name="Freeform 8">
                <a:extLst>
                  <a:ext uri="{FF2B5EF4-FFF2-40B4-BE49-F238E27FC236}">
                    <a16:creationId xmlns:a16="http://schemas.microsoft.com/office/drawing/2014/main" id="{7935C444-F549-B3CD-F27D-1E8A683FBECE}"/>
                  </a:ext>
                </a:extLst>
              </p:cNvPr>
              <p:cNvSpPr/>
              <p:nvPr/>
            </p:nvSpPr>
            <p:spPr>
              <a:xfrm rot="16200000" flipH="1" flipV="1">
                <a:off x="4294429" y="2444289"/>
                <a:ext cx="4844564" cy="12500192"/>
              </a:xfrm>
              <a:custGeom>
                <a:avLst/>
                <a:gdLst>
                  <a:gd name="connsiteX0" fmla="*/ 0 w 4844564"/>
                  <a:gd name="connsiteY0" fmla="*/ 11361814 h 12500192"/>
                  <a:gd name="connsiteX1" fmla="*/ 0 w 4844564"/>
                  <a:gd name="connsiteY1" fmla="*/ 8586866 h 12500192"/>
                  <a:gd name="connsiteX2" fmla="*/ 0 w 4844564"/>
                  <a:gd name="connsiteY2" fmla="*/ 8496151 h 12500192"/>
                  <a:gd name="connsiteX3" fmla="*/ 0 w 4844564"/>
                  <a:gd name="connsiteY3" fmla="*/ 5721202 h 12500192"/>
                  <a:gd name="connsiteX4" fmla="*/ 4427 w 4844564"/>
                  <a:gd name="connsiteY4" fmla="*/ 5721202 h 12500192"/>
                  <a:gd name="connsiteX5" fmla="*/ 0 w 4844564"/>
                  <a:gd name="connsiteY5" fmla="*/ 5640611 h 12500192"/>
                  <a:gd name="connsiteX6" fmla="*/ 0 w 4844564"/>
                  <a:gd name="connsiteY6" fmla="*/ 2865663 h 12500192"/>
                  <a:gd name="connsiteX7" fmla="*/ 0 w 4844564"/>
                  <a:gd name="connsiteY7" fmla="*/ 2774949 h 12500192"/>
                  <a:gd name="connsiteX8" fmla="*/ 0 w 4844564"/>
                  <a:gd name="connsiteY8" fmla="*/ 0 h 12500192"/>
                  <a:gd name="connsiteX9" fmla="*/ 4002160 w 4844564"/>
                  <a:gd name="connsiteY9" fmla="*/ 0 h 12500192"/>
                  <a:gd name="connsiteX10" fmla="*/ 4844564 w 4844564"/>
                  <a:gd name="connsiteY10" fmla="*/ 775239 h 12500192"/>
                  <a:gd name="connsiteX11" fmla="*/ 4844564 w 4844564"/>
                  <a:gd name="connsiteY11" fmla="*/ 3550188 h 12500192"/>
                  <a:gd name="connsiteX12" fmla="*/ 4844564 w 4844564"/>
                  <a:gd name="connsiteY12" fmla="*/ 4004040 h 12500192"/>
                  <a:gd name="connsiteX13" fmla="*/ 4844564 w 4844564"/>
                  <a:gd name="connsiteY13" fmla="*/ 6496441 h 12500192"/>
                  <a:gd name="connsiteX14" fmla="*/ 4844564 w 4844564"/>
                  <a:gd name="connsiteY14" fmla="*/ 6778989 h 12500192"/>
                  <a:gd name="connsiteX15" fmla="*/ 4844564 w 4844564"/>
                  <a:gd name="connsiteY15" fmla="*/ 9271390 h 12500192"/>
                  <a:gd name="connsiteX16" fmla="*/ 4844564 w 4844564"/>
                  <a:gd name="connsiteY16" fmla="*/ 9725243 h 12500192"/>
                  <a:gd name="connsiteX17" fmla="*/ 4844564 w 4844564"/>
                  <a:gd name="connsiteY17" fmla="*/ 12500192 h 12500192"/>
                  <a:gd name="connsiteX18" fmla="*/ 1237007 w 4844564"/>
                  <a:gd name="connsiteY18" fmla="*/ 12500192 h 12500192"/>
                  <a:gd name="connsiteX19" fmla="*/ 0 w 4844564"/>
                  <a:gd name="connsiteY19" fmla="*/ 11361814 h 12500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44564" h="12500192">
                    <a:moveTo>
                      <a:pt x="0" y="11361814"/>
                    </a:moveTo>
                    <a:lnTo>
                      <a:pt x="0" y="8586866"/>
                    </a:lnTo>
                    <a:lnTo>
                      <a:pt x="0" y="8496151"/>
                    </a:lnTo>
                    <a:lnTo>
                      <a:pt x="0" y="5721202"/>
                    </a:lnTo>
                    <a:lnTo>
                      <a:pt x="4427" y="5721202"/>
                    </a:lnTo>
                    <a:lnTo>
                      <a:pt x="0" y="5640611"/>
                    </a:lnTo>
                    <a:lnTo>
                      <a:pt x="0" y="2865663"/>
                    </a:lnTo>
                    <a:lnTo>
                      <a:pt x="0" y="2774949"/>
                    </a:lnTo>
                    <a:lnTo>
                      <a:pt x="0" y="0"/>
                    </a:lnTo>
                    <a:lnTo>
                      <a:pt x="4002160" y="0"/>
                    </a:lnTo>
                    <a:cubicBezTo>
                      <a:pt x="4467701" y="0"/>
                      <a:pt x="4844564" y="346817"/>
                      <a:pt x="4844564" y="775239"/>
                    </a:cubicBezTo>
                    <a:lnTo>
                      <a:pt x="4844564" y="3550188"/>
                    </a:lnTo>
                    <a:lnTo>
                      <a:pt x="4844564" y="4004040"/>
                    </a:lnTo>
                    <a:lnTo>
                      <a:pt x="4844564" y="6496441"/>
                    </a:lnTo>
                    <a:lnTo>
                      <a:pt x="4844564" y="6778989"/>
                    </a:lnTo>
                    <a:lnTo>
                      <a:pt x="4844564" y="9271390"/>
                    </a:lnTo>
                    <a:lnTo>
                      <a:pt x="4844564" y="9725243"/>
                    </a:lnTo>
                    <a:lnTo>
                      <a:pt x="4844564" y="12500192"/>
                    </a:lnTo>
                    <a:lnTo>
                      <a:pt x="1237007" y="12500192"/>
                    </a:lnTo>
                    <a:cubicBezTo>
                      <a:pt x="554214" y="12500192"/>
                      <a:pt x="0" y="11990166"/>
                      <a:pt x="0" y="11361814"/>
                    </a:cubicBezTo>
                    <a:close/>
                  </a:path>
                </a:pathLst>
              </a:custGeom>
              <a:solidFill>
                <a:schemeClr val="bg1"/>
              </a:solidFill>
              <a:ln w="3598" cap="flat">
                <a:noFill/>
                <a:prstDash val="solid"/>
                <a:miter/>
              </a:ln>
            </p:spPr>
            <p:txBody>
              <a:bodyPr wrap="square" rtlCol="0" anchor="ctr">
                <a:noAutofit/>
              </a:bodyPr>
              <a:lstStyle/>
              <a:p>
                <a:endParaRPr lang="en-US" sz="835" dirty="0">
                  <a:latin typeface="Calibri" panose="020F0502020204030204" pitchFamily="34" charset="0"/>
                </a:endParaRPr>
              </a:p>
            </p:txBody>
          </p:sp>
        </p:grpSp>
      </p:grpSp>
      <p:sp>
        <p:nvSpPr>
          <p:cNvPr id="16" name="Freeform 15">
            <a:extLst>
              <a:ext uri="{FF2B5EF4-FFF2-40B4-BE49-F238E27FC236}">
                <a16:creationId xmlns:a16="http://schemas.microsoft.com/office/drawing/2014/main" id="{3D8F0E7B-330F-FDE6-F26F-3A359EB4507B}"/>
              </a:ext>
            </a:extLst>
          </p:cNvPr>
          <p:cNvSpPr/>
          <p:nvPr/>
        </p:nvSpPr>
        <p:spPr>
          <a:xfrm>
            <a:off x="4197969" y="1223179"/>
            <a:ext cx="7520731" cy="2512590"/>
          </a:xfrm>
          <a:custGeom>
            <a:avLst/>
            <a:gdLst>
              <a:gd name="connsiteX0" fmla="*/ 0 w 9116615"/>
              <a:gd name="connsiteY0" fmla="*/ 0 h 1947915"/>
              <a:gd name="connsiteX1" fmla="*/ 8017713 w 9116615"/>
              <a:gd name="connsiteY1" fmla="*/ 0 h 1947915"/>
              <a:gd name="connsiteX2" fmla="*/ 9116616 w 9116615"/>
              <a:gd name="connsiteY2" fmla="*/ 973958 h 1947915"/>
              <a:gd name="connsiteX3" fmla="*/ 8017713 w 9116615"/>
              <a:gd name="connsiteY3" fmla="*/ 1947916 h 1947915"/>
              <a:gd name="connsiteX4" fmla="*/ 504639 w 9116615"/>
              <a:gd name="connsiteY4" fmla="*/ 1947916 h 194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6615" h="1947915">
                <a:moveTo>
                  <a:pt x="0" y="0"/>
                </a:moveTo>
                <a:lnTo>
                  <a:pt x="8017713" y="0"/>
                </a:lnTo>
                <a:cubicBezTo>
                  <a:pt x="8624781" y="0"/>
                  <a:pt x="9116616" y="436206"/>
                  <a:pt x="9116616" y="973958"/>
                </a:cubicBezTo>
                <a:cubicBezTo>
                  <a:pt x="9116616" y="1511710"/>
                  <a:pt x="8624781" y="1947916"/>
                  <a:pt x="8017713" y="1947916"/>
                </a:cubicBezTo>
                <a:lnTo>
                  <a:pt x="504639" y="1947916"/>
                </a:lnTo>
              </a:path>
            </a:pathLst>
          </a:custGeom>
          <a:noFill/>
          <a:ln w="75039" cap="flat">
            <a:solidFill>
              <a:srgbClr val="EBEBEB"/>
            </a:solid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E7CDAB62-AAE6-25E5-285B-0491B75F5E5A}"/>
              </a:ext>
            </a:extLst>
          </p:cNvPr>
          <p:cNvSpPr txBox="1"/>
          <p:nvPr/>
        </p:nvSpPr>
        <p:spPr>
          <a:xfrm>
            <a:off x="8932545" y="6231737"/>
            <a:ext cx="2940891" cy="471286"/>
          </a:xfrm>
          <a:prstGeom prst="rect">
            <a:avLst/>
          </a:prstGeom>
          <a:noFill/>
        </p:spPr>
        <p:txBody>
          <a:bodyPr wrap="square">
            <a:spAutoFit/>
          </a:bodyPr>
          <a:lstStyle/>
          <a:p>
            <a:pPr algn="r"/>
            <a:r>
              <a:rPr lang="en-IE" sz="2463" b="1"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www.projectdare.eu</a:t>
            </a:r>
            <a:endParaRPr lang="en-IE" sz="2463"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930EFB16-DAE9-CC1F-1AE1-D29F6BFBA87B}"/>
              </a:ext>
            </a:extLst>
          </p:cNvPr>
          <p:cNvSpPr txBox="1"/>
          <p:nvPr/>
        </p:nvSpPr>
        <p:spPr>
          <a:xfrm>
            <a:off x="337007" y="2246511"/>
            <a:ext cx="2878830" cy="3762568"/>
          </a:xfrm>
          <a:prstGeom prst="rect">
            <a:avLst/>
          </a:prstGeom>
          <a:noFill/>
        </p:spPr>
        <p:txBody>
          <a:bodyPr wrap="square" rtlCol="0">
            <a:spAutoFit/>
          </a:bodyPr>
          <a:lstStyle/>
          <a:p>
            <a:pPr>
              <a:lnSpc>
                <a:spcPts val="2657"/>
              </a:lnSpc>
            </a:pPr>
            <a:r>
              <a:rPr lang="en-US" sz="2000" b="1" dirty="0">
                <a:solidFill>
                  <a:srgbClr val="DF4625"/>
                </a:solidFill>
                <a:latin typeface="Calibri" panose="020F0502020204030204" pitchFamily="34" charset="0"/>
                <a:cs typeface="Calibri" panose="020F0502020204030204" pitchFamily="34" charset="0"/>
                <a:sym typeface="DINCondensed-Bold"/>
                <a:rtl val="0"/>
              </a:rPr>
              <a:t>Entdecken Sie den DARE Module Learning Pathway:</a:t>
            </a:r>
          </a:p>
          <a:p>
            <a:endParaRPr lang="en-US" sz="300" b="1" dirty="0">
              <a:solidFill>
                <a:srgbClr val="DF4625"/>
              </a:solidFill>
              <a:latin typeface="Calibri" panose="020F0502020204030204" pitchFamily="34" charset="0"/>
              <a:cs typeface="Calibri" panose="020F0502020204030204" pitchFamily="34" charset="0"/>
              <a:sym typeface="DINCondensed-Bold"/>
              <a:rtl val="0"/>
            </a:endParaRPr>
          </a:p>
          <a:p>
            <a:r>
              <a:rPr lang="en-US" sz="1200" dirty="0">
                <a:solidFill>
                  <a:srgbClr val="083F59"/>
                </a:solidFill>
                <a:latin typeface="Calibri" panose="020F0502020204030204" pitchFamily="34" charset="0"/>
                <a:cs typeface="Calibri" panose="020F0502020204030204" pitchFamily="34" charset="0"/>
                <a:sym typeface="DINCondensed-Bold"/>
                <a:rtl val="0"/>
              </a:rPr>
              <a:t>Nutzen Sie unsere Lernblöcke, die KMU dabei helfen sollen, vielfältige, gerechte und integrative Arbeitsplätze zu schaffen. Nutzen Sie die Möglichkeiten der DEI, um den nachhaltigen Erfolg Ihres Unternehmens zu fördern. Unsere praktischen und interaktiven Module bieten Einblicke in die Praxis und Fallstudien aus einer europäischen Perspektive - helfen Sie mit, Arbeitsplätze und Gemeinschaften zu schaffen, in denen sich alle wohlfühlen!</a:t>
            </a:r>
          </a:p>
          <a:p>
            <a:endParaRPr lang="en-US" sz="2000" b="1" dirty="0">
              <a:solidFill>
                <a:srgbClr val="083F59"/>
              </a:solidFill>
              <a:latin typeface="Calibri" panose="020F0502020204030204" pitchFamily="34" charset="0"/>
              <a:cs typeface="Calibri" panose="020F0502020204030204" pitchFamily="34" charset="0"/>
              <a:sym typeface="DINCondensed-Bold"/>
              <a:rtl val="0"/>
            </a:endParaRPr>
          </a:p>
        </p:txBody>
      </p:sp>
      <p:pic>
        <p:nvPicPr>
          <p:cNvPr id="22" name="Graphic 21">
            <a:extLst>
              <a:ext uri="{FF2B5EF4-FFF2-40B4-BE49-F238E27FC236}">
                <a16:creationId xmlns:a16="http://schemas.microsoft.com/office/drawing/2014/main" id="{FDC9169F-6E8A-8A49-8432-DF4F006F54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48406"/>
            <a:ext cx="2615664" cy="1975094"/>
          </a:xfrm>
          <a:prstGeom prst="rect">
            <a:avLst/>
          </a:prstGeom>
        </p:spPr>
      </p:pic>
      <p:sp>
        <p:nvSpPr>
          <p:cNvPr id="23" name="Freeform 22">
            <a:extLst>
              <a:ext uri="{FF2B5EF4-FFF2-40B4-BE49-F238E27FC236}">
                <a16:creationId xmlns:a16="http://schemas.microsoft.com/office/drawing/2014/main" id="{254C90DB-9DCC-DFBF-630D-B20C4BCEDC9A}"/>
              </a:ext>
            </a:extLst>
          </p:cNvPr>
          <p:cNvSpPr/>
          <p:nvPr/>
        </p:nvSpPr>
        <p:spPr>
          <a:xfrm rot="8334695">
            <a:off x="11158431" y="3289627"/>
            <a:ext cx="440547" cy="257807"/>
          </a:xfrm>
          <a:custGeom>
            <a:avLst/>
            <a:gdLst>
              <a:gd name="connsiteX0" fmla="*/ 0 w 538634"/>
              <a:gd name="connsiteY0" fmla="*/ 0 h 339075"/>
              <a:gd name="connsiteX1" fmla="*/ 538635 w 538634"/>
              <a:gd name="connsiteY1" fmla="*/ 0 h 339075"/>
              <a:gd name="connsiteX2" fmla="*/ 538635 w 538634"/>
              <a:gd name="connsiteY2" fmla="*/ 339075 h 339075"/>
              <a:gd name="connsiteX3" fmla="*/ 0 w 538634"/>
              <a:gd name="connsiteY3" fmla="*/ 339075 h 339075"/>
            </a:gdLst>
            <a:ahLst/>
            <a:cxnLst>
              <a:cxn ang="0">
                <a:pos x="connsiteX0" y="connsiteY0"/>
              </a:cxn>
              <a:cxn ang="0">
                <a:pos x="connsiteX1" y="connsiteY1"/>
              </a:cxn>
              <a:cxn ang="0">
                <a:pos x="connsiteX2" y="connsiteY2"/>
              </a:cxn>
              <a:cxn ang="0">
                <a:pos x="connsiteX3" y="connsiteY3"/>
              </a:cxn>
            </a:cxnLst>
            <a:rect l="l" t="t" r="r" b="b"/>
            <a:pathLst>
              <a:path w="538634" h="339075">
                <a:moveTo>
                  <a:pt x="0" y="0"/>
                </a:moveTo>
                <a:lnTo>
                  <a:pt x="538635" y="0"/>
                </a:lnTo>
                <a:lnTo>
                  <a:pt x="538635" y="339075"/>
                </a:lnTo>
                <a:lnTo>
                  <a:pt x="0" y="339075"/>
                </a:lnTo>
                <a:close/>
              </a:path>
            </a:pathLst>
          </a:custGeom>
          <a:solidFill>
            <a:srgbClr val="FFFFFF"/>
          </a:solid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id="{9B315D69-886D-2876-0415-805FC7977E8E}"/>
              </a:ext>
            </a:extLst>
          </p:cNvPr>
          <p:cNvGrpSpPr/>
          <p:nvPr/>
        </p:nvGrpSpPr>
        <p:grpSpPr>
          <a:xfrm>
            <a:off x="9200472" y="3281054"/>
            <a:ext cx="2774452" cy="2930882"/>
            <a:chOff x="4098066" y="1041164"/>
            <a:chExt cx="4101717" cy="4332974"/>
          </a:xfrm>
        </p:grpSpPr>
        <p:sp>
          <p:nvSpPr>
            <p:cNvPr id="25" name="Freeform 24">
              <a:extLst>
                <a:ext uri="{FF2B5EF4-FFF2-40B4-BE49-F238E27FC236}">
                  <a16:creationId xmlns:a16="http://schemas.microsoft.com/office/drawing/2014/main" id="{31794C1A-D1DD-335E-4579-B2B1ED42CBA5}"/>
                </a:ext>
              </a:extLst>
            </p:cNvPr>
            <p:cNvSpPr/>
            <p:nvPr/>
          </p:nvSpPr>
          <p:spPr>
            <a:xfrm>
              <a:off x="4098066" y="1498833"/>
              <a:ext cx="2590484" cy="437757"/>
            </a:xfrm>
            <a:custGeom>
              <a:avLst/>
              <a:gdLst>
                <a:gd name="connsiteX0" fmla="*/ 2790245 w 2790245"/>
                <a:gd name="connsiteY0" fmla="*/ 437757 h 437757"/>
                <a:gd name="connsiteX1" fmla="*/ 2326949 w 2790245"/>
                <a:gd name="connsiteY1" fmla="*/ 437757 h 437757"/>
                <a:gd name="connsiteX2" fmla="*/ 621983 w 2790245"/>
                <a:gd name="connsiteY2" fmla="*/ 437757 h 437757"/>
                <a:gd name="connsiteX3" fmla="*/ 158687 w 2790245"/>
                <a:gd name="connsiteY3" fmla="*/ 437757 h 437757"/>
                <a:gd name="connsiteX4" fmla="*/ 0 w 2790245"/>
                <a:gd name="connsiteY4" fmla="*/ 216826 h 437757"/>
                <a:gd name="connsiteX5" fmla="*/ 158687 w 2790245"/>
                <a:gd name="connsiteY5" fmla="*/ 0 h 437757"/>
                <a:gd name="connsiteX6" fmla="*/ 621983 w 2790245"/>
                <a:gd name="connsiteY6" fmla="*/ 0 h 437757"/>
                <a:gd name="connsiteX7" fmla="*/ 2326949 w 2790245"/>
                <a:gd name="connsiteY7" fmla="*/ 0 h 437757"/>
                <a:gd name="connsiteX8" fmla="*/ 2790245 w 2790245"/>
                <a:gd name="connsiteY8" fmla="*/ 0 h 437757"/>
                <a:gd name="connsiteX9" fmla="*/ 2661654 w 2790245"/>
                <a:gd name="connsiteY9" fmla="*/ 216826 h 43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0245" h="437757">
                  <a:moveTo>
                    <a:pt x="2790245" y="437757"/>
                  </a:moveTo>
                  <a:lnTo>
                    <a:pt x="2326949" y="437757"/>
                  </a:lnTo>
                  <a:lnTo>
                    <a:pt x="621983" y="437757"/>
                  </a:lnTo>
                  <a:lnTo>
                    <a:pt x="158687" y="437757"/>
                  </a:lnTo>
                  <a:lnTo>
                    <a:pt x="0" y="216826"/>
                  </a:lnTo>
                  <a:lnTo>
                    <a:pt x="158687" y="0"/>
                  </a:lnTo>
                  <a:lnTo>
                    <a:pt x="621983" y="0"/>
                  </a:lnTo>
                  <a:lnTo>
                    <a:pt x="2326949" y="0"/>
                  </a:lnTo>
                  <a:lnTo>
                    <a:pt x="2790245" y="0"/>
                  </a:lnTo>
                  <a:lnTo>
                    <a:pt x="2661654" y="216826"/>
                  </a:lnTo>
                  <a:close/>
                </a:path>
              </a:pathLst>
            </a:custGeom>
            <a:solidFill>
              <a:srgbClr val="90278E"/>
            </a:solidFill>
            <a:ln w="4412" cap="flat">
              <a:noFill/>
              <a:prstDash val="solid"/>
              <a:miter/>
            </a:ln>
          </p:spPr>
          <p:txBody>
            <a:bodyPr wrap="square" rtlCol="0" anchor="ctr">
              <a:noAutofit/>
            </a:bodyPr>
            <a:lstStyle/>
            <a:p>
              <a:endParaRPr lang="en-US" sz="1396">
                <a:solidFill>
                  <a:srgbClr val="702D8C"/>
                </a:solidFill>
                <a:latin typeface="Calibri" panose="020F0502020204030204" pitchFamily="34" charset="0"/>
                <a:cs typeface="Calibri" panose="020F0502020204030204" pitchFamily="34" charset="0"/>
              </a:endParaRPr>
            </a:p>
          </p:txBody>
        </p:sp>
        <p:grpSp>
          <p:nvGrpSpPr>
            <p:cNvPr id="26" name="Group 25">
              <a:extLst>
                <a:ext uri="{FF2B5EF4-FFF2-40B4-BE49-F238E27FC236}">
                  <a16:creationId xmlns:a16="http://schemas.microsoft.com/office/drawing/2014/main" id="{FA070DF3-20CC-606B-D1CC-D527193CFDB8}"/>
                </a:ext>
              </a:extLst>
            </p:cNvPr>
            <p:cNvGrpSpPr/>
            <p:nvPr/>
          </p:nvGrpSpPr>
          <p:grpSpPr>
            <a:xfrm>
              <a:off x="4225039" y="1041164"/>
              <a:ext cx="3974744" cy="4332974"/>
              <a:chOff x="7601606" y="4265216"/>
              <a:chExt cx="3536065" cy="3854757"/>
            </a:xfrm>
          </p:grpSpPr>
          <p:sp>
            <p:nvSpPr>
              <p:cNvPr id="27" name="TextBox 26">
                <a:extLst>
                  <a:ext uri="{FF2B5EF4-FFF2-40B4-BE49-F238E27FC236}">
                    <a16:creationId xmlns:a16="http://schemas.microsoft.com/office/drawing/2014/main" id="{610DAAEE-00EB-2CF7-CB8F-BE2BF4851F9F}"/>
                  </a:ext>
                </a:extLst>
              </p:cNvPr>
              <p:cNvSpPr txBox="1"/>
              <p:nvPr/>
            </p:nvSpPr>
            <p:spPr>
              <a:xfrm>
                <a:off x="7606343" y="4265216"/>
                <a:ext cx="1799121" cy="445215"/>
              </a:xfrm>
              <a:prstGeom prst="rect">
                <a:avLst/>
              </a:prstGeom>
              <a:noFill/>
            </p:spPr>
            <p:txBody>
              <a:bodyPr wrap="square" rtlCol="0">
                <a:spAutoFit/>
              </a:bodyPr>
              <a:lstStyle/>
              <a:p>
                <a:pPr algn="l"/>
                <a:r>
                  <a:rPr lang="en-US" sz="1600" b="1" dirty="0">
                    <a:ln/>
                    <a:solidFill>
                      <a:srgbClr val="DF4625"/>
                    </a:solidFill>
                    <a:latin typeface="Calibri" panose="020F0502020204030204" pitchFamily="34" charset="0"/>
                    <a:cs typeface="Calibri" panose="020F0502020204030204" pitchFamily="34" charset="0"/>
                    <a:sym typeface="Avenir-Black"/>
                    <a:rtl val="0"/>
                  </a:rPr>
                  <a:t>MODUL 4</a:t>
                </a:r>
                <a:endParaRPr lang="en-US" sz="1600" i="1" dirty="0">
                  <a:ln/>
                  <a:solidFill>
                    <a:srgbClr val="DF4625"/>
                  </a:solidFill>
                  <a:latin typeface="Calibri" panose="020F0502020204030204" pitchFamily="34" charset="0"/>
                  <a:cs typeface="Calibri" panose="020F0502020204030204" pitchFamily="34" charset="0"/>
                  <a:sym typeface="Avenir-Black"/>
                  <a:rtl val="0"/>
                </a:endParaRPr>
              </a:p>
            </p:txBody>
          </p:sp>
          <p:sp>
            <p:nvSpPr>
              <p:cNvPr id="28" name="TextBox 27">
                <a:extLst>
                  <a:ext uri="{FF2B5EF4-FFF2-40B4-BE49-F238E27FC236}">
                    <a16:creationId xmlns:a16="http://schemas.microsoft.com/office/drawing/2014/main" id="{B6F884DD-DB8A-50F7-E751-80221559FCDB}"/>
                  </a:ext>
                </a:extLst>
              </p:cNvPr>
              <p:cNvSpPr txBox="1"/>
              <p:nvPr/>
            </p:nvSpPr>
            <p:spPr>
              <a:xfrm>
                <a:off x="7642196" y="4689513"/>
                <a:ext cx="2056959" cy="393242"/>
              </a:xfrm>
              <a:prstGeom prst="rect">
                <a:avLst/>
              </a:prstGeom>
              <a:noFill/>
            </p:spPr>
            <p:txBody>
              <a:bodyPr wrap="square" rtlCol="0">
                <a:spAutoFit/>
              </a:bodyPr>
              <a:lstStyle/>
              <a:p>
                <a:pPr>
                  <a:lnSpc>
                    <a:spcPts val="839"/>
                  </a:lnSpc>
                </a:pPr>
                <a:r>
                  <a:rPr lang="en-US" sz="800" b="1" dirty="0">
                    <a:ln/>
                    <a:solidFill>
                      <a:schemeClr val="bg1"/>
                    </a:solidFill>
                    <a:latin typeface="Calibri" panose="020F0502020204030204" pitchFamily="34" charset="0"/>
                    <a:cs typeface="Calibri" panose="020F0502020204030204" pitchFamily="34" charset="0"/>
                    <a:sym typeface="Avenir-Black"/>
                    <a:rtl val="0"/>
                  </a:rPr>
                  <a:t>Aufbau einer integrativen Unternehmenskultur in KMU </a:t>
                </a:r>
              </a:p>
            </p:txBody>
          </p:sp>
          <p:sp>
            <p:nvSpPr>
              <p:cNvPr id="29" name="TextBox 28">
                <a:extLst>
                  <a:ext uri="{FF2B5EF4-FFF2-40B4-BE49-F238E27FC236}">
                    <a16:creationId xmlns:a16="http://schemas.microsoft.com/office/drawing/2014/main" id="{485294AE-D03C-9A0A-934F-103E8DDFC180}"/>
                  </a:ext>
                </a:extLst>
              </p:cNvPr>
              <p:cNvSpPr txBox="1"/>
              <p:nvPr/>
            </p:nvSpPr>
            <p:spPr>
              <a:xfrm>
                <a:off x="7601606" y="5113364"/>
                <a:ext cx="3536065" cy="3006609"/>
              </a:xfrm>
              <a:prstGeom prst="rect">
                <a:avLst/>
              </a:prstGeom>
              <a:noFill/>
            </p:spPr>
            <p:txBody>
              <a:bodyPr wrap="square" rtlCol="0">
                <a:spAutoFit/>
              </a:bodyPr>
              <a:lstStyle/>
              <a:p>
                <a:pPr>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Hauptmerkmale: </a:t>
                </a:r>
                <a:r>
                  <a:rPr lang="en-US" sz="875" i="1" dirty="0">
                    <a:ln/>
                    <a:solidFill>
                      <a:srgbClr val="083F59"/>
                    </a:solidFill>
                    <a:latin typeface="Calibri" panose="020F0502020204030204" pitchFamily="34" charset="0"/>
                    <a:cs typeface="Calibri" panose="020F0502020204030204" pitchFamily="34" charset="0"/>
                    <a:sym typeface="Avenir-Black"/>
                    <a:rtl val="0"/>
                  </a:rPr>
                  <a:t>Aufbau einer integrativen Unternehmenskultur. Entwicklung und Durchführung eines strategischen Audits zum Kulturwandel, Überprüfung von Richtlinien und Praktiken sowie Stärkung der Teams durch Belohnung und Anerkennung.</a:t>
                </a:r>
              </a:p>
              <a:p>
                <a:pPr>
                  <a:lnSpc>
                    <a:spcPts val="891"/>
                  </a:lnSpc>
                  <a:buClr>
                    <a:srgbClr val="DF4625"/>
                  </a:buClr>
                </a:pPr>
                <a:endParaRPr lang="en-US" sz="875" i="1" dirty="0">
                  <a:ln/>
                  <a:solidFill>
                    <a:srgbClr val="083F59"/>
                  </a:solidFill>
                  <a:latin typeface="Calibri" panose="020F0502020204030204" pitchFamily="34" charset="0"/>
                  <a:cs typeface="Calibri" panose="020F0502020204030204" pitchFamily="34" charset="0"/>
                  <a:sym typeface="Avenir-Black"/>
                  <a:rtl val="0"/>
                </a:endParaRPr>
              </a:p>
              <a:p>
                <a:pPr marL="332909" indent="-332909">
                  <a:lnSpc>
                    <a:spcPts val="891"/>
                  </a:lnSpc>
                  <a:buClr>
                    <a:srgbClr val="DF4625"/>
                  </a:buClr>
                  <a:tabLst>
                    <a:tab pos="327539" algn="l"/>
                  </a:tabLst>
                </a:pPr>
                <a:r>
                  <a:rPr lang="en-US" sz="875" b="1" dirty="0">
                    <a:ln/>
                    <a:solidFill>
                      <a:srgbClr val="DF4625"/>
                    </a:solidFill>
                    <a:latin typeface="Calibri" panose="020F0502020204030204" pitchFamily="34" charset="0"/>
                    <a:cs typeface="Calibri" panose="020F0502020204030204" pitchFamily="34" charset="0"/>
                    <a:sym typeface="Avenir-Black"/>
                    <a:rtl val="0"/>
                  </a:rPr>
                  <a:t>Teil 1: </a:t>
                </a:r>
                <a:r>
                  <a:rPr lang="en-US" sz="875" dirty="0">
                    <a:ln/>
                    <a:solidFill>
                      <a:srgbClr val="083F59"/>
                    </a:solidFill>
                    <a:latin typeface="Calibri" panose="020F0502020204030204" pitchFamily="34" charset="0"/>
                    <a:cs typeface="Calibri" panose="020F0502020204030204" pitchFamily="34" charset="0"/>
                    <a:sym typeface="Avenir-Black"/>
                    <a:rtl val="0"/>
                  </a:rPr>
                  <a:t>Verstehen und Aufbau einer integrativen Unternehmenskultur. </a:t>
                </a:r>
              </a:p>
              <a:p>
                <a:pPr marL="332909" indent="-332909">
                  <a:lnSpc>
                    <a:spcPts val="891"/>
                  </a:lnSpc>
                  <a:buClr>
                    <a:srgbClr val="DF4625"/>
                  </a:buClr>
                  <a:tabLst>
                    <a:tab pos="327539" algn="l"/>
                  </a:tabLst>
                </a:pPr>
                <a:r>
                  <a:rPr lang="en-US" sz="875" b="1" dirty="0">
                    <a:ln/>
                    <a:solidFill>
                      <a:srgbClr val="DF4625"/>
                    </a:solidFill>
                    <a:latin typeface="Calibri" panose="020F0502020204030204" pitchFamily="34" charset="0"/>
                    <a:cs typeface="Calibri" panose="020F0502020204030204" pitchFamily="34" charset="0"/>
                    <a:sym typeface="Avenir-Black"/>
                    <a:rtl val="0"/>
                  </a:rPr>
                  <a:t>Teil 2: </a:t>
                </a:r>
                <a:r>
                  <a:rPr lang="en-US" sz="875" dirty="0">
                    <a:ln/>
                    <a:solidFill>
                      <a:srgbClr val="083F59"/>
                    </a:solidFill>
                    <a:latin typeface="Calibri" panose="020F0502020204030204" pitchFamily="34" charset="0"/>
                    <a:cs typeface="Calibri" panose="020F0502020204030204" pitchFamily="34" charset="0"/>
                    <a:sym typeface="Avenir-Black"/>
                    <a:rtl val="0"/>
                  </a:rPr>
                  <a:t>Entwurf und Durchführung einer strategischen Prüfung des kulturellen Wandels. </a:t>
                </a:r>
              </a:p>
              <a:p>
                <a:pPr marL="332909" indent="-332909">
                  <a:lnSpc>
                    <a:spcPts val="891"/>
                  </a:lnSpc>
                  <a:buClr>
                    <a:srgbClr val="DF4625"/>
                  </a:buClr>
                  <a:tabLst>
                    <a:tab pos="327539" algn="l"/>
                  </a:tabLst>
                </a:pPr>
                <a:r>
                  <a:rPr lang="en-US" sz="875" b="1" dirty="0">
                    <a:ln/>
                    <a:solidFill>
                      <a:srgbClr val="DF4625"/>
                    </a:solidFill>
                    <a:latin typeface="Calibri" panose="020F0502020204030204" pitchFamily="34" charset="0"/>
                    <a:cs typeface="Calibri" panose="020F0502020204030204" pitchFamily="34" charset="0"/>
                    <a:sym typeface="Avenir-Black"/>
                    <a:rtl val="0"/>
                  </a:rPr>
                  <a:t>Teil 3: </a:t>
                </a:r>
                <a:r>
                  <a:rPr lang="en-US" sz="875" dirty="0">
                    <a:ln/>
                    <a:solidFill>
                      <a:srgbClr val="083F59"/>
                    </a:solidFill>
                    <a:latin typeface="Calibri" panose="020F0502020204030204" pitchFamily="34" charset="0"/>
                    <a:cs typeface="Calibri" panose="020F0502020204030204" pitchFamily="34" charset="0"/>
                    <a:sym typeface="Avenir-Black"/>
                    <a:rtl val="0"/>
                  </a:rPr>
                  <a:t>Unterstützung des Managements bei der Schaffung eines Arbeitsplatzes der Zugehörigkeit. </a:t>
                </a:r>
              </a:p>
              <a:p>
                <a:pPr marL="332909" indent="-332909">
                  <a:lnSpc>
                    <a:spcPts val="891"/>
                  </a:lnSpc>
                  <a:buClr>
                    <a:srgbClr val="DF4625"/>
                  </a:buClr>
                  <a:tabLst>
                    <a:tab pos="327539" algn="l"/>
                  </a:tabLst>
                </a:pPr>
                <a:r>
                  <a:rPr lang="en-US" sz="875" b="1" dirty="0">
                    <a:ln/>
                    <a:solidFill>
                      <a:srgbClr val="DF4625"/>
                    </a:solidFill>
                    <a:latin typeface="Calibri" panose="020F0502020204030204" pitchFamily="34" charset="0"/>
                    <a:cs typeface="Calibri" panose="020F0502020204030204" pitchFamily="34" charset="0"/>
                    <a:sym typeface="Avenir-Black"/>
                    <a:rtl val="0"/>
                  </a:rPr>
                  <a:t>Teil 4: </a:t>
                </a:r>
                <a:r>
                  <a:rPr lang="en-US" sz="875" dirty="0">
                    <a:ln/>
                    <a:solidFill>
                      <a:srgbClr val="083F59"/>
                    </a:solidFill>
                    <a:latin typeface="Calibri" panose="020F0502020204030204" pitchFamily="34" charset="0"/>
                    <a:cs typeface="Calibri" panose="020F0502020204030204" pitchFamily="34" charset="0"/>
                    <a:sym typeface="Avenir-Black"/>
                    <a:rtl val="0"/>
                  </a:rPr>
                  <a:t>Von der Politik zur Praxis: Pflege einer Kultur der Integration. </a:t>
                </a:r>
              </a:p>
              <a:p>
                <a:pPr marL="332909" indent="-332909">
                  <a:lnSpc>
                    <a:spcPts val="891"/>
                  </a:lnSpc>
                  <a:buClr>
                    <a:srgbClr val="DF4625"/>
                  </a:buClr>
                  <a:tabLst>
                    <a:tab pos="327539" algn="l"/>
                  </a:tabLst>
                </a:pPr>
                <a:r>
                  <a:rPr lang="en-US" sz="875" b="1" dirty="0">
                    <a:ln/>
                    <a:solidFill>
                      <a:srgbClr val="DF4625"/>
                    </a:solidFill>
                    <a:latin typeface="Calibri" panose="020F0502020204030204" pitchFamily="34" charset="0"/>
                    <a:cs typeface="Calibri" panose="020F0502020204030204" pitchFamily="34" charset="0"/>
                    <a:sym typeface="Avenir-Black"/>
                    <a:rtl val="0"/>
                  </a:rPr>
                  <a:t>Teil 5: </a:t>
                </a:r>
                <a:r>
                  <a:rPr lang="en-US" sz="875" dirty="0">
                    <a:ln/>
                    <a:solidFill>
                      <a:srgbClr val="083F59"/>
                    </a:solidFill>
                    <a:latin typeface="Calibri" panose="020F0502020204030204" pitchFamily="34" charset="0"/>
                    <a:cs typeface="Calibri" panose="020F0502020204030204" pitchFamily="34" charset="0"/>
                    <a:sym typeface="Avenir-Black"/>
                    <a:rtl val="0"/>
                  </a:rPr>
                  <a:t>Befähigung von Teams durch DEI-Zusammenarbeit, ERGs und Anerkennungen. </a:t>
                </a:r>
              </a:p>
              <a:p>
                <a:pPr>
                  <a:lnSpc>
                    <a:spcPts val="891"/>
                  </a:lnSpc>
                  <a:buClr>
                    <a:srgbClr val="DF4625"/>
                  </a:buClr>
                </a:pPr>
                <a:endParaRPr lang="en-US" sz="875" dirty="0">
                  <a:ln/>
                  <a:solidFill>
                    <a:srgbClr val="083F59"/>
                  </a:solidFill>
                  <a:latin typeface="Calibri" panose="020F0502020204030204" pitchFamily="34" charset="0"/>
                  <a:cs typeface="Calibri" panose="020F0502020204030204" pitchFamily="34" charset="0"/>
                  <a:sym typeface="Avenir-Black"/>
                  <a:rtl val="0"/>
                </a:endParaRPr>
              </a:p>
            </p:txBody>
          </p:sp>
        </p:grpSp>
      </p:grpSp>
      <p:grpSp>
        <p:nvGrpSpPr>
          <p:cNvPr id="30" name="Group 29">
            <a:extLst>
              <a:ext uri="{FF2B5EF4-FFF2-40B4-BE49-F238E27FC236}">
                <a16:creationId xmlns:a16="http://schemas.microsoft.com/office/drawing/2014/main" id="{7B0BBF65-50F6-0D6E-AF18-6CEB1DA038D4}"/>
              </a:ext>
            </a:extLst>
          </p:cNvPr>
          <p:cNvGrpSpPr/>
          <p:nvPr/>
        </p:nvGrpSpPr>
        <p:grpSpPr>
          <a:xfrm>
            <a:off x="6907126" y="3264327"/>
            <a:ext cx="1947038" cy="2372485"/>
            <a:chOff x="4098066" y="1013209"/>
            <a:chExt cx="2878476" cy="3507453"/>
          </a:xfrm>
        </p:grpSpPr>
        <p:sp>
          <p:nvSpPr>
            <p:cNvPr id="31" name="Freeform 30">
              <a:extLst>
                <a:ext uri="{FF2B5EF4-FFF2-40B4-BE49-F238E27FC236}">
                  <a16:creationId xmlns:a16="http://schemas.microsoft.com/office/drawing/2014/main" id="{7D611B26-5299-52BC-336A-250D3221698C}"/>
                </a:ext>
              </a:extLst>
            </p:cNvPr>
            <p:cNvSpPr/>
            <p:nvPr/>
          </p:nvSpPr>
          <p:spPr>
            <a:xfrm>
              <a:off x="4098066" y="1498833"/>
              <a:ext cx="2232612" cy="437757"/>
            </a:xfrm>
            <a:custGeom>
              <a:avLst/>
              <a:gdLst>
                <a:gd name="connsiteX0" fmla="*/ 2790245 w 2790245"/>
                <a:gd name="connsiteY0" fmla="*/ 437757 h 437757"/>
                <a:gd name="connsiteX1" fmla="*/ 2326949 w 2790245"/>
                <a:gd name="connsiteY1" fmla="*/ 437757 h 437757"/>
                <a:gd name="connsiteX2" fmla="*/ 621983 w 2790245"/>
                <a:gd name="connsiteY2" fmla="*/ 437757 h 437757"/>
                <a:gd name="connsiteX3" fmla="*/ 158687 w 2790245"/>
                <a:gd name="connsiteY3" fmla="*/ 437757 h 437757"/>
                <a:gd name="connsiteX4" fmla="*/ 0 w 2790245"/>
                <a:gd name="connsiteY4" fmla="*/ 216826 h 437757"/>
                <a:gd name="connsiteX5" fmla="*/ 158687 w 2790245"/>
                <a:gd name="connsiteY5" fmla="*/ 0 h 437757"/>
                <a:gd name="connsiteX6" fmla="*/ 621983 w 2790245"/>
                <a:gd name="connsiteY6" fmla="*/ 0 h 437757"/>
                <a:gd name="connsiteX7" fmla="*/ 2326949 w 2790245"/>
                <a:gd name="connsiteY7" fmla="*/ 0 h 437757"/>
                <a:gd name="connsiteX8" fmla="*/ 2790245 w 2790245"/>
                <a:gd name="connsiteY8" fmla="*/ 0 h 437757"/>
                <a:gd name="connsiteX9" fmla="*/ 2661654 w 2790245"/>
                <a:gd name="connsiteY9" fmla="*/ 216826 h 43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0245" h="437757">
                  <a:moveTo>
                    <a:pt x="2790245" y="437757"/>
                  </a:moveTo>
                  <a:lnTo>
                    <a:pt x="2326949" y="437757"/>
                  </a:lnTo>
                  <a:lnTo>
                    <a:pt x="621983" y="437757"/>
                  </a:lnTo>
                  <a:lnTo>
                    <a:pt x="158687" y="437757"/>
                  </a:lnTo>
                  <a:lnTo>
                    <a:pt x="0" y="216826"/>
                  </a:lnTo>
                  <a:lnTo>
                    <a:pt x="158687" y="0"/>
                  </a:lnTo>
                  <a:lnTo>
                    <a:pt x="621983" y="0"/>
                  </a:lnTo>
                  <a:lnTo>
                    <a:pt x="2326949" y="0"/>
                  </a:lnTo>
                  <a:lnTo>
                    <a:pt x="2790245" y="0"/>
                  </a:lnTo>
                  <a:lnTo>
                    <a:pt x="2661654" y="216826"/>
                  </a:lnTo>
                  <a:close/>
                </a:path>
              </a:pathLst>
            </a:custGeom>
            <a:solidFill>
              <a:srgbClr val="90278E"/>
            </a:solidFill>
            <a:ln w="4412" cap="flat">
              <a:noFill/>
              <a:prstDash val="solid"/>
              <a:miter/>
            </a:ln>
          </p:spPr>
          <p:txBody>
            <a:bodyPr wrap="square" rtlCol="0" anchor="ctr">
              <a:noAutofit/>
            </a:bodyPr>
            <a:lstStyle/>
            <a:p>
              <a:endParaRPr lang="en-US" sz="1396">
                <a:solidFill>
                  <a:srgbClr val="702D8C"/>
                </a:solidFill>
                <a:latin typeface="Calibri" panose="020F0502020204030204" pitchFamily="34" charset="0"/>
                <a:cs typeface="Calibri" panose="020F0502020204030204" pitchFamily="34" charset="0"/>
              </a:endParaRPr>
            </a:p>
          </p:txBody>
        </p:sp>
        <p:grpSp>
          <p:nvGrpSpPr>
            <p:cNvPr id="32" name="Group 31">
              <a:extLst>
                <a:ext uri="{FF2B5EF4-FFF2-40B4-BE49-F238E27FC236}">
                  <a16:creationId xmlns:a16="http://schemas.microsoft.com/office/drawing/2014/main" id="{C0C59228-F5A7-FD61-F71A-CA068253426E}"/>
                </a:ext>
              </a:extLst>
            </p:cNvPr>
            <p:cNvGrpSpPr/>
            <p:nvPr/>
          </p:nvGrpSpPr>
          <p:grpSpPr>
            <a:xfrm>
              <a:off x="4203213" y="1013209"/>
              <a:ext cx="2773329" cy="3507453"/>
              <a:chOff x="7582189" y="4240348"/>
              <a:chExt cx="2467246" cy="3120347"/>
            </a:xfrm>
          </p:grpSpPr>
          <p:sp>
            <p:nvSpPr>
              <p:cNvPr id="33" name="TextBox 32">
                <a:extLst>
                  <a:ext uri="{FF2B5EF4-FFF2-40B4-BE49-F238E27FC236}">
                    <a16:creationId xmlns:a16="http://schemas.microsoft.com/office/drawing/2014/main" id="{BD3C1FD1-DF08-44FE-89BF-7A02178F179C}"/>
                  </a:ext>
                </a:extLst>
              </p:cNvPr>
              <p:cNvSpPr txBox="1"/>
              <p:nvPr/>
            </p:nvSpPr>
            <p:spPr>
              <a:xfrm>
                <a:off x="7582189" y="4240348"/>
                <a:ext cx="1799121" cy="445216"/>
              </a:xfrm>
              <a:prstGeom prst="rect">
                <a:avLst/>
              </a:prstGeom>
              <a:noFill/>
            </p:spPr>
            <p:txBody>
              <a:bodyPr wrap="square" rtlCol="0">
                <a:spAutoFit/>
              </a:bodyPr>
              <a:lstStyle/>
              <a:p>
                <a:pPr algn="l"/>
                <a:r>
                  <a:rPr lang="en-US" sz="1600" b="1" dirty="0">
                    <a:ln/>
                    <a:solidFill>
                      <a:srgbClr val="DF4625"/>
                    </a:solidFill>
                    <a:latin typeface="Calibri" panose="020F0502020204030204" pitchFamily="34" charset="0"/>
                    <a:cs typeface="Calibri" panose="020F0502020204030204" pitchFamily="34" charset="0"/>
                    <a:sym typeface="Avenir-Black"/>
                    <a:rtl val="0"/>
                  </a:rPr>
                  <a:t>MODUL 5</a:t>
                </a:r>
                <a:endParaRPr lang="en-US" sz="1600" i="1" dirty="0">
                  <a:ln/>
                  <a:solidFill>
                    <a:srgbClr val="DF4625"/>
                  </a:solidFill>
                  <a:latin typeface="Calibri" panose="020F0502020204030204" pitchFamily="34" charset="0"/>
                  <a:cs typeface="Calibri" panose="020F0502020204030204" pitchFamily="34" charset="0"/>
                  <a:sym typeface="Avenir-Black"/>
                  <a:rtl val="0"/>
                </a:endParaRPr>
              </a:p>
            </p:txBody>
          </p:sp>
          <p:sp>
            <p:nvSpPr>
              <p:cNvPr id="34" name="TextBox 33">
                <a:extLst>
                  <a:ext uri="{FF2B5EF4-FFF2-40B4-BE49-F238E27FC236}">
                    <a16:creationId xmlns:a16="http://schemas.microsoft.com/office/drawing/2014/main" id="{2B2F2692-B116-5AD1-648D-55525C7DF102}"/>
                  </a:ext>
                </a:extLst>
              </p:cNvPr>
              <p:cNvSpPr txBox="1"/>
              <p:nvPr/>
            </p:nvSpPr>
            <p:spPr>
              <a:xfrm>
                <a:off x="7642196" y="4689512"/>
                <a:ext cx="1621691" cy="402213"/>
              </a:xfrm>
              <a:prstGeom prst="rect">
                <a:avLst/>
              </a:prstGeom>
              <a:noFill/>
            </p:spPr>
            <p:txBody>
              <a:bodyPr wrap="square" rtlCol="0">
                <a:spAutoFit/>
              </a:bodyPr>
              <a:lstStyle/>
              <a:p>
                <a:pPr>
                  <a:lnSpc>
                    <a:spcPts val="839"/>
                  </a:lnSpc>
                </a:pPr>
                <a:r>
                  <a:rPr lang="en-US" sz="800" b="1" dirty="0">
                    <a:ln/>
                    <a:solidFill>
                      <a:schemeClr val="bg1"/>
                    </a:solidFill>
                    <a:latin typeface="Calibri" panose="020F0502020204030204" pitchFamily="34" charset="0"/>
                    <a:cs typeface="Calibri" panose="020F0502020204030204" pitchFamily="34" charset="0"/>
                    <a:sym typeface="Avenir-Black"/>
                    <a:rtl val="0"/>
                  </a:rPr>
                  <a:t>Integratives Marketing für KMU </a:t>
                </a:r>
              </a:p>
            </p:txBody>
          </p:sp>
          <p:sp>
            <p:nvSpPr>
              <p:cNvPr id="35" name="TextBox 34">
                <a:extLst>
                  <a:ext uri="{FF2B5EF4-FFF2-40B4-BE49-F238E27FC236}">
                    <a16:creationId xmlns:a16="http://schemas.microsoft.com/office/drawing/2014/main" id="{5377FB03-17CD-A91E-2792-3012DE40073E}"/>
                  </a:ext>
                </a:extLst>
              </p:cNvPr>
              <p:cNvSpPr txBox="1"/>
              <p:nvPr/>
            </p:nvSpPr>
            <p:spPr>
              <a:xfrm>
                <a:off x="7601606" y="5113364"/>
                <a:ext cx="2447829" cy="2247331"/>
              </a:xfrm>
              <a:prstGeom prst="rect">
                <a:avLst/>
              </a:prstGeom>
              <a:noFill/>
            </p:spPr>
            <p:txBody>
              <a:bodyPr wrap="square" rtlCol="0">
                <a:spAutoFit/>
              </a:bodyPr>
              <a:lstStyle/>
              <a:p>
                <a:pPr marL="5144" indent="-5144">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Hauptmerkmale: </a:t>
                </a:r>
                <a:r>
                  <a:rPr lang="en-US" sz="875" i="1" dirty="0">
                    <a:ln/>
                    <a:solidFill>
                      <a:srgbClr val="083F59"/>
                    </a:solidFill>
                    <a:latin typeface="Calibri" panose="020F0502020204030204" pitchFamily="34" charset="0"/>
                    <a:cs typeface="Calibri" panose="020F0502020204030204" pitchFamily="34" charset="0"/>
                    <a:sym typeface="Avenir-Black"/>
                    <a:rtl val="0"/>
                  </a:rPr>
                  <a:t>Einbindung von Inklusivität in das Branding. Verstehen Sie die Bedürfnisse unterschiedlicher Zielgruppen. Strategische Marketing-Kampagnen für Inklusion entwerfen.</a:t>
                </a:r>
              </a:p>
              <a:p>
                <a:pPr marL="322057" indent="-322057">
                  <a:lnSpc>
                    <a:spcPts val="891"/>
                  </a:lnSpc>
                  <a:buClr>
                    <a:srgbClr val="DF4625"/>
                  </a:buClr>
                </a:pPr>
                <a:endParaRPr lang="en-US" sz="875" dirty="0">
                  <a:ln/>
                  <a:solidFill>
                    <a:srgbClr val="083F59"/>
                  </a:solidFill>
                  <a:latin typeface="Calibri" panose="020F0502020204030204" pitchFamily="34" charset="0"/>
                  <a:cs typeface="Calibri" panose="020F0502020204030204" pitchFamily="34" charset="0"/>
                  <a:sym typeface="Avenir-Black"/>
                  <a:rtl val="0"/>
                </a:endParaRPr>
              </a:p>
              <a:p>
                <a:pPr marL="345565" indent="-345565">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Teil 1: </a:t>
                </a:r>
                <a:r>
                  <a:rPr lang="en-US" sz="875" dirty="0">
                    <a:ln/>
                    <a:solidFill>
                      <a:srgbClr val="083F59"/>
                    </a:solidFill>
                    <a:latin typeface="Calibri" panose="020F0502020204030204" pitchFamily="34" charset="0"/>
                    <a:cs typeface="Calibri" panose="020F0502020204030204" pitchFamily="34" charset="0"/>
                    <a:sym typeface="Avenir-Black"/>
                    <a:rtl val="0"/>
                  </a:rPr>
                  <a:t>Die Macht des integrativen Marketings für KMU-Marken. </a:t>
                </a:r>
              </a:p>
              <a:p>
                <a:pPr marL="345565" indent="-345565">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Teil 2: </a:t>
                </a:r>
                <a:r>
                  <a:rPr lang="en-US" sz="875" dirty="0">
                    <a:ln/>
                    <a:solidFill>
                      <a:srgbClr val="083F59"/>
                    </a:solidFill>
                    <a:latin typeface="Calibri" panose="020F0502020204030204" pitchFamily="34" charset="0"/>
                    <a:cs typeface="Calibri" panose="020F0502020204030204" pitchFamily="34" charset="0"/>
                    <a:sym typeface="Avenir-Black"/>
                    <a:rtl val="0"/>
                  </a:rPr>
                  <a:t>Verstehen Sie Ihre Kunden und überwinden Sie Marketing-Barrieren. </a:t>
                </a:r>
              </a:p>
              <a:p>
                <a:pPr marL="345565" indent="-345565">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Teil 3: </a:t>
                </a:r>
                <a:r>
                  <a:rPr lang="en-US" sz="875" dirty="0">
                    <a:ln/>
                    <a:solidFill>
                      <a:srgbClr val="083F59"/>
                    </a:solidFill>
                    <a:latin typeface="Calibri" panose="020F0502020204030204" pitchFamily="34" charset="0"/>
                    <a:cs typeface="Calibri" panose="020F0502020204030204" pitchFamily="34" charset="0"/>
                    <a:sym typeface="Avenir-Black"/>
                    <a:rtl val="0"/>
                  </a:rPr>
                  <a:t>Gestaltung inklusiver Marketing-Kampagnen. </a:t>
                </a:r>
              </a:p>
              <a:p>
                <a:pPr>
                  <a:lnSpc>
                    <a:spcPts val="891"/>
                  </a:lnSpc>
                  <a:buClr>
                    <a:srgbClr val="DF4625"/>
                  </a:buClr>
                </a:pPr>
                <a:endParaRPr lang="en-US" sz="875" dirty="0">
                  <a:ln/>
                  <a:solidFill>
                    <a:srgbClr val="083F59"/>
                  </a:solidFill>
                  <a:latin typeface="Calibri" panose="020F0502020204030204" pitchFamily="34" charset="0"/>
                  <a:cs typeface="Calibri" panose="020F0502020204030204" pitchFamily="34" charset="0"/>
                  <a:sym typeface="Avenir-Black"/>
                  <a:rtl val="0"/>
                </a:endParaRPr>
              </a:p>
              <a:p>
                <a:pPr marL="322057" indent="-322057">
                  <a:lnSpc>
                    <a:spcPts val="891"/>
                  </a:lnSpc>
                  <a:buClr>
                    <a:srgbClr val="DF4625"/>
                  </a:buClr>
                  <a:buFont typeface="Arial" panose="020B0604020202020204" pitchFamily="34" charset="0"/>
                  <a:buChar char="•"/>
                </a:pPr>
                <a:endParaRPr lang="en-US" sz="875" dirty="0">
                  <a:ln/>
                  <a:solidFill>
                    <a:srgbClr val="083F59"/>
                  </a:solidFill>
                  <a:latin typeface="Calibri" panose="020F0502020204030204" pitchFamily="34" charset="0"/>
                  <a:cs typeface="Calibri" panose="020F0502020204030204" pitchFamily="34" charset="0"/>
                  <a:sym typeface="Avenir-Black"/>
                  <a:rtl val="0"/>
                </a:endParaRPr>
              </a:p>
            </p:txBody>
          </p:sp>
        </p:grpSp>
      </p:grpSp>
      <p:grpSp>
        <p:nvGrpSpPr>
          <p:cNvPr id="36" name="Group 35">
            <a:extLst>
              <a:ext uri="{FF2B5EF4-FFF2-40B4-BE49-F238E27FC236}">
                <a16:creationId xmlns:a16="http://schemas.microsoft.com/office/drawing/2014/main" id="{436E6C5D-D37B-D890-644B-58032AFA3F8C}"/>
              </a:ext>
            </a:extLst>
          </p:cNvPr>
          <p:cNvGrpSpPr/>
          <p:nvPr/>
        </p:nvGrpSpPr>
        <p:grpSpPr>
          <a:xfrm>
            <a:off x="4126972" y="3264753"/>
            <a:ext cx="2364319" cy="2828083"/>
            <a:chOff x="4098066" y="1021997"/>
            <a:chExt cx="3495377" cy="4181002"/>
          </a:xfrm>
        </p:grpSpPr>
        <p:sp>
          <p:nvSpPr>
            <p:cNvPr id="37" name="Freeform 36">
              <a:extLst>
                <a:ext uri="{FF2B5EF4-FFF2-40B4-BE49-F238E27FC236}">
                  <a16:creationId xmlns:a16="http://schemas.microsoft.com/office/drawing/2014/main" id="{372A72D5-087D-10CB-9E31-C050DC80F392}"/>
                </a:ext>
              </a:extLst>
            </p:cNvPr>
            <p:cNvSpPr/>
            <p:nvPr/>
          </p:nvSpPr>
          <p:spPr>
            <a:xfrm>
              <a:off x="4098066" y="1498833"/>
              <a:ext cx="2312141" cy="437757"/>
            </a:xfrm>
            <a:custGeom>
              <a:avLst/>
              <a:gdLst>
                <a:gd name="connsiteX0" fmla="*/ 2790245 w 2790245"/>
                <a:gd name="connsiteY0" fmla="*/ 437757 h 437757"/>
                <a:gd name="connsiteX1" fmla="*/ 2326949 w 2790245"/>
                <a:gd name="connsiteY1" fmla="*/ 437757 h 437757"/>
                <a:gd name="connsiteX2" fmla="*/ 621983 w 2790245"/>
                <a:gd name="connsiteY2" fmla="*/ 437757 h 437757"/>
                <a:gd name="connsiteX3" fmla="*/ 158687 w 2790245"/>
                <a:gd name="connsiteY3" fmla="*/ 437757 h 437757"/>
                <a:gd name="connsiteX4" fmla="*/ 0 w 2790245"/>
                <a:gd name="connsiteY4" fmla="*/ 216826 h 437757"/>
                <a:gd name="connsiteX5" fmla="*/ 158687 w 2790245"/>
                <a:gd name="connsiteY5" fmla="*/ 0 h 437757"/>
                <a:gd name="connsiteX6" fmla="*/ 621983 w 2790245"/>
                <a:gd name="connsiteY6" fmla="*/ 0 h 437757"/>
                <a:gd name="connsiteX7" fmla="*/ 2326949 w 2790245"/>
                <a:gd name="connsiteY7" fmla="*/ 0 h 437757"/>
                <a:gd name="connsiteX8" fmla="*/ 2790245 w 2790245"/>
                <a:gd name="connsiteY8" fmla="*/ 0 h 437757"/>
                <a:gd name="connsiteX9" fmla="*/ 2661654 w 2790245"/>
                <a:gd name="connsiteY9" fmla="*/ 216826 h 43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0245" h="437757">
                  <a:moveTo>
                    <a:pt x="2790245" y="437757"/>
                  </a:moveTo>
                  <a:lnTo>
                    <a:pt x="2326949" y="437757"/>
                  </a:lnTo>
                  <a:lnTo>
                    <a:pt x="621983" y="437757"/>
                  </a:lnTo>
                  <a:lnTo>
                    <a:pt x="158687" y="437757"/>
                  </a:lnTo>
                  <a:lnTo>
                    <a:pt x="0" y="216826"/>
                  </a:lnTo>
                  <a:lnTo>
                    <a:pt x="158687" y="0"/>
                  </a:lnTo>
                  <a:lnTo>
                    <a:pt x="621983" y="0"/>
                  </a:lnTo>
                  <a:lnTo>
                    <a:pt x="2326949" y="0"/>
                  </a:lnTo>
                  <a:lnTo>
                    <a:pt x="2790245" y="0"/>
                  </a:lnTo>
                  <a:lnTo>
                    <a:pt x="2661654" y="216826"/>
                  </a:lnTo>
                  <a:close/>
                </a:path>
              </a:pathLst>
            </a:custGeom>
            <a:solidFill>
              <a:srgbClr val="90278E"/>
            </a:solidFill>
            <a:ln w="4412" cap="flat">
              <a:noFill/>
              <a:prstDash val="solid"/>
              <a:miter/>
            </a:ln>
          </p:spPr>
          <p:txBody>
            <a:bodyPr wrap="square" rtlCol="0" anchor="ctr">
              <a:noAutofit/>
            </a:bodyPr>
            <a:lstStyle/>
            <a:p>
              <a:endParaRPr lang="en-US" sz="1396">
                <a:solidFill>
                  <a:srgbClr val="702D8C"/>
                </a:solidFill>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id="{7B937044-972A-3227-A279-9A3277B0D2B2}"/>
                </a:ext>
              </a:extLst>
            </p:cNvPr>
            <p:cNvGrpSpPr/>
            <p:nvPr/>
          </p:nvGrpSpPr>
          <p:grpSpPr>
            <a:xfrm>
              <a:off x="4203028" y="1021997"/>
              <a:ext cx="3390415" cy="4181002"/>
              <a:chOff x="7582026" y="4248166"/>
              <a:chExt cx="3016227" cy="3719559"/>
            </a:xfrm>
          </p:grpSpPr>
          <p:sp>
            <p:nvSpPr>
              <p:cNvPr id="39" name="TextBox 38">
                <a:extLst>
                  <a:ext uri="{FF2B5EF4-FFF2-40B4-BE49-F238E27FC236}">
                    <a16:creationId xmlns:a16="http://schemas.microsoft.com/office/drawing/2014/main" id="{70A78C04-417A-CA86-DF58-FE839E51F888}"/>
                  </a:ext>
                </a:extLst>
              </p:cNvPr>
              <p:cNvSpPr txBox="1"/>
              <p:nvPr/>
            </p:nvSpPr>
            <p:spPr>
              <a:xfrm>
                <a:off x="7582026" y="4248166"/>
                <a:ext cx="2359523" cy="445216"/>
              </a:xfrm>
              <a:prstGeom prst="rect">
                <a:avLst/>
              </a:prstGeom>
              <a:noFill/>
            </p:spPr>
            <p:txBody>
              <a:bodyPr wrap="square" rtlCol="0">
                <a:spAutoFit/>
              </a:bodyPr>
              <a:lstStyle/>
              <a:p>
                <a:pPr algn="l"/>
                <a:r>
                  <a:rPr lang="en-US" sz="1600" b="1" dirty="0">
                    <a:ln/>
                    <a:solidFill>
                      <a:srgbClr val="DF4625"/>
                    </a:solidFill>
                    <a:latin typeface="Calibri" panose="020F0502020204030204" pitchFamily="34" charset="0"/>
                    <a:cs typeface="Calibri" panose="020F0502020204030204" pitchFamily="34" charset="0"/>
                    <a:sym typeface="Avenir-Black"/>
                    <a:rtl val="0"/>
                  </a:rPr>
                  <a:t>MODUL 6 </a:t>
                </a:r>
                <a:endParaRPr lang="en-US" sz="1600" i="1" dirty="0">
                  <a:ln/>
                  <a:solidFill>
                    <a:srgbClr val="DF4625"/>
                  </a:solidFill>
                  <a:latin typeface="Calibri" panose="020F0502020204030204" pitchFamily="34" charset="0"/>
                  <a:cs typeface="Calibri" panose="020F0502020204030204" pitchFamily="34" charset="0"/>
                  <a:sym typeface="Avenir-Black"/>
                  <a:rtl val="0"/>
                </a:endParaRPr>
              </a:p>
            </p:txBody>
          </p:sp>
          <p:sp>
            <p:nvSpPr>
              <p:cNvPr id="40" name="TextBox 39">
                <a:extLst>
                  <a:ext uri="{FF2B5EF4-FFF2-40B4-BE49-F238E27FC236}">
                    <a16:creationId xmlns:a16="http://schemas.microsoft.com/office/drawing/2014/main" id="{38E80EE9-41E0-E887-7D31-ECDA010BD897}"/>
                  </a:ext>
                </a:extLst>
              </p:cNvPr>
              <p:cNvSpPr txBox="1"/>
              <p:nvPr/>
            </p:nvSpPr>
            <p:spPr>
              <a:xfrm>
                <a:off x="7642196" y="4689513"/>
                <a:ext cx="1893323" cy="391301"/>
              </a:xfrm>
              <a:prstGeom prst="rect">
                <a:avLst/>
              </a:prstGeom>
              <a:noFill/>
            </p:spPr>
            <p:txBody>
              <a:bodyPr wrap="square" rtlCol="0">
                <a:spAutoFit/>
              </a:bodyPr>
              <a:lstStyle/>
              <a:p>
                <a:pPr>
                  <a:lnSpc>
                    <a:spcPts val="839"/>
                  </a:lnSpc>
                </a:pPr>
                <a:r>
                  <a:rPr lang="en-US" sz="700" b="1" dirty="0">
                    <a:ln/>
                    <a:solidFill>
                      <a:schemeClr val="bg1"/>
                    </a:solidFill>
                    <a:latin typeface="Calibri" panose="020F0502020204030204" pitchFamily="34" charset="0"/>
                    <a:cs typeface="Calibri" panose="020F0502020204030204" pitchFamily="34" charset="0"/>
                    <a:sym typeface="Avenir-Black"/>
                    <a:rtl val="0"/>
                  </a:rPr>
                  <a:t>Integratives gesellschaftliches Engagement für KMU </a:t>
                </a:r>
              </a:p>
            </p:txBody>
          </p:sp>
          <p:sp>
            <p:nvSpPr>
              <p:cNvPr id="41" name="TextBox 40">
                <a:extLst>
                  <a:ext uri="{FF2B5EF4-FFF2-40B4-BE49-F238E27FC236}">
                    <a16:creationId xmlns:a16="http://schemas.microsoft.com/office/drawing/2014/main" id="{1596703B-C487-235C-D089-9845D009B45B}"/>
                  </a:ext>
                </a:extLst>
              </p:cNvPr>
              <p:cNvSpPr txBox="1"/>
              <p:nvPr/>
            </p:nvSpPr>
            <p:spPr>
              <a:xfrm>
                <a:off x="7601606" y="5113365"/>
                <a:ext cx="2996647" cy="2854360"/>
              </a:xfrm>
              <a:prstGeom prst="rect">
                <a:avLst/>
              </a:prstGeom>
              <a:noFill/>
            </p:spPr>
            <p:txBody>
              <a:bodyPr wrap="square" rtlCol="0">
                <a:spAutoFit/>
              </a:bodyPr>
              <a:lstStyle/>
              <a:p>
                <a:pPr marL="5144" indent="-5144">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Hauptmerkmale: </a:t>
                </a:r>
                <a:r>
                  <a:rPr lang="en-US" sz="875" i="1" dirty="0">
                    <a:ln/>
                    <a:solidFill>
                      <a:srgbClr val="083F59"/>
                    </a:solidFill>
                    <a:latin typeface="Calibri" panose="020F0502020204030204" pitchFamily="34" charset="0"/>
                    <a:cs typeface="Calibri" panose="020F0502020204030204" pitchFamily="34" charset="0"/>
                    <a:sym typeface="Avenir-Black"/>
                    <a:rtl val="0"/>
                  </a:rPr>
                  <a:t>Lernen Sie die sechs Grundprinzipien des integrativen Engagements in der Gemeinde kennen. Verstehen Sie die vier Ebenen des Gemeinschaftskontextes und erstellen Sie einen effektiven Engagementrahmen und Aktionsplan</a:t>
                </a:r>
                <a:r>
                  <a:rPr lang="en-US" sz="875" dirty="0">
                    <a:ln/>
                    <a:solidFill>
                      <a:srgbClr val="083F59"/>
                    </a:solidFill>
                    <a:latin typeface="Calibri" panose="020F0502020204030204" pitchFamily="34" charset="0"/>
                    <a:cs typeface="Calibri" panose="020F0502020204030204" pitchFamily="34" charset="0"/>
                    <a:sym typeface="Avenir-Black"/>
                    <a:rtl val="0"/>
                  </a:rPr>
                  <a:t>.</a:t>
                </a:r>
              </a:p>
              <a:p>
                <a:pPr marL="345721" indent="-345721">
                  <a:lnSpc>
                    <a:spcPts val="891"/>
                  </a:lnSpc>
                  <a:buClr>
                    <a:srgbClr val="DF4625"/>
                  </a:buClr>
                </a:pPr>
                <a:endParaRPr lang="en-US" sz="875" dirty="0">
                  <a:ln/>
                  <a:solidFill>
                    <a:srgbClr val="083F59"/>
                  </a:solidFill>
                  <a:latin typeface="Calibri" panose="020F0502020204030204" pitchFamily="34" charset="0"/>
                  <a:cs typeface="Calibri" panose="020F0502020204030204" pitchFamily="34" charset="0"/>
                  <a:sym typeface="Avenir-Black"/>
                  <a:rtl val="0"/>
                </a:endParaRPr>
              </a:p>
              <a:p>
                <a:pPr marL="345721" indent="-345721">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Teil 1: </a:t>
                </a:r>
                <a:r>
                  <a:rPr lang="en-US" sz="875" dirty="0">
                    <a:ln/>
                    <a:solidFill>
                      <a:srgbClr val="083F59"/>
                    </a:solidFill>
                    <a:latin typeface="Calibri" panose="020F0502020204030204" pitchFamily="34" charset="0"/>
                    <a:cs typeface="Calibri" panose="020F0502020204030204" pitchFamily="34" charset="0"/>
                    <a:sym typeface="Avenir-Black"/>
                    <a:rtl val="0"/>
                  </a:rPr>
                  <a:t>Grundlagen des inklusiven Engagements in der Gemeinschaft. </a:t>
                </a:r>
              </a:p>
              <a:p>
                <a:pPr marL="345721" indent="-345721">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Teil 2: </a:t>
                </a:r>
                <a:r>
                  <a:rPr lang="en-US" sz="875" dirty="0">
                    <a:ln/>
                    <a:solidFill>
                      <a:srgbClr val="083F59"/>
                    </a:solidFill>
                    <a:latin typeface="Calibri" panose="020F0502020204030204" pitchFamily="34" charset="0"/>
                    <a:cs typeface="Calibri" panose="020F0502020204030204" pitchFamily="34" charset="0"/>
                    <a:sym typeface="Avenir-Black"/>
                    <a:rtl val="0"/>
                  </a:rPr>
                  <a:t>Verstehen Sie Ihre Gemeinschaft und binden Sie sie ein. </a:t>
                </a:r>
              </a:p>
              <a:p>
                <a:pPr marL="345721" indent="-345721">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Teil 3: </a:t>
                </a:r>
                <a:r>
                  <a:rPr lang="en-US" sz="875" dirty="0">
                    <a:ln/>
                    <a:solidFill>
                      <a:srgbClr val="083F59"/>
                    </a:solidFill>
                    <a:latin typeface="Calibri" panose="020F0502020204030204" pitchFamily="34" charset="0"/>
                    <a:cs typeface="Calibri" panose="020F0502020204030204" pitchFamily="34" charset="0"/>
                    <a:sym typeface="Avenir-Black"/>
                    <a:rtl val="0"/>
                  </a:rPr>
                  <a:t>Sicherstellung eines inklusiven Engagements durch Shared Value. </a:t>
                </a:r>
              </a:p>
              <a:p>
                <a:pPr marL="345721" indent="-345721">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Teil 4: </a:t>
                </a:r>
                <a:r>
                  <a:rPr lang="en-US" sz="875" dirty="0">
                    <a:ln/>
                    <a:solidFill>
                      <a:srgbClr val="083F59"/>
                    </a:solidFill>
                    <a:latin typeface="Calibri" panose="020F0502020204030204" pitchFamily="34" charset="0"/>
                    <a:cs typeface="Calibri" panose="020F0502020204030204" pitchFamily="34" charset="0"/>
                    <a:sym typeface="Avenir-Black"/>
                    <a:rtl val="0"/>
                  </a:rPr>
                  <a:t>Vorbereitung eines wirksamen Rahmens für das Engagement der Gemeinschaft. </a:t>
                </a:r>
              </a:p>
              <a:p>
                <a:pPr marL="345721" indent="-345721">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Teil 5: </a:t>
                </a:r>
                <a:r>
                  <a:rPr lang="en-US" sz="875" dirty="0">
                    <a:ln/>
                    <a:solidFill>
                      <a:srgbClr val="083F59"/>
                    </a:solidFill>
                    <a:latin typeface="Calibri" panose="020F0502020204030204" pitchFamily="34" charset="0"/>
                    <a:cs typeface="Calibri" panose="020F0502020204030204" pitchFamily="34" charset="0"/>
                    <a:sym typeface="Avenir-Black"/>
                    <a:rtl val="0"/>
                  </a:rPr>
                  <a:t>Erstellen Sie einen Rahmen für das Engagement der Gemeinschaft und einen Aktionsplan. </a:t>
                </a:r>
              </a:p>
              <a:p>
                <a:pPr marL="345721" indent="-345721">
                  <a:lnSpc>
                    <a:spcPts val="891"/>
                  </a:lnSpc>
                  <a:buClr>
                    <a:srgbClr val="DF4625"/>
                  </a:buClr>
                </a:pPr>
                <a:endParaRPr lang="en-US" sz="875" dirty="0">
                  <a:ln/>
                  <a:solidFill>
                    <a:srgbClr val="083F59"/>
                  </a:solidFill>
                  <a:latin typeface="Calibri" panose="020F0502020204030204" pitchFamily="34" charset="0"/>
                  <a:cs typeface="Calibri" panose="020F0502020204030204" pitchFamily="34" charset="0"/>
                  <a:sym typeface="Avenir-Black"/>
                  <a:rtl val="0"/>
                </a:endParaRPr>
              </a:p>
              <a:p>
                <a:pPr marL="345721" indent="-345721">
                  <a:lnSpc>
                    <a:spcPts val="891"/>
                  </a:lnSpc>
                  <a:buClr>
                    <a:srgbClr val="DF4625"/>
                  </a:buClr>
                </a:pPr>
                <a:endParaRPr lang="en-US" sz="875" dirty="0">
                  <a:ln/>
                  <a:solidFill>
                    <a:srgbClr val="083F59"/>
                  </a:solidFill>
                  <a:latin typeface="Calibri" panose="020F0502020204030204" pitchFamily="34" charset="0"/>
                  <a:cs typeface="Calibri" panose="020F0502020204030204" pitchFamily="34" charset="0"/>
                  <a:sym typeface="Avenir-Black"/>
                  <a:rtl val="0"/>
                </a:endParaRPr>
              </a:p>
            </p:txBody>
          </p:sp>
        </p:grpSp>
      </p:grpSp>
      <p:sp>
        <p:nvSpPr>
          <p:cNvPr id="42" name="Freeform 41">
            <a:extLst>
              <a:ext uri="{FF2B5EF4-FFF2-40B4-BE49-F238E27FC236}">
                <a16:creationId xmlns:a16="http://schemas.microsoft.com/office/drawing/2014/main" id="{CBB819DA-C5F5-B45A-37D9-E9EB391E6357}"/>
              </a:ext>
            </a:extLst>
          </p:cNvPr>
          <p:cNvSpPr/>
          <p:nvPr/>
        </p:nvSpPr>
        <p:spPr>
          <a:xfrm>
            <a:off x="8671172" y="3657721"/>
            <a:ext cx="423041" cy="158173"/>
          </a:xfrm>
          <a:custGeom>
            <a:avLst/>
            <a:gdLst>
              <a:gd name="connsiteX0" fmla="*/ 0 w 668437"/>
              <a:gd name="connsiteY0" fmla="*/ 0 h 194261"/>
              <a:gd name="connsiteX1" fmla="*/ 668437 w 668437"/>
              <a:gd name="connsiteY1" fmla="*/ 0 h 194261"/>
              <a:gd name="connsiteX2" fmla="*/ 668437 w 668437"/>
              <a:gd name="connsiteY2" fmla="*/ 194262 h 194261"/>
              <a:gd name="connsiteX3" fmla="*/ 0 w 668437"/>
              <a:gd name="connsiteY3" fmla="*/ 194262 h 194261"/>
            </a:gdLst>
            <a:ahLst/>
            <a:cxnLst>
              <a:cxn ang="0">
                <a:pos x="connsiteX0" y="connsiteY0"/>
              </a:cxn>
              <a:cxn ang="0">
                <a:pos x="connsiteX1" y="connsiteY1"/>
              </a:cxn>
              <a:cxn ang="0">
                <a:pos x="connsiteX2" y="connsiteY2"/>
              </a:cxn>
              <a:cxn ang="0">
                <a:pos x="connsiteX3" y="connsiteY3"/>
              </a:cxn>
            </a:cxnLst>
            <a:rect l="l" t="t" r="r" b="b"/>
            <a:pathLst>
              <a:path w="668437" h="194261">
                <a:moveTo>
                  <a:pt x="0" y="0"/>
                </a:moveTo>
                <a:lnTo>
                  <a:pt x="668437" y="0"/>
                </a:lnTo>
                <a:lnTo>
                  <a:pt x="668437" y="194262"/>
                </a:lnTo>
                <a:lnTo>
                  <a:pt x="0" y="194262"/>
                </a:lnTo>
                <a:close/>
              </a:path>
            </a:pathLst>
          </a:custGeom>
          <a:solidFill>
            <a:srgbClr val="FFFFFF"/>
          </a:solid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A72DA418-8663-01A4-E4A8-4ADED866CC94}"/>
              </a:ext>
            </a:extLst>
          </p:cNvPr>
          <p:cNvSpPr/>
          <p:nvPr/>
        </p:nvSpPr>
        <p:spPr>
          <a:xfrm>
            <a:off x="6308659" y="3619564"/>
            <a:ext cx="358288" cy="189702"/>
          </a:xfrm>
          <a:custGeom>
            <a:avLst/>
            <a:gdLst>
              <a:gd name="connsiteX0" fmla="*/ 0 w 680357"/>
              <a:gd name="connsiteY0" fmla="*/ 0 h 173952"/>
              <a:gd name="connsiteX1" fmla="*/ 680358 w 680357"/>
              <a:gd name="connsiteY1" fmla="*/ 0 h 173952"/>
              <a:gd name="connsiteX2" fmla="*/ 680358 w 680357"/>
              <a:gd name="connsiteY2" fmla="*/ 173953 h 173952"/>
              <a:gd name="connsiteX3" fmla="*/ 0 w 680357"/>
              <a:gd name="connsiteY3" fmla="*/ 173953 h 173952"/>
            </a:gdLst>
            <a:ahLst/>
            <a:cxnLst>
              <a:cxn ang="0">
                <a:pos x="connsiteX0" y="connsiteY0"/>
              </a:cxn>
              <a:cxn ang="0">
                <a:pos x="connsiteX1" y="connsiteY1"/>
              </a:cxn>
              <a:cxn ang="0">
                <a:pos x="connsiteX2" y="connsiteY2"/>
              </a:cxn>
              <a:cxn ang="0">
                <a:pos x="connsiteX3" y="connsiteY3"/>
              </a:cxn>
            </a:cxnLst>
            <a:rect l="l" t="t" r="r" b="b"/>
            <a:pathLst>
              <a:path w="680357" h="173952">
                <a:moveTo>
                  <a:pt x="0" y="0"/>
                </a:moveTo>
                <a:lnTo>
                  <a:pt x="680358" y="0"/>
                </a:lnTo>
                <a:lnTo>
                  <a:pt x="680358" y="173953"/>
                </a:lnTo>
                <a:lnTo>
                  <a:pt x="0" y="173953"/>
                </a:lnTo>
                <a:close/>
              </a:path>
            </a:pathLst>
          </a:custGeom>
          <a:solidFill>
            <a:srgbClr val="FFFFFF"/>
          </a:solid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grpSp>
        <p:nvGrpSpPr>
          <p:cNvPr id="44" name="Graphic 4">
            <a:extLst>
              <a:ext uri="{FF2B5EF4-FFF2-40B4-BE49-F238E27FC236}">
                <a16:creationId xmlns:a16="http://schemas.microsoft.com/office/drawing/2014/main" id="{6640C839-541A-1FB0-F490-13C4A8A2E896}"/>
              </a:ext>
            </a:extLst>
          </p:cNvPr>
          <p:cNvGrpSpPr/>
          <p:nvPr/>
        </p:nvGrpSpPr>
        <p:grpSpPr>
          <a:xfrm>
            <a:off x="8718922" y="3548654"/>
            <a:ext cx="327630" cy="347436"/>
            <a:chOff x="3517492" y="4552347"/>
            <a:chExt cx="430907" cy="456956"/>
          </a:xfrm>
          <a:solidFill>
            <a:srgbClr val="083F59"/>
          </a:solidFill>
        </p:grpSpPr>
        <p:sp>
          <p:nvSpPr>
            <p:cNvPr id="45" name="Freeform 44">
              <a:extLst>
                <a:ext uri="{FF2B5EF4-FFF2-40B4-BE49-F238E27FC236}">
                  <a16:creationId xmlns:a16="http://schemas.microsoft.com/office/drawing/2014/main" id="{3784C002-52DC-3AD1-8346-E19985897F28}"/>
                </a:ext>
              </a:extLst>
            </p:cNvPr>
            <p:cNvSpPr/>
            <p:nvPr/>
          </p:nvSpPr>
          <p:spPr>
            <a:xfrm>
              <a:off x="3829636" y="4853011"/>
              <a:ext cx="41501" cy="43267"/>
            </a:xfrm>
            <a:custGeom>
              <a:avLst/>
              <a:gdLst>
                <a:gd name="connsiteX0" fmla="*/ 20750 w 41501"/>
                <a:gd name="connsiteY0" fmla="*/ 14128 h 43267"/>
                <a:gd name="connsiteX1" fmla="*/ 27373 w 41501"/>
                <a:gd name="connsiteY1" fmla="*/ 21192 h 43267"/>
                <a:gd name="connsiteX2" fmla="*/ 20750 w 41501"/>
                <a:gd name="connsiteY2" fmla="*/ 28256 h 43267"/>
                <a:gd name="connsiteX3" fmla="*/ 14128 w 41501"/>
                <a:gd name="connsiteY3" fmla="*/ 21192 h 43267"/>
                <a:gd name="connsiteX4" fmla="*/ 20750 w 41501"/>
                <a:gd name="connsiteY4" fmla="*/ 14128 h 43267"/>
                <a:gd name="connsiteX5" fmla="*/ 20750 w 41501"/>
                <a:gd name="connsiteY5" fmla="*/ 43268 h 43267"/>
                <a:gd name="connsiteX6" fmla="*/ 41501 w 41501"/>
                <a:gd name="connsiteY6" fmla="*/ 21634 h 43267"/>
                <a:gd name="connsiteX7" fmla="*/ 20750 w 41501"/>
                <a:gd name="connsiteY7" fmla="*/ 0 h 43267"/>
                <a:gd name="connsiteX8" fmla="*/ 0 w 41501"/>
                <a:gd name="connsiteY8" fmla="*/ 21634 h 43267"/>
                <a:gd name="connsiteX9" fmla="*/ 20750 w 41501"/>
                <a:gd name="connsiteY9" fmla="*/ 43268 h 4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01" h="43267">
                  <a:moveTo>
                    <a:pt x="20750" y="14128"/>
                  </a:moveTo>
                  <a:cubicBezTo>
                    <a:pt x="24724" y="14128"/>
                    <a:pt x="27373" y="17219"/>
                    <a:pt x="27373" y="21192"/>
                  </a:cubicBezTo>
                  <a:cubicBezTo>
                    <a:pt x="27373" y="25166"/>
                    <a:pt x="24283" y="28256"/>
                    <a:pt x="20750" y="28256"/>
                  </a:cubicBezTo>
                  <a:cubicBezTo>
                    <a:pt x="17218" y="28256"/>
                    <a:pt x="14128" y="25166"/>
                    <a:pt x="14128" y="21192"/>
                  </a:cubicBezTo>
                  <a:cubicBezTo>
                    <a:pt x="14128" y="17219"/>
                    <a:pt x="16777" y="14128"/>
                    <a:pt x="20750" y="14128"/>
                  </a:cubicBezTo>
                  <a:close/>
                  <a:moveTo>
                    <a:pt x="20750" y="43268"/>
                  </a:moveTo>
                  <a:cubicBezTo>
                    <a:pt x="32230" y="43268"/>
                    <a:pt x="41501" y="33555"/>
                    <a:pt x="41501" y="21634"/>
                  </a:cubicBezTo>
                  <a:cubicBezTo>
                    <a:pt x="41501" y="9713"/>
                    <a:pt x="32230" y="0"/>
                    <a:pt x="20750" y="0"/>
                  </a:cubicBezTo>
                  <a:cubicBezTo>
                    <a:pt x="9271" y="0"/>
                    <a:pt x="0" y="9713"/>
                    <a:pt x="0" y="21634"/>
                  </a:cubicBezTo>
                  <a:cubicBezTo>
                    <a:pt x="0" y="33555"/>
                    <a:pt x="9271" y="43268"/>
                    <a:pt x="20750" y="43268"/>
                  </a:cubicBezTo>
                  <a:close/>
                </a:path>
              </a:pathLst>
            </a:custGeom>
            <a:grp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grpSp>
          <p:nvGrpSpPr>
            <p:cNvPr id="46" name="Graphic 4">
              <a:extLst>
                <a:ext uri="{FF2B5EF4-FFF2-40B4-BE49-F238E27FC236}">
                  <a16:creationId xmlns:a16="http://schemas.microsoft.com/office/drawing/2014/main" id="{FE0771BD-7FB3-CD03-117C-E55840A931E8}"/>
                </a:ext>
              </a:extLst>
            </p:cNvPr>
            <p:cNvGrpSpPr/>
            <p:nvPr/>
          </p:nvGrpSpPr>
          <p:grpSpPr>
            <a:xfrm>
              <a:off x="3517492" y="4552347"/>
              <a:ext cx="430907" cy="456956"/>
              <a:chOff x="3517492" y="4552347"/>
              <a:chExt cx="430907" cy="456956"/>
            </a:xfrm>
            <a:grpFill/>
          </p:grpSpPr>
          <p:sp>
            <p:nvSpPr>
              <p:cNvPr id="47" name="Freeform 46">
                <a:extLst>
                  <a:ext uri="{FF2B5EF4-FFF2-40B4-BE49-F238E27FC236}">
                    <a16:creationId xmlns:a16="http://schemas.microsoft.com/office/drawing/2014/main" id="{A1D3556F-92F8-F8D7-8FF3-ECA80D29F5D3}"/>
                  </a:ext>
                </a:extLst>
              </p:cNvPr>
              <p:cNvSpPr/>
              <p:nvPr/>
            </p:nvSpPr>
            <p:spPr>
              <a:xfrm>
                <a:off x="3860541" y="4562502"/>
                <a:ext cx="80795" cy="84768"/>
              </a:xfrm>
              <a:custGeom>
                <a:avLst/>
                <a:gdLst>
                  <a:gd name="connsiteX0" fmla="*/ 38411 w 80795"/>
                  <a:gd name="connsiteY0" fmla="*/ 0 h 84768"/>
                  <a:gd name="connsiteX1" fmla="*/ 80795 w 80795"/>
                  <a:gd name="connsiteY1" fmla="*/ 44592 h 84768"/>
                  <a:gd name="connsiteX2" fmla="*/ 68433 w 80795"/>
                  <a:gd name="connsiteY2" fmla="*/ 75938 h 84768"/>
                  <a:gd name="connsiteX3" fmla="*/ 60044 w 80795"/>
                  <a:gd name="connsiteY3" fmla="*/ 84769 h 84768"/>
                  <a:gd name="connsiteX4" fmla="*/ 0 w 80795"/>
                  <a:gd name="connsiteY4" fmla="*/ 21634 h 84768"/>
                  <a:gd name="connsiteX5" fmla="*/ 8388 w 80795"/>
                  <a:gd name="connsiteY5" fmla="*/ 12804 h 84768"/>
                  <a:gd name="connsiteX6" fmla="*/ 38411 w 80795"/>
                  <a:gd name="connsiteY6" fmla="*/ 0 h 8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795" h="84768">
                    <a:moveTo>
                      <a:pt x="38411" y="0"/>
                    </a:moveTo>
                    <a:cubicBezTo>
                      <a:pt x="61811" y="0"/>
                      <a:pt x="80795" y="20309"/>
                      <a:pt x="80795" y="44592"/>
                    </a:cubicBezTo>
                    <a:cubicBezTo>
                      <a:pt x="80795" y="56512"/>
                      <a:pt x="76380" y="67992"/>
                      <a:pt x="68433" y="75938"/>
                    </a:cubicBezTo>
                    <a:lnTo>
                      <a:pt x="60044" y="84769"/>
                    </a:lnTo>
                    <a:lnTo>
                      <a:pt x="0" y="21634"/>
                    </a:lnTo>
                    <a:lnTo>
                      <a:pt x="8388" y="12804"/>
                    </a:lnTo>
                    <a:cubicBezTo>
                      <a:pt x="16335" y="4415"/>
                      <a:pt x="27373" y="0"/>
                      <a:pt x="38411" y="0"/>
                    </a:cubicBezTo>
                    <a:close/>
                  </a:path>
                </a:pathLst>
              </a:custGeom>
              <a:solidFill>
                <a:srgbClr val="DF4625"/>
              </a:solid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4AAD3872-E26E-F06F-6EA0-C347C48B9E4B}"/>
                  </a:ext>
                </a:extLst>
              </p:cNvPr>
              <p:cNvSpPr/>
              <p:nvPr/>
            </p:nvSpPr>
            <p:spPr>
              <a:xfrm>
                <a:off x="3705132" y="4659633"/>
                <a:ext cx="144813" cy="242827"/>
              </a:xfrm>
              <a:custGeom>
                <a:avLst/>
                <a:gdLst>
                  <a:gd name="connsiteX0" fmla="*/ 144813 w 144813"/>
                  <a:gd name="connsiteY0" fmla="*/ 116999 h 242827"/>
                  <a:gd name="connsiteX1" fmla="*/ 107285 w 144813"/>
                  <a:gd name="connsiteY1" fmla="*/ 194262 h 242827"/>
                  <a:gd name="connsiteX2" fmla="*/ 72848 w 144813"/>
                  <a:gd name="connsiteY2" fmla="*/ 242827 h 242827"/>
                  <a:gd name="connsiteX3" fmla="*/ 68433 w 144813"/>
                  <a:gd name="connsiteY3" fmla="*/ 242386 h 242827"/>
                  <a:gd name="connsiteX4" fmla="*/ 41060 w 144813"/>
                  <a:gd name="connsiteY4" fmla="*/ 242386 h 242827"/>
                  <a:gd name="connsiteX5" fmla="*/ 41060 w 144813"/>
                  <a:gd name="connsiteY5" fmla="*/ 205299 h 242827"/>
                  <a:gd name="connsiteX6" fmla="*/ 20309 w 144813"/>
                  <a:gd name="connsiteY6" fmla="*/ 183224 h 242827"/>
                  <a:gd name="connsiteX7" fmla="*/ 6623 w 144813"/>
                  <a:gd name="connsiteY7" fmla="*/ 183224 h 242827"/>
                  <a:gd name="connsiteX8" fmla="*/ 0 w 144813"/>
                  <a:gd name="connsiteY8" fmla="*/ 176160 h 242827"/>
                  <a:gd name="connsiteX9" fmla="*/ 6623 w 144813"/>
                  <a:gd name="connsiteY9" fmla="*/ 169096 h 242827"/>
                  <a:gd name="connsiteX10" fmla="*/ 75497 w 144813"/>
                  <a:gd name="connsiteY10" fmla="*/ 169096 h 242827"/>
                  <a:gd name="connsiteX11" fmla="*/ 96248 w 144813"/>
                  <a:gd name="connsiteY11" fmla="*/ 147021 h 242827"/>
                  <a:gd name="connsiteX12" fmla="*/ 75497 w 144813"/>
                  <a:gd name="connsiteY12" fmla="*/ 124945 h 242827"/>
                  <a:gd name="connsiteX13" fmla="*/ 20309 w 144813"/>
                  <a:gd name="connsiteY13" fmla="*/ 124945 h 242827"/>
                  <a:gd name="connsiteX14" fmla="*/ 13687 w 144813"/>
                  <a:gd name="connsiteY14" fmla="*/ 117881 h 242827"/>
                  <a:gd name="connsiteX15" fmla="*/ 13687 w 144813"/>
                  <a:gd name="connsiteY15" fmla="*/ 95806 h 242827"/>
                  <a:gd name="connsiteX16" fmla="*/ 48124 w 144813"/>
                  <a:gd name="connsiteY16" fmla="*/ 95806 h 242827"/>
                  <a:gd name="connsiteX17" fmla="*/ 82561 w 144813"/>
                  <a:gd name="connsiteY17" fmla="*/ 58720 h 242827"/>
                  <a:gd name="connsiteX18" fmla="*/ 48124 w 144813"/>
                  <a:gd name="connsiteY18" fmla="*/ 21634 h 242827"/>
                  <a:gd name="connsiteX19" fmla="*/ 47682 w 144813"/>
                  <a:gd name="connsiteY19" fmla="*/ 21634 h 242827"/>
                  <a:gd name="connsiteX20" fmla="*/ 48124 w 144813"/>
                  <a:gd name="connsiteY20" fmla="*/ 14128 h 242827"/>
                  <a:gd name="connsiteX21" fmla="*/ 46358 w 144813"/>
                  <a:gd name="connsiteY21" fmla="*/ 0 h 242827"/>
                  <a:gd name="connsiteX22" fmla="*/ 144813 w 144813"/>
                  <a:gd name="connsiteY22" fmla="*/ 116999 h 24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4813" h="242827">
                    <a:moveTo>
                      <a:pt x="144813" y="116999"/>
                    </a:moveTo>
                    <a:cubicBezTo>
                      <a:pt x="144813" y="155409"/>
                      <a:pt x="126712" y="174394"/>
                      <a:pt x="107285" y="194262"/>
                    </a:cubicBezTo>
                    <a:cubicBezTo>
                      <a:pt x="94040" y="208390"/>
                      <a:pt x="80354" y="222076"/>
                      <a:pt x="72848" y="242827"/>
                    </a:cubicBezTo>
                    <a:cubicBezTo>
                      <a:pt x="71524" y="242386"/>
                      <a:pt x="70199" y="242386"/>
                      <a:pt x="68433" y="242386"/>
                    </a:cubicBezTo>
                    <a:lnTo>
                      <a:pt x="41060" y="242386"/>
                    </a:lnTo>
                    <a:lnTo>
                      <a:pt x="41060" y="205299"/>
                    </a:lnTo>
                    <a:cubicBezTo>
                      <a:pt x="41060" y="192937"/>
                      <a:pt x="31788" y="183224"/>
                      <a:pt x="20309" y="183224"/>
                    </a:cubicBezTo>
                    <a:lnTo>
                      <a:pt x="6623" y="183224"/>
                    </a:lnTo>
                    <a:cubicBezTo>
                      <a:pt x="2649" y="183224"/>
                      <a:pt x="0" y="180133"/>
                      <a:pt x="0" y="176160"/>
                    </a:cubicBezTo>
                    <a:cubicBezTo>
                      <a:pt x="0" y="172187"/>
                      <a:pt x="3091" y="169096"/>
                      <a:pt x="6623" y="169096"/>
                    </a:cubicBezTo>
                    <a:lnTo>
                      <a:pt x="75497" y="169096"/>
                    </a:lnTo>
                    <a:cubicBezTo>
                      <a:pt x="86976" y="169096"/>
                      <a:pt x="96248" y="159383"/>
                      <a:pt x="96248" y="147021"/>
                    </a:cubicBezTo>
                    <a:cubicBezTo>
                      <a:pt x="96248" y="134659"/>
                      <a:pt x="86976" y="124945"/>
                      <a:pt x="75497" y="124945"/>
                    </a:cubicBezTo>
                    <a:lnTo>
                      <a:pt x="20309" y="124945"/>
                    </a:lnTo>
                    <a:cubicBezTo>
                      <a:pt x="16336" y="124945"/>
                      <a:pt x="13687" y="121855"/>
                      <a:pt x="13687" y="117881"/>
                    </a:cubicBezTo>
                    <a:lnTo>
                      <a:pt x="13687" y="95806"/>
                    </a:lnTo>
                    <a:lnTo>
                      <a:pt x="48124" y="95806"/>
                    </a:lnTo>
                    <a:cubicBezTo>
                      <a:pt x="67109" y="95806"/>
                      <a:pt x="82561" y="79029"/>
                      <a:pt x="82561" y="58720"/>
                    </a:cubicBezTo>
                    <a:cubicBezTo>
                      <a:pt x="82561" y="38411"/>
                      <a:pt x="67109" y="21634"/>
                      <a:pt x="48124" y="21634"/>
                    </a:cubicBezTo>
                    <a:lnTo>
                      <a:pt x="47682" y="21634"/>
                    </a:lnTo>
                    <a:cubicBezTo>
                      <a:pt x="48124" y="19426"/>
                      <a:pt x="48124" y="16777"/>
                      <a:pt x="48124" y="14128"/>
                    </a:cubicBezTo>
                    <a:cubicBezTo>
                      <a:pt x="48124" y="9271"/>
                      <a:pt x="47682" y="4856"/>
                      <a:pt x="46358" y="0"/>
                    </a:cubicBezTo>
                    <a:cubicBezTo>
                      <a:pt x="101546" y="6181"/>
                      <a:pt x="144813" y="56512"/>
                      <a:pt x="144813" y="116999"/>
                    </a:cubicBezTo>
                    <a:close/>
                  </a:path>
                </a:pathLst>
              </a:custGeom>
              <a:solidFill>
                <a:srgbClr val="DF4625"/>
              </a:solid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7C92ED51-96B5-D4B3-6A29-74264F5F42C0}"/>
                  </a:ext>
                </a:extLst>
              </p:cNvPr>
              <p:cNvSpPr/>
              <p:nvPr/>
            </p:nvSpPr>
            <p:spPr>
              <a:xfrm>
                <a:off x="3517492" y="4552347"/>
                <a:ext cx="430907" cy="456956"/>
              </a:xfrm>
              <a:custGeom>
                <a:avLst/>
                <a:gdLst>
                  <a:gd name="connsiteX0" fmla="*/ 417221 w 430907"/>
                  <a:gd name="connsiteY0" fmla="*/ 331569 h 456956"/>
                  <a:gd name="connsiteX1" fmla="*/ 417221 w 430907"/>
                  <a:gd name="connsiteY1" fmla="*/ 331569 h 456956"/>
                  <a:gd name="connsiteX2" fmla="*/ 391614 w 430907"/>
                  <a:gd name="connsiteY2" fmla="*/ 349672 h 456956"/>
                  <a:gd name="connsiteX3" fmla="*/ 397354 w 430907"/>
                  <a:gd name="connsiteY3" fmla="*/ 381018 h 456956"/>
                  <a:gd name="connsiteX4" fmla="*/ 397795 w 430907"/>
                  <a:gd name="connsiteY4" fmla="*/ 381460 h 456956"/>
                  <a:gd name="connsiteX5" fmla="*/ 388082 w 430907"/>
                  <a:gd name="connsiteY5" fmla="*/ 391614 h 456956"/>
                  <a:gd name="connsiteX6" fmla="*/ 387640 w 430907"/>
                  <a:gd name="connsiteY6" fmla="*/ 391172 h 456956"/>
                  <a:gd name="connsiteX7" fmla="*/ 357618 w 430907"/>
                  <a:gd name="connsiteY7" fmla="*/ 384992 h 456956"/>
                  <a:gd name="connsiteX8" fmla="*/ 340841 w 430907"/>
                  <a:gd name="connsiteY8" fmla="*/ 411482 h 456956"/>
                  <a:gd name="connsiteX9" fmla="*/ 340841 w 430907"/>
                  <a:gd name="connsiteY9" fmla="*/ 411923 h 456956"/>
                  <a:gd name="connsiteX10" fmla="*/ 326713 w 430907"/>
                  <a:gd name="connsiteY10" fmla="*/ 411923 h 456956"/>
                  <a:gd name="connsiteX11" fmla="*/ 326713 w 430907"/>
                  <a:gd name="connsiteY11" fmla="*/ 412365 h 456956"/>
                  <a:gd name="connsiteX12" fmla="*/ 309936 w 430907"/>
                  <a:gd name="connsiteY12" fmla="*/ 385433 h 456956"/>
                  <a:gd name="connsiteX13" fmla="*/ 280355 w 430907"/>
                  <a:gd name="connsiteY13" fmla="*/ 391614 h 456956"/>
                  <a:gd name="connsiteX14" fmla="*/ 279913 w 430907"/>
                  <a:gd name="connsiteY14" fmla="*/ 392056 h 456956"/>
                  <a:gd name="connsiteX15" fmla="*/ 270642 w 430907"/>
                  <a:gd name="connsiteY15" fmla="*/ 382342 h 456956"/>
                  <a:gd name="connsiteX16" fmla="*/ 271525 w 430907"/>
                  <a:gd name="connsiteY16" fmla="*/ 376162 h 456956"/>
                  <a:gd name="connsiteX17" fmla="*/ 266668 w 430907"/>
                  <a:gd name="connsiteY17" fmla="*/ 362475 h 456956"/>
                  <a:gd name="connsiteX18" fmla="*/ 285653 w 430907"/>
                  <a:gd name="connsiteY18" fmla="*/ 331128 h 456956"/>
                  <a:gd name="connsiteX19" fmla="*/ 333777 w 430907"/>
                  <a:gd name="connsiteY19" fmla="*/ 376603 h 456956"/>
                  <a:gd name="connsiteX20" fmla="*/ 382342 w 430907"/>
                  <a:gd name="connsiteY20" fmla="*/ 324947 h 456956"/>
                  <a:gd name="connsiteX21" fmla="*/ 333777 w 430907"/>
                  <a:gd name="connsiteY21" fmla="*/ 273291 h 456956"/>
                  <a:gd name="connsiteX22" fmla="*/ 331569 w 430907"/>
                  <a:gd name="connsiteY22" fmla="*/ 273291 h 456956"/>
                  <a:gd name="connsiteX23" fmla="*/ 340399 w 430907"/>
                  <a:gd name="connsiteY23" fmla="*/ 236646 h 456956"/>
                  <a:gd name="connsiteX24" fmla="*/ 340841 w 430907"/>
                  <a:gd name="connsiteY24" fmla="*/ 236646 h 456956"/>
                  <a:gd name="connsiteX25" fmla="*/ 340841 w 430907"/>
                  <a:gd name="connsiteY25" fmla="*/ 237088 h 456956"/>
                  <a:gd name="connsiteX26" fmla="*/ 357618 w 430907"/>
                  <a:gd name="connsiteY26" fmla="*/ 264020 h 456956"/>
                  <a:gd name="connsiteX27" fmla="*/ 387199 w 430907"/>
                  <a:gd name="connsiteY27" fmla="*/ 257838 h 456956"/>
                  <a:gd name="connsiteX28" fmla="*/ 387640 w 430907"/>
                  <a:gd name="connsiteY28" fmla="*/ 257397 h 456956"/>
                  <a:gd name="connsiteX29" fmla="*/ 397354 w 430907"/>
                  <a:gd name="connsiteY29" fmla="*/ 267551 h 456956"/>
                  <a:gd name="connsiteX30" fmla="*/ 396912 w 430907"/>
                  <a:gd name="connsiteY30" fmla="*/ 267993 h 456956"/>
                  <a:gd name="connsiteX31" fmla="*/ 391172 w 430907"/>
                  <a:gd name="connsiteY31" fmla="*/ 299781 h 456956"/>
                  <a:gd name="connsiteX32" fmla="*/ 416338 w 430907"/>
                  <a:gd name="connsiteY32" fmla="*/ 317883 h 456956"/>
                  <a:gd name="connsiteX33" fmla="*/ 416780 w 430907"/>
                  <a:gd name="connsiteY33" fmla="*/ 317883 h 456956"/>
                  <a:gd name="connsiteX34" fmla="*/ 416780 w 430907"/>
                  <a:gd name="connsiteY34" fmla="*/ 331569 h 456956"/>
                  <a:gd name="connsiteX35" fmla="*/ 250774 w 430907"/>
                  <a:gd name="connsiteY35" fmla="*/ 412365 h 456956"/>
                  <a:gd name="connsiteX36" fmla="*/ 181458 w 430907"/>
                  <a:gd name="connsiteY36" fmla="*/ 412365 h 456956"/>
                  <a:gd name="connsiteX37" fmla="*/ 174835 w 430907"/>
                  <a:gd name="connsiteY37" fmla="*/ 405301 h 456956"/>
                  <a:gd name="connsiteX38" fmla="*/ 181458 w 430907"/>
                  <a:gd name="connsiteY38" fmla="*/ 398237 h 456956"/>
                  <a:gd name="connsiteX39" fmla="*/ 250774 w 430907"/>
                  <a:gd name="connsiteY39" fmla="*/ 398237 h 456956"/>
                  <a:gd name="connsiteX40" fmla="*/ 257397 w 430907"/>
                  <a:gd name="connsiteY40" fmla="*/ 405301 h 456956"/>
                  <a:gd name="connsiteX41" fmla="*/ 250774 w 430907"/>
                  <a:gd name="connsiteY41" fmla="*/ 412365 h 456956"/>
                  <a:gd name="connsiteX42" fmla="*/ 215895 w 430907"/>
                  <a:gd name="connsiteY42" fmla="*/ 441945 h 456956"/>
                  <a:gd name="connsiteX43" fmla="*/ 191171 w 430907"/>
                  <a:gd name="connsiteY43" fmla="*/ 426935 h 456956"/>
                  <a:gd name="connsiteX44" fmla="*/ 240178 w 430907"/>
                  <a:gd name="connsiteY44" fmla="*/ 426935 h 456956"/>
                  <a:gd name="connsiteX45" fmla="*/ 215895 w 430907"/>
                  <a:gd name="connsiteY45" fmla="*/ 441945 h 456956"/>
                  <a:gd name="connsiteX46" fmla="*/ 21192 w 430907"/>
                  <a:gd name="connsiteY46" fmla="*/ 441504 h 456956"/>
                  <a:gd name="connsiteX47" fmla="*/ 15011 w 430907"/>
                  <a:gd name="connsiteY47" fmla="*/ 436648 h 456956"/>
                  <a:gd name="connsiteX48" fmla="*/ 15453 w 430907"/>
                  <a:gd name="connsiteY48" fmla="*/ 434881 h 456956"/>
                  <a:gd name="connsiteX49" fmla="*/ 22075 w 430907"/>
                  <a:gd name="connsiteY49" fmla="*/ 415455 h 456956"/>
                  <a:gd name="connsiteX50" fmla="*/ 39294 w 430907"/>
                  <a:gd name="connsiteY50" fmla="*/ 433999 h 456956"/>
                  <a:gd name="connsiteX51" fmla="*/ 21192 w 430907"/>
                  <a:gd name="connsiteY51" fmla="*/ 441504 h 456956"/>
                  <a:gd name="connsiteX52" fmla="*/ 45033 w 430907"/>
                  <a:gd name="connsiteY52" fmla="*/ 352320 h 456956"/>
                  <a:gd name="connsiteX53" fmla="*/ 99338 w 430907"/>
                  <a:gd name="connsiteY53" fmla="*/ 409716 h 456956"/>
                  <a:gd name="connsiteX54" fmla="*/ 52980 w 430907"/>
                  <a:gd name="connsiteY54" fmla="*/ 428700 h 456956"/>
                  <a:gd name="connsiteX55" fmla="*/ 27373 w 430907"/>
                  <a:gd name="connsiteY55" fmla="*/ 401327 h 456956"/>
                  <a:gd name="connsiteX56" fmla="*/ 45033 w 430907"/>
                  <a:gd name="connsiteY56" fmla="*/ 352320 h 456956"/>
                  <a:gd name="connsiteX57" fmla="*/ 128036 w 430907"/>
                  <a:gd name="connsiteY57" fmla="*/ 311260 h 456956"/>
                  <a:gd name="connsiteX58" fmla="*/ 77263 w 430907"/>
                  <a:gd name="connsiteY58" fmla="*/ 365124 h 456956"/>
                  <a:gd name="connsiteX59" fmla="*/ 52097 w 430907"/>
                  <a:gd name="connsiteY59" fmla="*/ 338634 h 456956"/>
                  <a:gd name="connsiteX60" fmla="*/ 105078 w 430907"/>
                  <a:gd name="connsiteY60" fmla="*/ 282563 h 456956"/>
                  <a:gd name="connsiteX61" fmla="*/ 128036 w 430907"/>
                  <a:gd name="connsiteY61" fmla="*/ 311260 h 456956"/>
                  <a:gd name="connsiteX62" fmla="*/ 181017 w 430907"/>
                  <a:gd name="connsiteY62" fmla="*/ 206624 h 456956"/>
                  <a:gd name="connsiteX63" fmla="*/ 181017 w 430907"/>
                  <a:gd name="connsiteY63" fmla="*/ 228699 h 456956"/>
                  <a:gd name="connsiteX64" fmla="*/ 201767 w 430907"/>
                  <a:gd name="connsiteY64" fmla="*/ 250775 h 456956"/>
                  <a:gd name="connsiteX65" fmla="*/ 257397 w 430907"/>
                  <a:gd name="connsiteY65" fmla="*/ 250775 h 456956"/>
                  <a:gd name="connsiteX66" fmla="*/ 264019 w 430907"/>
                  <a:gd name="connsiteY66" fmla="*/ 257838 h 456956"/>
                  <a:gd name="connsiteX67" fmla="*/ 257397 w 430907"/>
                  <a:gd name="connsiteY67" fmla="*/ 264902 h 456956"/>
                  <a:gd name="connsiteX68" fmla="*/ 188081 w 430907"/>
                  <a:gd name="connsiteY68" fmla="*/ 264902 h 456956"/>
                  <a:gd name="connsiteX69" fmla="*/ 167330 w 430907"/>
                  <a:gd name="connsiteY69" fmla="*/ 286978 h 456956"/>
                  <a:gd name="connsiteX70" fmla="*/ 188081 w 430907"/>
                  <a:gd name="connsiteY70" fmla="*/ 309053 h 456956"/>
                  <a:gd name="connsiteX71" fmla="*/ 202209 w 430907"/>
                  <a:gd name="connsiteY71" fmla="*/ 309053 h 456956"/>
                  <a:gd name="connsiteX72" fmla="*/ 208831 w 430907"/>
                  <a:gd name="connsiteY72" fmla="*/ 316117 h 456956"/>
                  <a:gd name="connsiteX73" fmla="*/ 208831 w 430907"/>
                  <a:gd name="connsiteY73" fmla="*/ 352762 h 456956"/>
                  <a:gd name="connsiteX74" fmla="*/ 181017 w 430907"/>
                  <a:gd name="connsiteY74" fmla="*/ 352762 h 456956"/>
                  <a:gd name="connsiteX75" fmla="*/ 176602 w 430907"/>
                  <a:gd name="connsiteY75" fmla="*/ 353203 h 456956"/>
                  <a:gd name="connsiteX76" fmla="*/ 141723 w 430907"/>
                  <a:gd name="connsiteY76" fmla="*/ 304638 h 456956"/>
                  <a:gd name="connsiteX77" fmla="*/ 104195 w 430907"/>
                  <a:gd name="connsiteY77" fmla="*/ 227375 h 456956"/>
                  <a:gd name="connsiteX78" fmla="*/ 106402 w 430907"/>
                  <a:gd name="connsiteY78" fmla="*/ 205299 h 456956"/>
                  <a:gd name="connsiteX79" fmla="*/ 181458 w 430907"/>
                  <a:gd name="connsiteY79" fmla="*/ 205299 h 456956"/>
                  <a:gd name="connsiteX80" fmla="*/ 181458 w 430907"/>
                  <a:gd name="connsiteY80" fmla="*/ 206624 h 456956"/>
                  <a:gd name="connsiteX81" fmla="*/ 14570 w 430907"/>
                  <a:gd name="connsiteY81" fmla="*/ 162474 h 456956"/>
                  <a:gd name="connsiteX82" fmla="*/ 42384 w 430907"/>
                  <a:gd name="connsiteY82" fmla="*/ 132893 h 456956"/>
                  <a:gd name="connsiteX83" fmla="*/ 70199 w 430907"/>
                  <a:gd name="connsiteY83" fmla="*/ 162474 h 456956"/>
                  <a:gd name="connsiteX84" fmla="*/ 84327 w 430907"/>
                  <a:gd name="connsiteY84" fmla="*/ 162474 h 456956"/>
                  <a:gd name="connsiteX85" fmla="*/ 44592 w 430907"/>
                  <a:gd name="connsiteY85" fmla="*/ 118765 h 456956"/>
                  <a:gd name="connsiteX86" fmla="*/ 42826 w 430907"/>
                  <a:gd name="connsiteY86" fmla="*/ 103753 h 456956"/>
                  <a:gd name="connsiteX87" fmla="*/ 98455 w 430907"/>
                  <a:gd name="connsiteY87" fmla="*/ 45034 h 456956"/>
                  <a:gd name="connsiteX88" fmla="*/ 146579 w 430907"/>
                  <a:gd name="connsiteY88" fmla="*/ 75056 h 456956"/>
                  <a:gd name="connsiteX89" fmla="*/ 119647 w 430907"/>
                  <a:gd name="connsiteY89" fmla="*/ 119647 h 456956"/>
                  <a:gd name="connsiteX90" fmla="*/ 98455 w 430907"/>
                  <a:gd name="connsiteY90" fmla="*/ 148345 h 456956"/>
                  <a:gd name="connsiteX91" fmla="*/ 112584 w 430907"/>
                  <a:gd name="connsiteY91" fmla="*/ 148345 h 456956"/>
                  <a:gd name="connsiteX92" fmla="*/ 126712 w 430907"/>
                  <a:gd name="connsiteY92" fmla="*/ 133335 h 456956"/>
                  <a:gd name="connsiteX93" fmla="*/ 140840 w 430907"/>
                  <a:gd name="connsiteY93" fmla="*/ 148345 h 456956"/>
                  <a:gd name="connsiteX94" fmla="*/ 154968 w 430907"/>
                  <a:gd name="connsiteY94" fmla="*/ 148345 h 456956"/>
                  <a:gd name="connsiteX95" fmla="*/ 134659 w 430907"/>
                  <a:gd name="connsiteY95" fmla="*/ 120089 h 456956"/>
                  <a:gd name="connsiteX96" fmla="*/ 175719 w 430907"/>
                  <a:gd name="connsiteY96" fmla="*/ 82120 h 456956"/>
                  <a:gd name="connsiteX97" fmla="*/ 217220 w 430907"/>
                  <a:gd name="connsiteY97" fmla="*/ 125829 h 456956"/>
                  <a:gd name="connsiteX98" fmla="*/ 215454 w 430907"/>
                  <a:gd name="connsiteY98" fmla="*/ 136866 h 456956"/>
                  <a:gd name="connsiteX99" fmla="*/ 196028 w 430907"/>
                  <a:gd name="connsiteY99" fmla="*/ 169538 h 456956"/>
                  <a:gd name="connsiteX100" fmla="*/ 210156 w 430907"/>
                  <a:gd name="connsiteY100" fmla="*/ 169538 h 456956"/>
                  <a:gd name="connsiteX101" fmla="*/ 230907 w 430907"/>
                  <a:gd name="connsiteY101" fmla="*/ 147462 h 456956"/>
                  <a:gd name="connsiteX102" fmla="*/ 251657 w 430907"/>
                  <a:gd name="connsiteY102" fmla="*/ 169538 h 456956"/>
                  <a:gd name="connsiteX103" fmla="*/ 230907 w 430907"/>
                  <a:gd name="connsiteY103" fmla="*/ 191613 h 456956"/>
                  <a:gd name="connsiteX104" fmla="*/ 42826 w 430907"/>
                  <a:gd name="connsiteY104" fmla="*/ 191613 h 456956"/>
                  <a:gd name="connsiteX105" fmla="*/ 14570 w 430907"/>
                  <a:gd name="connsiteY105" fmla="*/ 162474 h 456956"/>
                  <a:gd name="connsiteX106" fmla="*/ 86976 w 430907"/>
                  <a:gd name="connsiteY106" fmla="*/ 375278 h 456956"/>
                  <a:gd name="connsiteX107" fmla="*/ 138191 w 430907"/>
                  <a:gd name="connsiteY107" fmla="*/ 320974 h 456956"/>
                  <a:gd name="connsiteX108" fmla="*/ 160707 w 430907"/>
                  <a:gd name="connsiteY108" fmla="*/ 350113 h 456956"/>
                  <a:gd name="connsiteX109" fmla="*/ 112142 w 430907"/>
                  <a:gd name="connsiteY109" fmla="*/ 401769 h 456956"/>
                  <a:gd name="connsiteX110" fmla="*/ 86976 w 430907"/>
                  <a:gd name="connsiteY110" fmla="*/ 375278 h 456956"/>
                  <a:gd name="connsiteX111" fmla="*/ 174394 w 430907"/>
                  <a:gd name="connsiteY111" fmla="*/ 375278 h 456956"/>
                  <a:gd name="connsiteX112" fmla="*/ 181017 w 430907"/>
                  <a:gd name="connsiteY112" fmla="*/ 368214 h 456956"/>
                  <a:gd name="connsiteX113" fmla="*/ 250333 w 430907"/>
                  <a:gd name="connsiteY113" fmla="*/ 368214 h 456956"/>
                  <a:gd name="connsiteX114" fmla="*/ 256955 w 430907"/>
                  <a:gd name="connsiteY114" fmla="*/ 375278 h 456956"/>
                  <a:gd name="connsiteX115" fmla="*/ 250333 w 430907"/>
                  <a:gd name="connsiteY115" fmla="*/ 382342 h 456956"/>
                  <a:gd name="connsiteX116" fmla="*/ 181017 w 430907"/>
                  <a:gd name="connsiteY116" fmla="*/ 382342 h 456956"/>
                  <a:gd name="connsiteX117" fmla="*/ 174394 w 430907"/>
                  <a:gd name="connsiteY117" fmla="*/ 375278 h 456956"/>
                  <a:gd name="connsiteX118" fmla="*/ 327154 w 430907"/>
                  <a:gd name="connsiteY118" fmla="*/ 228258 h 456956"/>
                  <a:gd name="connsiteX119" fmla="*/ 289627 w 430907"/>
                  <a:gd name="connsiteY119" fmla="*/ 305521 h 456956"/>
                  <a:gd name="connsiteX120" fmla="*/ 254748 w 430907"/>
                  <a:gd name="connsiteY120" fmla="*/ 354087 h 456956"/>
                  <a:gd name="connsiteX121" fmla="*/ 250333 w 430907"/>
                  <a:gd name="connsiteY121" fmla="*/ 353645 h 456956"/>
                  <a:gd name="connsiteX122" fmla="*/ 222518 w 430907"/>
                  <a:gd name="connsiteY122" fmla="*/ 353645 h 456956"/>
                  <a:gd name="connsiteX123" fmla="*/ 222518 w 430907"/>
                  <a:gd name="connsiteY123" fmla="*/ 317000 h 456956"/>
                  <a:gd name="connsiteX124" fmla="*/ 201767 w 430907"/>
                  <a:gd name="connsiteY124" fmla="*/ 294925 h 456956"/>
                  <a:gd name="connsiteX125" fmla="*/ 187639 w 430907"/>
                  <a:gd name="connsiteY125" fmla="*/ 294925 h 456956"/>
                  <a:gd name="connsiteX126" fmla="*/ 181017 w 430907"/>
                  <a:gd name="connsiteY126" fmla="*/ 287861 h 456956"/>
                  <a:gd name="connsiteX127" fmla="*/ 187639 w 430907"/>
                  <a:gd name="connsiteY127" fmla="*/ 280796 h 456956"/>
                  <a:gd name="connsiteX128" fmla="*/ 256955 w 430907"/>
                  <a:gd name="connsiteY128" fmla="*/ 280796 h 456956"/>
                  <a:gd name="connsiteX129" fmla="*/ 277706 w 430907"/>
                  <a:gd name="connsiteY129" fmla="*/ 258721 h 456956"/>
                  <a:gd name="connsiteX130" fmla="*/ 256955 w 430907"/>
                  <a:gd name="connsiteY130" fmla="*/ 236646 h 456956"/>
                  <a:gd name="connsiteX131" fmla="*/ 201326 w 430907"/>
                  <a:gd name="connsiteY131" fmla="*/ 236646 h 456956"/>
                  <a:gd name="connsiteX132" fmla="*/ 194703 w 430907"/>
                  <a:gd name="connsiteY132" fmla="*/ 229582 h 456956"/>
                  <a:gd name="connsiteX133" fmla="*/ 194703 w 430907"/>
                  <a:gd name="connsiteY133" fmla="*/ 207507 h 456956"/>
                  <a:gd name="connsiteX134" fmla="*/ 229582 w 430907"/>
                  <a:gd name="connsiteY134" fmla="*/ 207507 h 456956"/>
                  <a:gd name="connsiteX135" fmla="*/ 264461 w 430907"/>
                  <a:gd name="connsiteY135" fmla="*/ 170862 h 456956"/>
                  <a:gd name="connsiteX136" fmla="*/ 229582 w 430907"/>
                  <a:gd name="connsiteY136" fmla="*/ 134217 h 456956"/>
                  <a:gd name="connsiteX137" fmla="*/ 229140 w 430907"/>
                  <a:gd name="connsiteY137" fmla="*/ 134217 h 456956"/>
                  <a:gd name="connsiteX138" fmla="*/ 229582 w 430907"/>
                  <a:gd name="connsiteY138" fmla="*/ 126712 h 456956"/>
                  <a:gd name="connsiteX139" fmla="*/ 227816 w 430907"/>
                  <a:gd name="connsiteY139" fmla="*/ 113025 h 456956"/>
                  <a:gd name="connsiteX140" fmla="*/ 327154 w 430907"/>
                  <a:gd name="connsiteY140" fmla="*/ 228258 h 456956"/>
                  <a:gd name="connsiteX141" fmla="*/ 306404 w 430907"/>
                  <a:gd name="connsiteY141" fmla="*/ 69758 h 456956"/>
                  <a:gd name="connsiteX142" fmla="*/ 331569 w 430907"/>
                  <a:gd name="connsiteY142" fmla="*/ 96248 h 456956"/>
                  <a:gd name="connsiteX143" fmla="*/ 299340 w 430907"/>
                  <a:gd name="connsiteY143" fmla="*/ 130244 h 456956"/>
                  <a:gd name="connsiteX144" fmla="*/ 269317 w 430907"/>
                  <a:gd name="connsiteY144" fmla="*/ 109052 h 456956"/>
                  <a:gd name="connsiteX145" fmla="*/ 306404 w 430907"/>
                  <a:gd name="connsiteY145" fmla="*/ 69758 h 456956"/>
                  <a:gd name="connsiteX146" fmla="*/ 375278 w 430907"/>
                  <a:gd name="connsiteY146" fmla="*/ 15011 h 456956"/>
                  <a:gd name="connsiteX147" fmla="*/ 417663 w 430907"/>
                  <a:gd name="connsiteY147" fmla="*/ 60044 h 456956"/>
                  <a:gd name="connsiteX148" fmla="*/ 405301 w 430907"/>
                  <a:gd name="connsiteY148" fmla="*/ 91392 h 456956"/>
                  <a:gd name="connsiteX149" fmla="*/ 396912 w 430907"/>
                  <a:gd name="connsiteY149" fmla="*/ 100222 h 456956"/>
                  <a:gd name="connsiteX150" fmla="*/ 337309 w 430907"/>
                  <a:gd name="connsiteY150" fmla="*/ 37086 h 456956"/>
                  <a:gd name="connsiteX151" fmla="*/ 345698 w 430907"/>
                  <a:gd name="connsiteY151" fmla="*/ 28256 h 456956"/>
                  <a:gd name="connsiteX152" fmla="*/ 375278 w 430907"/>
                  <a:gd name="connsiteY152" fmla="*/ 15011 h 456956"/>
                  <a:gd name="connsiteX153" fmla="*/ 316117 w 430907"/>
                  <a:gd name="connsiteY153" fmla="*/ 59603 h 456956"/>
                  <a:gd name="connsiteX154" fmla="*/ 327154 w 430907"/>
                  <a:gd name="connsiteY154" fmla="*/ 48124 h 456956"/>
                  <a:gd name="connsiteX155" fmla="*/ 386757 w 430907"/>
                  <a:gd name="connsiteY155" fmla="*/ 111259 h 456956"/>
                  <a:gd name="connsiteX156" fmla="*/ 375720 w 430907"/>
                  <a:gd name="connsiteY156" fmla="*/ 122738 h 456956"/>
                  <a:gd name="connsiteX157" fmla="*/ 316117 w 430907"/>
                  <a:gd name="connsiteY157" fmla="*/ 59603 h 456956"/>
                  <a:gd name="connsiteX158" fmla="*/ 309053 w 430907"/>
                  <a:gd name="connsiteY158" fmla="*/ 140399 h 456956"/>
                  <a:gd name="connsiteX159" fmla="*/ 341283 w 430907"/>
                  <a:gd name="connsiteY159" fmla="*/ 106402 h 456956"/>
                  <a:gd name="connsiteX160" fmla="*/ 366448 w 430907"/>
                  <a:gd name="connsiteY160" fmla="*/ 132893 h 456956"/>
                  <a:gd name="connsiteX161" fmla="*/ 329362 w 430907"/>
                  <a:gd name="connsiteY161" fmla="*/ 172187 h 456956"/>
                  <a:gd name="connsiteX162" fmla="*/ 309053 w 430907"/>
                  <a:gd name="connsiteY162" fmla="*/ 140399 h 456956"/>
                  <a:gd name="connsiteX163" fmla="*/ 300664 w 430907"/>
                  <a:gd name="connsiteY163" fmla="*/ 314793 h 456956"/>
                  <a:gd name="connsiteX164" fmla="*/ 322298 w 430907"/>
                  <a:gd name="connsiteY164" fmla="*/ 289627 h 456956"/>
                  <a:gd name="connsiteX165" fmla="*/ 334219 w 430907"/>
                  <a:gd name="connsiteY165" fmla="*/ 287419 h 456956"/>
                  <a:gd name="connsiteX166" fmla="*/ 369097 w 430907"/>
                  <a:gd name="connsiteY166" fmla="*/ 324064 h 456956"/>
                  <a:gd name="connsiteX167" fmla="*/ 334219 w 430907"/>
                  <a:gd name="connsiteY167" fmla="*/ 360709 h 456956"/>
                  <a:gd name="connsiteX168" fmla="*/ 299340 w 430907"/>
                  <a:gd name="connsiteY168" fmla="*/ 324064 h 456956"/>
                  <a:gd name="connsiteX169" fmla="*/ 300664 w 430907"/>
                  <a:gd name="connsiteY169" fmla="*/ 314793 h 456956"/>
                  <a:gd name="connsiteX170" fmla="*/ 404418 w 430907"/>
                  <a:gd name="connsiteY170" fmla="*/ 293159 h 456956"/>
                  <a:gd name="connsiteX171" fmla="*/ 407508 w 430907"/>
                  <a:gd name="connsiteY171" fmla="*/ 277265 h 456956"/>
                  <a:gd name="connsiteX172" fmla="*/ 417663 w 430907"/>
                  <a:gd name="connsiteY172" fmla="*/ 266669 h 456956"/>
                  <a:gd name="connsiteX173" fmla="*/ 388082 w 430907"/>
                  <a:gd name="connsiteY173" fmla="*/ 235322 h 456956"/>
                  <a:gd name="connsiteX174" fmla="*/ 377927 w 430907"/>
                  <a:gd name="connsiteY174" fmla="*/ 245918 h 456956"/>
                  <a:gd name="connsiteX175" fmla="*/ 362916 w 430907"/>
                  <a:gd name="connsiteY175" fmla="*/ 248567 h 456956"/>
                  <a:gd name="connsiteX176" fmla="*/ 354969 w 430907"/>
                  <a:gd name="connsiteY176" fmla="*/ 235763 h 456956"/>
                  <a:gd name="connsiteX177" fmla="*/ 354969 w 430907"/>
                  <a:gd name="connsiteY177" fmla="*/ 220311 h 456956"/>
                  <a:gd name="connsiteX178" fmla="*/ 340399 w 430907"/>
                  <a:gd name="connsiteY178" fmla="*/ 220311 h 456956"/>
                  <a:gd name="connsiteX179" fmla="*/ 334219 w 430907"/>
                  <a:gd name="connsiteY179" fmla="*/ 186315 h 456956"/>
                  <a:gd name="connsiteX180" fmla="*/ 414572 w 430907"/>
                  <a:gd name="connsiteY180" fmla="*/ 101105 h 456956"/>
                  <a:gd name="connsiteX181" fmla="*/ 430908 w 430907"/>
                  <a:gd name="connsiteY181" fmla="*/ 59162 h 456956"/>
                  <a:gd name="connsiteX182" fmla="*/ 374837 w 430907"/>
                  <a:gd name="connsiteY182" fmla="*/ 0 h 456956"/>
                  <a:gd name="connsiteX183" fmla="*/ 335101 w 430907"/>
                  <a:gd name="connsiteY183" fmla="*/ 17660 h 456956"/>
                  <a:gd name="connsiteX184" fmla="*/ 254748 w 430907"/>
                  <a:gd name="connsiteY184" fmla="*/ 102871 h 456956"/>
                  <a:gd name="connsiteX185" fmla="*/ 222076 w 430907"/>
                  <a:gd name="connsiteY185" fmla="*/ 96689 h 456956"/>
                  <a:gd name="connsiteX186" fmla="*/ 173952 w 430907"/>
                  <a:gd name="connsiteY186" fmla="*/ 67109 h 456956"/>
                  <a:gd name="connsiteX187" fmla="*/ 158500 w 430907"/>
                  <a:gd name="connsiteY187" fmla="*/ 69316 h 456956"/>
                  <a:gd name="connsiteX188" fmla="*/ 97572 w 430907"/>
                  <a:gd name="connsiteY188" fmla="*/ 30464 h 456956"/>
                  <a:gd name="connsiteX189" fmla="*/ 28256 w 430907"/>
                  <a:gd name="connsiteY189" fmla="*/ 104195 h 456956"/>
                  <a:gd name="connsiteX190" fmla="*/ 30022 w 430907"/>
                  <a:gd name="connsiteY190" fmla="*/ 120972 h 456956"/>
                  <a:gd name="connsiteX191" fmla="*/ 441 w 430907"/>
                  <a:gd name="connsiteY191" fmla="*/ 162915 h 456956"/>
                  <a:gd name="connsiteX192" fmla="*/ 41943 w 430907"/>
                  <a:gd name="connsiteY192" fmla="*/ 206624 h 456956"/>
                  <a:gd name="connsiteX193" fmla="*/ 92274 w 430907"/>
                  <a:gd name="connsiteY193" fmla="*/ 206624 h 456956"/>
                  <a:gd name="connsiteX194" fmla="*/ 90508 w 430907"/>
                  <a:gd name="connsiteY194" fmla="*/ 228699 h 456956"/>
                  <a:gd name="connsiteX195" fmla="*/ 97572 w 430907"/>
                  <a:gd name="connsiteY195" fmla="*/ 269317 h 456956"/>
                  <a:gd name="connsiteX196" fmla="*/ 35762 w 430907"/>
                  <a:gd name="connsiteY196" fmla="*/ 334660 h 456956"/>
                  <a:gd name="connsiteX197" fmla="*/ 1324 w 430907"/>
                  <a:gd name="connsiteY197" fmla="*/ 429584 h 456956"/>
                  <a:gd name="connsiteX198" fmla="*/ 0 w 430907"/>
                  <a:gd name="connsiteY198" fmla="*/ 436648 h 456956"/>
                  <a:gd name="connsiteX199" fmla="*/ 18543 w 430907"/>
                  <a:gd name="connsiteY199" fmla="*/ 456515 h 456956"/>
                  <a:gd name="connsiteX200" fmla="*/ 25166 w 430907"/>
                  <a:gd name="connsiteY200" fmla="*/ 455191 h 456956"/>
                  <a:gd name="connsiteX201" fmla="*/ 114791 w 430907"/>
                  <a:gd name="connsiteY201" fmla="*/ 418987 h 456956"/>
                  <a:gd name="connsiteX202" fmla="*/ 160266 w 430907"/>
                  <a:gd name="connsiteY202" fmla="*/ 370863 h 456956"/>
                  <a:gd name="connsiteX203" fmla="*/ 159825 w 430907"/>
                  <a:gd name="connsiteY203" fmla="*/ 375720 h 456956"/>
                  <a:gd name="connsiteX204" fmla="*/ 165122 w 430907"/>
                  <a:gd name="connsiteY204" fmla="*/ 390731 h 456956"/>
                  <a:gd name="connsiteX205" fmla="*/ 159825 w 430907"/>
                  <a:gd name="connsiteY205" fmla="*/ 405742 h 456956"/>
                  <a:gd name="connsiteX206" fmla="*/ 175277 w 430907"/>
                  <a:gd name="connsiteY206" fmla="*/ 426935 h 456956"/>
                  <a:gd name="connsiteX207" fmla="*/ 215454 w 430907"/>
                  <a:gd name="connsiteY207" fmla="*/ 456957 h 456956"/>
                  <a:gd name="connsiteX208" fmla="*/ 255631 w 430907"/>
                  <a:gd name="connsiteY208" fmla="*/ 426935 h 456956"/>
                  <a:gd name="connsiteX209" fmla="*/ 271083 w 430907"/>
                  <a:gd name="connsiteY209" fmla="*/ 405742 h 456956"/>
                  <a:gd name="connsiteX210" fmla="*/ 271083 w 430907"/>
                  <a:gd name="connsiteY210" fmla="*/ 403976 h 456956"/>
                  <a:gd name="connsiteX211" fmla="*/ 279472 w 430907"/>
                  <a:gd name="connsiteY211" fmla="*/ 412806 h 456956"/>
                  <a:gd name="connsiteX212" fmla="*/ 289627 w 430907"/>
                  <a:gd name="connsiteY212" fmla="*/ 402210 h 456956"/>
                  <a:gd name="connsiteX213" fmla="*/ 304638 w 430907"/>
                  <a:gd name="connsiteY213" fmla="*/ 399561 h 456956"/>
                  <a:gd name="connsiteX214" fmla="*/ 312585 w 430907"/>
                  <a:gd name="connsiteY214" fmla="*/ 412365 h 456956"/>
                  <a:gd name="connsiteX215" fmla="*/ 312585 w 430907"/>
                  <a:gd name="connsiteY215" fmla="*/ 427818 h 456956"/>
                  <a:gd name="connsiteX216" fmla="*/ 354086 w 430907"/>
                  <a:gd name="connsiteY216" fmla="*/ 427818 h 456956"/>
                  <a:gd name="connsiteX217" fmla="*/ 354086 w 430907"/>
                  <a:gd name="connsiteY217" fmla="*/ 412806 h 456956"/>
                  <a:gd name="connsiteX218" fmla="*/ 362475 w 430907"/>
                  <a:gd name="connsiteY218" fmla="*/ 400003 h 456956"/>
                  <a:gd name="connsiteX219" fmla="*/ 377044 w 430907"/>
                  <a:gd name="connsiteY219" fmla="*/ 403093 h 456956"/>
                  <a:gd name="connsiteX220" fmla="*/ 387199 w 430907"/>
                  <a:gd name="connsiteY220" fmla="*/ 413690 h 456956"/>
                  <a:gd name="connsiteX221" fmla="*/ 416780 w 430907"/>
                  <a:gd name="connsiteY221" fmla="*/ 382342 h 456956"/>
                  <a:gd name="connsiteX222" fmla="*/ 406625 w 430907"/>
                  <a:gd name="connsiteY222" fmla="*/ 371747 h 456956"/>
                  <a:gd name="connsiteX223" fmla="*/ 403976 w 430907"/>
                  <a:gd name="connsiteY223" fmla="*/ 355852 h 456956"/>
                  <a:gd name="connsiteX224" fmla="*/ 416338 w 430907"/>
                  <a:gd name="connsiteY224" fmla="*/ 347464 h 456956"/>
                  <a:gd name="connsiteX225" fmla="*/ 430908 w 430907"/>
                  <a:gd name="connsiteY225" fmla="*/ 347464 h 456956"/>
                  <a:gd name="connsiteX226" fmla="*/ 430908 w 430907"/>
                  <a:gd name="connsiteY226" fmla="*/ 303755 h 456956"/>
                  <a:gd name="connsiteX227" fmla="*/ 416338 w 430907"/>
                  <a:gd name="connsiteY227" fmla="*/ 303755 h 456956"/>
                  <a:gd name="connsiteX228" fmla="*/ 404418 w 430907"/>
                  <a:gd name="connsiteY228" fmla="*/ 293159 h 45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430907" h="456956">
                    <a:moveTo>
                      <a:pt x="417221" y="331569"/>
                    </a:moveTo>
                    <a:lnTo>
                      <a:pt x="417221" y="331569"/>
                    </a:lnTo>
                    <a:cubicBezTo>
                      <a:pt x="405742" y="331569"/>
                      <a:pt x="396029" y="338634"/>
                      <a:pt x="391614" y="349672"/>
                    </a:cubicBezTo>
                    <a:cubicBezTo>
                      <a:pt x="387199" y="360267"/>
                      <a:pt x="389407" y="373071"/>
                      <a:pt x="397354" y="381018"/>
                    </a:cubicBezTo>
                    <a:lnTo>
                      <a:pt x="397795" y="381460"/>
                    </a:lnTo>
                    <a:lnTo>
                      <a:pt x="388082" y="391614"/>
                    </a:lnTo>
                    <a:lnTo>
                      <a:pt x="387640" y="391172"/>
                    </a:lnTo>
                    <a:cubicBezTo>
                      <a:pt x="379693" y="382784"/>
                      <a:pt x="368214" y="380577"/>
                      <a:pt x="357618" y="384992"/>
                    </a:cubicBezTo>
                    <a:cubicBezTo>
                      <a:pt x="347464" y="389407"/>
                      <a:pt x="340841" y="400003"/>
                      <a:pt x="340841" y="411482"/>
                    </a:cubicBezTo>
                    <a:lnTo>
                      <a:pt x="340841" y="411923"/>
                    </a:lnTo>
                    <a:lnTo>
                      <a:pt x="326713" y="411923"/>
                    </a:lnTo>
                    <a:lnTo>
                      <a:pt x="326713" y="412365"/>
                    </a:lnTo>
                    <a:cubicBezTo>
                      <a:pt x="326713" y="400886"/>
                      <a:pt x="320090" y="390290"/>
                      <a:pt x="309936" y="385433"/>
                    </a:cubicBezTo>
                    <a:cubicBezTo>
                      <a:pt x="299781" y="381018"/>
                      <a:pt x="287861" y="383226"/>
                      <a:pt x="280355" y="391614"/>
                    </a:cubicBezTo>
                    <a:lnTo>
                      <a:pt x="279913" y="392056"/>
                    </a:lnTo>
                    <a:lnTo>
                      <a:pt x="270642" y="382342"/>
                    </a:lnTo>
                    <a:cubicBezTo>
                      <a:pt x="271083" y="380577"/>
                      <a:pt x="271525" y="378369"/>
                      <a:pt x="271525" y="376162"/>
                    </a:cubicBezTo>
                    <a:cubicBezTo>
                      <a:pt x="271525" y="370863"/>
                      <a:pt x="269759" y="366448"/>
                      <a:pt x="266668" y="362475"/>
                    </a:cubicBezTo>
                    <a:cubicBezTo>
                      <a:pt x="271083" y="350113"/>
                      <a:pt x="277706" y="339958"/>
                      <a:pt x="285653" y="331128"/>
                    </a:cubicBezTo>
                    <a:cubicBezTo>
                      <a:pt x="288743" y="356735"/>
                      <a:pt x="309053" y="376603"/>
                      <a:pt x="333777" y="376603"/>
                    </a:cubicBezTo>
                    <a:cubicBezTo>
                      <a:pt x="360267" y="376603"/>
                      <a:pt x="382342" y="353203"/>
                      <a:pt x="382342" y="324947"/>
                    </a:cubicBezTo>
                    <a:cubicBezTo>
                      <a:pt x="382342" y="296691"/>
                      <a:pt x="360267" y="273291"/>
                      <a:pt x="333777" y="273291"/>
                    </a:cubicBezTo>
                    <a:cubicBezTo>
                      <a:pt x="332894" y="273291"/>
                      <a:pt x="332452" y="273291"/>
                      <a:pt x="331569" y="273291"/>
                    </a:cubicBezTo>
                    <a:cubicBezTo>
                      <a:pt x="336426" y="263136"/>
                      <a:pt x="339516" y="250775"/>
                      <a:pt x="340399" y="236646"/>
                    </a:cubicBezTo>
                    <a:lnTo>
                      <a:pt x="340841" y="236646"/>
                    </a:lnTo>
                    <a:lnTo>
                      <a:pt x="340841" y="237088"/>
                    </a:lnTo>
                    <a:cubicBezTo>
                      <a:pt x="340841" y="248567"/>
                      <a:pt x="347464" y="259163"/>
                      <a:pt x="357618" y="264020"/>
                    </a:cubicBezTo>
                    <a:cubicBezTo>
                      <a:pt x="367773" y="268435"/>
                      <a:pt x="379693" y="266227"/>
                      <a:pt x="387199" y="257838"/>
                    </a:cubicBezTo>
                    <a:lnTo>
                      <a:pt x="387640" y="257397"/>
                    </a:lnTo>
                    <a:lnTo>
                      <a:pt x="397354" y="267551"/>
                    </a:lnTo>
                    <a:lnTo>
                      <a:pt x="396912" y="267993"/>
                    </a:lnTo>
                    <a:cubicBezTo>
                      <a:pt x="389407" y="275940"/>
                      <a:pt x="386757" y="288744"/>
                      <a:pt x="391172" y="299781"/>
                    </a:cubicBezTo>
                    <a:cubicBezTo>
                      <a:pt x="395587" y="310378"/>
                      <a:pt x="405301" y="317883"/>
                      <a:pt x="416338" y="317883"/>
                    </a:cubicBezTo>
                    <a:lnTo>
                      <a:pt x="416780" y="317883"/>
                    </a:lnTo>
                    <a:lnTo>
                      <a:pt x="416780" y="331569"/>
                    </a:lnTo>
                    <a:close/>
                    <a:moveTo>
                      <a:pt x="250774" y="412365"/>
                    </a:moveTo>
                    <a:lnTo>
                      <a:pt x="181458" y="412365"/>
                    </a:lnTo>
                    <a:cubicBezTo>
                      <a:pt x="177485" y="412365"/>
                      <a:pt x="174835" y="409275"/>
                      <a:pt x="174835" y="405301"/>
                    </a:cubicBezTo>
                    <a:cubicBezTo>
                      <a:pt x="174835" y="401327"/>
                      <a:pt x="177926" y="398237"/>
                      <a:pt x="181458" y="398237"/>
                    </a:cubicBezTo>
                    <a:lnTo>
                      <a:pt x="250774" y="398237"/>
                    </a:lnTo>
                    <a:cubicBezTo>
                      <a:pt x="254748" y="398237"/>
                      <a:pt x="257397" y="401327"/>
                      <a:pt x="257397" y="405301"/>
                    </a:cubicBezTo>
                    <a:cubicBezTo>
                      <a:pt x="257397" y="409275"/>
                      <a:pt x="254748" y="412365"/>
                      <a:pt x="250774" y="412365"/>
                    </a:cubicBezTo>
                    <a:close/>
                    <a:moveTo>
                      <a:pt x="215895" y="441945"/>
                    </a:moveTo>
                    <a:cubicBezTo>
                      <a:pt x="205741" y="441945"/>
                      <a:pt x="196469" y="436206"/>
                      <a:pt x="191171" y="426935"/>
                    </a:cubicBezTo>
                    <a:lnTo>
                      <a:pt x="240178" y="426935"/>
                    </a:lnTo>
                    <a:cubicBezTo>
                      <a:pt x="235322" y="436206"/>
                      <a:pt x="226492" y="441945"/>
                      <a:pt x="215895" y="441945"/>
                    </a:cubicBezTo>
                    <a:close/>
                    <a:moveTo>
                      <a:pt x="21192" y="441504"/>
                    </a:moveTo>
                    <a:cubicBezTo>
                      <a:pt x="18102" y="442829"/>
                      <a:pt x="15011" y="440180"/>
                      <a:pt x="15011" y="436648"/>
                    </a:cubicBezTo>
                    <a:cubicBezTo>
                      <a:pt x="15011" y="436206"/>
                      <a:pt x="15011" y="435323"/>
                      <a:pt x="15453" y="434881"/>
                    </a:cubicBezTo>
                    <a:lnTo>
                      <a:pt x="22075" y="415455"/>
                    </a:lnTo>
                    <a:lnTo>
                      <a:pt x="39294" y="433999"/>
                    </a:lnTo>
                    <a:lnTo>
                      <a:pt x="21192" y="441504"/>
                    </a:lnTo>
                    <a:close/>
                    <a:moveTo>
                      <a:pt x="45033" y="352320"/>
                    </a:moveTo>
                    <a:lnTo>
                      <a:pt x="99338" y="409716"/>
                    </a:lnTo>
                    <a:lnTo>
                      <a:pt x="52980" y="428700"/>
                    </a:lnTo>
                    <a:lnTo>
                      <a:pt x="27373" y="401327"/>
                    </a:lnTo>
                    <a:lnTo>
                      <a:pt x="45033" y="352320"/>
                    </a:lnTo>
                    <a:close/>
                    <a:moveTo>
                      <a:pt x="128036" y="311260"/>
                    </a:moveTo>
                    <a:lnTo>
                      <a:pt x="77263" y="365124"/>
                    </a:lnTo>
                    <a:lnTo>
                      <a:pt x="52097" y="338634"/>
                    </a:lnTo>
                    <a:lnTo>
                      <a:pt x="105078" y="282563"/>
                    </a:lnTo>
                    <a:cubicBezTo>
                      <a:pt x="111700" y="293600"/>
                      <a:pt x="119647" y="302872"/>
                      <a:pt x="128036" y="311260"/>
                    </a:cubicBezTo>
                    <a:close/>
                    <a:moveTo>
                      <a:pt x="181017" y="206624"/>
                    </a:moveTo>
                    <a:lnTo>
                      <a:pt x="181017" y="228699"/>
                    </a:lnTo>
                    <a:cubicBezTo>
                      <a:pt x="181017" y="240620"/>
                      <a:pt x="190288" y="250775"/>
                      <a:pt x="201767" y="250775"/>
                    </a:cubicBezTo>
                    <a:lnTo>
                      <a:pt x="257397" y="250775"/>
                    </a:lnTo>
                    <a:cubicBezTo>
                      <a:pt x="261370" y="250775"/>
                      <a:pt x="264019" y="253865"/>
                      <a:pt x="264019" y="257838"/>
                    </a:cubicBezTo>
                    <a:cubicBezTo>
                      <a:pt x="264019" y="261812"/>
                      <a:pt x="260929" y="264902"/>
                      <a:pt x="257397" y="264902"/>
                    </a:cubicBezTo>
                    <a:lnTo>
                      <a:pt x="188081" y="264902"/>
                    </a:lnTo>
                    <a:cubicBezTo>
                      <a:pt x="176602" y="264902"/>
                      <a:pt x="167330" y="274616"/>
                      <a:pt x="167330" y="286978"/>
                    </a:cubicBezTo>
                    <a:cubicBezTo>
                      <a:pt x="167330" y="299340"/>
                      <a:pt x="176602" y="309053"/>
                      <a:pt x="188081" y="309053"/>
                    </a:cubicBezTo>
                    <a:lnTo>
                      <a:pt x="202209" y="309053"/>
                    </a:lnTo>
                    <a:cubicBezTo>
                      <a:pt x="206182" y="309053"/>
                      <a:pt x="208831" y="312144"/>
                      <a:pt x="208831" y="316117"/>
                    </a:cubicBezTo>
                    <a:lnTo>
                      <a:pt x="208831" y="352762"/>
                    </a:lnTo>
                    <a:lnTo>
                      <a:pt x="181017" y="352762"/>
                    </a:lnTo>
                    <a:cubicBezTo>
                      <a:pt x="179692" y="352762"/>
                      <a:pt x="177926" y="352762"/>
                      <a:pt x="176602" y="353203"/>
                    </a:cubicBezTo>
                    <a:cubicBezTo>
                      <a:pt x="168655" y="332453"/>
                      <a:pt x="154968" y="318324"/>
                      <a:pt x="141723" y="304638"/>
                    </a:cubicBezTo>
                    <a:cubicBezTo>
                      <a:pt x="122297" y="284770"/>
                      <a:pt x="104195" y="266227"/>
                      <a:pt x="104195" y="227375"/>
                    </a:cubicBezTo>
                    <a:cubicBezTo>
                      <a:pt x="104195" y="219869"/>
                      <a:pt x="105078" y="212363"/>
                      <a:pt x="106402" y="205299"/>
                    </a:cubicBezTo>
                    <a:lnTo>
                      <a:pt x="181458" y="205299"/>
                    </a:lnTo>
                    <a:lnTo>
                      <a:pt x="181458" y="206624"/>
                    </a:lnTo>
                    <a:close/>
                    <a:moveTo>
                      <a:pt x="14570" y="162474"/>
                    </a:moveTo>
                    <a:cubicBezTo>
                      <a:pt x="14570" y="146138"/>
                      <a:pt x="26932" y="132893"/>
                      <a:pt x="42384" y="132893"/>
                    </a:cubicBezTo>
                    <a:cubicBezTo>
                      <a:pt x="57837" y="132893"/>
                      <a:pt x="70199" y="145696"/>
                      <a:pt x="70199" y="162474"/>
                    </a:cubicBezTo>
                    <a:lnTo>
                      <a:pt x="84327" y="162474"/>
                    </a:lnTo>
                    <a:cubicBezTo>
                      <a:pt x="84327" y="138632"/>
                      <a:pt x="66667" y="119647"/>
                      <a:pt x="44592" y="118765"/>
                    </a:cubicBezTo>
                    <a:cubicBezTo>
                      <a:pt x="43267" y="113908"/>
                      <a:pt x="42826" y="109052"/>
                      <a:pt x="42826" y="103753"/>
                    </a:cubicBezTo>
                    <a:cubicBezTo>
                      <a:pt x="42826" y="71524"/>
                      <a:pt x="67991" y="45034"/>
                      <a:pt x="98455" y="45034"/>
                    </a:cubicBezTo>
                    <a:cubicBezTo>
                      <a:pt x="118764" y="45034"/>
                      <a:pt x="136866" y="56513"/>
                      <a:pt x="146579" y="75056"/>
                    </a:cubicBezTo>
                    <a:cubicBezTo>
                      <a:pt x="131568" y="84327"/>
                      <a:pt x="120972" y="100663"/>
                      <a:pt x="119647" y="119647"/>
                    </a:cubicBezTo>
                    <a:cubicBezTo>
                      <a:pt x="107285" y="122738"/>
                      <a:pt x="98455" y="134659"/>
                      <a:pt x="98455" y="148345"/>
                    </a:cubicBezTo>
                    <a:lnTo>
                      <a:pt x="112584" y="148345"/>
                    </a:lnTo>
                    <a:cubicBezTo>
                      <a:pt x="112584" y="140399"/>
                      <a:pt x="118764" y="133335"/>
                      <a:pt x="126712" y="133335"/>
                    </a:cubicBezTo>
                    <a:cubicBezTo>
                      <a:pt x="134217" y="133335"/>
                      <a:pt x="140840" y="139957"/>
                      <a:pt x="140840" y="148345"/>
                    </a:cubicBezTo>
                    <a:lnTo>
                      <a:pt x="154968" y="148345"/>
                    </a:lnTo>
                    <a:cubicBezTo>
                      <a:pt x="154968" y="135100"/>
                      <a:pt x="146579" y="123621"/>
                      <a:pt x="134659" y="120089"/>
                    </a:cubicBezTo>
                    <a:cubicBezTo>
                      <a:pt x="137749" y="98456"/>
                      <a:pt x="154968" y="82120"/>
                      <a:pt x="175719" y="82120"/>
                    </a:cubicBezTo>
                    <a:cubicBezTo>
                      <a:pt x="198677" y="82120"/>
                      <a:pt x="217220" y="101987"/>
                      <a:pt x="217220" y="125829"/>
                    </a:cubicBezTo>
                    <a:cubicBezTo>
                      <a:pt x="217220" y="129802"/>
                      <a:pt x="216778" y="133335"/>
                      <a:pt x="215454" y="136866"/>
                    </a:cubicBezTo>
                    <a:cubicBezTo>
                      <a:pt x="203975" y="142606"/>
                      <a:pt x="196028" y="155410"/>
                      <a:pt x="196028" y="169538"/>
                    </a:cubicBezTo>
                    <a:lnTo>
                      <a:pt x="210156" y="169538"/>
                    </a:lnTo>
                    <a:cubicBezTo>
                      <a:pt x="210156" y="157617"/>
                      <a:pt x="219428" y="147462"/>
                      <a:pt x="230907" y="147462"/>
                    </a:cubicBezTo>
                    <a:cubicBezTo>
                      <a:pt x="242386" y="147462"/>
                      <a:pt x="251657" y="157175"/>
                      <a:pt x="251657" y="169538"/>
                    </a:cubicBezTo>
                    <a:cubicBezTo>
                      <a:pt x="251657" y="181458"/>
                      <a:pt x="242386" y="191613"/>
                      <a:pt x="230907" y="191613"/>
                    </a:cubicBezTo>
                    <a:lnTo>
                      <a:pt x="42826" y="191613"/>
                    </a:lnTo>
                    <a:cubicBezTo>
                      <a:pt x="26932" y="191613"/>
                      <a:pt x="14570" y="178809"/>
                      <a:pt x="14570" y="162474"/>
                    </a:cubicBezTo>
                    <a:close/>
                    <a:moveTo>
                      <a:pt x="86976" y="375278"/>
                    </a:moveTo>
                    <a:lnTo>
                      <a:pt x="138191" y="320974"/>
                    </a:lnTo>
                    <a:cubicBezTo>
                      <a:pt x="146579" y="329804"/>
                      <a:pt x="154526" y="339075"/>
                      <a:pt x="160707" y="350113"/>
                    </a:cubicBezTo>
                    <a:lnTo>
                      <a:pt x="112142" y="401769"/>
                    </a:lnTo>
                    <a:lnTo>
                      <a:pt x="86976" y="375278"/>
                    </a:lnTo>
                    <a:close/>
                    <a:moveTo>
                      <a:pt x="174394" y="375278"/>
                    </a:moveTo>
                    <a:cubicBezTo>
                      <a:pt x="174394" y="371305"/>
                      <a:pt x="177485" y="368214"/>
                      <a:pt x="181017" y="368214"/>
                    </a:cubicBezTo>
                    <a:lnTo>
                      <a:pt x="250333" y="368214"/>
                    </a:lnTo>
                    <a:cubicBezTo>
                      <a:pt x="254306" y="368214"/>
                      <a:pt x="256955" y="371305"/>
                      <a:pt x="256955" y="375278"/>
                    </a:cubicBezTo>
                    <a:cubicBezTo>
                      <a:pt x="256955" y="379252"/>
                      <a:pt x="253865" y="382342"/>
                      <a:pt x="250333" y="382342"/>
                    </a:cubicBezTo>
                    <a:lnTo>
                      <a:pt x="181017" y="382342"/>
                    </a:lnTo>
                    <a:cubicBezTo>
                      <a:pt x="177485" y="383226"/>
                      <a:pt x="174394" y="380135"/>
                      <a:pt x="174394" y="375278"/>
                    </a:cubicBezTo>
                    <a:close/>
                    <a:moveTo>
                      <a:pt x="327154" y="228258"/>
                    </a:moveTo>
                    <a:cubicBezTo>
                      <a:pt x="327154" y="266227"/>
                      <a:pt x="309053" y="285212"/>
                      <a:pt x="289627" y="305521"/>
                    </a:cubicBezTo>
                    <a:cubicBezTo>
                      <a:pt x="276381" y="319208"/>
                      <a:pt x="262695" y="333336"/>
                      <a:pt x="254748" y="354087"/>
                    </a:cubicBezTo>
                    <a:cubicBezTo>
                      <a:pt x="253423" y="353645"/>
                      <a:pt x="252099" y="353645"/>
                      <a:pt x="250333" y="353645"/>
                    </a:cubicBezTo>
                    <a:lnTo>
                      <a:pt x="222518" y="353645"/>
                    </a:lnTo>
                    <a:lnTo>
                      <a:pt x="222518" y="317000"/>
                    </a:lnTo>
                    <a:cubicBezTo>
                      <a:pt x="222518" y="305079"/>
                      <a:pt x="213246" y="294925"/>
                      <a:pt x="201767" y="294925"/>
                    </a:cubicBezTo>
                    <a:lnTo>
                      <a:pt x="187639" y="294925"/>
                    </a:lnTo>
                    <a:cubicBezTo>
                      <a:pt x="183666" y="294925"/>
                      <a:pt x="181017" y="291834"/>
                      <a:pt x="181017" y="287861"/>
                    </a:cubicBezTo>
                    <a:cubicBezTo>
                      <a:pt x="181017" y="283887"/>
                      <a:pt x="184107" y="280796"/>
                      <a:pt x="187639" y="280796"/>
                    </a:cubicBezTo>
                    <a:lnTo>
                      <a:pt x="256955" y="280796"/>
                    </a:lnTo>
                    <a:cubicBezTo>
                      <a:pt x="268434" y="280796"/>
                      <a:pt x="277706" y="271084"/>
                      <a:pt x="277706" y="258721"/>
                    </a:cubicBezTo>
                    <a:cubicBezTo>
                      <a:pt x="277706" y="246359"/>
                      <a:pt x="268434" y="236646"/>
                      <a:pt x="256955" y="236646"/>
                    </a:cubicBezTo>
                    <a:lnTo>
                      <a:pt x="201326" y="236646"/>
                    </a:lnTo>
                    <a:cubicBezTo>
                      <a:pt x="197352" y="236646"/>
                      <a:pt x="194703" y="233556"/>
                      <a:pt x="194703" y="229582"/>
                    </a:cubicBezTo>
                    <a:lnTo>
                      <a:pt x="194703" y="207507"/>
                    </a:lnTo>
                    <a:lnTo>
                      <a:pt x="229582" y="207507"/>
                    </a:lnTo>
                    <a:cubicBezTo>
                      <a:pt x="248567" y="207507"/>
                      <a:pt x="264461" y="190730"/>
                      <a:pt x="264461" y="170862"/>
                    </a:cubicBezTo>
                    <a:cubicBezTo>
                      <a:pt x="264461" y="150553"/>
                      <a:pt x="249008" y="134217"/>
                      <a:pt x="229582" y="134217"/>
                    </a:cubicBezTo>
                    <a:lnTo>
                      <a:pt x="229140" y="134217"/>
                    </a:lnTo>
                    <a:cubicBezTo>
                      <a:pt x="229582" y="132010"/>
                      <a:pt x="229582" y="129361"/>
                      <a:pt x="229582" y="126712"/>
                    </a:cubicBezTo>
                    <a:cubicBezTo>
                      <a:pt x="229582" y="121855"/>
                      <a:pt x="229140" y="117440"/>
                      <a:pt x="227816" y="113025"/>
                    </a:cubicBezTo>
                    <a:cubicBezTo>
                      <a:pt x="283446" y="118323"/>
                      <a:pt x="327154" y="168213"/>
                      <a:pt x="327154" y="228258"/>
                    </a:cubicBezTo>
                    <a:close/>
                    <a:moveTo>
                      <a:pt x="306404" y="69758"/>
                    </a:moveTo>
                    <a:lnTo>
                      <a:pt x="331569" y="96248"/>
                    </a:lnTo>
                    <a:lnTo>
                      <a:pt x="299340" y="130244"/>
                    </a:lnTo>
                    <a:cubicBezTo>
                      <a:pt x="290510" y="121855"/>
                      <a:pt x="280355" y="114350"/>
                      <a:pt x="269317" y="109052"/>
                    </a:cubicBezTo>
                    <a:lnTo>
                      <a:pt x="306404" y="69758"/>
                    </a:lnTo>
                    <a:close/>
                    <a:moveTo>
                      <a:pt x="375278" y="15011"/>
                    </a:moveTo>
                    <a:cubicBezTo>
                      <a:pt x="398678" y="15011"/>
                      <a:pt x="417663" y="35320"/>
                      <a:pt x="417663" y="60044"/>
                    </a:cubicBezTo>
                    <a:cubicBezTo>
                      <a:pt x="417663" y="71965"/>
                      <a:pt x="413248" y="83444"/>
                      <a:pt x="405301" y="91392"/>
                    </a:cubicBezTo>
                    <a:lnTo>
                      <a:pt x="396912" y="100222"/>
                    </a:lnTo>
                    <a:lnTo>
                      <a:pt x="337309" y="37086"/>
                    </a:lnTo>
                    <a:lnTo>
                      <a:pt x="345698" y="28256"/>
                    </a:lnTo>
                    <a:cubicBezTo>
                      <a:pt x="353203" y="19868"/>
                      <a:pt x="363799" y="15011"/>
                      <a:pt x="375278" y="15011"/>
                    </a:cubicBezTo>
                    <a:close/>
                    <a:moveTo>
                      <a:pt x="316117" y="59603"/>
                    </a:moveTo>
                    <a:lnTo>
                      <a:pt x="327154" y="48124"/>
                    </a:lnTo>
                    <a:lnTo>
                      <a:pt x="386757" y="111259"/>
                    </a:lnTo>
                    <a:lnTo>
                      <a:pt x="375720" y="122738"/>
                    </a:lnTo>
                    <a:lnTo>
                      <a:pt x="316117" y="59603"/>
                    </a:lnTo>
                    <a:close/>
                    <a:moveTo>
                      <a:pt x="309053" y="140399"/>
                    </a:moveTo>
                    <a:lnTo>
                      <a:pt x="341283" y="106402"/>
                    </a:lnTo>
                    <a:lnTo>
                      <a:pt x="366448" y="132893"/>
                    </a:lnTo>
                    <a:lnTo>
                      <a:pt x="329362" y="172187"/>
                    </a:lnTo>
                    <a:cubicBezTo>
                      <a:pt x="323622" y="160708"/>
                      <a:pt x="317000" y="150111"/>
                      <a:pt x="309053" y="140399"/>
                    </a:cubicBezTo>
                    <a:close/>
                    <a:moveTo>
                      <a:pt x="300664" y="314793"/>
                    </a:moveTo>
                    <a:cubicBezTo>
                      <a:pt x="308170" y="307287"/>
                      <a:pt x="316117" y="298899"/>
                      <a:pt x="322298" y="289627"/>
                    </a:cubicBezTo>
                    <a:cubicBezTo>
                      <a:pt x="326271" y="288302"/>
                      <a:pt x="329804" y="287419"/>
                      <a:pt x="334219" y="287419"/>
                    </a:cubicBezTo>
                    <a:cubicBezTo>
                      <a:pt x="353203" y="287419"/>
                      <a:pt x="369097" y="304196"/>
                      <a:pt x="369097" y="324064"/>
                    </a:cubicBezTo>
                    <a:cubicBezTo>
                      <a:pt x="369097" y="344373"/>
                      <a:pt x="353645" y="360709"/>
                      <a:pt x="334219" y="360709"/>
                    </a:cubicBezTo>
                    <a:cubicBezTo>
                      <a:pt x="315234" y="360709"/>
                      <a:pt x="299340" y="343932"/>
                      <a:pt x="299340" y="324064"/>
                    </a:cubicBezTo>
                    <a:cubicBezTo>
                      <a:pt x="299340" y="320974"/>
                      <a:pt x="299781" y="317883"/>
                      <a:pt x="300664" y="314793"/>
                    </a:cubicBezTo>
                    <a:close/>
                    <a:moveTo>
                      <a:pt x="404418" y="293159"/>
                    </a:moveTo>
                    <a:cubicBezTo>
                      <a:pt x="402210" y="287861"/>
                      <a:pt x="403535" y="282121"/>
                      <a:pt x="407508" y="277265"/>
                    </a:cubicBezTo>
                    <a:lnTo>
                      <a:pt x="417663" y="266669"/>
                    </a:lnTo>
                    <a:lnTo>
                      <a:pt x="388082" y="235322"/>
                    </a:lnTo>
                    <a:lnTo>
                      <a:pt x="377927" y="245918"/>
                    </a:lnTo>
                    <a:cubicBezTo>
                      <a:pt x="373954" y="249891"/>
                      <a:pt x="368214" y="251216"/>
                      <a:pt x="362916" y="248567"/>
                    </a:cubicBezTo>
                    <a:cubicBezTo>
                      <a:pt x="357618" y="246359"/>
                      <a:pt x="354969" y="241503"/>
                      <a:pt x="354969" y="235763"/>
                    </a:cubicBezTo>
                    <a:lnTo>
                      <a:pt x="354969" y="220311"/>
                    </a:lnTo>
                    <a:lnTo>
                      <a:pt x="340399" y="220311"/>
                    </a:lnTo>
                    <a:cubicBezTo>
                      <a:pt x="339958" y="208832"/>
                      <a:pt x="337751" y="196911"/>
                      <a:pt x="334219" y="186315"/>
                    </a:cubicBezTo>
                    <a:lnTo>
                      <a:pt x="414572" y="101105"/>
                    </a:lnTo>
                    <a:cubicBezTo>
                      <a:pt x="425168" y="90067"/>
                      <a:pt x="430908" y="75056"/>
                      <a:pt x="430908" y="59162"/>
                    </a:cubicBezTo>
                    <a:cubicBezTo>
                      <a:pt x="430908" y="26490"/>
                      <a:pt x="405742" y="0"/>
                      <a:pt x="374837" y="0"/>
                    </a:cubicBezTo>
                    <a:cubicBezTo>
                      <a:pt x="359826" y="0"/>
                      <a:pt x="345698" y="6181"/>
                      <a:pt x="335101" y="17660"/>
                    </a:cubicBezTo>
                    <a:lnTo>
                      <a:pt x="254748" y="102871"/>
                    </a:lnTo>
                    <a:cubicBezTo>
                      <a:pt x="244152" y="99338"/>
                      <a:pt x="233114" y="97131"/>
                      <a:pt x="222076" y="96689"/>
                    </a:cubicBezTo>
                    <a:cubicBezTo>
                      <a:pt x="212363" y="78588"/>
                      <a:pt x="194703" y="67109"/>
                      <a:pt x="173952" y="67109"/>
                    </a:cubicBezTo>
                    <a:cubicBezTo>
                      <a:pt x="168655" y="67109"/>
                      <a:pt x="163356" y="67992"/>
                      <a:pt x="158500" y="69316"/>
                    </a:cubicBezTo>
                    <a:cubicBezTo>
                      <a:pt x="146579" y="45475"/>
                      <a:pt x="123179" y="30464"/>
                      <a:pt x="97572" y="30464"/>
                    </a:cubicBezTo>
                    <a:cubicBezTo>
                      <a:pt x="59603" y="30464"/>
                      <a:pt x="28256" y="63577"/>
                      <a:pt x="28256" y="104195"/>
                    </a:cubicBezTo>
                    <a:cubicBezTo>
                      <a:pt x="28256" y="109935"/>
                      <a:pt x="29139" y="115232"/>
                      <a:pt x="30022" y="120972"/>
                    </a:cubicBezTo>
                    <a:cubicBezTo>
                      <a:pt x="13245" y="126270"/>
                      <a:pt x="441" y="143489"/>
                      <a:pt x="441" y="162915"/>
                    </a:cubicBezTo>
                    <a:cubicBezTo>
                      <a:pt x="441" y="187198"/>
                      <a:pt x="18985" y="206624"/>
                      <a:pt x="41943" y="206624"/>
                    </a:cubicBezTo>
                    <a:lnTo>
                      <a:pt x="92274" y="206624"/>
                    </a:lnTo>
                    <a:cubicBezTo>
                      <a:pt x="90950" y="213688"/>
                      <a:pt x="90508" y="221635"/>
                      <a:pt x="90508" y="228699"/>
                    </a:cubicBezTo>
                    <a:cubicBezTo>
                      <a:pt x="90508" y="245035"/>
                      <a:pt x="93599" y="257838"/>
                      <a:pt x="97572" y="269317"/>
                    </a:cubicBezTo>
                    <a:lnTo>
                      <a:pt x="35762" y="334660"/>
                    </a:lnTo>
                    <a:lnTo>
                      <a:pt x="1324" y="429584"/>
                    </a:lnTo>
                    <a:cubicBezTo>
                      <a:pt x="441" y="431791"/>
                      <a:pt x="0" y="433999"/>
                      <a:pt x="0" y="436648"/>
                    </a:cubicBezTo>
                    <a:cubicBezTo>
                      <a:pt x="0" y="447244"/>
                      <a:pt x="8388" y="456515"/>
                      <a:pt x="18543" y="456515"/>
                    </a:cubicBezTo>
                    <a:cubicBezTo>
                      <a:pt x="20751" y="456515"/>
                      <a:pt x="23400" y="456074"/>
                      <a:pt x="25166" y="455191"/>
                    </a:cubicBezTo>
                    <a:lnTo>
                      <a:pt x="114791" y="418987"/>
                    </a:lnTo>
                    <a:lnTo>
                      <a:pt x="160266" y="370863"/>
                    </a:lnTo>
                    <a:cubicBezTo>
                      <a:pt x="159825" y="372630"/>
                      <a:pt x="159825" y="373954"/>
                      <a:pt x="159825" y="375720"/>
                    </a:cubicBezTo>
                    <a:cubicBezTo>
                      <a:pt x="159825" y="381460"/>
                      <a:pt x="162032" y="386316"/>
                      <a:pt x="165122" y="390731"/>
                    </a:cubicBezTo>
                    <a:cubicBezTo>
                      <a:pt x="161590" y="394705"/>
                      <a:pt x="159825" y="399561"/>
                      <a:pt x="159825" y="405742"/>
                    </a:cubicBezTo>
                    <a:cubicBezTo>
                      <a:pt x="159825" y="415897"/>
                      <a:pt x="166447" y="424727"/>
                      <a:pt x="175277" y="426935"/>
                    </a:cubicBezTo>
                    <a:cubicBezTo>
                      <a:pt x="181017" y="445036"/>
                      <a:pt x="196911" y="456957"/>
                      <a:pt x="215454" y="456957"/>
                    </a:cubicBezTo>
                    <a:cubicBezTo>
                      <a:pt x="233997" y="456957"/>
                      <a:pt x="249891" y="445036"/>
                      <a:pt x="255631" y="426935"/>
                    </a:cubicBezTo>
                    <a:cubicBezTo>
                      <a:pt x="264461" y="424285"/>
                      <a:pt x="271083" y="415897"/>
                      <a:pt x="271083" y="405742"/>
                    </a:cubicBezTo>
                    <a:cubicBezTo>
                      <a:pt x="271083" y="405301"/>
                      <a:pt x="271083" y="404860"/>
                      <a:pt x="271083" y="403976"/>
                    </a:cubicBezTo>
                    <a:lnTo>
                      <a:pt x="279472" y="412806"/>
                    </a:lnTo>
                    <a:lnTo>
                      <a:pt x="289627" y="402210"/>
                    </a:lnTo>
                    <a:cubicBezTo>
                      <a:pt x="293600" y="398237"/>
                      <a:pt x="299340" y="396912"/>
                      <a:pt x="304638" y="399561"/>
                    </a:cubicBezTo>
                    <a:cubicBezTo>
                      <a:pt x="309936" y="401769"/>
                      <a:pt x="312585" y="406625"/>
                      <a:pt x="312585" y="412365"/>
                    </a:cubicBezTo>
                    <a:lnTo>
                      <a:pt x="312585" y="427818"/>
                    </a:lnTo>
                    <a:lnTo>
                      <a:pt x="354086" y="427818"/>
                    </a:lnTo>
                    <a:lnTo>
                      <a:pt x="354086" y="412806"/>
                    </a:lnTo>
                    <a:cubicBezTo>
                      <a:pt x="354086" y="407067"/>
                      <a:pt x="357618" y="402210"/>
                      <a:pt x="362475" y="400003"/>
                    </a:cubicBezTo>
                    <a:cubicBezTo>
                      <a:pt x="367773" y="397795"/>
                      <a:pt x="373071" y="399120"/>
                      <a:pt x="377044" y="403093"/>
                    </a:cubicBezTo>
                    <a:lnTo>
                      <a:pt x="387199" y="413690"/>
                    </a:lnTo>
                    <a:lnTo>
                      <a:pt x="416780" y="382342"/>
                    </a:lnTo>
                    <a:lnTo>
                      <a:pt x="406625" y="371747"/>
                    </a:lnTo>
                    <a:cubicBezTo>
                      <a:pt x="402652" y="367773"/>
                      <a:pt x="401327" y="361592"/>
                      <a:pt x="403976" y="355852"/>
                    </a:cubicBezTo>
                    <a:cubicBezTo>
                      <a:pt x="406184" y="350554"/>
                      <a:pt x="410599" y="347464"/>
                      <a:pt x="416338" y="347464"/>
                    </a:cubicBezTo>
                    <a:lnTo>
                      <a:pt x="430908" y="347464"/>
                    </a:lnTo>
                    <a:lnTo>
                      <a:pt x="430908" y="303755"/>
                    </a:lnTo>
                    <a:lnTo>
                      <a:pt x="416338" y="303755"/>
                    </a:lnTo>
                    <a:cubicBezTo>
                      <a:pt x="411923" y="301989"/>
                      <a:pt x="406625" y="298899"/>
                      <a:pt x="404418" y="293159"/>
                    </a:cubicBezTo>
                    <a:close/>
                  </a:path>
                </a:pathLst>
              </a:custGeom>
              <a:grp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grpSp>
      </p:grpSp>
      <p:grpSp>
        <p:nvGrpSpPr>
          <p:cNvPr id="50" name="Group 49">
            <a:extLst>
              <a:ext uri="{FF2B5EF4-FFF2-40B4-BE49-F238E27FC236}">
                <a16:creationId xmlns:a16="http://schemas.microsoft.com/office/drawing/2014/main" id="{7A3E2DE6-A104-804F-25E7-F8F5A0920A54}"/>
              </a:ext>
            </a:extLst>
          </p:cNvPr>
          <p:cNvGrpSpPr/>
          <p:nvPr/>
        </p:nvGrpSpPr>
        <p:grpSpPr>
          <a:xfrm>
            <a:off x="11228245" y="3208499"/>
            <a:ext cx="349093" cy="405142"/>
            <a:chOff x="8360213" y="3458151"/>
            <a:chExt cx="853935" cy="991043"/>
          </a:xfrm>
          <a:solidFill>
            <a:srgbClr val="083F59"/>
          </a:solidFill>
        </p:grpSpPr>
        <p:grpSp>
          <p:nvGrpSpPr>
            <p:cNvPr id="51" name="Graphic 2">
              <a:extLst>
                <a:ext uri="{FF2B5EF4-FFF2-40B4-BE49-F238E27FC236}">
                  <a16:creationId xmlns:a16="http://schemas.microsoft.com/office/drawing/2014/main" id="{E3656D81-B8D0-6314-1BB7-0B7503384D26}"/>
                </a:ext>
              </a:extLst>
            </p:cNvPr>
            <p:cNvGrpSpPr/>
            <p:nvPr userDrawn="1"/>
          </p:nvGrpSpPr>
          <p:grpSpPr>
            <a:xfrm>
              <a:off x="8599192" y="3595917"/>
              <a:ext cx="375982" cy="204367"/>
              <a:chOff x="2642504" y="3763150"/>
              <a:chExt cx="375982" cy="204367"/>
            </a:xfrm>
            <a:grpFill/>
          </p:grpSpPr>
          <p:sp>
            <p:nvSpPr>
              <p:cNvPr id="57" name="Freeform 56">
                <a:extLst>
                  <a:ext uri="{FF2B5EF4-FFF2-40B4-BE49-F238E27FC236}">
                    <a16:creationId xmlns:a16="http://schemas.microsoft.com/office/drawing/2014/main" id="{D9402696-4E8B-1CC4-C5D9-D6C7C42C3FD0}"/>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DF4625"/>
              </a:solidFill>
              <a:ln w="3834" cap="flat">
                <a:noFill/>
                <a:prstDash val="solid"/>
                <a:miter/>
              </a:ln>
            </p:spPr>
            <p:txBody>
              <a:bodyPr rtlCol="0" anchor="ctr"/>
              <a:lstStyle/>
              <a:p>
                <a:endParaRPr lang="en-US" sz="835"/>
              </a:p>
            </p:txBody>
          </p:sp>
          <p:sp>
            <p:nvSpPr>
              <p:cNvPr id="58" name="Freeform 57">
                <a:extLst>
                  <a:ext uri="{FF2B5EF4-FFF2-40B4-BE49-F238E27FC236}">
                    <a16:creationId xmlns:a16="http://schemas.microsoft.com/office/drawing/2014/main" id="{226AACB3-E65F-5B34-57E9-DDE48ABD6096}"/>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DF4625"/>
              </a:solidFill>
              <a:ln w="3834" cap="flat">
                <a:noFill/>
                <a:prstDash val="solid"/>
                <a:miter/>
              </a:ln>
            </p:spPr>
            <p:txBody>
              <a:bodyPr rtlCol="0" anchor="ctr"/>
              <a:lstStyle/>
              <a:p>
                <a:endParaRPr lang="en-US" sz="835"/>
              </a:p>
            </p:txBody>
          </p:sp>
        </p:grpSp>
        <p:grpSp>
          <p:nvGrpSpPr>
            <p:cNvPr id="52" name="Graphic 2">
              <a:extLst>
                <a:ext uri="{FF2B5EF4-FFF2-40B4-BE49-F238E27FC236}">
                  <a16:creationId xmlns:a16="http://schemas.microsoft.com/office/drawing/2014/main" id="{66B4E469-C88D-D694-83F4-D81A6C29A928}"/>
                </a:ext>
              </a:extLst>
            </p:cNvPr>
            <p:cNvGrpSpPr/>
            <p:nvPr userDrawn="1"/>
          </p:nvGrpSpPr>
          <p:grpSpPr>
            <a:xfrm>
              <a:off x="8360213" y="3458151"/>
              <a:ext cx="853935" cy="991043"/>
              <a:chOff x="2403525" y="3625384"/>
              <a:chExt cx="853935" cy="991043"/>
            </a:xfrm>
            <a:grpFill/>
          </p:grpSpPr>
          <p:sp>
            <p:nvSpPr>
              <p:cNvPr id="53" name="Freeform 52">
                <a:extLst>
                  <a:ext uri="{FF2B5EF4-FFF2-40B4-BE49-F238E27FC236}">
                    <a16:creationId xmlns:a16="http://schemas.microsoft.com/office/drawing/2014/main" id="{0699B44A-8290-6B97-E570-25101EADCDA9}"/>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sz="835"/>
              </a:p>
            </p:txBody>
          </p:sp>
          <p:sp>
            <p:nvSpPr>
              <p:cNvPr id="54" name="Freeform 53">
                <a:extLst>
                  <a:ext uri="{FF2B5EF4-FFF2-40B4-BE49-F238E27FC236}">
                    <a16:creationId xmlns:a16="http://schemas.microsoft.com/office/drawing/2014/main" id="{EF6A1AD2-D267-B207-EA61-F40E5486B6AC}"/>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sz="835"/>
              </a:p>
            </p:txBody>
          </p:sp>
          <p:sp>
            <p:nvSpPr>
              <p:cNvPr id="55" name="Freeform 54">
                <a:extLst>
                  <a:ext uri="{FF2B5EF4-FFF2-40B4-BE49-F238E27FC236}">
                    <a16:creationId xmlns:a16="http://schemas.microsoft.com/office/drawing/2014/main" id="{6E922F66-9475-D5BB-06BC-9D05D5457696}"/>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sz="835"/>
              </a:p>
            </p:txBody>
          </p:sp>
          <p:sp>
            <p:nvSpPr>
              <p:cNvPr id="56" name="Freeform 55">
                <a:extLst>
                  <a:ext uri="{FF2B5EF4-FFF2-40B4-BE49-F238E27FC236}">
                    <a16:creationId xmlns:a16="http://schemas.microsoft.com/office/drawing/2014/main" id="{1428259E-BD15-4779-E0AE-13D50AB4E56A}"/>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sz="835"/>
              </a:p>
            </p:txBody>
          </p:sp>
        </p:grpSp>
      </p:grpSp>
      <p:grpSp>
        <p:nvGrpSpPr>
          <p:cNvPr id="59" name="Graphic 3">
            <a:extLst>
              <a:ext uri="{FF2B5EF4-FFF2-40B4-BE49-F238E27FC236}">
                <a16:creationId xmlns:a16="http://schemas.microsoft.com/office/drawing/2014/main" id="{CE31347C-FE37-7AE5-A2F6-9DC1E214BFFE}"/>
              </a:ext>
            </a:extLst>
          </p:cNvPr>
          <p:cNvGrpSpPr/>
          <p:nvPr/>
        </p:nvGrpSpPr>
        <p:grpSpPr>
          <a:xfrm>
            <a:off x="6316060" y="3551383"/>
            <a:ext cx="356291" cy="357002"/>
            <a:chOff x="2694219" y="430095"/>
            <a:chExt cx="1090872" cy="1093052"/>
          </a:xfrm>
          <a:solidFill>
            <a:srgbClr val="083F59"/>
          </a:solidFill>
        </p:grpSpPr>
        <p:sp>
          <p:nvSpPr>
            <p:cNvPr id="60" name="Freeform 59">
              <a:extLst>
                <a:ext uri="{FF2B5EF4-FFF2-40B4-BE49-F238E27FC236}">
                  <a16:creationId xmlns:a16="http://schemas.microsoft.com/office/drawing/2014/main" id="{87D96880-6EEB-B01C-B020-9C9F3767A881}"/>
                </a:ext>
              </a:extLst>
            </p:cNvPr>
            <p:cNvSpPr/>
            <p:nvPr/>
          </p:nvSpPr>
          <p:spPr>
            <a:xfrm>
              <a:off x="2904664" y="463008"/>
              <a:ext cx="674720" cy="674719"/>
            </a:xfrm>
            <a:custGeom>
              <a:avLst/>
              <a:gdLst>
                <a:gd name="connsiteX0" fmla="*/ 647292 w 674720"/>
                <a:gd name="connsiteY0" fmla="*/ 282505 h 674719"/>
                <a:gd name="connsiteX1" fmla="*/ 625351 w 674720"/>
                <a:gd name="connsiteY1" fmla="*/ 260562 h 674719"/>
                <a:gd name="connsiteX2" fmla="*/ 595179 w 674720"/>
                <a:gd name="connsiteY2" fmla="*/ 189251 h 674719"/>
                <a:gd name="connsiteX3" fmla="*/ 595179 w 674720"/>
                <a:gd name="connsiteY3" fmla="*/ 156338 h 674719"/>
                <a:gd name="connsiteX4" fmla="*/ 589695 w 674720"/>
                <a:gd name="connsiteY4" fmla="*/ 112453 h 674719"/>
                <a:gd name="connsiteX5" fmla="*/ 562267 w 674720"/>
                <a:gd name="connsiteY5" fmla="*/ 85026 h 674719"/>
                <a:gd name="connsiteX6" fmla="*/ 518382 w 674720"/>
                <a:gd name="connsiteY6" fmla="*/ 79540 h 674719"/>
                <a:gd name="connsiteX7" fmla="*/ 485468 w 674720"/>
                <a:gd name="connsiteY7" fmla="*/ 79540 h 674719"/>
                <a:gd name="connsiteX8" fmla="*/ 414157 w 674720"/>
                <a:gd name="connsiteY8" fmla="*/ 49370 h 674719"/>
                <a:gd name="connsiteX9" fmla="*/ 392215 w 674720"/>
                <a:gd name="connsiteY9" fmla="*/ 27428 h 674719"/>
                <a:gd name="connsiteX10" fmla="*/ 356560 w 674720"/>
                <a:gd name="connsiteY10" fmla="*/ 0 h 674719"/>
                <a:gd name="connsiteX11" fmla="*/ 318160 w 674720"/>
                <a:gd name="connsiteY11" fmla="*/ 0 h 674719"/>
                <a:gd name="connsiteX12" fmla="*/ 282505 w 674720"/>
                <a:gd name="connsiteY12" fmla="*/ 27428 h 674719"/>
                <a:gd name="connsiteX13" fmla="*/ 260563 w 674720"/>
                <a:gd name="connsiteY13" fmla="*/ 49370 h 674719"/>
                <a:gd name="connsiteX14" fmla="*/ 189250 w 674720"/>
                <a:gd name="connsiteY14" fmla="*/ 79540 h 674719"/>
                <a:gd name="connsiteX15" fmla="*/ 156336 w 674720"/>
                <a:gd name="connsiteY15" fmla="*/ 79540 h 674719"/>
                <a:gd name="connsiteX16" fmla="*/ 112453 w 674720"/>
                <a:gd name="connsiteY16" fmla="*/ 85026 h 674719"/>
                <a:gd name="connsiteX17" fmla="*/ 85025 w 674720"/>
                <a:gd name="connsiteY17" fmla="*/ 112453 h 674719"/>
                <a:gd name="connsiteX18" fmla="*/ 79539 w 674720"/>
                <a:gd name="connsiteY18" fmla="*/ 156338 h 674719"/>
                <a:gd name="connsiteX19" fmla="*/ 79539 w 674720"/>
                <a:gd name="connsiteY19" fmla="*/ 189251 h 674719"/>
                <a:gd name="connsiteX20" fmla="*/ 49369 w 674720"/>
                <a:gd name="connsiteY20" fmla="*/ 260562 h 674719"/>
                <a:gd name="connsiteX21" fmla="*/ 27428 w 674720"/>
                <a:gd name="connsiteY21" fmla="*/ 282505 h 674719"/>
                <a:gd name="connsiteX22" fmla="*/ 0 w 674720"/>
                <a:gd name="connsiteY22" fmla="*/ 318161 h 674719"/>
                <a:gd name="connsiteX23" fmla="*/ 0 w 674720"/>
                <a:gd name="connsiteY23" fmla="*/ 318161 h 674719"/>
                <a:gd name="connsiteX24" fmla="*/ 0 w 674720"/>
                <a:gd name="connsiteY24" fmla="*/ 356559 h 674719"/>
                <a:gd name="connsiteX25" fmla="*/ 27428 w 674720"/>
                <a:gd name="connsiteY25" fmla="*/ 392215 h 674719"/>
                <a:gd name="connsiteX26" fmla="*/ 49369 w 674720"/>
                <a:gd name="connsiteY26" fmla="*/ 414157 h 674719"/>
                <a:gd name="connsiteX27" fmla="*/ 79539 w 674720"/>
                <a:gd name="connsiteY27" fmla="*/ 485469 h 674719"/>
                <a:gd name="connsiteX28" fmla="*/ 79539 w 674720"/>
                <a:gd name="connsiteY28" fmla="*/ 518382 h 674719"/>
                <a:gd name="connsiteX29" fmla="*/ 85025 w 674720"/>
                <a:gd name="connsiteY29" fmla="*/ 562266 h 674719"/>
                <a:gd name="connsiteX30" fmla="*/ 112453 w 674720"/>
                <a:gd name="connsiteY30" fmla="*/ 589694 h 674719"/>
                <a:gd name="connsiteX31" fmla="*/ 156336 w 674720"/>
                <a:gd name="connsiteY31" fmla="*/ 595180 h 674719"/>
                <a:gd name="connsiteX32" fmla="*/ 189250 w 674720"/>
                <a:gd name="connsiteY32" fmla="*/ 595180 h 674719"/>
                <a:gd name="connsiteX33" fmla="*/ 260563 w 674720"/>
                <a:gd name="connsiteY33" fmla="*/ 625350 h 674719"/>
                <a:gd name="connsiteX34" fmla="*/ 282505 w 674720"/>
                <a:gd name="connsiteY34" fmla="*/ 647292 h 674719"/>
                <a:gd name="connsiteX35" fmla="*/ 318160 w 674720"/>
                <a:gd name="connsiteY35" fmla="*/ 674720 h 674719"/>
                <a:gd name="connsiteX36" fmla="*/ 356560 w 674720"/>
                <a:gd name="connsiteY36" fmla="*/ 674720 h 674719"/>
                <a:gd name="connsiteX37" fmla="*/ 392215 w 674720"/>
                <a:gd name="connsiteY37" fmla="*/ 647292 h 674719"/>
                <a:gd name="connsiteX38" fmla="*/ 414157 w 674720"/>
                <a:gd name="connsiteY38" fmla="*/ 625350 h 674719"/>
                <a:gd name="connsiteX39" fmla="*/ 485468 w 674720"/>
                <a:gd name="connsiteY39" fmla="*/ 595180 h 674719"/>
                <a:gd name="connsiteX40" fmla="*/ 518382 w 674720"/>
                <a:gd name="connsiteY40" fmla="*/ 595180 h 674719"/>
                <a:gd name="connsiteX41" fmla="*/ 562267 w 674720"/>
                <a:gd name="connsiteY41" fmla="*/ 589694 h 674719"/>
                <a:gd name="connsiteX42" fmla="*/ 589695 w 674720"/>
                <a:gd name="connsiteY42" fmla="*/ 562266 h 674719"/>
                <a:gd name="connsiteX43" fmla="*/ 595179 w 674720"/>
                <a:gd name="connsiteY43" fmla="*/ 518382 h 674719"/>
                <a:gd name="connsiteX44" fmla="*/ 595179 w 674720"/>
                <a:gd name="connsiteY44" fmla="*/ 485469 h 674719"/>
                <a:gd name="connsiteX45" fmla="*/ 625351 w 674720"/>
                <a:gd name="connsiteY45" fmla="*/ 414157 h 674719"/>
                <a:gd name="connsiteX46" fmla="*/ 647292 w 674720"/>
                <a:gd name="connsiteY46" fmla="*/ 392215 h 674719"/>
                <a:gd name="connsiteX47" fmla="*/ 674720 w 674720"/>
                <a:gd name="connsiteY47" fmla="*/ 359302 h 674719"/>
                <a:gd name="connsiteX48" fmla="*/ 674720 w 674720"/>
                <a:gd name="connsiteY48" fmla="*/ 318161 h 674719"/>
                <a:gd name="connsiteX49" fmla="*/ 647292 w 674720"/>
                <a:gd name="connsiteY49" fmla="*/ 282505 h 674719"/>
                <a:gd name="connsiteX50" fmla="*/ 342846 w 674720"/>
                <a:gd name="connsiteY50" fmla="*/ 554038 h 674719"/>
                <a:gd name="connsiteX51" fmla="*/ 112453 w 674720"/>
                <a:gd name="connsiteY51" fmla="*/ 323646 h 674719"/>
                <a:gd name="connsiteX52" fmla="*/ 342846 w 674720"/>
                <a:gd name="connsiteY52" fmla="*/ 93254 h 674719"/>
                <a:gd name="connsiteX53" fmla="*/ 573237 w 674720"/>
                <a:gd name="connsiteY53" fmla="*/ 323646 h 674719"/>
                <a:gd name="connsiteX54" fmla="*/ 342846 w 674720"/>
                <a:gd name="connsiteY54" fmla="*/ 554038 h 67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74720" h="674719">
                  <a:moveTo>
                    <a:pt x="647292" y="282505"/>
                  </a:moveTo>
                  <a:cubicBezTo>
                    <a:pt x="636321" y="279762"/>
                    <a:pt x="628093" y="271534"/>
                    <a:pt x="625351" y="260562"/>
                  </a:cubicBezTo>
                  <a:cubicBezTo>
                    <a:pt x="619865" y="235878"/>
                    <a:pt x="608893" y="211193"/>
                    <a:pt x="595179" y="189251"/>
                  </a:cubicBezTo>
                  <a:cubicBezTo>
                    <a:pt x="589695" y="178280"/>
                    <a:pt x="589695" y="167309"/>
                    <a:pt x="595179" y="156338"/>
                  </a:cubicBezTo>
                  <a:cubicBezTo>
                    <a:pt x="603409" y="142624"/>
                    <a:pt x="600665" y="123424"/>
                    <a:pt x="589695" y="112453"/>
                  </a:cubicBezTo>
                  <a:lnTo>
                    <a:pt x="562267" y="85026"/>
                  </a:lnTo>
                  <a:cubicBezTo>
                    <a:pt x="551296" y="74055"/>
                    <a:pt x="532096" y="71312"/>
                    <a:pt x="518382" y="79540"/>
                  </a:cubicBezTo>
                  <a:cubicBezTo>
                    <a:pt x="507412" y="85026"/>
                    <a:pt x="496440" y="85026"/>
                    <a:pt x="485468" y="79540"/>
                  </a:cubicBezTo>
                  <a:cubicBezTo>
                    <a:pt x="463527" y="65826"/>
                    <a:pt x="438843" y="57598"/>
                    <a:pt x="414157" y="49370"/>
                  </a:cubicBezTo>
                  <a:cubicBezTo>
                    <a:pt x="403185" y="46627"/>
                    <a:pt x="394958" y="38399"/>
                    <a:pt x="392215" y="27428"/>
                  </a:cubicBezTo>
                  <a:cubicBezTo>
                    <a:pt x="389472" y="10971"/>
                    <a:pt x="373016" y="0"/>
                    <a:pt x="356560" y="0"/>
                  </a:cubicBezTo>
                  <a:lnTo>
                    <a:pt x="318160" y="0"/>
                  </a:lnTo>
                  <a:cubicBezTo>
                    <a:pt x="301704" y="0"/>
                    <a:pt x="285247" y="10971"/>
                    <a:pt x="282505" y="27428"/>
                  </a:cubicBezTo>
                  <a:cubicBezTo>
                    <a:pt x="279761" y="38399"/>
                    <a:pt x="271533" y="46627"/>
                    <a:pt x="260563" y="49370"/>
                  </a:cubicBezTo>
                  <a:cubicBezTo>
                    <a:pt x="235877" y="54855"/>
                    <a:pt x="211192" y="65826"/>
                    <a:pt x="189250" y="79540"/>
                  </a:cubicBezTo>
                  <a:cubicBezTo>
                    <a:pt x="178280" y="85026"/>
                    <a:pt x="167308" y="85026"/>
                    <a:pt x="156336" y="79540"/>
                  </a:cubicBezTo>
                  <a:cubicBezTo>
                    <a:pt x="142623" y="71312"/>
                    <a:pt x="123425" y="74055"/>
                    <a:pt x="112453" y="85026"/>
                  </a:cubicBezTo>
                  <a:lnTo>
                    <a:pt x="85025" y="112453"/>
                  </a:lnTo>
                  <a:cubicBezTo>
                    <a:pt x="74053" y="123424"/>
                    <a:pt x="71311" y="142624"/>
                    <a:pt x="79539" y="156338"/>
                  </a:cubicBezTo>
                  <a:cubicBezTo>
                    <a:pt x="85025" y="167309"/>
                    <a:pt x="85025" y="178280"/>
                    <a:pt x="79539" y="189251"/>
                  </a:cubicBezTo>
                  <a:cubicBezTo>
                    <a:pt x="65825" y="211193"/>
                    <a:pt x="57597" y="235878"/>
                    <a:pt x="49369" y="260562"/>
                  </a:cubicBezTo>
                  <a:cubicBezTo>
                    <a:pt x="46626" y="271534"/>
                    <a:pt x="38398" y="279762"/>
                    <a:pt x="27428" y="282505"/>
                  </a:cubicBezTo>
                  <a:cubicBezTo>
                    <a:pt x="10970" y="285247"/>
                    <a:pt x="0" y="301704"/>
                    <a:pt x="0" y="318161"/>
                  </a:cubicBezTo>
                  <a:lnTo>
                    <a:pt x="0" y="318161"/>
                  </a:lnTo>
                  <a:lnTo>
                    <a:pt x="0" y="356559"/>
                  </a:lnTo>
                  <a:cubicBezTo>
                    <a:pt x="0" y="373016"/>
                    <a:pt x="10970" y="389472"/>
                    <a:pt x="27428" y="392215"/>
                  </a:cubicBezTo>
                  <a:cubicBezTo>
                    <a:pt x="38398" y="394958"/>
                    <a:pt x="46626" y="403186"/>
                    <a:pt x="49369" y="414157"/>
                  </a:cubicBezTo>
                  <a:cubicBezTo>
                    <a:pt x="54855" y="438842"/>
                    <a:pt x="65825" y="463527"/>
                    <a:pt x="79539" y="485469"/>
                  </a:cubicBezTo>
                  <a:cubicBezTo>
                    <a:pt x="85025" y="496440"/>
                    <a:pt x="85025" y="507411"/>
                    <a:pt x="79539" y="518382"/>
                  </a:cubicBezTo>
                  <a:cubicBezTo>
                    <a:pt x="71311" y="532096"/>
                    <a:pt x="74053" y="551295"/>
                    <a:pt x="85025" y="562266"/>
                  </a:cubicBezTo>
                  <a:lnTo>
                    <a:pt x="112453" y="589694"/>
                  </a:lnTo>
                  <a:cubicBezTo>
                    <a:pt x="123425" y="600665"/>
                    <a:pt x="142623" y="603408"/>
                    <a:pt x="156336" y="595180"/>
                  </a:cubicBezTo>
                  <a:cubicBezTo>
                    <a:pt x="167308" y="589694"/>
                    <a:pt x="178280" y="589694"/>
                    <a:pt x="189250" y="595180"/>
                  </a:cubicBezTo>
                  <a:cubicBezTo>
                    <a:pt x="211192" y="608893"/>
                    <a:pt x="235877" y="617122"/>
                    <a:pt x="260563" y="625350"/>
                  </a:cubicBezTo>
                  <a:cubicBezTo>
                    <a:pt x="271533" y="628093"/>
                    <a:pt x="279761" y="636321"/>
                    <a:pt x="282505" y="647292"/>
                  </a:cubicBezTo>
                  <a:cubicBezTo>
                    <a:pt x="285247" y="663749"/>
                    <a:pt x="301704" y="674720"/>
                    <a:pt x="318160" y="674720"/>
                  </a:cubicBezTo>
                  <a:lnTo>
                    <a:pt x="356560" y="674720"/>
                  </a:lnTo>
                  <a:cubicBezTo>
                    <a:pt x="373016" y="674720"/>
                    <a:pt x="389472" y="663749"/>
                    <a:pt x="392215" y="647292"/>
                  </a:cubicBezTo>
                  <a:cubicBezTo>
                    <a:pt x="394958" y="636321"/>
                    <a:pt x="403185" y="628093"/>
                    <a:pt x="414157" y="625350"/>
                  </a:cubicBezTo>
                  <a:cubicBezTo>
                    <a:pt x="438843" y="619864"/>
                    <a:pt x="463527" y="608893"/>
                    <a:pt x="485468" y="595180"/>
                  </a:cubicBezTo>
                  <a:cubicBezTo>
                    <a:pt x="496440" y="589694"/>
                    <a:pt x="507412" y="589694"/>
                    <a:pt x="518382" y="595180"/>
                  </a:cubicBezTo>
                  <a:cubicBezTo>
                    <a:pt x="532096" y="603408"/>
                    <a:pt x="551296" y="600665"/>
                    <a:pt x="562267" y="589694"/>
                  </a:cubicBezTo>
                  <a:lnTo>
                    <a:pt x="589695" y="562266"/>
                  </a:lnTo>
                  <a:cubicBezTo>
                    <a:pt x="600665" y="551295"/>
                    <a:pt x="603409" y="532096"/>
                    <a:pt x="595179" y="518382"/>
                  </a:cubicBezTo>
                  <a:cubicBezTo>
                    <a:pt x="589695" y="507411"/>
                    <a:pt x="589695" y="496440"/>
                    <a:pt x="595179" y="485469"/>
                  </a:cubicBezTo>
                  <a:cubicBezTo>
                    <a:pt x="608893" y="463527"/>
                    <a:pt x="617123" y="438842"/>
                    <a:pt x="625351" y="414157"/>
                  </a:cubicBezTo>
                  <a:cubicBezTo>
                    <a:pt x="628093" y="403186"/>
                    <a:pt x="636321" y="394958"/>
                    <a:pt x="647292" y="392215"/>
                  </a:cubicBezTo>
                  <a:cubicBezTo>
                    <a:pt x="663748" y="389472"/>
                    <a:pt x="674720" y="375759"/>
                    <a:pt x="674720" y="359302"/>
                  </a:cubicBezTo>
                  <a:lnTo>
                    <a:pt x="674720" y="318161"/>
                  </a:lnTo>
                  <a:cubicBezTo>
                    <a:pt x="674720" y="301704"/>
                    <a:pt x="663748" y="287990"/>
                    <a:pt x="647292" y="282505"/>
                  </a:cubicBezTo>
                  <a:close/>
                  <a:moveTo>
                    <a:pt x="342846" y="554038"/>
                  </a:moveTo>
                  <a:cubicBezTo>
                    <a:pt x="216678" y="554038"/>
                    <a:pt x="112453" y="452556"/>
                    <a:pt x="112453" y="323646"/>
                  </a:cubicBezTo>
                  <a:cubicBezTo>
                    <a:pt x="112453" y="194736"/>
                    <a:pt x="213936" y="93254"/>
                    <a:pt x="342846" y="93254"/>
                  </a:cubicBezTo>
                  <a:cubicBezTo>
                    <a:pt x="471755" y="93254"/>
                    <a:pt x="573237" y="194736"/>
                    <a:pt x="573237" y="323646"/>
                  </a:cubicBezTo>
                  <a:cubicBezTo>
                    <a:pt x="573237" y="452556"/>
                    <a:pt x="469013" y="554038"/>
                    <a:pt x="342846" y="554038"/>
                  </a:cubicBezTo>
                  <a:close/>
                </a:path>
              </a:pathLst>
            </a:custGeom>
            <a:solidFill>
              <a:srgbClr val="DF4625"/>
            </a:solidFill>
            <a:ln w="27426" cap="flat">
              <a:noFill/>
              <a:prstDash val="solid"/>
              <a:miter/>
            </a:ln>
          </p:spPr>
          <p:txBody>
            <a:bodyPr rtlCol="0" anchor="ctr"/>
            <a:lstStyle/>
            <a:p>
              <a:endParaRPr lang="en-US" sz="1396"/>
            </a:p>
          </p:txBody>
        </p:sp>
        <p:grpSp>
          <p:nvGrpSpPr>
            <p:cNvPr id="61" name="Graphic 3">
              <a:extLst>
                <a:ext uri="{FF2B5EF4-FFF2-40B4-BE49-F238E27FC236}">
                  <a16:creationId xmlns:a16="http://schemas.microsoft.com/office/drawing/2014/main" id="{1B935DE2-3442-D9C0-9DCA-635DCAD6DC55}"/>
                </a:ext>
              </a:extLst>
            </p:cNvPr>
            <p:cNvGrpSpPr/>
            <p:nvPr/>
          </p:nvGrpSpPr>
          <p:grpSpPr>
            <a:xfrm>
              <a:off x="2694219" y="430095"/>
              <a:ext cx="1090872" cy="1093052"/>
              <a:chOff x="2694219" y="430095"/>
              <a:chExt cx="1090872" cy="1093052"/>
            </a:xfrm>
            <a:grpFill/>
          </p:grpSpPr>
          <p:sp>
            <p:nvSpPr>
              <p:cNvPr id="62" name="Freeform 61">
                <a:extLst>
                  <a:ext uri="{FF2B5EF4-FFF2-40B4-BE49-F238E27FC236}">
                    <a16:creationId xmlns:a16="http://schemas.microsoft.com/office/drawing/2014/main" id="{62D36546-93EE-0D5D-D159-FC2252033121}"/>
                  </a:ext>
                </a:extLst>
              </p:cNvPr>
              <p:cNvSpPr/>
              <p:nvPr/>
            </p:nvSpPr>
            <p:spPr>
              <a:xfrm>
                <a:off x="2871751" y="430095"/>
                <a:ext cx="740547" cy="743288"/>
              </a:xfrm>
              <a:custGeom>
                <a:avLst/>
                <a:gdLst>
                  <a:gd name="connsiteX0" fmla="*/ 52112 w 740547"/>
                  <a:gd name="connsiteY0" fmla="*/ 458041 h 743288"/>
                  <a:gd name="connsiteX1" fmla="*/ 85025 w 740547"/>
                  <a:gd name="connsiteY1" fmla="*/ 534839 h 743288"/>
                  <a:gd name="connsiteX2" fmla="*/ 95997 w 740547"/>
                  <a:gd name="connsiteY2" fmla="*/ 619864 h 743288"/>
                  <a:gd name="connsiteX3" fmla="*/ 123425 w 740547"/>
                  <a:gd name="connsiteY3" fmla="*/ 647292 h 743288"/>
                  <a:gd name="connsiteX4" fmla="*/ 208450 w 740547"/>
                  <a:gd name="connsiteY4" fmla="*/ 658263 h 743288"/>
                  <a:gd name="connsiteX5" fmla="*/ 285247 w 740547"/>
                  <a:gd name="connsiteY5" fmla="*/ 691176 h 743288"/>
                  <a:gd name="connsiteX6" fmla="*/ 351074 w 740547"/>
                  <a:gd name="connsiteY6" fmla="*/ 743289 h 743288"/>
                  <a:gd name="connsiteX7" fmla="*/ 389473 w 740547"/>
                  <a:gd name="connsiteY7" fmla="*/ 743289 h 743288"/>
                  <a:gd name="connsiteX8" fmla="*/ 455299 w 740547"/>
                  <a:gd name="connsiteY8" fmla="*/ 691176 h 743288"/>
                  <a:gd name="connsiteX9" fmla="*/ 532096 w 740547"/>
                  <a:gd name="connsiteY9" fmla="*/ 658263 h 743288"/>
                  <a:gd name="connsiteX10" fmla="*/ 617123 w 740547"/>
                  <a:gd name="connsiteY10" fmla="*/ 647292 h 743288"/>
                  <a:gd name="connsiteX11" fmla="*/ 644550 w 740547"/>
                  <a:gd name="connsiteY11" fmla="*/ 619864 h 743288"/>
                  <a:gd name="connsiteX12" fmla="*/ 655520 w 740547"/>
                  <a:gd name="connsiteY12" fmla="*/ 534839 h 743288"/>
                  <a:gd name="connsiteX13" fmla="*/ 688434 w 740547"/>
                  <a:gd name="connsiteY13" fmla="*/ 458041 h 743288"/>
                  <a:gd name="connsiteX14" fmla="*/ 740547 w 740547"/>
                  <a:gd name="connsiteY14" fmla="*/ 392215 h 743288"/>
                  <a:gd name="connsiteX15" fmla="*/ 740547 w 740547"/>
                  <a:gd name="connsiteY15" fmla="*/ 351074 h 743288"/>
                  <a:gd name="connsiteX16" fmla="*/ 688434 w 740547"/>
                  <a:gd name="connsiteY16" fmla="*/ 285247 h 743288"/>
                  <a:gd name="connsiteX17" fmla="*/ 655520 w 740547"/>
                  <a:gd name="connsiteY17" fmla="*/ 208450 h 743288"/>
                  <a:gd name="connsiteX18" fmla="*/ 644550 w 740547"/>
                  <a:gd name="connsiteY18" fmla="*/ 123424 h 743288"/>
                  <a:gd name="connsiteX19" fmla="*/ 617123 w 740547"/>
                  <a:gd name="connsiteY19" fmla="*/ 95997 h 743288"/>
                  <a:gd name="connsiteX20" fmla="*/ 532096 w 740547"/>
                  <a:gd name="connsiteY20" fmla="*/ 85026 h 743288"/>
                  <a:gd name="connsiteX21" fmla="*/ 455299 w 740547"/>
                  <a:gd name="connsiteY21" fmla="*/ 52113 h 743288"/>
                  <a:gd name="connsiteX22" fmla="*/ 389473 w 740547"/>
                  <a:gd name="connsiteY22" fmla="*/ 0 h 743288"/>
                  <a:gd name="connsiteX23" fmla="*/ 351074 w 740547"/>
                  <a:gd name="connsiteY23" fmla="*/ 0 h 743288"/>
                  <a:gd name="connsiteX24" fmla="*/ 285247 w 740547"/>
                  <a:gd name="connsiteY24" fmla="*/ 52113 h 743288"/>
                  <a:gd name="connsiteX25" fmla="*/ 208450 w 740547"/>
                  <a:gd name="connsiteY25" fmla="*/ 85026 h 743288"/>
                  <a:gd name="connsiteX26" fmla="*/ 123425 w 740547"/>
                  <a:gd name="connsiteY26" fmla="*/ 95997 h 743288"/>
                  <a:gd name="connsiteX27" fmla="*/ 95997 w 740547"/>
                  <a:gd name="connsiteY27" fmla="*/ 123424 h 743288"/>
                  <a:gd name="connsiteX28" fmla="*/ 85025 w 740547"/>
                  <a:gd name="connsiteY28" fmla="*/ 208450 h 743288"/>
                  <a:gd name="connsiteX29" fmla="*/ 52112 w 740547"/>
                  <a:gd name="connsiteY29" fmla="*/ 285247 h 743288"/>
                  <a:gd name="connsiteX30" fmla="*/ 0 w 740547"/>
                  <a:gd name="connsiteY30" fmla="*/ 351074 h 743288"/>
                  <a:gd name="connsiteX31" fmla="*/ 0 w 740547"/>
                  <a:gd name="connsiteY31" fmla="*/ 389472 h 743288"/>
                  <a:gd name="connsiteX32" fmla="*/ 52112 w 740547"/>
                  <a:gd name="connsiteY32" fmla="*/ 458041 h 743288"/>
                  <a:gd name="connsiteX33" fmla="*/ 52112 w 740547"/>
                  <a:gd name="connsiteY33" fmla="*/ 458041 h 743288"/>
                  <a:gd name="connsiteX34" fmla="*/ 30170 w 740547"/>
                  <a:gd name="connsiteY34" fmla="*/ 351074 h 743288"/>
                  <a:gd name="connsiteX35" fmla="*/ 57597 w 740547"/>
                  <a:gd name="connsiteY35" fmla="*/ 315418 h 743288"/>
                  <a:gd name="connsiteX36" fmla="*/ 79539 w 740547"/>
                  <a:gd name="connsiteY36" fmla="*/ 293475 h 743288"/>
                  <a:gd name="connsiteX37" fmla="*/ 109711 w 740547"/>
                  <a:gd name="connsiteY37" fmla="*/ 222164 h 743288"/>
                  <a:gd name="connsiteX38" fmla="*/ 109711 w 740547"/>
                  <a:gd name="connsiteY38" fmla="*/ 189251 h 743288"/>
                  <a:gd name="connsiteX39" fmla="*/ 115197 w 740547"/>
                  <a:gd name="connsiteY39" fmla="*/ 145366 h 743288"/>
                  <a:gd name="connsiteX40" fmla="*/ 142624 w 740547"/>
                  <a:gd name="connsiteY40" fmla="*/ 117939 h 743288"/>
                  <a:gd name="connsiteX41" fmla="*/ 186508 w 740547"/>
                  <a:gd name="connsiteY41" fmla="*/ 112453 h 743288"/>
                  <a:gd name="connsiteX42" fmla="*/ 219421 w 740547"/>
                  <a:gd name="connsiteY42" fmla="*/ 112453 h 743288"/>
                  <a:gd name="connsiteX43" fmla="*/ 290733 w 740547"/>
                  <a:gd name="connsiteY43" fmla="*/ 82283 h 743288"/>
                  <a:gd name="connsiteX44" fmla="*/ 312674 w 740547"/>
                  <a:gd name="connsiteY44" fmla="*/ 60341 h 743288"/>
                  <a:gd name="connsiteX45" fmla="*/ 348332 w 740547"/>
                  <a:gd name="connsiteY45" fmla="*/ 32913 h 743288"/>
                  <a:gd name="connsiteX46" fmla="*/ 386730 w 740547"/>
                  <a:gd name="connsiteY46" fmla="*/ 32913 h 743288"/>
                  <a:gd name="connsiteX47" fmla="*/ 422385 w 740547"/>
                  <a:gd name="connsiteY47" fmla="*/ 60341 h 743288"/>
                  <a:gd name="connsiteX48" fmla="*/ 444329 w 740547"/>
                  <a:gd name="connsiteY48" fmla="*/ 82283 h 743288"/>
                  <a:gd name="connsiteX49" fmla="*/ 515640 w 740547"/>
                  <a:gd name="connsiteY49" fmla="*/ 112453 h 743288"/>
                  <a:gd name="connsiteX50" fmla="*/ 548553 w 740547"/>
                  <a:gd name="connsiteY50" fmla="*/ 112453 h 743288"/>
                  <a:gd name="connsiteX51" fmla="*/ 592437 w 740547"/>
                  <a:gd name="connsiteY51" fmla="*/ 117939 h 743288"/>
                  <a:gd name="connsiteX52" fmla="*/ 619865 w 740547"/>
                  <a:gd name="connsiteY52" fmla="*/ 145366 h 743288"/>
                  <a:gd name="connsiteX53" fmla="*/ 625351 w 740547"/>
                  <a:gd name="connsiteY53" fmla="*/ 189251 h 743288"/>
                  <a:gd name="connsiteX54" fmla="*/ 625351 w 740547"/>
                  <a:gd name="connsiteY54" fmla="*/ 222164 h 743288"/>
                  <a:gd name="connsiteX55" fmla="*/ 655520 w 740547"/>
                  <a:gd name="connsiteY55" fmla="*/ 293475 h 743288"/>
                  <a:gd name="connsiteX56" fmla="*/ 677464 w 740547"/>
                  <a:gd name="connsiteY56" fmla="*/ 315418 h 743288"/>
                  <a:gd name="connsiteX57" fmla="*/ 704892 w 740547"/>
                  <a:gd name="connsiteY57" fmla="*/ 348331 h 743288"/>
                  <a:gd name="connsiteX58" fmla="*/ 704892 w 740547"/>
                  <a:gd name="connsiteY58" fmla="*/ 389472 h 743288"/>
                  <a:gd name="connsiteX59" fmla="*/ 677464 w 740547"/>
                  <a:gd name="connsiteY59" fmla="*/ 422385 h 743288"/>
                  <a:gd name="connsiteX60" fmla="*/ 655520 w 740547"/>
                  <a:gd name="connsiteY60" fmla="*/ 444327 h 743288"/>
                  <a:gd name="connsiteX61" fmla="*/ 625351 w 740547"/>
                  <a:gd name="connsiteY61" fmla="*/ 515639 h 743288"/>
                  <a:gd name="connsiteX62" fmla="*/ 625351 w 740547"/>
                  <a:gd name="connsiteY62" fmla="*/ 548552 h 743288"/>
                  <a:gd name="connsiteX63" fmla="*/ 619865 w 740547"/>
                  <a:gd name="connsiteY63" fmla="*/ 592437 h 743288"/>
                  <a:gd name="connsiteX64" fmla="*/ 592437 w 740547"/>
                  <a:gd name="connsiteY64" fmla="*/ 619864 h 743288"/>
                  <a:gd name="connsiteX65" fmla="*/ 548553 w 740547"/>
                  <a:gd name="connsiteY65" fmla="*/ 625350 h 743288"/>
                  <a:gd name="connsiteX66" fmla="*/ 515640 w 740547"/>
                  <a:gd name="connsiteY66" fmla="*/ 625350 h 743288"/>
                  <a:gd name="connsiteX67" fmla="*/ 444329 w 740547"/>
                  <a:gd name="connsiteY67" fmla="*/ 655520 h 743288"/>
                  <a:gd name="connsiteX68" fmla="*/ 422385 w 740547"/>
                  <a:gd name="connsiteY68" fmla="*/ 677462 h 743288"/>
                  <a:gd name="connsiteX69" fmla="*/ 386730 w 740547"/>
                  <a:gd name="connsiteY69" fmla="*/ 704890 h 743288"/>
                  <a:gd name="connsiteX70" fmla="*/ 348332 w 740547"/>
                  <a:gd name="connsiteY70" fmla="*/ 704890 h 743288"/>
                  <a:gd name="connsiteX71" fmla="*/ 312674 w 740547"/>
                  <a:gd name="connsiteY71" fmla="*/ 677462 h 743288"/>
                  <a:gd name="connsiteX72" fmla="*/ 290733 w 740547"/>
                  <a:gd name="connsiteY72" fmla="*/ 655520 h 743288"/>
                  <a:gd name="connsiteX73" fmla="*/ 219421 w 740547"/>
                  <a:gd name="connsiteY73" fmla="*/ 625350 h 743288"/>
                  <a:gd name="connsiteX74" fmla="*/ 186508 w 740547"/>
                  <a:gd name="connsiteY74" fmla="*/ 625350 h 743288"/>
                  <a:gd name="connsiteX75" fmla="*/ 142624 w 740547"/>
                  <a:gd name="connsiteY75" fmla="*/ 619864 h 743288"/>
                  <a:gd name="connsiteX76" fmla="*/ 115197 w 740547"/>
                  <a:gd name="connsiteY76" fmla="*/ 592437 h 743288"/>
                  <a:gd name="connsiteX77" fmla="*/ 109711 w 740547"/>
                  <a:gd name="connsiteY77" fmla="*/ 548552 h 743288"/>
                  <a:gd name="connsiteX78" fmla="*/ 109711 w 740547"/>
                  <a:gd name="connsiteY78" fmla="*/ 515639 h 743288"/>
                  <a:gd name="connsiteX79" fmla="*/ 79539 w 740547"/>
                  <a:gd name="connsiteY79" fmla="*/ 444327 h 743288"/>
                  <a:gd name="connsiteX80" fmla="*/ 57597 w 740547"/>
                  <a:gd name="connsiteY80" fmla="*/ 422385 h 743288"/>
                  <a:gd name="connsiteX81" fmla="*/ 30170 w 740547"/>
                  <a:gd name="connsiteY81" fmla="*/ 386729 h 743288"/>
                  <a:gd name="connsiteX82" fmla="*/ 30170 w 740547"/>
                  <a:gd name="connsiteY82" fmla="*/ 351074 h 743288"/>
                  <a:gd name="connsiteX83" fmla="*/ 30170 w 740547"/>
                  <a:gd name="connsiteY83" fmla="*/ 351074 h 74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40547" h="743288">
                    <a:moveTo>
                      <a:pt x="52112" y="458041"/>
                    </a:moveTo>
                    <a:cubicBezTo>
                      <a:pt x="60341" y="485469"/>
                      <a:pt x="71311" y="510154"/>
                      <a:pt x="85025" y="534839"/>
                    </a:cubicBezTo>
                    <a:cubicBezTo>
                      <a:pt x="68569" y="562266"/>
                      <a:pt x="74055" y="595179"/>
                      <a:pt x="95997" y="619864"/>
                    </a:cubicBezTo>
                    <a:lnTo>
                      <a:pt x="123425" y="647292"/>
                    </a:lnTo>
                    <a:cubicBezTo>
                      <a:pt x="145366" y="669234"/>
                      <a:pt x="181022" y="674719"/>
                      <a:pt x="208450" y="658263"/>
                    </a:cubicBezTo>
                    <a:cubicBezTo>
                      <a:pt x="233135" y="671977"/>
                      <a:pt x="257819" y="682948"/>
                      <a:pt x="285247" y="691176"/>
                    </a:cubicBezTo>
                    <a:cubicBezTo>
                      <a:pt x="293476" y="721347"/>
                      <a:pt x="320904" y="743289"/>
                      <a:pt x="351074" y="743289"/>
                    </a:cubicBezTo>
                    <a:lnTo>
                      <a:pt x="389473" y="743289"/>
                    </a:lnTo>
                    <a:cubicBezTo>
                      <a:pt x="422385" y="743289"/>
                      <a:pt x="449813" y="721347"/>
                      <a:pt x="455299" y="691176"/>
                    </a:cubicBezTo>
                    <a:cubicBezTo>
                      <a:pt x="482726" y="682948"/>
                      <a:pt x="507412" y="671977"/>
                      <a:pt x="532096" y="658263"/>
                    </a:cubicBezTo>
                    <a:cubicBezTo>
                      <a:pt x="559524" y="674719"/>
                      <a:pt x="592437" y="669234"/>
                      <a:pt x="617123" y="647292"/>
                    </a:cubicBezTo>
                    <a:lnTo>
                      <a:pt x="644550" y="619864"/>
                    </a:lnTo>
                    <a:cubicBezTo>
                      <a:pt x="666492" y="597922"/>
                      <a:pt x="671978" y="562266"/>
                      <a:pt x="655520" y="534839"/>
                    </a:cubicBezTo>
                    <a:cubicBezTo>
                      <a:pt x="669234" y="510154"/>
                      <a:pt x="680206" y="485469"/>
                      <a:pt x="688434" y="458041"/>
                    </a:cubicBezTo>
                    <a:cubicBezTo>
                      <a:pt x="718605" y="449813"/>
                      <a:pt x="740547" y="425128"/>
                      <a:pt x="740547" y="392215"/>
                    </a:cubicBezTo>
                    <a:lnTo>
                      <a:pt x="740547" y="351074"/>
                    </a:lnTo>
                    <a:cubicBezTo>
                      <a:pt x="740547" y="320903"/>
                      <a:pt x="718605" y="293475"/>
                      <a:pt x="688434" y="285247"/>
                    </a:cubicBezTo>
                    <a:cubicBezTo>
                      <a:pt x="680206" y="257820"/>
                      <a:pt x="669234" y="233135"/>
                      <a:pt x="655520" y="208450"/>
                    </a:cubicBezTo>
                    <a:cubicBezTo>
                      <a:pt x="671978" y="181022"/>
                      <a:pt x="666492" y="148109"/>
                      <a:pt x="644550" y="123424"/>
                    </a:cubicBezTo>
                    <a:lnTo>
                      <a:pt x="617123" y="95997"/>
                    </a:lnTo>
                    <a:cubicBezTo>
                      <a:pt x="595181" y="74054"/>
                      <a:pt x="559524" y="68569"/>
                      <a:pt x="532096" y="85026"/>
                    </a:cubicBezTo>
                    <a:cubicBezTo>
                      <a:pt x="507412" y="71312"/>
                      <a:pt x="482726" y="60341"/>
                      <a:pt x="455299" y="52113"/>
                    </a:cubicBezTo>
                    <a:cubicBezTo>
                      <a:pt x="447071" y="21942"/>
                      <a:pt x="419643" y="0"/>
                      <a:pt x="389473" y="0"/>
                    </a:cubicBezTo>
                    <a:lnTo>
                      <a:pt x="351074" y="0"/>
                    </a:lnTo>
                    <a:cubicBezTo>
                      <a:pt x="318160" y="0"/>
                      <a:pt x="290733" y="21942"/>
                      <a:pt x="285247" y="52113"/>
                    </a:cubicBezTo>
                    <a:cubicBezTo>
                      <a:pt x="257819" y="60341"/>
                      <a:pt x="233135" y="71312"/>
                      <a:pt x="208450" y="85026"/>
                    </a:cubicBezTo>
                    <a:cubicBezTo>
                      <a:pt x="181022" y="68569"/>
                      <a:pt x="148108" y="74054"/>
                      <a:pt x="123425" y="95997"/>
                    </a:cubicBezTo>
                    <a:lnTo>
                      <a:pt x="95997" y="123424"/>
                    </a:lnTo>
                    <a:cubicBezTo>
                      <a:pt x="74055" y="145366"/>
                      <a:pt x="68569" y="181022"/>
                      <a:pt x="85025" y="208450"/>
                    </a:cubicBezTo>
                    <a:cubicBezTo>
                      <a:pt x="71311" y="233135"/>
                      <a:pt x="60341" y="257820"/>
                      <a:pt x="52112" y="285247"/>
                    </a:cubicBezTo>
                    <a:cubicBezTo>
                      <a:pt x="21942" y="293475"/>
                      <a:pt x="0" y="320903"/>
                      <a:pt x="0" y="351074"/>
                    </a:cubicBezTo>
                    <a:lnTo>
                      <a:pt x="0" y="389472"/>
                    </a:lnTo>
                    <a:cubicBezTo>
                      <a:pt x="0" y="422385"/>
                      <a:pt x="21942" y="449813"/>
                      <a:pt x="52112" y="458041"/>
                    </a:cubicBezTo>
                    <a:lnTo>
                      <a:pt x="52112" y="458041"/>
                    </a:lnTo>
                    <a:close/>
                    <a:moveTo>
                      <a:pt x="30170" y="351074"/>
                    </a:moveTo>
                    <a:cubicBezTo>
                      <a:pt x="30170" y="334617"/>
                      <a:pt x="41142" y="318160"/>
                      <a:pt x="57597" y="315418"/>
                    </a:cubicBezTo>
                    <a:cubicBezTo>
                      <a:pt x="68569" y="312675"/>
                      <a:pt x="76797" y="304447"/>
                      <a:pt x="79539" y="293475"/>
                    </a:cubicBezTo>
                    <a:cubicBezTo>
                      <a:pt x="85025" y="268791"/>
                      <a:pt x="95997" y="244106"/>
                      <a:pt x="109711" y="222164"/>
                    </a:cubicBezTo>
                    <a:cubicBezTo>
                      <a:pt x="115197" y="211193"/>
                      <a:pt x="115197" y="200222"/>
                      <a:pt x="109711" y="189251"/>
                    </a:cubicBezTo>
                    <a:cubicBezTo>
                      <a:pt x="101483" y="175537"/>
                      <a:pt x="104225" y="156337"/>
                      <a:pt x="115197" y="145366"/>
                    </a:cubicBezTo>
                    <a:lnTo>
                      <a:pt x="142624" y="117939"/>
                    </a:lnTo>
                    <a:cubicBezTo>
                      <a:pt x="153594" y="106968"/>
                      <a:pt x="172794" y="104225"/>
                      <a:pt x="186508" y="112453"/>
                    </a:cubicBezTo>
                    <a:cubicBezTo>
                      <a:pt x="197480" y="117939"/>
                      <a:pt x="208450" y="117939"/>
                      <a:pt x="219421" y="112453"/>
                    </a:cubicBezTo>
                    <a:cubicBezTo>
                      <a:pt x="241363" y="98739"/>
                      <a:pt x="266049" y="90511"/>
                      <a:pt x="290733" y="82283"/>
                    </a:cubicBezTo>
                    <a:cubicBezTo>
                      <a:pt x="301704" y="79540"/>
                      <a:pt x="309932" y="71312"/>
                      <a:pt x="312674" y="60341"/>
                    </a:cubicBezTo>
                    <a:cubicBezTo>
                      <a:pt x="315418" y="43884"/>
                      <a:pt x="331874" y="32913"/>
                      <a:pt x="348332" y="32913"/>
                    </a:cubicBezTo>
                    <a:lnTo>
                      <a:pt x="386730" y="32913"/>
                    </a:lnTo>
                    <a:cubicBezTo>
                      <a:pt x="403187" y="32913"/>
                      <a:pt x="419643" y="43884"/>
                      <a:pt x="422385" y="60341"/>
                    </a:cubicBezTo>
                    <a:cubicBezTo>
                      <a:pt x="425129" y="71312"/>
                      <a:pt x="433357" y="79540"/>
                      <a:pt x="444329" y="82283"/>
                    </a:cubicBezTo>
                    <a:cubicBezTo>
                      <a:pt x="469013" y="87768"/>
                      <a:pt x="493698" y="98739"/>
                      <a:pt x="515640" y="112453"/>
                    </a:cubicBezTo>
                    <a:cubicBezTo>
                      <a:pt x="526612" y="117939"/>
                      <a:pt x="537582" y="117939"/>
                      <a:pt x="548553" y="112453"/>
                    </a:cubicBezTo>
                    <a:cubicBezTo>
                      <a:pt x="562267" y="104225"/>
                      <a:pt x="581467" y="106968"/>
                      <a:pt x="592437" y="117939"/>
                    </a:cubicBezTo>
                    <a:lnTo>
                      <a:pt x="619865" y="145366"/>
                    </a:lnTo>
                    <a:cubicBezTo>
                      <a:pt x="630837" y="156337"/>
                      <a:pt x="633579" y="175537"/>
                      <a:pt x="625351" y="189251"/>
                    </a:cubicBezTo>
                    <a:cubicBezTo>
                      <a:pt x="619865" y="200222"/>
                      <a:pt x="619865" y="211193"/>
                      <a:pt x="625351" y="222164"/>
                    </a:cubicBezTo>
                    <a:cubicBezTo>
                      <a:pt x="639064" y="244106"/>
                      <a:pt x="647292" y="268791"/>
                      <a:pt x="655520" y="293475"/>
                    </a:cubicBezTo>
                    <a:cubicBezTo>
                      <a:pt x="658264" y="304447"/>
                      <a:pt x="666492" y="312675"/>
                      <a:pt x="677464" y="315418"/>
                    </a:cubicBezTo>
                    <a:cubicBezTo>
                      <a:pt x="693920" y="318160"/>
                      <a:pt x="704892" y="331874"/>
                      <a:pt x="704892" y="348331"/>
                    </a:cubicBezTo>
                    <a:lnTo>
                      <a:pt x="704892" y="389472"/>
                    </a:lnTo>
                    <a:cubicBezTo>
                      <a:pt x="704892" y="405929"/>
                      <a:pt x="693920" y="419643"/>
                      <a:pt x="677464" y="422385"/>
                    </a:cubicBezTo>
                    <a:cubicBezTo>
                      <a:pt x="666492" y="425128"/>
                      <a:pt x="658264" y="433357"/>
                      <a:pt x="655520" y="444327"/>
                    </a:cubicBezTo>
                    <a:cubicBezTo>
                      <a:pt x="650036" y="469012"/>
                      <a:pt x="639064" y="493697"/>
                      <a:pt x="625351" y="515639"/>
                    </a:cubicBezTo>
                    <a:cubicBezTo>
                      <a:pt x="619865" y="526610"/>
                      <a:pt x="619865" y="537581"/>
                      <a:pt x="625351" y="548552"/>
                    </a:cubicBezTo>
                    <a:cubicBezTo>
                      <a:pt x="633579" y="562266"/>
                      <a:pt x="630837" y="581466"/>
                      <a:pt x="619865" y="592437"/>
                    </a:cubicBezTo>
                    <a:lnTo>
                      <a:pt x="592437" y="619864"/>
                    </a:lnTo>
                    <a:cubicBezTo>
                      <a:pt x="581467" y="630835"/>
                      <a:pt x="562267" y="633578"/>
                      <a:pt x="548553" y="625350"/>
                    </a:cubicBezTo>
                    <a:cubicBezTo>
                      <a:pt x="537582" y="619864"/>
                      <a:pt x="526612" y="619864"/>
                      <a:pt x="515640" y="625350"/>
                    </a:cubicBezTo>
                    <a:cubicBezTo>
                      <a:pt x="493698" y="639064"/>
                      <a:pt x="469013" y="647292"/>
                      <a:pt x="444329" y="655520"/>
                    </a:cubicBezTo>
                    <a:cubicBezTo>
                      <a:pt x="433357" y="658263"/>
                      <a:pt x="425129" y="666491"/>
                      <a:pt x="422385" y="677462"/>
                    </a:cubicBezTo>
                    <a:cubicBezTo>
                      <a:pt x="419643" y="693919"/>
                      <a:pt x="403187" y="704890"/>
                      <a:pt x="386730" y="704890"/>
                    </a:cubicBezTo>
                    <a:lnTo>
                      <a:pt x="348332" y="704890"/>
                    </a:lnTo>
                    <a:cubicBezTo>
                      <a:pt x="331874" y="704890"/>
                      <a:pt x="315418" y="693919"/>
                      <a:pt x="312674" y="677462"/>
                    </a:cubicBezTo>
                    <a:cubicBezTo>
                      <a:pt x="309932" y="666491"/>
                      <a:pt x="301704" y="658263"/>
                      <a:pt x="290733" y="655520"/>
                    </a:cubicBezTo>
                    <a:cubicBezTo>
                      <a:pt x="266049" y="650035"/>
                      <a:pt x="241363" y="639064"/>
                      <a:pt x="219421" y="625350"/>
                    </a:cubicBezTo>
                    <a:cubicBezTo>
                      <a:pt x="208450" y="619864"/>
                      <a:pt x="197480" y="619864"/>
                      <a:pt x="186508" y="625350"/>
                    </a:cubicBezTo>
                    <a:cubicBezTo>
                      <a:pt x="172794" y="633578"/>
                      <a:pt x="153594" y="630835"/>
                      <a:pt x="142624" y="619864"/>
                    </a:cubicBezTo>
                    <a:lnTo>
                      <a:pt x="115197" y="592437"/>
                    </a:lnTo>
                    <a:cubicBezTo>
                      <a:pt x="104225" y="581466"/>
                      <a:pt x="101483" y="562266"/>
                      <a:pt x="109711" y="548552"/>
                    </a:cubicBezTo>
                    <a:cubicBezTo>
                      <a:pt x="115197" y="537581"/>
                      <a:pt x="115197" y="526610"/>
                      <a:pt x="109711" y="515639"/>
                    </a:cubicBezTo>
                    <a:cubicBezTo>
                      <a:pt x="95997" y="493697"/>
                      <a:pt x="87769" y="469012"/>
                      <a:pt x="79539" y="444327"/>
                    </a:cubicBezTo>
                    <a:cubicBezTo>
                      <a:pt x="76797" y="433357"/>
                      <a:pt x="68569" y="425128"/>
                      <a:pt x="57597" y="422385"/>
                    </a:cubicBezTo>
                    <a:cubicBezTo>
                      <a:pt x="41142" y="419643"/>
                      <a:pt x="30170" y="403186"/>
                      <a:pt x="30170" y="386729"/>
                    </a:cubicBezTo>
                    <a:lnTo>
                      <a:pt x="30170" y="351074"/>
                    </a:lnTo>
                    <a:lnTo>
                      <a:pt x="30170" y="351074"/>
                    </a:lnTo>
                    <a:close/>
                  </a:path>
                </a:pathLst>
              </a:custGeom>
              <a:grpFill/>
              <a:ln w="27426" cap="flat">
                <a:noFill/>
                <a:prstDash val="solid"/>
                <a:miter/>
              </a:ln>
            </p:spPr>
            <p:txBody>
              <a:bodyPr rtlCol="0" anchor="ctr"/>
              <a:lstStyle/>
              <a:p>
                <a:endParaRPr lang="en-US" sz="1396"/>
              </a:p>
            </p:txBody>
          </p:sp>
          <p:grpSp>
            <p:nvGrpSpPr>
              <p:cNvPr id="63" name="Graphic 3">
                <a:extLst>
                  <a:ext uri="{FF2B5EF4-FFF2-40B4-BE49-F238E27FC236}">
                    <a16:creationId xmlns:a16="http://schemas.microsoft.com/office/drawing/2014/main" id="{D265EE5F-B015-5F57-A4EC-6AB54297538F}"/>
                  </a:ext>
                </a:extLst>
              </p:cNvPr>
              <p:cNvGrpSpPr/>
              <p:nvPr/>
            </p:nvGrpSpPr>
            <p:grpSpPr>
              <a:xfrm>
                <a:off x="2694219" y="553519"/>
                <a:ext cx="1090872" cy="969628"/>
                <a:chOff x="2694219" y="553519"/>
                <a:chExt cx="1090872" cy="969628"/>
              </a:xfrm>
              <a:grpFill/>
            </p:grpSpPr>
            <p:sp>
              <p:nvSpPr>
                <p:cNvPr id="64" name="Freeform 63">
                  <a:extLst>
                    <a:ext uri="{FF2B5EF4-FFF2-40B4-BE49-F238E27FC236}">
                      <a16:creationId xmlns:a16="http://schemas.microsoft.com/office/drawing/2014/main" id="{99B091D1-38AD-741B-420E-E9E116E228F6}"/>
                    </a:ext>
                  </a:extLst>
                </p:cNvPr>
                <p:cNvSpPr/>
                <p:nvPr/>
              </p:nvSpPr>
              <p:spPr>
                <a:xfrm>
                  <a:off x="2992431" y="553519"/>
                  <a:ext cx="499183" cy="496439"/>
                </a:xfrm>
                <a:custGeom>
                  <a:avLst/>
                  <a:gdLst>
                    <a:gd name="connsiteX0" fmla="*/ 35657 w 499183"/>
                    <a:gd name="connsiteY0" fmla="*/ 375758 h 496439"/>
                    <a:gd name="connsiteX1" fmla="*/ 249593 w 499183"/>
                    <a:gd name="connsiteY1" fmla="*/ 496440 h 496439"/>
                    <a:gd name="connsiteX2" fmla="*/ 463528 w 499183"/>
                    <a:gd name="connsiteY2" fmla="*/ 375758 h 496439"/>
                    <a:gd name="connsiteX3" fmla="*/ 463528 w 499183"/>
                    <a:gd name="connsiteY3" fmla="*/ 375758 h 496439"/>
                    <a:gd name="connsiteX4" fmla="*/ 499184 w 499183"/>
                    <a:gd name="connsiteY4" fmla="*/ 249591 h 496439"/>
                    <a:gd name="connsiteX5" fmla="*/ 249593 w 499183"/>
                    <a:gd name="connsiteY5" fmla="*/ 0 h 496439"/>
                    <a:gd name="connsiteX6" fmla="*/ 106969 w 499183"/>
                    <a:gd name="connsiteY6" fmla="*/ 43884 h 496439"/>
                    <a:gd name="connsiteX7" fmla="*/ 104227 w 499183"/>
                    <a:gd name="connsiteY7" fmla="*/ 65826 h 496439"/>
                    <a:gd name="connsiteX8" fmla="*/ 126168 w 499183"/>
                    <a:gd name="connsiteY8" fmla="*/ 68569 h 496439"/>
                    <a:gd name="connsiteX9" fmla="*/ 249593 w 499183"/>
                    <a:gd name="connsiteY9" fmla="*/ 30170 h 496439"/>
                    <a:gd name="connsiteX10" fmla="*/ 466270 w 499183"/>
                    <a:gd name="connsiteY10" fmla="*/ 246849 h 496439"/>
                    <a:gd name="connsiteX11" fmla="*/ 444329 w 499183"/>
                    <a:gd name="connsiteY11" fmla="*/ 340103 h 496439"/>
                    <a:gd name="connsiteX12" fmla="*/ 414159 w 499183"/>
                    <a:gd name="connsiteY12" fmla="*/ 323646 h 496439"/>
                    <a:gd name="connsiteX13" fmla="*/ 430615 w 499183"/>
                    <a:gd name="connsiteY13" fmla="*/ 277019 h 496439"/>
                    <a:gd name="connsiteX14" fmla="*/ 356560 w 499183"/>
                    <a:gd name="connsiteY14" fmla="*/ 202964 h 496439"/>
                    <a:gd name="connsiteX15" fmla="*/ 348332 w 499183"/>
                    <a:gd name="connsiteY15" fmla="*/ 202964 h 496439"/>
                    <a:gd name="connsiteX16" fmla="*/ 307190 w 499183"/>
                    <a:gd name="connsiteY16" fmla="*/ 175537 h 496439"/>
                    <a:gd name="connsiteX17" fmla="*/ 323648 w 499183"/>
                    <a:gd name="connsiteY17" fmla="*/ 128910 h 496439"/>
                    <a:gd name="connsiteX18" fmla="*/ 249593 w 499183"/>
                    <a:gd name="connsiteY18" fmla="*/ 54855 h 496439"/>
                    <a:gd name="connsiteX19" fmla="*/ 175538 w 499183"/>
                    <a:gd name="connsiteY19" fmla="*/ 128910 h 496439"/>
                    <a:gd name="connsiteX20" fmla="*/ 191994 w 499183"/>
                    <a:gd name="connsiteY20" fmla="*/ 175537 h 496439"/>
                    <a:gd name="connsiteX21" fmla="*/ 150852 w 499183"/>
                    <a:gd name="connsiteY21" fmla="*/ 202964 h 496439"/>
                    <a:gd name="connsiteX22" fmla="*/ 142624 w 499183"/>
                    <a:gd name="connsiteY22" fmla="*/ 202964 h 496439"/>
                    <a:gd name="connsiteX23" fmla="*/ 68569 w 499183"/>
                    <a:gd name="connsiteY23" fmla="*/ 277019 h 496439"/>
                    <a:gd name="connsiteX24" fmla="*/ 85027 w 499183"/>
                    <a:gd name="connsiteY24" fmla="*/ 323646 h 496439"/>
                    <a:gd name="connsiteX25" fmla="*/ 54855 w 499183"/>
                    <a:gd name="connsiteY25" fmla="*/ 340103 h 496439"/>
                    <a:gd name="connsiteX26" fmla="*/ 32914 w 499183"/>
                    <a:gd name="connsiteY26" fmla="*/ 246849 h 496439"/>
                    <a:gd name="connsiteX27" fmla="*/ 74055 w 499183"/>
                    <a:gd name="connsiteY27" fmla="*/ 117939 h 496439"/>
                    <a:gd name="connsiteX28" fmla="*/ 71313 w 499183"/>
                    <a:gd name="connsiteY28" fmla="*/ 95997 h 496439"/>
                    <a:gd name="connsiteX29" fmla="*/ 49371 w 499183"/>
                    <a:gd name="connsiteY29" fmla="*/ 98739 h 496439"/>
                    <a:gd name="connsiteX30" fmla="*/ 0 w 499183"/>
                    <a:gd name="connsiteY30" fmla="*/ 246849 h 496439"/>
                    <a:gd name="connsiteX31" fmla="*/ 35657 w 499183"/>
                    <a:gd name="connsiteY31" fmla="*/ 375758 h 496439"/>
                    <a:gd name="connsiteX32" fmla="*/ 35657 w 499183"/>
                    <a:gd name="connsiteY32" fmla="*/ 375758 h 496439"/>
                    <a:gd name="connsiteX33" fmla="*/ 35657 w 499183"/>
                    <a:gd name="connsiteY33" fmla="*/ 375758 h 496439"/>
                    <a:gd name="connsiteX34" fmla="*/ 263307 w 499183"/>
                    <a:gd name="connsiteY34" fmla="*/ 463527 h 496439"/>
                    <a:gd name="connsiteX35" fmla="*/ 263307 w 499183"/>
                    <a:gd name="connsiteY35" fmla="*/ 416900 h 496439"/>
                    <a:gd name="connsiteX36" fmla="*/ 329132 w 499183"/>
                    <a:gd name="connsiteY36" fmla="*/ 351074 h 496439"/>
                    <a:gd name="connsiteX37" fmla="*/ 383987 w 499183"/>
                    <a:gd name="connsiteY37" fmla="*/ 351074 h 496439"/>
                    <a:gd name="connsiteX38" fmla="*/ 427873 w 499183"/>
                    <a:gd name="connsiteY38" fmla="*/ 367530 h 496439"/>
                    <a:gd name="connsiteX39" fmla="*/ 263307 w 499183"/>
                    <a:gd name="connsiteY39" fmla="*/ 463527 h 496439"/>
                    <a:gd name="connsiteX40" fmla="*/ 263307 w 499183"/>
                    <a:gd name="connsiteY40" fmla="*/ 463527 h 496439"/>
                    <a:gd name="connsiteX41" fmla="*/ 397701 w 499183"/>
                    <a:gd name="connsiteY41" fmla="*/ 279762 h 496439"/>
                    <a:gd name="connsiteX42" fmla="*/ 364789 w 499183"/>
                    <a:gd name="connsiteY42" fmla="*/ 320903 h 496439"/>
                    <a:gd name="connsiteX43" fmla="*/ 345590 w 499183"/>
                    <a:gd name="connsiteY43" fmla="*/ 320903 h 496439"/>
                    <a:gd name="connsiteX44" fmla="*/ 312676 w 499183"/>
                    <a:gd name="connsiteY44" fmla="*/ 279762 h 496439"/>
                    <a:gd name="connsiteX45" fmla="*/ 356560 w 499183"/>
                    <a:gd name="connsiteY45" fmla="*/ 235878 h 496439"/>
                    <a:gd name="connsiteX46" fmla="*/ 397701 w 499183"/>
                    <a:gd name="connsiteY46" fmla="*/ 279762 h 496439"/>
                    <a:gd name="connsiteX47" fmla="*/ 397701 w 499183"/>
                    <a:gd name="connsiteY47" fmla="*/ 279762 h 496439"/>
                    <a:gd name="connsiteX48" fmla="*/ 246849 w 499183"/>
                    <a:gd name="connsiteY48" fmla="*/ 87768 h 496439"/>
                    <a:gd name="connsiteX49" fmla="*/ 290734 w 499183"/>
                    <a:gd name="connsiteY49" fmla="*/ 131653 h 496439"/>
                    <a:gd name="connsiteX50" fmla="*/ 257821 w 499183"/>
                    <a:gd name="connsiteY50" fmla="*/ 172794 h 496439"/>
                    <a:gd name="connsiteX51" fmla="*/ 238621 w 499183"/>
                    <a:gd name="connsiteY51" fmla="*/ 172794 h 496439"/>
                    <a:gd name="connsiteX52" fmla="*/ 205708 w 499183"/>
                    <a:gd name="connsiteY52" fmla="*/ 131653 h 496439"/>
                    <a:gd name="connsiteX53" fmla="*/ 246849 w 499183"/>
                    <a:gd name="connsiteY53" fmla="*/ 87768 h 496439"/>
                    <a:gd name="connsiteX54" fmla="*/ 246849 w 499183"/>
                    <a:gd name="connsiteY54" fmla="*/ 87768 h 496439"/>
                    <a:gd name="connsiteX55" fmla="*/ 219421 w 499183"/>
                    <a:gd name="connsiteY55" fmla="*/ 205707 h 496439"/>
                    <a:gd name="connsiteX56" fmla="*/ 274277 w 499183"/>
                    <a:gd name="connsiteY56" fmla="*/ 205707 h 496439"/>
                    <a:gd name="connsiteX57" fmla="*/ 312676 w 499183"/>
                    <a:gd name="connsiteY57" fmla="*/ 219421 h 496439"/>
                    <a:gd name="connsiteX58" fmla="*/ 279763 w 499183"/>
                    <a:gd name="connsiteY58" fmla="*/ 279762 h 496439"/>
                    <a:gd name="connsiteX59" fmla="*/ 296220 w 499183"/>
                    <a:gd name="connsiteY59" fmla="*/ 326389 h 496439"/>
                    <a:gd name="connsiteX60" fmla="*/ 246849 w 499183"/>
                    <a:gd name="connsiteY60" fmla="*/ 364787 h 496439"/>
                    <a:gd name="connsiteX61" fmla="*/ 197480 w 499183"/>
                    <a:gd name="connsiteY61" fmla="*/ 326389 h 496439"/>
                    <a:gd name="connsiteX62" fmla="*/ 213937 w 499183"/>
                    <a:gd name="connsiteY62" fmla="*/ 279762 h 496439"/>
                    <a:gd name="connsiteX63" fmla="*/ 181024 w 499183"/>
                    <a:gd name="connsiteY63" fmla="*/ 219421 h 496439"/>
                    <a:gd name="connsiteX64" fmla="*/ 219421 w 499183"/>
                    <a:gd name="connsiteY64" fmla="*/ 205707 h 496439"/>
                    <a:gd name="connsiteX65" fmla="*/ 219421 w 499183"/>
                    <a:gd name="connsiteY65" fmla="*/ 205707 h 496439"/>
                    <a:gd name="connsiteX66" fmla="*/ 139882 w 499183"/>
                    <a:gd name="connsiteY66" fmla="*/ 235878 h 496439"/>
                    <a:gd name="connsiteX67" fmla="*/ 183766 w 499183"/>
                    <a:gd name="connsiteY67" fmla="*/ 279762 h 496439"/>
                    <a:gd name="connsiteX68" fmla="*/ 150852 w 499183"/>
                    <a:gd name="connsiteY68" fmla="*/ 320903 h 496439"/>
                    <a:gd name="connsiteX69" fmla="*/ 131654 w 499183"/>
                    <a:gd name="connsiteY69" fmla="*/ 320903 h 496439"/>
                    <a:gd name="connsiteX70" fmla="*/ 98741 w 499183"/>
                    <a:gd name="connsiteY70" fmla="*/ 279762 h 496439"/>
                    <a:gd name="connsiteX71" fmla="*/ 139882 w 499183"/>
                    <a:gd name="connsiteY71" fmla="*/ 235878 h 496439"/>
                    <a:gd name="connsiteX72" fmla="*/ 139882 w 499183"/>
                    <a:gd name="connsiteY72" fmla="*/ 235878 h 496439"/>
                    <a:gd name="connsiteX73" fmla="*/ 112454 w 499183"/>
                    <a:gd name="connsiteY73" fmla="*/ 351074 h 496439"/>
                    <a:gd name="connsiteX74" fmla="*/ 167310 w 499183"/>
                    <a:gd name="connsiteY74" fmla="*/ 351074 h 496439"/>
                    <a:gd name="connsiteX75" fmla="*/ 233135 w 499183"/>
                    <a:gd name="connsiteY75" fmla="*/ 416900 h 496439"/>
                    <a:gd name="connsiteX76" fmla="*/ 233135 w 499183"/>
                    <a:gd name="connsiteY76" fmla="*/ 463527 h 496439"/>
                    <a:gd name="connsiteX77" fmla="*/ 68569 w 499183"/>
                    <a:gd name="connsiteY77" fmla="*/ 370273 h 496439"/>
                    <a:gd name="connsiteX78" fmla="*/ 112454 w 499183"/>
                    <a:gd name="connsiteY78" fmla="*/ 351074 h 496439"/>
                    <a:gd name="connsiteX79" fmla="*/ 112454 w 499183"/>
                    <a:gd name="connsiteY79" fmla="*/ 351074 h 4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99183" h="496439">
                      <a:moveTo>
                        <a:pt x="35657" y="375758"/>
                      </a:moveTo>
                      <a:cubicBezTo>
                        <a:pt x="79541" y="449813"/>
                        <a:pt x="159082" y="496440"/>
                        <a:pt x="249593" y="496440"/>
                      </a:cubicBezTo>
                      <a:cubicBezTo>
                        <a:pt x="337362" y="496440"/>
                        <a:pt x="416901" y="449813"/>
                        <a:pt x="463528" y="375758"/>
                      </a:cubicBezTo>
                      <a:cubicBezTo>
                        <a:pt x="463528" y="375758"/>
                        <a:pt x="463528" y="375758"/>
                        <a:pt x="463528" y="375758"/>
                      </a:cubicBezTo>
                      <a:cubicBezTo>
                        <a:pt x="485470" y="337360"/>
                        <a:pt x="499184" y="296218"/>
                        <a:pt x="499184" y="249591"/>
                      </a:cubicBezTo>
                      <a:cubicBezTo>
                        <a:pt x="499184" y="112453"/>
                        <a:pt x="386731" y="0"/>
                        <a:pt x="249593" y="0"/>
                      </a:cubicBezTo>
                      <a:cubicBezTo>
                        <a:pt x="197480" y="0"/>
                        <a:pt x="148110" y="16457"/>
                        <a:pt x="106969" y="43884"/>
                      </a:cubicBezTo>
                      <a:cubicBezTo>
                        <a:pt x="98741" y="49370"/>
                        <a:pt x="98741" y="57598"/>
                        <a:pt x="104227" y="65826"/>
                      </a:cubicBezTo>
                      <a:cubicBezTo>
                        <a:pt x="109711" y="74054"/>
                        <a:pt x="117940" y="74054"/>
                        <a:pt x="126168" y="68569"/>
                      </a:cubicBezTo>
                      <a:cubicBezTo>
                        <a:pt x="161824" y="43884"/>
                        <a:pt x="205708" y="30170"/>
                        <a:pt x="249593" y="30170"/>
                      </a:cubicBezTo>
                      <a:cubicBezTo>
                        <a:pt x="370274" y="30170"/>
                        <a:pt x="466270" y="128910"/>
                        <a:pt x="466270" y="246849"/>
                      </a:cubicBezTo>
                      <a:cubicBezTo>
                        <a:pt x="466270" y="279762"/>
                        <a:pt x="458042" y="312675"/>
                        <a:pt x="444329" y="340103"/>
                      </a:cubicBezTo>
                      <a:cubicBezTo>
                        <a:pt x="436101" y="331874"/>
                        <a:pt x="425129" y="326389"/>
                        <a:pt x="414159" y="323646"/>
                      </a:cubicBezTo>
                      <a:cubicBezTo>
                        <a:pt x="425129" y="309932"/>
                        <a:pt x="430615" y="293475"/>
                        <a:pt x="430615" y="277019"/>
                      </a:cubicBezTo>
                      <a:cubicBezTo>
                        <a:pt x="430615" y="235878"/>
                        <a:pt x="397701" y="202964"/>
                        <a:pt x="356560" y="202964"/>
                      </a:cubicBezTo>
                      <a:cubicBezTo>
                        <a:pt x="353818" y="202964"/>
                        <a:pt x="351076" y="202964"/>
                        <a:pt x="348332" y="202964"/>
                      </a:cubicBezTo>
                      <a:cubicBezTo>
                        <a:pt x="337362" y="189251"/>
                        <a:pt x="323648" y="181022"/>
                        <a:pt x="307190" y="175537"/>
                      </a:cubicBezTo>
                      <a:cubicBezTo>
                        <a:pt x="318162" y="161823"/>
                        <a:pt x="323648" y="145366"/>
                        <a:pt x="323648" y="128910"/>
                      </a:cubicBezTo>
                      <a:cubicBezTo>
                        <a:pt x="323648" y="87768"/>
                        <a:pt x="290734" y="54855"/>
                        <a:pt x="249593" y="54855"/>
                      </a:cubicBezTo>
                      <a:cubicBezTo>
                        <a:pt x="208451" y="54855"/>
                        <a:pt x="175538" y="87768"/>
                        <a:pt x="175538" y="128910"/>
                      </a:cubicBezTo>
                      <a:cubicBezTo>
                        <a:pt x="175538" y="145366"/>
                        <a:pt x="181024" y="161823"/>
                        <a:pt x="191994" y="175537"/>
                      </a:cubicBezTo>
                      <a:cubicBezTo>
                        <a:pt x="175538" y="181022"/>
                        <a:pt x="161824" y="189251"/>
                        <a:pt x="150852" y="202964"/>
                      </a:cubicBezTo>
                      <a:cubicBezTo>
                        <a:pt x="148110" y="202964"/>
                        <a:pt x="145368" y="202964"/>
                        <a:pt x="142624" y="202964"/>
                      </a:cubicBezTo>
                      <a:cubicBezTo>
                        <a:pt x="101483" y="202964"/>
                        <a:pt x="68569" y="235878"/>
                        <a:pt x="68569" y="277019"/>
                      </a:cubicBezTo>
                      <a:cubicBezTo>
                        <a:pt x="68569" y="293475"/>
                        <a:pt x="74055" y="309932"/>
                        <a:pt x="85027" y="323646"/>
                      </a:cubicBezTo>
                      <a:cubicBezTo>
                        <a:pt x="74055" y="326389"/>
                        <a:pt x="65827" y="331874"/>
                        <a:pt x="54855" y="340103"/>
                      </a:cubicBezTo>
                      <a:cubicBezTo>
                        <a:pt x="41142" y="312675"/>
                        <a:pt x="32914" y="279762"/>
                        <a:pt x="32914" y="246849"/>
                      </a:cubicBezTo>
                      <a:cubicBezTo>
                        <a:pt x="32914" y="200222"/>
                        <a:pt x="46627" y="156337"/>
                        <a:pt x="74055" y="117939"/>
                      </a:cubicBezTo>
                      <a:cubicBezTo>
                        <a:pt x="79541" y="109710"/>
                        <a:pt x="76799" y="101482"/>
                        <a:pt x="71313" y="95997"/>
                      </a:cubicBezTo>
                      <a:cubicBezTo>
                        <a:pt x="63085" y="90511"/>
                        <a:pt x="54855" y="93254"/>
                        <a:pt x="49371" y="98739"/>
                      </a:cubicBezTo>
                      <a:cubicBezTo>
                        <a:pt x="16458" y="142624"/>
                        <a:pt x="0" y="191993"/>
                        <a:pt x="0" y="246849"/>
                      </a:cubicBezTo>
                      <a:cubicBezTo>
                        <a:pt x="0" y="293475"/>
                        <a:pt x="10972" y="337360"/>
                        <a:pt x="35657" y="375758"/>
                      </a:cubicBezTo>
                      <a:cubicBezTo>
                        <a:pt x="35657" y="375758"/>
                        <a:pt x="35657" y="375758"/>
                        <a:pt x="35657" y="375758"/>
                      </a:cubicBezTo>
                      <a:lnTo>
                        <a:pt x="35657" y="375758"/>
                      </a:lnTo>
                      <a:close/>
                      <a:moveTo>
                        <a:pt x="263307" y="463527"/>
                      </a:moveTo>
                      <a:lnTo>
                        <a:pt x="263307" y="416900"/>
                      </a:lnTo>
                      <a:cubicBezTo>
                        <a:pt x="263307" y="381244"/>
                        <a:pt x="293476" y="351074"/>
                        <a:pt x="329132" y="351074"/>
                      </a:cubicBezTo>
                      <a:lnTo>
                        <a:pt x="383987" y="351074"/>
                      </a:lnTo>
                      <a:cubicBezTo>
                        <a:pt x="400445" y="351074"/>
                        <a:pt x="416901" y="356559"/>
                        <a:pt x="427873" y="367530"/>
                      </a:cubicBezTo>
                      <a:cubicBezTo>
                        <a:pt x="392217" y="422385"/>
                        <a:pt x="331876" y="458041"/>
                        <a:pt x="263307" y="463527"/>
                      </a:cubicBezTo>
                      <a:lnTo>
                        <a:pt x="263307" y="463527"/>
                      </a:lnTo>
                      <a:close/>
                      <a:moveTo>
                        <a:pt x="397701" y="279762"/>
                      </a:moveTo>
                      <a:cubicBezTo>
                        <a:pt x="397701" y="298961"/>
                        <a:pt x="383987" y="315418"/>
                        <a:pt x="364789" y="320903"/>
                      </a:cubicBezTo>
                      <a:lnTo>
                        <a:pt x="345590" y="320903"/>
                      </a:lnTo>
                      <a:cubicBezTo>
                        <a:pt x="326390" y="315418"/>
                        <a:pt x="312676" y="298961"/>
                        <a:pt x="312676" y="279762"/>
                      </a:cubicBezTo>
                      <a:cubicBezTo>
                        <a:pt x="312676" y="255077"/>
                        <a:pt x="331876" y="235878"/>
                        <a:pt x="356560" y="235878"/>
                      </a:cubicBezTo>
                      <a:cubicBezTo>
                        <a:pt x="378503" y="235878"/>
                        <a:pt x="397701" y="255077"/>
                        <a:pt x="397701" y="279762"/>
                      </a:cubicBezTo>
                      <a:lnTo>
                        <a:pt x="397701" y="279762"/>
                      </a:lnTo>
                      <a:close/>
                      <a:moveTo>
                        <a:pt x="246849" y="87768"/>
                      </a:moveTo>
                      <a:cubicBezTo>
                        <a:pt x="271535" y="87768"/>
                        <a:pt x="290734" y="106968"/>
                        <a:pt x="290734" y="131653"/>
                      </a:cubicBezTo>
                      <a:cubicBezTo>
                        <a:pt x="290734" y="150852"/>
                        <a:pt x="277021" y="167308"/>
                        <a:pt x="257821" y="172794"/>
                      </a:cubicBezTo>
                      <a:lnTo>
                        <a:pt x="238621" y="172794"/>
                      </a:lnTo>
                      <a:cubicBezTo>
                        <a:pt x="219421" y="167308"/>
                        <a:pt x="205708" y="150852"/>
                        <a:pt x="205708" y="131653"/>
                      </a:cubicBezTo>
                      <a:cubicBezTo>
                        <a:pt x="205708" y="106968"/>
                        <a:pt x="224907" y="87768"/>
                        <a:pt x="246849" y="87768"/>
                      </a:cubicBezTo>
                      <a:lnTo>
                        <a:pt x="246849" y="87768"/>
                      </a:lnTo>
                      <a:close/>
                      <a:moveTo>
                        <a:pt x="219421" y="205707"/>
                      </a:moveTo>
                      <a:lnTo>
                        <a:pt x="274277" y="205707"/>
                      </a:lnTo>
                      <a:cubicBezTo>
                        <a:pt x="287991" y="205707"/>
                        <a:pt x="301704" y="211193"/>
                        <a:pt x="312676" y="219421"/>
                      </a:cubicBezTo>
                      <a:cubicBezTo>
                        <a:pt x="293476" y="233135"/>
                        <a:pt x="279763" y="255077"/>
                        <a:pt x="279763" y="279762"/>
                      </a:cubicBezTo>
                      <a:cubicBezTo>
                        <a:pt x="279763" y="296218"/>
                        <a:pt x="285248" y="312675"/>
                        <a:pt x="296220" y="326389"/>
                      </a:cubicBezTo>
                      <a:cubicBezTo>
                        <a:pt x="274277" y="334617"/>
                        <a:pt x="257821" y="348331"/>
                        <a:pt x="246849" y="364787"/>
                      </a:cubicBezTo>
                      <a:cubicBezTo>
                        <a:pt x="235879" y="345588"/>
                        <a:pt x="216679" y="331874"/>
                        <a:pt x="197480" y="326389"/>
                      </a:cubicBezTo>
                      <a:cubicBezTo>
                        <a:pt x="208451" y="312675"/>
                        <a:pt x="213937" y="296218"/>
                        <a:pt x="213937" y="279762"/>
                      </a:cubicBezTo>
                      <a:cubicBezTo>
                        <a:pt x="213937" y="255077"/>
                        <a:pt x="200223" y="230392"/>
                        <a:pt x="181024" y="219421"/>
                      </a:cubicBezTo>
                      <a:cubicBezTo>
                        <a:pt x="191994" y="208450"/>
                        <a:pt x="205708" y="205707"/>
                        <a:pt x="219421" y="205707"/>
                      </a:cubicBezTo>
                      <a:lnTo>
                        <a:pt x="219421" y="205707"/>
                      </a:lnTo>
                      <a:close/>
                      <a:moveTo>
                        <a:pt x="139882" y="235878"/>
                      </a:moveTo>
                      <a:cubicBezTo>
                        <a:pt x="164566" y="235878"/>
                        <a:pt x="183766" y="255077"/>
                        <a:pt x="183766" y="279762"/>
                      </a:cubicBezTo>
                      <a:cubicBezTo>
                        <a:pt x="183766" y="298961"/>
                        <a:pt x="170052" y="315418"/>
                        <a:pt x="150852" y="320903"/>
                      </a:cubicBezTo>
                      <a:lnTo>
                        <a:pt x="131654" y="320903"/>
                      </a:lnTo>
                      <a:cubicBezTo>
                        <a:pt x="112454" y="315418"/>
                        <a:pt x="98741" y="298961"/>
                        <a:pt x="98741" y="279762"/>
                      </a:cubicBezTo>
                      <a:cubicBezTo>
                        <a:pt x="95997" y="255077"/>
                        <a:pt x="115197" y="235878"/>
                        <a:pt x="139882" y="235878"/>
                      </a:cubicBezTo>
                      <a:lnTo>
                        <a:pt x="139882" y="235878"/>
                      </a:lnTo>
                      <a:close/>
                      <a:moveTo>
                        <a:pt x="112454" y="351074"/>
                      </a:moveTo>
                      <a:cubicBezTo>
                        <a:pt x="112454" y="351074"/>
                        <a:pt x="167310" y="351074"/>
                        <a:pt x="167310" y="351074"/>
                      </a:cubicBezTo>
                      <a:cubicBezTo>
                        <a:pt x="202965" y="351074"/>
                        <a:pt x="233135" y="381244"/>
                        <a:pt x="233135" y="416900"/>
                      </a:cubicBezTo>
                      <a:lnTo>
                        <a:pt x="233135" y="463527"/>
                      </a:lnTo>
                      <a:cubicBezTo>
                        <a:pt x="164566" y="458041"/>
                        <a:pt x="106969" y="422385"/>
                        <a:pt x="68569" y="370273"/>
                      </a:cubicBezTo>
                      <a:cubicBezTo>
                        <a:pt x="79541" y="359302"/>
                        <a:pt x="95997" y="351074"/>
                        <a:pt x="112454" y="351074"/>
                      </a:cubicBezTo>
                      <a:lnTo>
                        <a:pt x="112454" y="351074"/>
                      </a:lnTo>
                      <a:close/>
                    </a:path>
                  </a:pathLst>
                </a:custGeom>
                <a:grpFill/>
                <a:ln w="27426" cap="flat">
                  <a:noFill/>
                  <a:prstDash val="solid"/>
                  <a:miter/>
                </a:ln>
              </p:spPr>
              <p:txBody>
                <a:bodyPr rtlCol="0" anchor="ctr"/>
                <a:lstStyle/>
                <a:p>
                  <a:endParaRPr lang="en-US" sz="1396"/>
                </a:p>
              </p:txBody>
            </p:sp>
            <p:sp>
              <p:nvSpPr>
                <p:cNvPr id="65" name="Freeform 64">
                  <a:extLst>
                    <a:ext uri="{FF2B5EF4-FFF2-40B4-BE49-F238E27FC236}">
                      <a16:creationId xmlns:a16="http://schemas.microsoft.com/office/drawing/2014/main" id="{49165833-43AE-9BB6-D31B-E977AE84A33C}"/>
                    </a:ext>
                  </a:extLst>
                </p:cNvPr>
                <p:cNvSpPr/>
                <p:nvPr/>
              </p:nvSpPr>
              <p:spPr>
                <a:xfrm>
                  <a:off x="2694219" y="1044474"/>
                  <a:ext cx="1090872" cy="478673"/>
                </a:xfrm>
                <a:custGeom>
                  <a:avLst/>
                  <a:gdLst>
                    <a:gd name="connsiteX0" fmla="*/ 1038759 w 1090872"/>
                    <a:gd name="connsiteY0" fmla="*/ 0 h 478673"/>
                    <a:gd name="connsiteX1" fmla="*/ 978420 w 1090872"/>
                    <a:gd name="connsiteY1" fmla="*/ 0 h 478673"/>
                    <a:gd name="connsiteX2" fmla="*/ 926306 w 1090872"/>
                    <a:gd name="connsiteY2" fmla="*/ 52113 h 478673"/>
                    <a:gd name="connsiteX3" fmla="*/ 926306 w 1090872"/>
                    <a:gd name="connsiteY3" fmla="*/ 74054 h 478673"/>
                    <a:gd name="connsiteX4" fmla="*/ 896137 w 1090872"/>
                    <a:gd name="connsiteY4" fmla="*/ 74054 h 478673"/>
                    <a:gd name="connsiteX5" fmla="*/ 706885 w 1090872"/>
                    <a:gd name="connsiteY5" fmla="*/ 126167 h 478673"/>
                    <a:gd name="connsiteX6" fmla="*/ 446322 w 1090872"/>
                    <a:gd name="connsiteY6" fmla="*/ 191993 h 478673"/>
                    <a:gd name="connsiteX7" fmla="*/ 353067 w 1090872"/>
                    <a:gd name="connsiteY7" fmla="*/ 285247 h 478673"/>
                    <a:gd name="connsiteX8" fmla="*/ 309184 w 1090872"/>
                    <a:gd name="connsiteY8" fmla="*/ 285247 h 478673"/>
                    <a:gd name="connsiteX9" fmla="*/ 270784 w 1090872"/>
                    <a:gd name="connsiteY9" fmla="*/ 274276 h 478673"/>
                    <a:gd name="connsiteX10" fmla="*/ 111704 w 1090872"/>
                    <a:gd name="connsiteY10" fmla="*/ 164566 h 478673"/>
                    <a:gd name="connsiteX11" fmla="*/ 18451 w 1090872"/>
                    <a:gd name="connsiteY11" fmla="*/ 175537 h 478673"/>
                    <a:gd name="connsiteX12" fmla="*/ 29421 w 1090872"/>
                    <a:gd name="connsiteY12" fmla="*/ 279762 h 478673"/>
                    <a:gd name="connsiteX13" fmla="*/ 396953 w 1090872"/>
                    <a:gd name="connsiteY13" fmla="*/ 471755 h 478673"/>
                    <a:gd name="connsiteX14" fmla="*/ 778196 w 1090872"/>
                    <a:gd name="connsiteY14" fmla="*/ 452556 h 478673"/>
                    <a:gd name="connsiteX15" fmla="*/ 778196 w 1090872"/>
                    <a:gd name="connsiteY15" fmla="*/ 452556 h 478673"/>
                    <a:gd name="connsiteX16" fmla="*/ 926306 w 1090872"/>
                    <a:gd name="connsiteY16" fmla="*/ 408672 h 478673"/>
                    <a:gd name="connsiteX17" fmla="*/ 978420 w 1090872"/>
                    <a:gd name="connsiteY17" fmla="*/ 455298 h 478673"/>
                    <a:gd name="connsiteX18" fmla="*/ 1038759 w 1090872"/>
                    <a:gd name="connsiteY18" fmla="*/ 455298 h 478673"/>
                    <a:gd name="connsiteX19" fmla="*/ 1090873 w 1090872"/>
                    <a:gd name="connsiteY19" fmla="*/ 403186 h 478673"/>
                    <a:gd name="connsiteX20" fmla="*/ 1090873 w 1090872"/>
                    <a:gd name="connsiteY20" fmla="*/ 52113 h 478673"/>
                    <a:gd name="connsiteX21" fmla="*/ 1038759 w 1090872"/>
                    <a:gd name="connsiteY21" fmla="*/ 0 h 478673"/>
                    <a:gd name="connsiteX22" fmla="*/ 1038759 w 1090872"/>
                    <a:gd name="connsiteY22" fmla="*/ 0 h 478673"/>
                    <a:gd name="connsiteX23" fmla="*/ 1057959 w 1090872"/>
                    <a:gd name="connsiteY23" fmla="*/ 400443 h 478673"/>
                    <a:gd name="connsiteX24" fmla="*/ 1038759 w 1090872"/>
                    <a:gd name="connsiteY24" fmla="*/ 419643 h 478673"/>
                    <a:gd name="connsiteX25" fmla="*/ 978420 w 1090872"/>
                    <a:gd name="connsiteY25" fmla="*/ 419643 h 478673"/>
                    <a:gd name="connsiteX26" fmla="*/ 959220 w 1090872"/>
                    <a:gd name="connsiteY26" fmla="*/ 400443 h 478673"/>
                    <a:gd name="connsiteX27" fmla="*/ 959220 w 1090872"/>
                    <a:gd name="connsiteY27" fmla="*/ 383987 h 478673"/>
                    <a:gd name="connsiteX28" fmla="*/ 959220 w 1090872"/>
                    <a:gd name="connsiteY28" fmla="*/ 383987 h 478673"/>
                    <a:gd name="connsiteX29" fmla="*/ 959220 w 1090872"/>
                    <a:gd name="connsiteY29" fmla="*/ 216678 h 478673"/>
                    <a:gd name="connsiteX30" fmla="*/ 942762 w 1090872"/>
                    <a:gd name="connsiteY30" fmla="*/ 200222 h 478673"/>
                    <a:gd name="connsiteX31" fmla="*/ 926306 w 1090872"/>
                    <a:gd name="connsiteY31" fmla="*/ 216678 h 478673"/>
                    <a:gd name="connsiteX32" fmla="*/ 926306 w 1090872"/>
                    <a:gd name="connsiteY32" fmla="*/ 373016 h 478673"/>
                    <a:gd name="connsiteX33" fmla="*/ 769968 w 1090872"/>
                    <a:gd name="connsiteY33" fmla="*/ 419643 h 478673"/>
                    <a:gd name="connsiteX34" fmla="*/ 399695 w 1090872"/>
                    <a:gd name="connsiteY34" fmla="*/ 436099 h 478673"/>
                    <a:gd name="connsiteX35" fmla="*/ 51363 w 1090872"/>
                    <a:gd name="connsiteY35" fmla="*/ 252334 h 478673"/>
                    <a:gd name="connsiteX36" fmla="*/ 45879 w 1090872"/>
                    <a:gd name="connsiteY36" fmla="*/ 194736 h 478673"/>
                    <a:gd name="connsiteX37" fmla="*/ 97990 w 1090872"/>
                    <a:gd name="connsiteY37" fmla="*/ 189251 h 478673"/>
                    <a:gd name="connsiteX38" fmla="*/ 257071 w 1090872"/>
                    <a:gd name="connsiteY38" fmla="*/ 298961 h 478673"/>
                    <a:gd name="connsiteX39" fmla="*/ 311926 w 1090872"/>
                    <a:gd name="connsiteY39" fmla="*/ 315418 h 478673"/>
                    <a:gd name="connsiteX40" fmla="*/ 690429 w 1090872"/>
                    <a:gd name="connsiteY40" fmla="*/ 315418 h 478673"/>
                    <a:gd name="connsiteX41" fmla="*/ 690429 w 1090872"/>
                    <a:gd name="connsiteY41" fmla="*/ 315418 h 478673"/>
                    <a:gd name="connsiteX42" fmla="*/ 745284 w 1090872"/>
                    <a:gd name="connsiteY42" fmla="*/ 252334 h 478673"/>
                    <a:gd name="connsiteX43" fmla="*/ 728827 w 1090872"/>
                    <a:gd name="connsiteY43" fmla="*/ 238620 h 478673"/>
                    <a:gd name="connsiteX44" fmla="*/ 715113 w 1090872"/>
                    <a:gd name="connsiteY44" fmla="*/ 255077 h 478673"/>
                    <a:gd name="connsiteX45" fmla="*/ 690429 w 1090872"/>
                    <a:gd name="connsiteY45" fmla="*/ 285247 h 478673"/>
                    <a:gd name="connsiteX46" fmla="*/ 388725 w 1090872"/>
                    <a:gd name="connsiteY46" fmla="*/ 285247 h 478673"/>
                    <a:gd name="connsiteX47" fmla="*/ 454550 w 1090872"/>
                    <a:gd name="connsiteY47" fmla="*/ 224906 h 478673"/>
                    <a:gd name="connsiteX48" fmla="*/ 454550 w 1090872"/>
                    <a:gd name="connsiteY48" fmla="*/ 224906 h 478673"/>
                    <a:gd name="connsiteX49" fmla="*/ 726085 w 1090872"/>
                    <a:gd name="connsiteY49" fmla="*/ 153595 h 478673"/>
                    <a:gd name="connsiteX50" fmla="*/ 898879 w 1090872"/>
                    <a:gd name="connsiteY50" fmla="*/ 106968 h 478673"/>
                    <a:gd name="connsiteX51" fmla="*/ 929049 w 1090872"/>
                    <a:gd name="connsiteY51" fmla="*/ 106968 h 478673"/>
                    <a:gd name="connsiteX52" fmla="*/ 929049 w 1090872"/>
                    <a:gd name="connsiteY52" fmla="*/ 142624 h 478673"/>
                    <a:gd name="connsiteX53" fmla="*/ 945506 w 1090872"/>
                    <a:gd name="connsiteY53" fmla="*/ 159080 h 478673"/>
                    <a:gd name="connsiteX54" fmla="*/ 961962 w 1090872"/>
                    <a:gd name="connsiteY54" fmla="*/ 142624 h 478673"/>
                    <a:gd name="connsiteX55" fmla="*/ 961962 w 1090872"/>
                    <a:gd name="connsiteY55" fmla="*/ 54855 h 478673"/>
                    <a:gd name="connsiteX56" fmla="*/ 981162 w 1090872"/>
                    <a:gd name="connsiteY56" fmla="*/ 35656 h 478673"/>
                    <a:gd name="connsiteX57" fmla="*/ 1041503 w 1090872"/>
                    <a:gd name="connsiteY57" fmla="*/ 35656 h 478673"/>
                    <a:gd name="connsiteX58" fmla="*/ 1060703 w 1090872"/>
                    <a:gd name="connsiteY58" fmla="*/ 54855 h 478673"/>
                    <a:gd name="connsiteX59" fmla="*/ 1057959 w 1090872"/>
                    <a:gd name="connsiteY59" fmla="*/ 400443 h 478673"/>
                    <a:gd name="connsiteX60" fmla="*/ 1057959 w 1090872"/>
                    <a:gd name="connsiteY60" fmla="*/ 400443 h 4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90872" h="478673">
                      <a:moveTo>
                        <a:pt x="1038759" y="0"/>
                      </a:moveTo>
                      <a:lnTo>
                        <a:pt x="978420" y="0"/>
                      </a:lnTo>
                      <a:cubicBezTo>
                        <a:pt x="950992" y="0"/>
                        <a:pt x="926306" y="21942"/>
                        <a:pt x="926306" y="52113"/>
                      </a:cubicBezTo>
                      <a:lnTo>
                        <a:pt x="926306" y="74054"/>
                      </a:lnTo>
                      <a:lnTo>
                        <a:pt x="896137" y="74054"/>
                      </a:lnTo>
                      <a:cubicBezTo>
                        <a:pt x="830310" y="74054"/>
                        <a:pt x="764482" y="90511"/>
                        <a:pt x="706885" y="126167"/>
                      </a:cubicBezTo>
                      <a:cubicBezTo>
                        <a:pt x="627344" y="172794"/>
                        <a:pt x="577975" y="167308"/>
                        <a:pt x="446322" y="191993"/>
                      </a:cubicBezTo>
                      <a:cubicBezTo>
                        <a:pt x="396953" y="200222"/>
                        <a:pt x="358553" y="235878"/>
                        <a:pt x="353067" y="285247"/>
                      </a:cubicBezTo>
                      <a:lnTo>
                        <a:pt x="309184" y="285247"/>
                      </a:lnTo>
                      <a:cubicBezTo>
                        <a:pt x="295470" y="285247"/>
                        <a:pt x="281756" y="282504"/>
                        <a:pt x="270784" y="274276"/>
                      </a:cubicBezTo>
                      <a:lnTo>
                        <a:pt x="111704" y="164566"/>
                      </a:lnTo>
                      <a:cubicBezTo>
                        <a:pt x="81534" y="145366"/>
                        <a:pt x="43135" y="148109"/>
                        <a:pt x="18451" y="175537"/>
                      </a:cubicBezTo>
                      <a:cubicBezTo>
                        <a:pt x="-8977" y="205707"/>
                        <a:pt x="-6234" y="255077"/>
                        <a:pt x="29421" y="279762"/>
                      </a:cubicBezTo>
                      <a:cubicBezTo>
                        <a:pt x="152846" y="359302"/>
                        <a:pt x="226901" y="463527"/>
                        <a:pt x="396953" y="471755"/>
                      </a:cubicBezTo>
                      <a:cubicBezTo>
                        <a:pt x="490206" y="471755"/>
                        <a:pt x="619116" y="496440"/>
                        <a:pt x="778196" y="452556"/>
                      </a:cubicBezTo>
                      <a:cubicBezTo>
                        <a:pt x="778196" y="452556"/>
                        <a:pt x="778196" y="452556"/>
                        <a:pt x="778196" y="452556"/>
                      </a:cubicBezTo>
                      <a:lnTo>
                        <a:pt x="926306" y="408672"/>
                      </a:lnTo>
                      <a:cubicBezTo>
                        <a:pt x="929049" y="436099"/>
                        <a:pt x="950992" y="455298"/>
                        <a:pt x="978420" y="455298"/>
                      </a:cubicBezTo>
                      <a:lnTo>
                        <a:pt x="1038759" y="455298"/>
                      </a:lnTo>
                      <a:cubicBezTo>
                        <a:pt x="1066187" y="455298"/>
                        <a:pt x="1090873" y="433356"/>
                        <a:pt x="1090873" y="403186"/>
                      </a:cubicBezTo>
                      <a:lnTo>
                        <a:pt x="1090873" y="52113"/>
                      </a:lnTo>
                      <a:cubicBezTo>
                        <a:pt x="1090873" y="24685"/>
                        <a:pt x="1066187" y="0"/>
                        <a:pt x="1038759" y="0"/>
                      </a:cubicBezTo>
                      <a:lnTo>
                        <a:pt x="1038759" y="0"/>
                      </a:lnTo>
                      <a:close/>
                      <a:moveTo>
                        <a:pt x="1057959" y="400443"/>
                      </a:moveTo>
                      <a:cubicBezTo>
                        <a:pt x="1057959" y="411414"/>
                        <a:pt x="1049731" y="419643"/>
                        <a:pt x="1038759" y="419643"/>
                      </a:cubicBezTo>
                      <a:lnTo>
                        <a:pt x="978420" y="419643"/>
                      </a:lnTo>
                      <a:cubicBezTo>
                        <a:pt x="967448" y="419643"/>
                        <a:pt x="959220" y="411414"/>
                        <a:pt x="959220" y="400443"/>
                      </a:cubicBezTo>
                      <a:lnTo>
                        <a:pt x="959220" y="383987"/>
                      </a:lnTo>
                      <a:cubicBezTo>
                        <a:pt x="959220" y="383987"/>
                        <a:pt x="959220" y="383987"/>
                        <a:pt x="959220" y="383987"/>
                      </a:cubicBezTo>
                      <a:lnTo>
                        <a:pt x="959220" y="216678"/>
                      </a:lnTo>
                      <a:cubicBezTo>
                        <a:pt x="959220" y="208450"/>
                        <a:pt x="950992" y="200222"/>
                        <a:pt x="942762" y="200222"/>
                      </a:cubicBezTo>
                      <a:cubicBezTo>
                        <a:pt x="934534" y="200222"/>
                        <a:pt x="926306" y="208450"/>
                        <a:pt x="926306" y="216678"/>
                      </a:cubicBezTo>
                      <a:lnTo>
                        <a:pt x="926306" y="373016"/>
                      </a:lnTo>
                      <a:lnTo>
                        <a:pt x="769968" y="419643"/>
                      </a:lnTo>
                      <a:cubicBezTo>
                        <a:pt x="616374" y="463527"/>
                        <a:pt x="495692" y="438842"/>
                        <a:pt x="399695" y="436099"/>
                      </a:cubicBezTo>
                      <a:cubicBezTo>
                        <a:pt x="243357" y="427871"/>
                        <a:pt x="174787" y="331874"/>
                        <a:pt x="51363" y="252334"/>
                      </a:cubicBezTo>
                      <a:cubicBezTo>
                        <a:pt x="32165" y="238620"/>
                        <a:pt x="29421" y="211193"/>
                        <a:pt x="45879" y="194736"/>
                      </a:cubicBezTo>
                      <a:cubicBezTo>
                        <a:pt x="59593" y="181022"/>
                        <a:pt x="81534" y="178280"/>
                        <a:pt x="97990" y="189251"/>
                      </a:cubicBezTo>
                      <a:lnTo>
                        <a:pt x="257071" y="298961"/>
                      </a:lnTo>
                      <a:cubicBezTo>
                        <a:pt x="273528" y="309932"/>
                        <a:pt x="292728" y="315418"/>
                        <a:pt x="311926" y="315418"/>
                      </a:cubicBezTo>
                      <a:cubicBezTo>
                        <a:pt x="726085" y="315418"/>
                        <a:pt x="687685" y="315418"/>
                        <a:pt x="690429" y="315418"/>
                      </a:cubicBezTo>
                      <a:cubicBezTo>
                        <a:pt x="690429" y="315418"/>
                        <a:pt x="690429" y="315418"/>
                        <a:pt x="690429" y="315418"/>
                      </a:cubicBezTo>
                      <a:cubicBezTo>
                        <a:pt x="720599" y="315418"/>
                        <a:pt x="748027" y="285247"/>
                        <a:pt x="745284" y="252334"/>
                      </a:cubicBezTo>
                      <a:cubicBezTo>
                        <a:pt x="745284" y="244106"/>
                        <a:pt x="737055" y="235878"/>
                        <a:pt x="728827" y="238620"/>
                      </a:cubicBezTo>
                      <a:cubicBezTo>
                        <a:pt x="720599" y="238620"/>
                        <a:pt x="712371" y="246849"/>
                        <a:pt x="715113" y="255077"/>
                      </a:cubicBezTo>
                      <a:cubicBezTo>
                        <a:pt x="715113" y="268791"/>
                        <a:pt x="706885" y="282504"/>
                        <a:pt x="690429" y="285247"/>
                      </a:cubicBezTo>
                      <a:lnTo>
                        <a:pt x="388725" y="285247"/>
                      </a:lnTo>
                      <a:cubicBezTo>
                        <a:pt x="394209" y="252334"/>
                        <a:pt x="421637" y="227649"/>
                        <a:pt x="454550" y="224906"/>
                      </a:cubicBezTo>
                      <a:cubicBezTo>
                        <a:pt x="454550" y="224906"/>
                        <a:pt x="454550" y="224906"/>
                        <a:pt x="454550" y="224906"/>
                      </a:cubicBezTo>
                      <a:cubicBezTo>
                        <a:pt x="575233" y="200222"/>
                        <a:pt x="638316" y="205707"/>
                        <a:pt x="726085" y="153595"/>
                      </a:cubicBezTo>
                      <a:cubicBezTo>
                        <a:pt x="778196" y="123424"/>
                        <a:pt x="838538" y="106968"/>
                        <a:pt x="898879" y="106968"/>
                      </a:cubicBezTo>
                      <a:lnTo>
                        <a:pt x="929049" y="106968"/>
                      </a:lnTo>
                      <a:lnTo>
                        <a:pt x="929049" y="142624"/>
                      </a:lnTo>
                      <a:cubicBezTo>
                        <a:pt x="929049" y="150852"/>
                        <a:pt x="937278" y="159080"/>
                        <a:pt x="945506" y="159080"/>
                      </a:cubicBezTo>
                      <a:cubicBezTo>
                        <a:pt x="953734" y="159080"/>
                        <a:pt x="961962" y="150852"/>
                        <a:pt x="961962" y="142624"/>
                      </a:cubicBezTo>
                      <a:lnTo>
                        <a:pt x="961962" y="54855"/>
                      </a:lnTo>
                      <a:cubicBezTo>
                        <a:pt x="961962" y="43884"/>
                        <a:pt x="970190" y="35656"/>
                        <a:pt x="981162" y="35656"/>
                      </a:cubicBezTo>
                      <a:lnTo>
                        <a:pt x="1041503" y="35656"/>
                      </a:lnTo>
                      <a:cubicBezTo>
                        <a:pt x="1052473" y="35656"/>
                        <a:pt x="1060703" y="43884"/>
                        <a:pt x="1060703" y="54855"/>
                      </a:cubicBezTo>
                      <a:lnTo>
                        <a:pt x="1057959" y="400443"/>
                      </a:lnTo>
                      <a:lnTo>
                        <a:pt x="1057959" y="400443"/>
                      </a:lnTo>
                      <a:close/>
                    </a:path>
                  </a:pathLst>
                </a:custGeom>
                <a:grpFill/>
                <a:ln w="27426" cap="flat">
                  <a:noFill/>
                  <a:prstDash val="solid"/>
                  <a:miter/>
                </a:ln>
              </p:spPr>
              <p:txBody>
                <a:bodyPr rtlCol="0" anchor="ctr"/>
                <a:lstStyle/>
                <a:p>
                  <a:endParaRPr lang="en-US" sz="1396"/>
                </a:p>
              </p:txBody>
            </p:sp>
          </p:grpSp>
        </p:grpSp>
      </p:grpSp>
      <p:sp>
        <p:nvSpPr>
          <p:cNvPr id="66" name="Freeform 65">
            <a:extLst>
              <a:ext uri="{FF2B5EF4-FFF2-40B4-BE49-F238E27FC236}">
                <a16:creationId xmlns:a16="http://schemas.microsoft.com/office/drawing/2014/main" id="{68E88536-5B42-CC68-95F7-1F26EB252712}"/>
              </a:ext>
            </a:extLst>
          </p:cNvPr>
          <p:cNvSpPr/>
          <p:nvPr/>
        </p:nvSpPr>
        <p:spPr>
          <a:xfrm>
            <a:off x="6103145" y="1159846"/>
            <a:ext cx="386013" cy="169732"/>
          </a:xfrm>
          <a:custGeom>
            <a:avLst/>
            <a:gdLst>
              <a:gd name="connsiteX0" fmla="*/ 0 w 668437"/>
              <a:gd name="connsiteY0" fmla="*/ 0 h 194261"/>
              <a:gd name="connsiteX1" fmla="*/ 668437 w 668437"/>
              <a:gd name="connsiteY1" fmla="*/ 0 h 194261"/>
              <a:gd name="connsiteX2" fmla="*/ 668437 w 668437"/>
              <a:gd name="connsiteY2" fmla="*/ 194262 h 194261"/>
              <a:gd name="connsiteX3" fmla="*/ 0 w 668437"/>
              <a:gd name="connsiteY3" fmla="*/ 194262 h 194261"/>
            </a:gdLst>
            <a:ahLst/>
            <a:cxnLst>
              <a:cxn ang="0">
                <a:pos x="connsiteX0" y="connsiteY0"/>
              </a:cxn>
              <a:cxn ang="0">
                <a:pos x="connsiteX1" y="connsiteY1"/>
              </a:cxn>
              <a:cxn ang="0">
                <a:pos x="connsiteX2" y="connsiteY2"/>
              </a:cxn>
              <a:cxn ang="0">
                <a:pos x="connsiteX3" y="connsiteY3"/>
              </a:cxn>
            </a:cxnLst>
            <a:rect l="l" t="t" r="r" b="b"/>
            <a:pathLst>
              <a:path w="668437" h="194261">
                <a:moveTo>
                  <a:pt x="0" y="0"/>
                </a:moveTo>
                <a:lnTo>
                  <a:pt x="668437" y="0"/>
                </a:lnTo>
                <a:lnTo>
                  <a:pt x="668437" y="194262"/>
                </a:lnTo>
                <a:lnTo>
                  <a:pt x="0" y="194262"/>
                </a:lnTo>
                <a:close/>
              </a:path>
            </a:pathLst>
          </a:custGeom>
          <a:solidFill>
            <a:srgbClr val="FFFFFF"/>
          </a:solid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E5A68B29-402C-7B15-D904-A01116E9A1C7}"/>
              </a:ext>
            </a:extLst>
          </p:cNvPr>
          <p:cNvSpPr/>
          <p:nvPr/>
        </p:nvSpPr>
        <p:spPr>
          <a:xfrm>
            <a:off x="8437102" y="1157029"/>
            <a:ext cx="425338" cy="189702"/>
          </a:xfrm>
          <a:custGeom>
            <a:avLst/>
            <a:gdLst>
              <a:gd name="connsiteX0" fmla="*/ 0 w 680357"/>
              <a:gd name="connsiteY0" fmla="*/ 0 h 173952"/>
              <a:gd name="connsiteX1" fmla="*/ 680358 w 680357"/>
              <a:gd name="connsiteY1" fmla="*/ 0 h 173952"/>
              <a:gd name="connsiteX2" fmla="*/ 680358 w 680357"/>
              <a:gd name="connsiteY2" fmla="*/ 173953 h 173952"/>
              <a:gd name="connsiteX3" fmla="*/ 0 w 680357"/>
              <a:gd name="connsiteY3" fmla="*/ 173953 h 173952"/>
            </a:gdLst>
            <a:ahLst/>
            <a:cxnLst>
              <a:cxn ang="0">
                <a:pos x="connsiteX0" y="connsiteY0"/>
              </a:cxn>
              <a:cxn ang="0">
                <a:pos x="connsiteX1" y="connsiteY1"/>
              </a:cxn>
              <a:cxn ang="0">
                <a:pos x="connsiteX2" y="connsiteY2"/>
              </a:cxn>
              <a:cxn ang="0">
                <a:pos x="connsiteX3" y="connsiteY3"/>
              </a:cxn>
            </a:cxnLst>
            <a:rect l="l" t="t" r="r" b="b"/>
            <a:pathLst>
              <a:path w="680357" h="173952">
                <a:moveTo>
                  <a:pt x="0" y="0"/>
                </a:moveTo>
                <a:lnTo>
                  <a:pt x="680358" y="0"/>
                </a:lnTo>
                <a:lnTo>
                  <a:pt x="680358" y="173953"/>
                </a:lnTo>
                <a:lnTo>
                  <a:pt x="0" y="173953"/>
                </a:lnTo>
                <a:close/>
              </a:path>
            </a:pathLst>
          </a:custGeom>
          <a:solidFill>
            <a:srgbClr val="FFFFFF"/>
          </a:solid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87C12DB3-0DF8-3623-8B19-1C953E5C49A8}"/>
              </a:ext>
            </a:extLst>
          </p:cNvPr>
          <p:cNvSpPr/>
          <p:nvPr/>
        </p:nvSpPr>
        <p:spPr>
          <a:xfrm rot="1291588">
            <a:off x="10462527" y="1785138"/>
            <a:ext cx="364892" cy="88620"/>
          </a:xfrm>
          <a:custGeom>
            <a:avLst/>
            <a:gdLst>
              <a:gd name="connsiteX0" fmla="*/ 0 w 479914"/>
              <a:gd name="connsiteY0" fmla="*/ 0 h 116557"/>
              <a:gd name="connsiteX1" fmla="*/ 479915 w 479914"/>
              <a:gd name="connsiteY1" fmla="*/ 0 h 116557"/>
              <a:gd name="connsiteX2" fmla="*/ 479915 w 479914"/>
              <a:gd name="connsiteY2" fmla="*/ 116557 h 116557"/>
              <a:gd name="connsiteX3" fmla="*/ 0 w 479914"/>
              <a:gd name="connsiteY3" fmla="*/ 116557 h 116557"/>
            </a:gdLst>
            <a:ahLst/>
            <a:cxnLst>
              <a:cxn ang="0">
                <a:pos x="connsiteX0" y="connsiteY0"/>
              </a:cxn>
              <a:cxn ang="0">
                <a:pos x="connsiteX1" y="connsiteY1"/>
              </a:cxn>
              <a:cxn ang="0">
                <a:pos x="connsiteX2" y="connsiteY2"/>
              </a:cxn>
              <a:cxn ang="0">
                <a:pos x="connsiteX3" y="connsiteY3"/>
              </a:cxn>
            </a:cxnLst>
            <a:rect l="l" t="t" r="r" b="b"/>
            <a:pathLst>
              <a:path w="479914" h="116557">
                <a:moveTo>
                  <a:pt x="0" y="0"/>
                </a:moveTo>
                <a:lnTo>
                  <a:pt x="479915" y="0"/>
                </a:lnTo>
                <a:lnTo>
                  <a:pt x="479915" y="116557"/>
                </a:lnTo>
                <a:lnTo>
                  <a:pt x="0" y="116557"/>
                </a:lnTo>
                <a:close/>
              </a:path>
            </a:pathLst>
          </a:custGeom>
          <a:solidFill>
            <a:srgbClr val="FFFFFF"/>
          </a:solid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grpSp>
        <p:nvGrpSpPr>
          <p:cNvPr id="69" name="Graphic 4">
            <a:extLst>
              <a:ext uri="{FF2B5EF4-FFF2-40B4-BE49-F238E27FC236}">
                <a16:creationId xmlns:a16="http://schemas.microsoft.com/office/drawing/2014/main" id="{2E3B01AF-0F72-83B7-56F8-C9FCC67ABDB2}"/>
              </a:ext>
            </a:extLst>
          </p:cNvPr>
          <p:cNvGrpSpPr/>
          <p:nvPr/>
        </p:nvGrpSpPr>
        <p:grpSpPr>
          <a:xfrm>
            <a:off x="6143668" y="991824"/>
            <a:ext cx="329399" cy="364228"/>
            <a:chOff x="6307703" y="4546157"/>
            <a:chExt cx="433233" cy="479040"/>
          </a:xfrm>
          <a:solidFill>
            <a:srgbClr val="083F59"/>
          </a:solidFill>
        </p:grpSpPr>
        <p:sp>
          <p:nvSpPr>
            <p:cNvPr id="70" name="Freeform 69">
              <a:extLst>
                <a:ext uri="{FF2B5EF4-FFF2-40B4-BE49-F238E27FC236}">
                  <a16:creationId xmlns:a16="http://schemas.microsoft.com/office/drawing/2014/main" id="{8EE4C40F-749F-CEDB-56FD-975E30E0F984}"/>
                </a:ext>
              </a:extLst>
            </p:cNvPr>
            <p:cNvSpPr/>
            <p:nvPr/>
          </p:nvSpPr>
          <p:spPr>
            <a:xfrm>
              <a:off x="6443585" y="4560295"/>
              <a:ext cx="168409" cy="140839"/>
            </a:xfrm>
            <a:custGeom>
              <a:avLst/>
              <a:gdLst>
                <a:gd name="connsiteX0" fmla="*/ 84082 w 168409"/>
                <a:gd name="connsiteY0" fmla="*/ 49007 h 140839"/>
                <a:gd name="connsiteX1" fmla="*/ 84082 w 168409"/>
                <a:gd name="connsiteY1" fmla="*/ 49448 h 140839"/>
                <a:gd name="connsiteX2" fmla="*/ 37283 w 168409"/>
                <a:gd name="connsiteY2" fmla="*/ 49448 h 140839"/>
                <a:gd name="connsiteX3" fmla="*/ 31984 w 168409"/>
                <a:gd name="connsiteY3" fmla="*/ 53863 h 140839"/>
                <a:gd name="connsiteX4" fmla="*/ 37283 w 168409"/>
                <a:gd name="connsiteY4" fmla="*/ 58278 h 140839"/>
                <a:gd name="connsiteX5" fmla="*/ 40373 w 168409"/>
                <a:gd name="connsiteY5" fmla="*/ 58278 h 140839"/>
                <a:gd name="connsiteX6" fmla="*/ 106599 w 168409"/>
                <a:gd name="connsiteY6" fmla="*/ 57837 h 140839"/>
                <a:gd name="connsiteX7" fmla="*/ 130440 w 168409"/>
                <a:gd name="connsiteY7" fmla="*/ 57837 h 140839"/>
                <a:gd name="connsiteX8" fmla="*/ 134855 w 168409"/>
                <a:gd name="connsiteY8" fmla="*/ 54747 h 140839"/>
                <a:gd name="connsiteX9" fmla="*/ 133530 w 168409"/>
                <a:gd name="connsiteY9" fmla="*/ 50332 h 140839"/>
                <a:gd name="connsiteX10" fmla="*/ 128232 w 168409"/>
                <a:gd name="connsiteY10" fmla="*/ 49007 h 140839"/>
                <a:gd name="connsiteX11" fmla="*/ 84082 w 168409"/>
                <a:gd name="connsiteY11" fmla="*/ 49007 h 140839"/>
                <a:gd name="connsiteX12" fmla="*/ 83641 w 168409"/>
                <a:gd name="connsiteY12" fmla="*/ 83444 h 140839"/>
                <a:gd name="connsiteX13" fmla="*/ 83641 w 168409"/>
                <a:gd name="connsiteY13" fmla="*/ 83002 h 140839"/>
                <a:gd name="connsiteX14" fmla="*/ 129115 w 168409"/>
                <a:gd name="connsiteY14" fmla="*/ 83002 h 140839"/>
                <a:gd name="connsiteX15" fmla="*/ 135738 w 168409"/>
                <a:gd name="connsiteY15" fmla="*/ 78587 h 140839"/>
                <a:gd name="connsiteX16" fmla="*/ 129115 w 168409"/>
                <a:gd name="connsiteY16" fmla="*/ 74172 h 140839"/>
                <a:gd name="connsiteX17" fmla="*/ 128232 w 168409"/>
                <a:gd name="connsiteY17" fmla="*/ 74172 h 140839"/>
                <a:gd name="connsiteX18" fmla="*/ 38607 w 168409"/>
                <a:gd name="connsiteY18" fmla="*/ 74172 h 140839"/>
                <a:gd name="connsiteX19" fmla="*/ 35075 w 168409"/>
                <a:gd name="connsiteY19" fmla="*/ 74614 h 140839"/>
                <a:gd name="connsiteX20" fmla="*/ 31984 w 168409"/>
                <a:gd name="connsiteY20" fmla="*/ 79029 h 140839"/>
                <a:gd name="connsiteX21" fmla="*/ 35075 w 168409"/>
                <a:gd name="connsiteY21" fmla="*/ 83444 h 140839"/>
                <a:gd name="connsiteX22" fmla="*/ 39049 w 168409"/>
                <a:gd name="connsiteY22" fmla="*/ 83886 h 140839"/>
                <a:gd name="connsiteX23" fmla="*/ 83641 w 168409"/>
                <a:gd name="connsiteY23" fmla="*/ 83444 h 140839"/>
                <a:gd name="connsiteX24" fmla="*/ 83199 w 168409"/>
                <a:gd name="connsiteY24" fmla="*/ 33996 h 140839"/>
                <a:gd name="connsiteX25" fmla="*/ 83199 w 168409"/>
                <a:gd name="connsiteY25" fmla="*/ 33996 h 140839"/>
                <a:gd name="connsiteX26" fmla="*/ 129557 w 168409"/>
                <a:gd name="connsiteY26" fmla="*/ 33554 h 140839"/>
                <a:gd name="connsiteX27" fmla="*/ 135296 w 168409"/>
                <a:gd name="connsiteY27" fmla="*/ 29139 h 140839"/>
                <a:gd name="connsiteX28" fmla="*/ 129115 w 168409"/>
                <a:gd name="connsiteY28" fmla="*/ 24283 h 140839"/>
                <a:gd name="connsiteX29" fmla="*/ 37724 w 168409"/>
                <a:gd name="connsiteY29" fmla="*/ 24724 h 140839"/>
                <a:gd name="connsiteX30" fmla="*/ 31984 w 168409"/>
                <a:gd name="connsiteY30" fmla="*/ 29139 h 140839"/>
                <a:gd name="connsiteX31" fmla="*/ 38165 w 168409"/>
                <a:gd name="connsiteY31" fmla="*/ 33996 h 140839"/>
                <a:gd name="connsiteX32" fmla="*/ 83199 w 168409"/>
                <a:gd name="connsiteY32" fmla="*/ 33996 h 140839"/>
                <a:gd name="connsiteX33" fmla="*/ 84523 w 168409"/>
                <a:gd name="connsiteY33" fmla="*/ 140840 h 140839"/>
                <a:gd name="connsiteX34" fmla="*/ 69512 w 168409"/>
                <a:gd name="connsiteY34" fmla="*/ 116557 h 140839"/>
                <a:gd name="connsiteX35" fmla="*/ 52735 w 168409"/>
                <a:gd name="connsiteY35" fmla="*/ 106844 h 140839"/>
                <a:gd name="connsiteX36" fmla="*/ 26686 w 168409"/>
                <a:gd name="connsiteY36" fmla="*/ 106844 h 140839"/>
                <a:gd name="connsiteX37" fmla="*/ 196 w 168409"/>
                <a:gd name="connsiteY37" fmla="*/ 79029 h 140839"/>
                <a:gd name="connsiteX38" fmla="*/ 196 w 168409"/>
                <a:gd name="connsiteY38" fmla="*/ 28698 h 140839"/>
                <a:gd name="connsiteX39" fmla="*/ 27128 w 168409"/>
                <a:gd name="connsiteY39" fmla="*/ 0 h 140839"/>
                <a:gd name="connsiteX40" fmla="*/ 141036 w 168409"/>
                <a:gd name="connsiteY40" fmla="*/ 0 h 140839"/>
                <a:gd name="connsiteX41" fmla="*/ 168409 w 168409"/>
                <a:gd name="connsiteY41" fmla="*/ 29139 h 140839"/>
                <a:gd name="connsiteX42" fmla="*/ 168409 w 168409"/>
                <a:gd name="connsiteY42" fmla="*/ 79912 h 140839"/>
                <a:gd name="connsiteX43" fmla="*/ 143244 w 168409"/>
                <a:gd name="connsiteY43" fmla="*/ 106844 h 140839"/>
                <a:gd name="connsiteX44" fmla="*/ 114987 w 168409"/>
                <a:gd name="connsiteY44" fmla="*/ 106844 h 140839"/>
                <a:gd name="connsiteX45" fmla="*/ 99976 w 168409"/>
                <a:gd name="connsiteY45" fmla="*/ 115674 h 140839"/>
                <a:gd name="connsiteX46" fmla="*/ 84523 w 168409"/>
                <a:gd name="connsiteY46" fmla="*/ 140840 h 14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8409" h="140839">
                  <a:moveTo>
                    <a:pt x="84082" y="49007"/>
                  </a:moveTo>
                  <a:cubicBezTo>
                    <a:pt x="84082" y="49007"/>
                    <a:pt x="84082" y="49448"/>
                    <a:pt x="84082" y="49448"/>
                  </a:cubicBezTo>
                  <a:cubicBezTo>
                    <a:pt x="68629" y="49448"/>
                    <a:pt x="53177" y="49448"/>
                    <a:pt x="37283" y="49448"/>
                  </a:cubicBezTo>
                  <a:cubicBezTo>
                    <a:pt x="34192" y="49448"/>
                    <a:pt x="31984" y="50332"/>
                    <a:pt x="31984" y="53863"/>
                  </a:cubicBezTo>
                  <a:cubicBezTo>
                    <a:pt x="31984" y="57396"/>
                    <a:pt x="34634" y="58278"/>
                    <a:pt x="37283" y="58278"/>
                  </a:cubicBezTo>
                  <a:cubicBezTo>
                    <a:pt x="38165" y="58278"/>
                    <a:pt x="39049" y="58278"/>
                    <a:pt x="40373" y="58278"/>
                  </a:cubicBezTo>
                  <a:cubicBezTo>
                    <a:pt x="62448" y="58278"/>
                    <a:pt x="84523" y="58278"/>
                    <a:pt x="106599" y="57837"/>
                  </a:cubicBezTo>
                  <a:cubicBezTo>
                    <a:pt x="114546" y="57837"/>
                    <a:pt x="122493" y="57837"/>
                    <a:pt x="130440" y="57837"/>
                  </a:cubicBezTo>
                  <a:cubicBezTo>
                    <a:pt x="132206" y="57837"/>
                    <a:pt x="133972" y="56071"/>
                    <a:pt x="134855" y="54747"/>
                  </a:cubicBezTo>
                  <a:cubicBezTo>
                    <a:pt x="135296" y="53863"/>
                    <a:pt x="134855" y="51214"/>
                    <a:pt x="133530" y="50332"/>
                  </a:cubicBezTo>
                  <a:cubicBezTo>
                    <a:pt x="132206" y="49448"/>
                    <a:pt x="129998" y="49007"/>
                    <a:pt x="128232" y="49007"/>
                  </a:cubicBezTo>
                  <a:cubicBezTo>
                    <a:pt x="114104" y="49007"/>
                    <a:pt x="99093" y="49007"/>
                    <a:pt x="84082" y="49007"/>
                  </a:cubicBezTo>
                  <a:close/>
                  <a:moveTo>
                    <a:pt x="83641" y="83444"/>
                  </a:moveTo>
                  <a:cubicBezTo>
                    <a:pt x="83641" y="83444"/>
                    <a:pt x="83641" y="83002"/>
                    <a:pt x="83641" y="83002"/>
                  </a:cubicBezTo>
                  <a:cubicBezTo>
                    <a:pt x="98652" y="83002"/>
                    <a:pt x="114104" y="83002"/>
                    <a:pt x="129115" y="83002"/>
                  </a:cubicBezTo>
                  <a:cubicBezTo>
                    <a:pt x="132206" y="83002"/>
                    <a:pt x="135738" y="83002"/>
                    <a:pt x="135738" y="78587"/>
                  </a:cubicBezTo>
                  <a:cubicBezTo>
                    <a:pt x="135738" y="74172"/>
                    <a:pt x="132206" y="73731"/>
                    <a:pt x="129115" y="74172"/>
                  </a:cubicBezTo>
                  <a:cubicBezTo>
                    <a:pt x="128674" y="74172"/>
                    <a:pt x="128674" y="74172"/>
                    <a:pt x="128232" y="74172"/>
                  </a:cubicBezTo>
                  <a:cubicBezTo>
                    <a:pt x="98652" y="74172"/>
                    <a:pt x="68629" y="74172"/>
                    <a:pt x="38607" y="74172"/>
                  </a:cubicBezTo>
                  <a:cubicBezTo>
                    <a:pt x="37283" y="74172"/>
                    <a:pt x="35958" y="73731"/>
                    <a:pt x="35075" y="74614"/>
                  </a:cubicBezTo>
                  <a:cubicBezTo>
                    <a:pt x="33750" y="75497"/>
                    <a:pt x="31984" y="77263"/>
                    <a:pt x="31984" y="79029"/>
                  </a:cubicBezTo>
                  <a:cubicBezTo>
                    <a:pt x="31984" y="80795"/>
                    <a:pt x="33750" y="82561"/>
                    <a:pt x="35075" y="83444"/>
                  </a:cubicBezTo>
                  <a:cubicBezTo>
                    <a:pt x="35958" y="84327"/>
                    <a:pt x="37724" y="83886"/>
                    <a:pt x="39049" y="83886"/>
                  </a:cubicBezTo>
                  <a:cubicBezTo>
                    <a:pt x="54059" y="83444"/>
                    <a:pt x="68629" y="83444"/>
                    <a:pt x="83641" y="83444"/>
                  </a:cubicBezTo>
                  <a:close/>
                  <a:moveTo>
                    <a:pt x="83199" y="33996"/>
                  </a:moveTo>
                  <a:cubicBezTo>
                    <a:pt x="83199" y="33554"/>
                    <a:pt x="83199" y="33554"/>
                    <a:pt x="83199" y="33996"/>
                  </a:cubicBezTo>
                  <a:cubicBezTo>
                    <a:pt x="98652" y="33554"/>
                    <a:pt x="114104" y="33554"/>
                    <a:pt x="129557" y="33554"/>
                  </a:cubicBezTo>
                  <a:cubicBezTo>
                    <a:pt x="132647" y="33554"/>
                    <a:pt x="135296" y="33113"/>
                    <a:pt x="135296" y="29139"/>
                  </a:cubicBezTo>
                  <a:cubicBezTo>
                    <a:pt x="135296" y="25166"/>
                    <a:pt x="132647" y="24283"/>
                    <a:pt x="129115" y="24283"/>
                  </a:cubicBezTo>
                  <a:cubicBezTo>
                    <a:pt x="98652" y="24283"/>
                    <a:pt x="67747" y="24283"/>
                    <a:pt x="37724" y="24724"/>
                  </a:cubicBezTo>
                  <a:cubicBezTo>
                    <a:pt x="34634" y="24724"/>
                    <a:pt x="31984" y="25166"/>
                    <a:pt x="31984" y="29139"/>
                  </a:cubicBezTo>
                  <a:cubicBezTo>
                    <a:pt x="31984" y="33554"/>
                    <a:pt x="34634" y="33996"/>
                    <a:pt x="38165" y="33996"/>
                  </a:cubicBezTo>
                  <a:cubicBezTo>
                    <a:pt x="53177" y="33996"/>
                    <a:pt x="68188" y="33996"/>
                    <a:pt x="83199" y="33996"/>
                  </a:cubicBezTo>
                  <a:close/>
                  <a:moveTo>
                    <a:pt x="84523" y="140840"/>
                  </a:moveTo>
                  <a:cubicBezTo>
                    <a:pt x="79226" y="132451"/>
                    <a:pt x="74369" y="124945"/>
                    <a:pt x="69512" y="116557"/>
                  </a:cubicBezTo>
                  <a:cubicBezTo>
                    <a:pt x="65539" y="109935"/>
                    <a:pt x="60241" y="106844"/>
                    <a:pt x="52735" y="106844"/>
                  </a:cubicBezTo>
                  <a:cubicBezTo>
                    <a:pt x="43905" y="107285"/>
                    <a:pt x="35075" y="106844"/>
                    <a:pt x="26686" y="106844"/>
                  </a:cubicBezTo>
                  <a:cubicBezTo>
                    <a:pt x="10792" y="106844"/>
                    <a:pt x="196" y="95806"/>
                    <a:pt x="196" y="79029"/>
                  </a:cubicBezTo>
                  <a:cubicBezTo>
                    <a:pt x="196" y="62252"/>
                    <a:pt x="-245" y="45475"/>
                    <a:pt x="196" y="28698"/>
                  </a:cubicBezTo>
                  <a:cubicBezTo>
                    <a:pt x="196" y="10154"/>
                    <a:pt x="10351" y="0"/>
                    <a:pt x="27128" y="0"/>
                  </a:cubicBezTo>
                  <a:cubicBezTo>
                    <a:pt x="65097" y="0"/>
                    <a:pt x="103067" y="0"/>
                    <a:pt x="141036" y="0"/>
                  </a:cubicBezTo>
                  <a:cubicBezTo>
                    <a:pt x="158255" y="0"/>
                    <a:pt x="168409" y="10596"/>
                    <a:pt x="168409" y="29139"/>
                  </a:cubicBezTo>
                  <a:cubicBezTo>
                    <a:pt x="168409" y="45917"/>
                    <a:pt x="168409" y="63135"/>
                    <a:pt x="168409" y="79912"/>
                  </a:cubicBezTo>
                  <a:cubicBezTo>
                    <a:pt x="168409" y="95365"/>
                    <a:pt x="157813" y="106844"/>
                    <a:pt x="143244" y="106844"/>
                  </a:cubicBezTo>
                  <a:cubicBezTo>
                    <a:pt x="133972" y="106844"/>
                    <a:pt x="124259" y="106844"/>
                    <a:pt x="114987" y="106844"/>
                  </a:cubicBezTo>
                  <a:cubicBezTo>
                    <a:pt x="108365" y="106844"/>
                    <a:pt x="103508" y="109493"/>
                    <a:pt x="99976" y="115674"/>
                  </a:cubicBezTo>
                  <a:cubicBezTo>
                    <a:pt x="95120" y="124063"/>
                    <a:pt x="89822" y="132451"/>
                    <a:pt x="84523" y="140840"/>
                  </a:cubicBezTo>
                  <a:close/>
                </a:path>
              </a:pathLst>
            </a:custGeom>
            <a:solidFill>
              <a:srgbClr val="DF4625"/>
            </a:solid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703E1218-AB50-4297-D186-B32437E9325F}"/>
                </a:ext>
              </a:extLst>
            </p:cNvPr>
            <p:cNvSpPr/>
            <p:nvPr/>
          </p:nvSpPr>
          <p:spPr>
            <a:xfrm>
              <a:off x="6610473" y="4615483"/>
              <a:ext cx="119402" cy="100662"/>
            </a:xfrm>
            <a:custGeom>
              <a:avLst/>
              <a:gdLst>
                <a:gd name="connsiteX0" fmla="*/ 59799 w 119402"/>
                <a:gd name="connsiteY0" fmla="*/ 100663 h 100662"/>
                <a:gd name="connsiteX1" fmla="*/ 50086 w 119402"/>
                <a:gd name="connsiteY1" fmla="*/ 84769 h 100662"/>
                <a:gd name="connsiteX2" fmla="*/ 37724 w 119402"/>
                <a:gd name="connsiteY2" fmla="*/ 77263 h 100662"/>
                <a:gd name="connsiteX3" fmla="*/ 18739 w 119402"/>
                <a:gd name="connsiteY3" fmla="*/ 77263 h 100662"/>
                <a:gd name="connsiteX4" fmla="*/ 196 w 119402"/>
                <a:gd name="connsiteY4" fmla="*/ 51214 h 100662"/>
                <a:gd name="connsiteX5" fmla="*/ 1962 w 119402"/>
                <a:gd name="connsiteY5" fmla="*/ 48124 h 100662"/>
                <a:gd name="connsiteX6" fmla="*/ 9468 w 119402"/>
                <a:gd name="connsiteY6" fmla="*/ 26490 h 100662"/>
                <a:gd name="connsiteX7" fmla="*/ 9468 w 119402"/>
                <a:gd name="connsiteY7" fmla="*/ 5739 h 100662"/>
                <a:gd name="connsiteX8" fmla="*/ 13883 w 119402"/>
                <a:gd name="connsiteY8" fmla="*/ 441 h 100662"/>
                <a:gd name="connsiteX9" fmla="*/ 19181 w 119402"/>
                <a:gd name="connsiteY9" fmla="*/ 0 h 100662"/>
                <a:gd name="connsiteX10" fmla="*/ 100417 w 119402"/>
                <a:gd name="connsiteY10" fmla="*/ 0 h 100662"/>
                <a:gd name="connsiteX11" fmla="*/ 119402 w 119402"/>
                <a:gd name="connsiteY11" fmla="*/ 20750 h 100662"/>
                <a:gd name="connsiteX12" fmla="*/ 119402 w 119402"/>
                <a:gd name="connsiteY12" fmla="*/ 57396 h 100662"/>
                <a:gd name="connsiteX13" fmla="*/ 101742 w 119402"/>
                <a:gd name="connsiteY13" fmla="*/ 77263 h 100662"/>
                <a:gd name="connsiteX14" fmla="*/ 81874 w 119402"/>
                <a:gd name="connsiteY14" fmla="*/ 77263 h 100662"/>
                <a:gd name="connsiteX15" fmla="*/ 69512 w 119402"/>
                <a:gd name="connsiteY15" fmla="*/ 84327 h 100662"/>
                <a:gd name="connsiteX16" fmla="*/ 59799 w 119402"/>
                <a:gd name="connsiteY16" fmla="*/ 100663 h 10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402" h="100662">
                  <a:moveTo>
                    <a:pt x="59799" y="100663"/>
                  </a:moveTo>
                  <a:cubicBezTo>
                    <a:pt x="56267" y="94923"/>
                    <a:pt x="53177" y="89625"/>
                    <a:pt x="50086" y="84769"/>
                  </a:cubicBezTo>
                  <a:cubicBezTo>
                    <a:pt x="46995" y="79471"/>
                    <a:pt x="43463" y="76822"/>
                    <a:pt x="37724" y="77263"/>
                  </a:cubicBezTo>
                  <a:cubicBezTo>
                    <a:pt x="31543" y="77263"/>
                    <a:pt x="24920" y="77263"/>
                    <a:pt x="18739" y="77263"/>
                  </a:cubicBezTo>
                  <a:cubicBezTo>
                    <a:pt x="4169" y="77263"/>
                    <a:pt x="-1129" y="65784"/>
                    <a:pt x="196" y="51214"/>
                  </a:cubicBezTo>
                  <a:cubicBezTo>
                    <a:pt x="196" y="50332"/>
                    <a:pt x="1520" y="49007"/>
                    <a:pt x="1962" y="48124"/>
                  </a:cubicBezTo>
                  <a:cubicBezTo>
                    <a:pt x="6819" y="41943"/>
                    <a:pt x="9468" y="34879"/>
                    <a:pt x="9468" y="26490"/>
                  </a:cubicBezTo>
                  <a:cubicBezTo>
                    <a:pt x="9468" y="19426"/>
                    <a:pt x="9909" y="12804"/>
                    <a:pt x="9468" y="5739"/>
                  </a:cubicBezTo>
                  <a:cubicBezTo>
                    <a:pt x="9468" y="2208"/>
                    <a:pt x="10792" y="441"/>
                    <a:pt x="13883" y="441"/>
                  </a:cubicBezTo>
                  <a:cubicBezTo>
                    <a:pt x="15649" y="441"/>
                    <a:pt x="17414" y="0"/>
                    <a:pt x="19181" y="0"/>
                  </a:cubicBezTo>
                  <a:cubicBezTo>
                    <a:pt x="46112" y="0"/>
                    <a:pt x="73486" y="0"/>
                    <a:pt x="100417" y="0"/>
                  </a:cubicBezTo>
                  <a:cubicBezTo>
                    <a:pt x="112780" y="0"/>
                    <a:pt x="119402" y="7064"/>
                    <a:pt x="119402" y="20750"/>
                  </a:cubicBezTo>
                  <a:cubicBezTo>
                    <a:pt x="119402" y="33113"/>
                    <a:pt x="119402" y="45033"/>
                    <a:pt x="119402" y="57396"/>
                  </a:cubicBezTo>
                  <a:cubicBezTo>
                    <a:pt x="119402" y="68875"/>
                    <a:pt x="112338" y="76822"/>
                    <a:pt x="101742" y="77263"/>
                  </a:cubicBezTo>
                  <a:cubicBezTo>
                    <a:pt x="95120" y="77263"/>
                    <a:pt x="88497" y="77263"/>
                    <a:pt x="81874" y="77263"/>
                  </a:cubicBezTo>
                  <a:cubicBezTo>
                    <a:pt x="76576" y="77263"/>
                    <a:pt x="72602" y="79471"/>
                    <a:pt x="69512" y="84327"/>
                  </a:cubicBezTo>
                  <a:cubicBezTo>
                    <a:pt x="66422" y="89625"/>
                    <a:pt x="63331" y="94923"/>
                    <a:pt x="59799" y="100663"/>
                  </a:cubicBezTo>
                  <a:close/>
                </a:path>
              </a:pathLst>
            </a:custGeom>
            <a:solidFill>
              <a:srgbClr val="DF4625"/>
            </a:solid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61EF525F-F567-4B7A-D18E-7C688BFF1467}"/>
                </a:ext>
              </a:extLst>
            </p:cNvPr>
            <p:cNvSpPr/>
            <p:nvPr/>
          </p:nvSpPr>
          <p:spPr>
            <a:xfrm>
              <a:off x="6324133" y="4615924"/>
              <a:ext cx="119292" cy="100221"/>
            </a:xfrm>
            <a:custGeom>
              <a:avLst/>
              <a:gdLst>
                <a:gd name="connsiteX0" fmla="*/ 59603 w 119292"/>
                <a:gd name="connsiteY0" fmla="*/ 100221 h 100221"/>
                <a:gd name="connsiteX1" fmla="*/ 49448 w 119292"/>
                <a:gd name="connsiteY1" fmla="*/ 83444 h 100221"/>
                <a:gd name="connsiteX2" fmla="*/ 38411 w 119292"/>
                <a:gd name="connsiteY2" fmla="*/ 76822 h 100221"/>
                <a:gd name="connsiteX3" fmla="*/ 18102 w 119292"/>
                <a:gd name="connsiteY3" fmla="*/ 76822 h 100221"/>
                <a:gd name="connsiteX4" fmla="*/ 0 w 119292"/>
                <a:gd name="connsiteY4" fmla="*/ 56954 h 100221"/>
                <a:gd name="connsiteX5" fmla="*/ 0 w 119292"/>
                <a:gd name="connsiteY5" fmla="*/ 19426 h 100221"/>
                <a:gd name="connsiteX6" fmla="*/ 17219 w 119292"/>
                <a:gd name="connsiteY6" fmla="*/ 0 h 100221"/>
                <a:gd name="connsiteX7" fmla="*/ 102429 w 119292"/>
                <a:gd name="connsiteY7" fmla="*/ 0 h 100221"/>
                <a:gd name="connsiteX8" fmla="*/ 109493 w 119292"/>
                <a:gd name="connsiteY8" fmla="*/ 7947 h 100221"/>
                <a:gd name="connsiteX9" fmla="*/ 110817 w 119292"/>
                <a:gd name="connsiteY9" fmla="*/ 33996 h 100221"/>
                <a:gd name="connsiteX10" fmla="*/ 116115 w 119292"/>
                <a:gd name="connsiteY10" fmla="*/ 46358 h 100221"/>
                <a:gd name="connsiteX11" fmla="*/ 105961 w 119292"/>
                <a:gd name="connsiteY11" fmla="*/ 75938 h 100221"/>
                <a:gd name="connsiteX12" fmla="*/ 86093 w 119292"/>
                <a:gd name="connsiteY12" fmla="*/ 76822 h 100221"/>
                <a:gd name="connsiteX13" fmla="*/ 66667 w 119292"/>
                <a:gd name="connsiteY13" fmla="*/ 88301 h 100221"/>
                <a:gd name="connsiteX14" fmla="*/ 59603 w 119292"/>
                <a:gd name="connsiteY14" fmla="*/ 100221 h 10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92" h="100221">
                  <a:moveTo>
                    <a:pt x="59603" y="100221"/>
                  </a:moveTo>
                  <a:cubicBezTo>
                    <a:pt x="56071" y="94041"/>
                    <a:pt x="52539" y="88742"/>
                    <a:pt x="49448" y="83444"/>
                  </a:cubicBezTo>
                  <a:cubicBezTo>
                    <a:pt x="46799" y="79029"/>
                    <a:pt x="43267" y="76822"/>
                    <a:pt x="38411" y="76822"/>
                  </a:cubicBezTo>
                  <a:cubicBezTo>
                    <a:pt x="31788" y="76822"/>
                    <a:pt x="24724" y="76822"/>
                    <a:pt x="18102" y="76822"/>
                  </a:cubicBezTo>
                  <a:cubicBezTo>
                    <a:pt x="7064" y="76822"/>
                    <a:pt x="0" y="68875"/>
                    <a:pt x="0" y="56954"/>
                  </a:cubicBezTo>
                  <a:cubicBezTo>
                    <a:pt x="0" y="44592"/>
                    <a:pt x="0" y="31788"/>
                    <a:pt x="0" y="19426"/>
                  </a:cubicBezTo>
                  <a:cubicBezTo>
                    <a:pt x="0" y="7947"/>
                    <a:pt x="6623" y="441"/>
                    <a:pt x="17219" y="0"/>
                  </a:cubicBezTo>
                  <a:cubicBezTo>
                    <a:pt x="45475" y="0"/>
                    <a:pt x="74172" y="0"/>
                    <a:pt x="102429" y="0"/>
                  </a:cubicBezTo>
                  <a:cubicBezTo>
                    <a:pt x="109051" y="0"/>
                    <a:pt x="109493" y="883"/>
                    <a:pt x="109493" y="7947"/>
                  </a:cubicBezTo>
                  <a:cubicBezTo>
                    <a:pt x="109935" y="16777"/>
                    <a:pt x="109935" y="25607"/>
                    <a:pt x="110817" y="33996"/>
                  </a:cubicBezTo>
                  <a:cubicBezTo>
                    <a:pt x="111259" y="38411"/>
                    <a:pt x="113908" y="42826"/>
                    <a:pt x="116115" y="46358"/>
                  </a:cubicBezTo>
                  <a:cubicBezTo>
                    <a:pt x="123180" y="56954"/>
                    <a:pt x="117881" y="73290"/>
                    <a:pt x="105961" y="75938"/>
                  </a:cubicBezTo>
                  <a:cubicBezTo>
                    <a:pt x="99338" y="77263"/>
                    <a:pt x="92716" y="77263"/>
                    <a:pt x="86093" y="76822"/>
                  </a:cubicBezTo>
                  <a:cubicBezTo>
                    <a:pt x="76822" y="75938"/>
                    <a:pt x="70641" y="79471"/>
                    <a:pt x="66667" y="88301"/>
                  </a:cubicBezTo>
                  <a:cubicBezTo>
                    <a:pt x="64901" y="92274"/>
                    <a:pt x="62252" y="95806"/>
                    <a:pt x="59603" y="100221"/>
                  </a:cubicBezTo>
                  <a:close/>
                </a:path>
              </a:pathLst>
            </a:custGeom>
            <a:solidFill>
              <a:srgbClr val="DF4625"/>
            </a:solid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C178F89-C135-E75C-3316-11733FD63F65}"/>
                </a:ext>
              </a:extLst>
            </p:cNvPr>
            <p:cNvSpPr/>
            <p:nvPr/>
          </p:nvSpPr>
          <p:spPr>
            <a:xfrm>
              <a:off x="6307703" y="4713496"/>
              <a:ext cx="433233" cy="311701"/>
            </a:xfrm>
            <a:custGeom>
              <a:avLst/>
              <a:gdLst>
                <a:gd name="connsiteX0" fmla="*/ 399214 w 433233"/>
                <a:gd name="connsiteY0" fmla="*/ 105961 h 311701"/>
                <a:gd name="connsiteX1" fmla="*/ 406720 w 433233"/>
                <a:gd name="connsiteY1" fmla="*/ 96689 h 311701"/>
                <a:gd name="connsiteX2" fmla="*/ 399214 w 433233"/>
                <a:gd name="connsiteY2" fmla="*/ 87859 h 311701"/>
                <a:gd name="connsiteX3" fmla="*/ 399214 w 433233"/>
                <a:gd name="connsiteY3" fmla="*/ 105961 h 311701"/>
                <a:gd name="connsiteX4" fmla="*/ 318861 w 433233"/>
                <a:gd name="connsiteY4" fmla="*/ 87418 h 311701"/>
                <a:gd name="connsiteX5" fmla="*/ 310913 w 433233"/>
                <a:gd name="connsiteY5" fmla="*/ 97131 h 311701"/>
                <a:gd name="connsiteX6" fmla="*/ 318861 w 433233"/>
                <a:gd name="connsiteY6" fmla="*/ 105520 h 311701"/>
                <a:gd name="connsiteX7" fmla="*/ 318861 w 433233"/>
                <a:gd name="connsiteY7" fmla="*/ 87418 h 311701"/>
                <a:gd name="connsiteX8" fmla="*/ 261907 w 433233"/>
                <a:gd name="connsiteY8" fmla="*/ 100663 h 311701"/>
                <a:gd name="connsiteX9" fmla="*/ 273386 w 433233"/>
                <a:gd name="connsiteY9" fmla="*/ 86977 h 311701"/>
                <a:gd name="connsiteX10" fmla="*/ 261907 w 433233"/>
                <a:gd name="connsiteY10" fmla="*/ 73731 h 311701"/>
                <a:gd name="connsiteX11" fmla="*/ 261907 w 433233"/>
                <a:gd name="connsiteY11" fmla="*/ 100663 h 311701"/>
                <a:gd name="connsiteX12" fmla="*/ 167866 w 433233"/>
                <a:gd name="connsiteY12" fmla="*/ 101105 h 311701"/>
                <a:gd name="connsiteX13" fmla="*/ 167866 w 433233"/>
                <a:gd name="connsiteY13" fmla="*/ 73731 h 311701"/>
                <a:gd name="connsiteX14" fmla="*/ 156828 w 433233"/>
                <a:gd name="connsiteY14" fmla="*/ 87418 h 311701"/>
                <a:gd name="connsiteX15" fmla="*/ 167866 w 433233"/>
                <a:gd name="connsiteY15" fmla="*/ 101105 h 311701"/>
                <a:gd name="connsiteX16" fmla="*/ 348000 w 433233"/>
                <a:gd name="connsiteY16" fmla="*/ 148345 h 311701"/>
                <a:gd name="connsiteX17" fmla="*/ 351532 w 433233"/>
                <a:gd name="connsiteY17" fmla="*/ 159825 h 311701"/>
                <a:gd name="connsiteX18" fmla="*/ 354181 w 433233"/>
                <a:gd name="connsiteY18" fmla="*/ 163798 h 311701"/>
                <a:gd name="connsiteX19" fmla="*/ 364777 w 433233"/>
                <a:gd name="connsiteY19" fmla="*/ 162915 h 311701"/>
                <a:gd name="connsiteX20" fmla="*/ 370075 w 433233"/>
                <a:gd name="connsiteY20" fmla="*/ 148345 h 311701"/>
                <a:gd name="connsiteX21" fmla="*/ 348000 w 433233"/>
                <a:gd name="connsiteY21" fmla="*/ 148345 h 311701"/>
                <a:gd name="connsiteX22" fmla="*/ 61464 w 433233"/>
                <a:gd name="connsiteY22" fmla="*/ 146138 h 311701"/>
                <a:gd name="connsiteX23" fmla="*/ 63671 w 433233"/>
                <a:gd name="connsiteY23" fmla="*/ 155410 h 311701"/>
                <a:gd name="connsiteX24" fmla="*/ 74709 w 433233"/>
                <a:gd name="connsiteY24" fmla="*/ 163798 h 311701"/>
                <a:gd name="connsiteX25" fmla="*/ 78682 w 433233"/>
                <a:gd name="connsiteY25" fmla="*/ 162474 h 311701"/>
                <a:gd name="connsiteX26" fmla="*/ 83097 w 433233"/>
                <a:gd name="connsiteY26" fmla="*/ 146138 h 311701"/>
                <a:gd name="connsiteX27" fmla="*/ 61464 w 433233"/>
                <a:gd name="connsiteY27" fmla="*/ 146138 h 311701"/>
                <a:gd name="connsiteX28" fmla="*/ 230118 w 433233"/>
                <a:gd name="connsiteY28" fmla="*/ 150111 h 311701"/>
                <a:gd name="connsiteX29" fmla="*/ 200537 w 433233"/>
                <a:gd name="connsiteY29" fmla="*/ 150553 h 311701"/>
                <a:gd name="connsiteX30" fmla="*/ 206277 w 433233"/>
                <a:gd name="connsiteY30" fmla="*/ 176160 h 311701"/>
                <a:gd name="connsiteX31" fmla="*/ 209367 w 433233"/>
                <a:gd name="connsiteY31" fmla="*/ 177485 h 311701"/>
                <a:gd name="connsiteX32" fmla="*/ 221730 w 433233"/>
                <a:gd name="connsiteY32" fmla="*/ 177485 h 311701"/>
                <a:gd name="connsiteX33" fmla="*/ 224820 w 433233"/>
                <a:gd name="connsiteY33" fmla="*/ 175719 h 311701"/>
                <a:gd name="connsiteX34" fmla="*/ 230118 w 433233"/>
                <a:gd name="connsiteY34" fmla="*/ 150111 h 311701"/>
                <a:gd name="connsiteX35" fmla="*/ 399656 w 433233"/>
                <a:gd name="connsiteY35" fmla="*/ 77263 h 311701"/>
                <a:gd name="connsiteX36" fmla="*/ 381995 w 433233"/>
                <a:gd name="connsiteY36" fmla="*/ 34438 h 311701"/>
                <a:gd name="connsiteX37" fmla="*/ 333872 w 433233"/>
                <a:gd name="connsiteY37" fmla="*/ 36645 h 311701"/>
                <a:gd name="connsiteX38" fmla="*/ 318861 w 433233"/>
                <a:gd name="connsiteY38" fmla="*/ 77263 h 311701"/>
                <a:gd name="connsiteX39" fmla="*/ 329015 w 433233"/>
                <a:gd name="connsiteY39" fmla="*/ 65343 h 311701"/>
                <a:gd name="connsiteX40" fmla="*/ 342702 w 433233"/>
                <a:gd name="connsiteY40" fmla="*/ 54305 h 311701"/>
                <a:gd name="connsiteX41" fmla="*/ 372724 w 433233"/>
                <a:gd name="connsiteY41" fmla="*/ 54747 h 311701"/>
                <a:gd name="connsiteX42" fmla="*/ 389060 w 433233"/>
                <a:gd name="connsiteY42" fmla="*/ 67109 h 311701"/>
                <a:gd name="connsiteX43" fmla="*/ 399656 w 433233"/>
                <a:gd name="connsiteY43" fmla="*/ 77263 h 311701"/>
                <a:gd name="connsiteX44" fmla="*/ 73826 w 433233"/>
                <a:gd name="connsiteY44" fmla="*/ 79029 h 311701"/>
                <a:gd name="connsiteX45" fmla="*/ 54400 w 433233"/>
                <a:gd name="connsiteY45" fmla="*/ 90067 h 311701"/>
                <a:gd name="connsiteX46" fmla="*/ 44245 w 433233"/>
                <a:gd name="connsiteY46" fmla="*/ 93599 h 311701"/>
                <a:gd name="connsiteX47" fmla="*/ 43803 w 433233"/>
                <a:gd name="connsiteY47" fmla="*/ 105961 h 311701"/>
                <a:gd name="connsiteX48" fmla="*/ 43803 w 433233"/>
                <a:gd name="connsiteY48" fmla="*/ 106402 h 311701"/>
                <a:gd name="connsiteX49" fmla="*/ 63671 w 433233"/>
                <a:gd name="connsiteY49" fmla="*/ 135983 h 311701"/>
                <a:gd name="connsiteX50" fmla="*/ 94135 w 433233"/>
                <a:gd name="connsiteY50" fmla="*/ 124946 h 311701"/>
                <a:gd name="connsiteX51" fmla="*/ 99875 w 433233"/>
                <a:gd name="connsiteY51" fmla="*/ 93157 h 311701"/>
                <a:gd name="connsiteX52" fmla="*/ 97667 w 433233"/>
                <a:gd name="connsiteY52" fmla="*/ 90950 h 311701"/>
                <a:gd name="connsiteX53" fmla="*/ 73826 w 433233"/>
                <a:gd name="connsiteY53" fmla="*/ 79029 h 311701"/>
                <a:gd name="connsiteX54" fmla="*/ 97667 w 433233"/>
                <a:gd name="connsiteY54" fmla="*/ 136866 h 311701"/>
                <a:gd name="connsiteX55" fmla="*/ 110470 w 433233"/>
                <a:gd name="connsiteY55" fmla="*/ 129802 h 311701"/>
                <a:gd name="connsiteX56" fmla="*/ 113120 w 433233"/>
                <a:gd name="connsiteY56" fmla="*/ 115674 h 311701"/>
                <a:gd name="connsiteX57" fmla="*/ 113120 w 433233"/>
                <a:gd name="connsiteY57" fmla="*/ 79471 h 311701"/>
                <a:gd name="connsiteX58" fmla="*/ 71177 w 433233"/>
                <a:gd name="connsiteY58" fmla="*/ 34879 h 311701"/>
                <a:gd name="connsiteX59" fmla="*/ 29234 w 433233"/>
                <a:gd name="connsiteY59" fmla="*/ 79912 h 311701"/>
                <a:gd name="connsiteX60" fmla="*/ 29234 w 433233"/>
                <a:gd name="connsiteY60" fmla="*/ 115232 h 311701"/>
                <a:gd name="connsiteX61" fmla="*/ 31883 w 433233"/>
                <a:gd name="connsiteY61" fmla="*/ 130244 h 311701"/>
                <a:gd name="connsiteX62" fmla="*/ 46011 w 433233"/>
                <a:gd name="connsiteY62" fmla="*/ 137308 h 311701"/>
                <a:gd name="connsiteX63" fmla="*/ 38506 w 433233"/>
                <a:gd name="connsiteY63" fmla="*/ 124946 h 311701"/>
                <a:gd name="connsiteX64" fmla="*/ 35415 w 433233"/>
                <a:gd name="connsiteY64" fmla="*/ 89626 h 311701"/>
                <a:gd name="connsiteX65" fmla="*/ 42479 w 433233"/>
                <a:gd name="connsiteY65" fmla="*/ 83003 h 311701"/>
                <a:gd name="connsiteX66" fmla="*/ 66762 w 433233"/>
                <a:gd name="connsiteY66" fmla="*/ 71082 h 311701"/>
                <a:gd name="connsiteX67" fmla="*/ 78682 w 433233"/>
                <a:gd name="connsiteY67" fmla="*/ 70641 h 311701"/>
                <a:gd name="connsiteX68" fmla="*/ 102524 w 433233"/>
                <a:gd name="connsiteY68" fmla="*/ 82562 h 311701"/>
                <a:gd name="connsiteX69" fmla="*/ 109588 w 433233"/>
                <a:gd name="connsiteY69" fmla="*/ 90067 h 311701"/>
                <a:gd name="connsiteX70" fmla="*/ 109146 w 433233"/>
                <a:gd name="connsiteY70" fmla="*/ 113908 h 311701"/>
                <a:gd name="connsiteX71" fmla="*/ 97667 w 433233"/>
                <a:gd name="connsiteY71" fmla="*/ 136866 h 311701"/>
                <a:gd name="connsiteX72" fmla="*/ 389501 w 433233"/>
                <a:gd name="connsiteY72" fmla="*/ 99780 h 311701"/>
                <a:gd name="connsiteX73" fmla="*/ 389501 w 433233"/>
                <a:gd name="connsiteY73" fmla="*/ 99780 h 311701"/>
                <a:gd name="connsiteX74" fmla="*/ 389501 w 433233"/>
                <a:gd name="connsiteY74" fmla="*/ 87859 h 311701"/>
                <a:gd name="connsiteX75" fmla="*/ 386852 w 433233"/>
                <a:gd name="connsiteY75" fmla="*/ 81237 h 311701"/>
                <a:gd name="connsiteX76" fmla="*/ 379788 w 433233"/>
                <a:gd name="connsiteY76" fmla="*/ 67550 h 311701"/>
                <a:gd name="connsiteX77" fmla="*/ 375815 w 433233"/>
                <a:gd name="connsiteY77" fmla="*/ 64018 h 311701"/>
                <a:gd name="connsiteX78" fmla="*/ 341819 w 433233"/>
                <a:gd name="connsiteY78" fmla="*/ 64018 h 311701"/>
                <a:gd name="connsiteX79" fmla="*/ 337845 w 433233"/>
                <a:gd name="connsiteY79" fmla="*/ 67109 h 311701"/>
                <a:gd name="connsiteX80" fmla="*/ 330340 w 433233"/>
                <a:gd name="connsiteY80" fmla="*/ 81678 h 311701"/>
                <a:gd name="connsiteX81" fmla="*/ 328574 w 433233"/>
                <a:gd name="connsiteY81" fmla="*/ 84327 h 311701"/>
                <a:gd name="connsiteX82" fmla="*/ 329015 w 433233"/>
                <a:gd name="connsiteY82" fmla="*/ 114350 h 311701"/>
                <a:gd name="connsiteX83" fmla="*/ 357713 w 433233"/>
                <a:gd name="connsiteY83" fmla="*/ 138632 h 311701"/>
                <a:gd name="connsiteX84" fmla="*/ 389501 w 433233"/>
                <a:gd name="connsiteY84" fmla="*/ 107286 h 311701"/>
                <a:gd name="connsiteX85" fmla="*/ 389501 w 433233"/>
                <a:gd name="connsiteY85" fmla="*/ 99780 h 311701"/>
                <a:gd name="connsiteX86" fmla="*/ 164334 w 433233"/>
                <a:gd name="connsiteY86" fmla="*/ 64018 h 311701"/>
                <a:gd name="connsiteX87" fmla="*/ 169191 w 433233"/>
                <a:gd name="connsiteY87" fmla="*/ 61369 h 311701"/>
                <a:gd name="connsiteX88" fmla="*/ 178021 w 433233"/>
                <a:gd name="connsiteY88" fmla="*/ 58720 h 311701"/>
                <a:gd name="connsiteX89" fmla="*/ 216873 w 433233"/>
                <a:gd name="connsiteY89" fmla="*/ 45034 h 311701"/>
                <a:gd name="connsiteX90" fmla="*/ 228794 w 433233"/>
                <a:gd name="connsiteY90" fmla="*/ 44150 h 311701"/>
                <a:gd name="connsiteX91" fmla="*/ 252635 w 433233"/>
                <a:gd name="connsiteY91" fmla="*/ 53864 h 311701"/>
                <a:gd name="connsiteX92" fmla="*/ 262348 w 433233"/>
                <a:gd name="connsiteY92" fmla="*/ 63135 h 311701"/>
                <a:gd name="connsiteX93" fmla="*/ 267204 w 433233"/>
                <a:gd name="connsiteY93" fmla="*/ 64018 h 311701"/>
                <a:gd name="connsiteX94" fmla="*/ 267204 w 433233"/>
                <a:gd name="connsiteY94" fmla="*/ 40619 h 311701"/>
                <a:gd name="connsiteX95" fmla="*/ 238949 w 433233"/>
                <a:gd name="connsiteY95" fmla="*/ 21192 h 311701"/>
                <a:gd name="connsiteX96" fmla="*/ 230560 w 433233"/>
                <a:gd name="connsiteY96" fmla="*/ 18543 h 311701"/>
                <a:gd name="connsiteX97" fmla="*/ 218197 w 433233"/>
                <a:gd name="connsiteY97" fmla="*/ 10155 h 311701"/>
                <a:gd name="connsiteX98" fmla="*/ 202745 w 433233"/>
                <a:gd name="connsiteY98" fmla="*/ 9271 h 311701"/>
                <a:gd name="connsiteX99" fmla="*/ 176255 w 433233"/>
                <a:gd name="connsiteY99" fmla="*/ 21192 h 311701"/>
                <a:gd name="connsiteX100" fmla="*/ 164334 w 433233"/>
                <a:gd name="connsiteY100" fmla="*/ 64018 h 311701"/>
                <a:gd name="connsiteX101" fmla="*/ 177138 w 433233"/>
                <a:gd name="connsiteY101" fmla="*/ 69758 h 311701"/>
                <a:gd name="connsiteX102" fmla="*/ 177138 w 433233"/>
                <a:gd name="connsiteY102" fmla="*/ 102871 h 311701"/>
                <a:gd name="connsiteX103" fmla="*/ 200537 w 433233"/>
                <a:gd name="connsiteY103" fmla="*/ 139957 h 311701"/>
                <a:gd name="connsiteX104" fmla="*/ 252635 w 433233"/>
                <a:gd name="connsiteY104" fmla="*/ 102871 h 311701"/>
                <a:gd name="connsiteX105" fmla="*/ 252635 w 433233"/>
                <a:gd name="connsiteY105" fmla="*/ 72848 h 311701"/>
                <a:gd name="connsiteX106" fmla="*/ 252635 w 433233"/>
                <a:gd name="connsiteY106" fmla="*/ 64459 h 311701"/>
                <a:gd name="connsiteX107" fmla="*/ 237182 w 433233"/>
                <a:gd name="connsiteY107" fmla="*/ 60486 h 311701"/>
                <a:gd name="connsiteX108" fmla="*/ 223054 w 433233"/>
                <a:gd name="connsiteY108" fmla="*/ 53422 h 311701"/>
                <a:gd name="connsiteX109" fmla="*/ 177138 w 433233"/>
                <a:gd name="connsiteY109" fmla="*/ 69758 h 311701"/>
                <a:gd name="connsiteX110" fmla="*/ 376256 w 433233"/>
                <a:gd name="connsiteY110" fmla="*/ 159383 h 311701"/>
                <a:gd name="connsiteX111" fmla="*/ 373607 w 433233"/>
                <a:gd name="connsiteY111" fmla="*/ 167330 h 311701"/>
                <a:gd name="connsiteX112" fmla="*/ 365219 w 433233"/>
                <a:gd name="connsiteY112" fmla="*/ 173953 h 311701"/>
                <a:gd name="connsiteX113" fmla="*/ 351532 w 433233"/>
                <a:gd name="connsiteY113" fmla="*/ 173953 h 311701"/>
                <a:gd name="connsiteX114" fmla="*/ 343585 w 433233"/>
                <a:gd name="connsiteY114" fmla="*/ 167772 h 311701"/>
                <a:gd name="connsiteX115" fmla="*/ 340936 w 433233"/>
                <a:gd name="connsiteY115" fmla="*/ 159383 h 311701"/>
                <a:gd name="connsiteX116" fmla="*/ 317977 w 433233"/>
                <a:gd name="connsiteY116" fmla="*/ 166889 h 311701"/>
                <a:gd name="connsiteX117" fmla="*/ 302083 w 433233"/>
                <a:gd name="connsiteY117" fmla="*/ 179251 h 311701"/>
                <a:gd name="connsiteX118" fmla="*/ 301642 w 433233"/>
                <a:gd name="connsiteY118" fmla="*/ 184108 h 311701"/>
                <a:gd name="connsiteX119" fmla="*/ 304291 w 433233"/>
                <a:gd name="connsiteY119" fmla="*/ 194703 h 311701"/>
                <a:gd name="connsiteX120" fmla="*/ 306057 w 433233"/>
                <a:gd name="connsiteY120" fmla="*/ 230023 h 311701"/>
                <a:gd name="connsiteX121" fmla="*/ 307382 w 433233"/>
                <a:gd name="connsiteY121" fmla="*/ 258721 h 311701"/>
                <a:gd name="connsiteX122" fmla="*/ 314446 w 433233"/>
                <a:gd name="connsiteY122" fmla="*/ 258721 h 311701"/>
                <a:gd name="connsiteX123" fmla="*/ 314446 w 433233"/>
                <a:gd name="connsiteY123" fmla="*/ 252982 h 311701"/>
                <a:gd name="connsiteX124" fmla="*/ 314446 w 433233"/>
                <a:gd name="connsiteY124" fmla="*/ 212363 h 311701"/>
                <a:gd name="connsiteX125" fmla="*/ 318861 w 433233"/>
                <a:gd name="connsiteY125" fmla="*/ 207066 h 311701"/>
                <a:gd name="connsiteX126" fmla="*/ 323717 w 433233"/>
                <a:gd name="connsiteY126" fmla="*/ 212363 h 311701"/>
                <a:gd name="connsiteX127" fmla="*/ 323717 w 433233"/>
                <a:gd name="connsiteY127" fmla="*/ 215896 h 311701"/>
                <a:gd name="connsiteX128" fmla="*/ 323717 w 433233"/>
                <a:gd name="connsiteY128" fmla="*/ 254748 h 311701"/>
                <a:gd name="connsiteX129" fmla="*/ 323717 w 433233"/>
                <a:gd name="connsiteY129" fmla="*/ 259605 h 311701"/>
                <a:gd name="connsiteX130" fmla="*/ 391267 w 433233"/>
                <a:gd name="connsiteY130" fmla="*/ 259605 h 311701"/>
                <a:gd name="connsiteX131" fmla="*/ 391267 w 433233"/>
                <a:gd name="connsiteY131" fmla="*/ 254306 h 311701"/>
                <a:gd name="connsiteX132" fmla="*/ 391267 w 433233"/>
                <a:gd name="connsiteY132" fmla="*/ 214571 h 311701"/>
                <a:gd name="connsiteX133" fmla="*/ 395682 w 433233"/>
                <a:gd name="connsiteY133" fmla="*/ 207507 h 311701"/>
                <a:gd name="connsiteX134" fmla="*/ 400097 w 433233"/>
                <a:gd name="connsiteY134" fmla="*/ 214129 h 311701"/>
                <a:gd name="connsiteX135" fmla="*/ 400097 w 433233"/>
                <a:gd name="connsiteY135" fmla="*/ 254306 h 311701"/>
                <a:gd name="connsiteX136" fmla="*/ 400097 w 433233"/>
                <a:gd name="connsiteY136" fmla="*/ 259163 h 311701"/>
                <a:gd name="connsiteX137" fmla="*/ 403629 w 433233"/>
                <a:gd name="connsiteY137" fmla="*/ 259605 h 311701"/>
                <a:gd name="connsiteX138" fmla="*/ 416874 w 433233"/>
                <a:gd name="connsiteY138" fmla="*/ 259605 h 311701"/>
                <a:gd name="connsiteX139" fmla="*/ 422173 w 433233"/>
                <a:gd name="connsiteY139" fmla="*/ 252982 h 311701"/>
                <a:gd name="connsiteX140" fmla="*/ 419082 w 433233"/>
                <a:gd name="connsiteY140" fmla="*/ 195587 h 311701"/>
                <a:gd name="connsiteX141" fmla="*/ 399214 w 433233"/>
                <a:gd name="connsiteY141" fmla="*/ 167772 h 311701"/>
                <a:gd name="connsiteX142" fmla="*/ 376256 w 433233"/>
                <a:gd name="connsiteY142" fmla="*/ 159383 h 311701"/>
                <a:gd name="connsiteX143" fmla="*/ 54841 w 433233"/>
                <a:gd name="connsiteY143" fmla="*/ 159383 h 311701"/>
                <a:gd name="connsiteX144" fmla="*/ 29676 w 433233"/>
                <a:gd name="connsiteY144" fmla="*/ 167772 h 311701"/>
                <a:gd name="connsiteX145" fmla="*/ 11574 w 433233"/>
                <a:gd name="connsiteY145" fmla="*/ 189847 h 311701"/>
                <a:gd name="connsiteX146" fmla="*/ 10691 w 433233"/>
                <a:gd name="connsiteY146" fmla="*/ 200443 h 311701"/>
                <a:gd name="connsiteX147" fmla="*/ 8042 w 433233"/>
                <a:gd name="connsiteY147" fmla="*/ 252099 h 311701"/>
                <a:gd name="connsiteX148" fmla="*/ 12898 w 433233"/>
                <a:gd name="connsiteY148" fmla="*/ 259605 h 311701"/>
                <a:gd name="connsiteX149" fmla="*/ 29234 w 433233"/>
                <a:gd name="connsiteY149" fmla="*/ 259605 h 311701"/>
                <a:gd name="connsiteX150" fmla="*/ 29234 w 433233"/>
                <a:gd name="connsiteY150" fmla="*/ 253865 h 311701"/>
                <a:gd name="connsiteX151" fmla="*/ 29234 w 433233"/>
                <a:gd name="connsiteY151" fmla="*/ 214129 h 311701"/>
                <a:gd name="connsiteX152" fmla="*/ 33649 w 433233"/>
                <a:gd name="connsiteY152" fmla="*/ 207066 h 311701"/>
                <a:gd name="connsiteX153" fmla="*/ 38064 w 433233"/>
                <a:gd name="connsiteY153" fmla="*/ 214129 h 311701"/>
                <a:gd name="connsiteX154" fmla="*/ 38064 w 433233"/>
                <a:gd name="connsiteY154" fmla="*/ 252541 h 311701"/>
                <a:gd name="connsiteX155" fmla="*/ 38064 w 433233"/>
                <a:gd name="connsiteY155" fmla="*/ 259163 h 311701"/>
                <a:gd name="connsiteX156" fmla="*/ 106497 w 433233"/>
                <a:gd name="connsiteY156" fmla="*/ 259163 h 311701"/>
                <a:gd name="connsiteX157" fmla="*/ 106497 w 433233"/>
                <a:gd name="connsiteY157" fmla="*/ 245476 h 311701"/>
                <a:gd name="connsiteX158" fmla="*/ 106497 w 433233"/>
                <a:gd name="connsiteY158" fmla="*/ 212363 h 311701"/>
                <a:gd name="connsiteX159" fmla="*/ 110912 w 433233"/>
                <a:gd name="connsiteY159" fmla="*/ 207066 h 311701"/>
                <a:gd name="connsiteX160" fmla="*/ 115327 w 433233"/>
                <a:gd name="connsiteY160" fmla="*/ 212363 h 311701"/>
                <a:gd name="connsiteX161" fmla="*/ 115327 w 433233"/>
                <a:gd name="connsiteY161" fmla="*/ 215896 h 311701"/>
                <a:gd name="connsiteX162" fmla="*/ 115327 w 433233"/>
                <a:gd name="connsiteY162" fmla="*/ 254748 h 311701"/>
                <a:gd name="connsiteX163" fmla="*/ 115769 w 433233"/>
                <a:gd name="connsiteY163" fmla="*/ 259605 h 311701"/>
                <a:gd name="connsiteX164" fmla="*/ 123274 w 433233"/>
                <a:gd name="connsiteY164" fmla="*/ 259605 h 311701"/>
                <a:gd name="connsiteX165" fmla="*/ 123716 w 433233"/>
                <a:gd name="connsiteY165" fmla="*/ 256514 h 311701"/>
                <a:gd name="connsiteX166" fmla="*/ 126365 w 433233"/>
                <a:gd name="connsiteY166" fmla="*/ 204417 h 311701"/>
                <a:gd name="connsiteX167" fmla="*/ 129014 w 433233"/>
                <a:gd name="connsiteY167" fmla="*/ 187639 h 311701"/>
                <a:gd name="connsiteX168" fmla="*/ 126365 w 433233"/>
                <a:gd name="connsiteY168" fmla="*/ 174835 h 311701"/>
                <a:gd name="connsiteX169" fmla="*/ 118859 w 433233"/>
                <a:gd name="connsiteY169" fmla="*/ 169096 h 311701"/>
                <a:gd name="connsiteX170" fmla="*/ 90603 w 433233"/>
                <a:gd name="connsiteY170" fmla="*/ 158941 h 311701"/>
                <a:gd name="connsiteX171" fmla="*/ 77358 w 433233"/>
                <a:gd name="connsiteY171" fmla="*/ 173511 h 311701"/>
                <a:gd name="connsiteX172" fmla="*/ 77358 w 433233"/>
                <a:gd name="connsiteY172" fmla="*/ 187639 h 311701"/>
                <a:gd name="connsiteX173" fmla="*/ 72943 w 433233"/>
                <a:gd name="connsiteY173" fmla="*/ 194262 h 311701"/>
                <a:gd name="connsiteX174" fmla="*/ 68528 w 433233"/>
                <a:gd name="connsiteY174" fmla="*/ 187639 h 311701"/>
                <a:gd name="connsiteX175" fmla="*/ 68528 w 433233"/>
                <a:gd name="connsiteY175" fmla="*/ 173511 h 311701"/>
                <a:gd name="connsiteX176" fmla="*/ 54841 w 433233"/>
                <a:gd name="connsiteY176" fmla="*/ 159383 h 311701"/>
                <a:gd name="connsiteX177" fmla="*/ 269412 w 433233"/>
                <a:gd name="connsiteY177" fmla="*/ 302430 h 311701"/>
                <a:gd name="connsiteX178" fmla="*/ 292370 w 433233"/>
                <a:gd name="connsiteY178" fmla="*/ 302430 h 311701"/>
                <a:gd name="connsiteX179" fmla="*/ 301200 w 433233"/>
                <a:gd name="connsiteY179" fmla="*/ 292276 h 311701"/>
                <a:gd name="connsiteX180" fmla="*/ 299434 w 433233"/>
                <a:gd name="connsiteY180" fmla="*/ 264461 h 311701"/>
                <a:gd name="connsiteX181" fmla="*/ 295902 w 433233"/>
                <a:gd name="connsiteY181" fmla="*/ 199560 h 311701"/>
                <a:gd name="connsiteX182" fmla="*/ 283099 w 433233"/>
                <a:gd name="connsiteY182" fmla="*/ 182783 h 311701"/>
                <a:gd name="connsiteX183" fmla="*/ 238949 w 433233"/>
                <a:gd name="connsiteY183" fmla="*/ 167330 h 311701"/>
                <a:gd name="connsiteX184" fmla="*/ 237624 w 433233"/>
                <a:gd name="connsiteY184" fmla="*/ 167330 h 311701"/>
                <a:gd name="connsiteX185" fmla="*/ 233209 w 433233"/>
                <a:gd name="connsiteY185" fmla="*/ 181017 h 311701"/>
                <a:gd name="connsiteX186" fmla="*/ 224820 w 433233"/>
                <a:gd name="connsiteY186" fmla="*/ 187639 h 311701"/>
                <a:gd name="connsiteX187" fmla="*/ 206719 w 433233"/>
                <a:gd name="connsiteY187" fmla="*/ 187639 h 311701"/>
                <a:gd name="connsiteX188" fmla="*/ 197888 w 433233"/>
                <a:gd name="connsiteY188" fmla="*/ 181017 h 311701"/>
                <a:gd name="connsiteX189" fmla="*/ 193473 w 433233"/>
                <a:gd name="connsiteY189" fmla="*/ 168213 h 311701"/>
                <a:gd name="connsiteX190" fmla="*/ 163451 w 433233"/>
                <a:gd name="connsiteY190" fmla="*/ 178809 h 311701"/>
                <a:gd name="connsiteX191" fmla="*/ 146233 w 433233"/>
                <a:gd name="connsiteY191" fmla="*/ 183666 h 311701"/>
                <a:gd name="connsiteX192" fmla="*/ 135195 w 433233"/>
                <a:gd name="connsiteY192" fmla="*/ 197794 h 311701"/>
                <a:gd name="connsiteX193" fmla="*/ 134312 w 433233"/>
                <a:gd name="connsiteY193" fmla="*/ 218103 h 311701"/>
                <a:gd name="connsiteX194" fmla="*/ 131663 w 433233"/>
                <a:gd name="connsiteY194" fmla="*/ 261371 h 311701"/>
                <a:gd name="connsiteX195" fmla="*/ 129897 w 433233"/>
                <a:gd name="connsiteY195" fmla="*/ 294042 h 311701"/>
                <a:gd name="connsiteX196" fmla="*/ 134753 w 433233"/>
                <a:gd name="connsiteY196" fmla="*/ 302430 h 311701"/>
                <a:gd name="connsiteX197" fmla="*/ 160361 w 433233"/>
                <a:gd name="connsiteY197" fmla="*/ 302430 h 311701"/>
                <a:gd name="connsiteX198" fmla="*/ 160361 w 433233"/>
                <a:gd name="connsiteY198" fmla="*/ 273733 h 311701"/>
                <a:gd name="connsiteX199" fmla="*/ 160361 w 433233"/>
                <a:gd name="connsiteY199" fmla="*/ 240620 h 311701"/>
                <a:gd name="connsiteX200" fmla="*/ 164334 w 433233"/>
                <a:gd name="connsiteY200" fmla="*/ 234880 h 311701"/>
                <a:gd name="connsiteX201" fmla="*/ 168749 w 433233"/>
                <a:gd name="connsiteY201" fmla="*/ 240620 h 311701"/>
                <a:gd name="connsiteX202" fmla="*/ 168749 w 433233"/>
                <a:gd name="connsiteY202" fmla="*/ 243269 h 311701"/>
                <a:gd name="connsiteX203" fmla="*/ 168749 w 433233"/>
                <a:gd name="connsiteY203" fmla="*/ 297132 h 311701"/>
                <a:gd name="connsiteX204" fmla="*/ 168749 w 433233"/>
                <a:gd name="connsiteY204" fmla="*/ 301989 h 311701"/>
                <a:gd name="connsiteX205" fmla="*/ 260140 w 433233"/>
                <a:gd name="connsiteY205" fmla="*/ 301989 h 311701"/>
                <a:gd name="connsiteX206" fmla="*/ 260140 w 433233"/>
                <a:gd name="connsiteY206" fmla="*/ 296691 h 311701"/>
                <a:gd name="connsiteX207" fmla="*/ 260140 w 433233"/>
                <a:gd name="connsiteY207" fmla="*/ 242386 h 311701"/>
                <a:gd name="connsiteX208" fmla="*/ 260140 w 433233"/>
                <a:gd name="connsiteY208" fmla="*/ 237971 h 311701"/>
                <a:gd name="connsiteX209" fmla="*/ 263673 w 433233"/>
                <a:gd name="connsiteY209" fmla="*/ 234439 h 311701"/>
                <a:gd name="connsiteX210" fmla="*/ 268088 w 433233"/>
                <a:gd name="connsiteY210" fmla="*/ 237971 h 311701"/>
                <a:gd name="connsiteX211" fmla="*/ 268529 w 433233"/>
                <a:gd name="connsiteY211" fmla="*/ 242386 h 311701"/>
                <a:gd name="connsiteX212" fmla="*/ 268529 w 433233"/>
                <a:gd name="connsiteY212" fmla="*/ 296249 h 311701"/>
                <a:gd name="connsiteX213" fmla="*/ 269412 w 433233"/>
                <a:gd name="connsiteY213" fmla="*/ 302430 h 311701"/>
                <a:gd name="connsiteX214" fmla="*/ 133870 w 433233"/>
                <a:gd name="connsiteY214" fmla="*/ 311702 h 311701"/>
                <a:gd name="connsiteX215" fmla="*/ 121950 w 433233"/>
                <a:gd name="connsiteY215" fmla="*/ 290068 h 311701"/>
                <a:gd name="connsiteX216" fmla="*/ 123274 w 433233"/>
                <a:gd name="connsiteY216" fmla="*/ 269759 h 311701"/>
                <a:gd name="connsiteX217" fmla="*/ 117976 w 433233"/>
                <a:gd name="connsiteY217" fmla="*/ 269759 h 311701"/>
                <a:gd name="connsiteX218" fmla="*/ 16430 w 433233"/>
                <a:gd name="connsiteY218" fmla="*/ 269759 h 311701"/>
                <a:gd name="connsiteX219" fmla="*/ 94 w 433233"/>
                <a:gd name="connsiteY219" fmla="*/ 251216 h 311701"/>
                <a:gd name="connsiteX220" fmla="*/ 2744 w 433233"/>
                <a:gd name="connsiteY220" fmla="*/ 194703 h 311701"/>
                <a:gd name="connsiteX221" fmla="*/ 31883 w 433233"/>
                <a:gd name="connsiteY221" fmla="*/ 157617 h 311701"/>
                <a:gd name="connsiteX222" fmla="*/ 53075 w 433233"/>
                <a:gd name="connsiteY222" fmla="*/ 147021 h 311701"/>
                <a:gd name="connsiteX223" fmla="*/ 47336 w 433233"/>
                <a:gd name="connsiteY223" fmla="*/ 146580 h 311701"/>
                <a:gd name="connsiteX224" fmla="*/ 21728 w 433233"/>
                <a:gd name="connsiteY224" fmla="*/ 123180 h 311701"/>
                <a:gd name="connsiteX225" fmla="*/ 20845 w 433233"/>
                <a:gd name="connsiteY225" fmla="*/ 86093 h 311701"/>
                <a:gd name="connsiteX226" fmla="*/ 22612 w 433233"/>
                <a:gd name="connsiteY226" fmla="*/ 65343 h 311701"/>
                <a:gd name="connsiteX227" fmla="*/ 75592 w 433233"/>
                <a:gd name="connsiteY227" fmla="*/ 24283 h 311701"/>
                <a:gd name="connsiteX228" fmla="*/ 121950 w 433233"/>
                <a:gd name="connsiteY228" fmla="*/ 70641 h 311701"/>
                <a:gd name="connsiteX229" fmla="*/ 121508 w 433233"/>
                <a:gd name="connsiteY229" fmla="*/ 126270 h 311701"/>
                <a:gd name="connsiteX230" fmla="*/ 119742 w 433233"/>
                <a:gd name="connsiteY230" fmla="*/ 132893 h 311701"/>
                <a:gd name="connsiteX231" fmla="*/ 102082 w 433233"/>
                <a:gd name="connsiteY231" fmla="*/ 146138 h 311701"/>
                <a:gd name="connsiteX232" fmla="*/ 92810 w 433233"/>
                <a:gd name="connsiteY232" fmla="*/ 146138 h 311701"/>
                <a:gd name="connsiteX233" fmla="*/ 92369 w 433233"/>
                <a:gd name="connsiteY233" fmla="*/ 147904 h 311701"/>
                <a:gd name="connsiteX234" fmla="*/ 107380 w 433233"/>
                <a:gd name="connsiteY234" fmla="*/ 154968 h 311701"/>
                <a:gd name="connsiteX235" fmla="*/ 138727 w 433233"/>
                <a:gd name="connsiteY235" fmla="*/ 175719 h 311701"/>
                <a:gd name="connsiteX236" fmla="*/ 170073 w 433233"/>
                <a:gd name="connsiteY236" fmla="*/ 167330 h 311701"/>
                <a:gd name="connsiteX237" fmla="*/ 190824 w 433233"/>
                <a:gd name="connsiteY237" fmla="*/ 158059 h 311701"/>
                <a:gd name="connsiteX238" fmla="*/ 191266 w 433233"/>
                <a:gd name="connsiteY238" fmla="*/ 144372 h 311701"/>
                <a:gd name="connsiteX239" fmla="*/ 170515 w 433233"/>
                <a:gd name="connsiteY239" fmla="*/ 112584 h 311701"/>
                <a:gd name="connsiteX240" fmla="*/ 167425 w 433233"/>
                <a:gd name="connsiteY240" fmla="*/ 109935 h 311701"/>
                <a:gd name="connsiteX241" fmla="*/ 154621 w 433233"/>
                <a:gd name="connsiteY241" fmla="*/ 71524 h 311701"/>
                <a:gd name="connsiteX242" fmla="*/ 155946 w 433233"/>
                <a:gd name="connsiteY242" fmla="*/ 66226 h 311701"/>
                <a:gd name="connsiteX243" fmla="*/ 157712 w 433233"/>
                <a:gd name="connsiteY243" fmla="*/ 38853 h 311701"/>
                <a:gd name="connsiteX244" fmla="*/ 202745 w 433233"/>
                <a:gd name="connsiteY244" fmla="*/ 0 h 311701"/>
                <a:gd name="connsiteX245" fmla="*/ 216431 w 433233"/>
                <a:gd name="connsiteY245" fmla="*/ 0 h 311701"/>
                <a:gd name="connsiteX246" fmla="*/ 235858 w 433233"/>
                <a:gd name="connsiteY246" fmla="*/ 8830 h 311701"/>
                <a:gd name="connsiteX247" fmla="*/ 241156 w 433233"/>
                <a:gd name="connsiteY247" fmla="*/ 10596 h 311701"/>
                <a:gd name="connsiteX248" fmla="*/ 277801 w 433233"/>
                <a:gd name="connsiteY248" fmla="*/ 39735 h 311701"/>
                <a:gd name="connsiteX249" fmla="*/ 277801 w 433233"/>
                <a:gd name="connsiteY249" fmla="*/ 68875 h 311701"/>
                <a:gd name="connsiteX250" fmla="*/ 279567 w 433233"/>
                <a:gd name="connsiteY250" fmla="*/ 74614 h 311701"/>
                <a:gd name="connsiteX251" fmla="*/ 264997 w 433233"/>
                <a:gd name="connsiteY251" fmla="*/ 109935 h 311701"/>
                <a:gd name="connsiteX252" fmla="*/ 261024 w 433233"/>
                <a:gd name="connsiteY252" fmla="*/ 113908 h 311701"/>
                <a:gd name="connsiteX253" fmla="*/ 242922 w 433233"/>
                <a:gd name="connsiteY253" fmla="*/ 142606 h 311701"/>
                <a:gd name="connsiteX254" fmla="*/ 244246 w 433233"/>
                <a:gd name="connsiteY254" fmla="*/ 158500 h 311701"/>
                <a:gd name="connsiteX255" fmla="*/ 285306 w 433233"/>
                <a:gd name="connsiteY255" fmla="*/ 173070 h 311701"/>
                <a:gd name="connsiteX256" fmla="*/ 299876 w 433233"/>
                <a:gd name="connsiteY256" fmla="*/ 168655 h 311701"/>
                <a:gd name="connsiteX257" fmla="*/ 319302 w 433233"/>
                <a:gd name="connsiteY257" fmla="*/ 156734 h 311701"/>
                <a:gd name="connsiteX258" fmla="*/ 337845 w 433233"/>
                <a:gd name="connsiteY258" fmla="*/ 149229 h 311701"/>
                <a:gd name="connsiteX259" fmla="*/ 338287 w 433233"/>
                <a:gd name="connsiteY259" fmla="*/ 141281 h 311701"/>
                <a:gd name="connsiteX260" fmla="*/ 321951 w 433233"/>
                <a:gd name="connsiteY260" fmla="*/ 117882 h 311701"/>
                <a:gd name="connsiteX261" fmla="*/ 318861 w 433233"/>
                <a:gd name="connsiteY261" fmla="*/ 114791 h 311701"/>
                <a:gd name="connsiteX262" fmla="*/ 309147 w 433233"/>
                <a:gd name="connsiteY262" fmla="*/ 82120 h 311701"/>
                <a:gd name="connsiteX263" fmla="*/ 310472 w 433233"/>
                <a:gd name="connsiteY263" fmla="*/ 77263 h 311701"/>
                <a:gd name="connsiteX264" fmla="*/ 311797 w 433233"/>
                <a:gd name="connsiteY264" fmla="*/ 56954 h 311701"/>
                <a:gd name="connsiteX265" fmla="*/ 365660 w 433233"/>
                <a:gd name="connsiteY265" fmla="*/ 18543 h 311701"/>
                <a:gd name="connsiteX266" fmla="*/ 408486 w 433233"/>
                <a:gd name="connsiteY266" fmla="*/ 56954 h 311701"/>
                <a:gd name="connsiteX267" fmla="*/ 409810 w 433233"/>
                <a:gd name="connsiteY267" fmla="*/ 77263 h 311701"/>
                <a:gd name="connsiteX268" fmla="*/ 411576 w 433233"/>
                <a:gd name="connsiteY268" fmla="*/ 82562 h 311701"/>
                <a:gd name="connsiteX269" fmla="*/ 402746 w 433233"/>
                <a:gd name="connsiteY269" fmla="*/ 114791 h 311701"/>
                <a:gd name="connsiteX270" fmla="*/ 398773 w 433233"/>
                <a:gd name="connsiteY270" fmla="*/ 118323 h 311701"/>
                <a:gd name="connsiteX271" fmla="*/ 381995 w 433233"/>
                <a:gd name="connsiteY271" fmla="*/ 141723 h 311701"/>
                <a:gd name="connsiteX272" fmla="*/ 379346 w 433233"/>
                <a:gd name="connsiteY272" fmla="*/ 145696 h 311701"/>
                <a:gd name="connsiteX273" fmla="*/ 382437 w 433233"/>
                <a:gd name="connsiteY273" fmla="*/ 149229 h 311701"/>
                <a:gd name="connsiteX274" fmla="*/ 400097 w 433233"/>
                <a:gd name="connsiteY274" fmla="*/ 156734 h 311701"/>
                <a:gd name="connsiteX275" fmla="*/ 430119 w 433233"/>
                <a:gd name="connsiteY275" fmla="*/ 195145 h 311701"/>
                <a:gd name="connsiteX276" fmla="*/ 433210 w 433233"/>
                <a:gd name="connsiteY276" fmla="*/ 251657 h 311701"/>
                <a:gd name="connsiteX277" fmla="*/ 417316 w 433233"/>
                <a:gd name="connsiteY277" fmla="*/ 268876 h 311701"/>
                <a:gd name="connsiteX278" fmla="*/ 315328 w 433233"/>
                <a:gd name="connsiteY278" fmla="*/ 268876 h 311701"/>
                <a:gd name="connsiteX279" fmla="*/ 309589 w 433233"/>
                <a:gd name="connsiteY279" fmla="*/ 268876 h 311701"/>
                <a:gd name="connsiteX280" fmla="*/ 310472 w 433233"/>
                <a:gd name="connsiteY280" fmla="*/ 287861 h 311701"/>
                <a:gd name="connsiteX281" fmla="*/ 298993 w 433233"/>
                <a:gd name="connsiteY281" fmla="*/ 311260 h 311701"/>
                <a:gd name="connsiteX282" fmla="*/ 133870 w 433233"/>
                <a:gd name="connsiteY282" fmla="*/ 311702 h 31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433233" h="311701">
                  <a:moveTo>
                    <a:pt x="399214" y="105961"/>
                  </a:moveTo>
                  <a:cubicBezTo>
                    <a:pt x="404513" y="105078"/>
                    <a:pt x="407161" y="101546"/>
                    <a:pt x="406720" y="96689"/>
                  </a:cubicBezTo>
                  <a:cubicBezTo>
                    <a:pt x="406720" y="91833"/>
                    <a:pt x="404071" y="88742"/>
                    <a:pt x="399214" y="87859"/>
                  </a:cubicBezTo>
                  <a:cubicBezTo>
                    <a:pt x="399214" y="93599"/>
                    <a:pt x="399214" y="99780"/>
                    <a:pt x="399214" y="105961"/>
                  </a:cubicBezTo>
                  <a:close/>
                  <a:moveTo>
                    <a:pt x="318861" y="87418"/>
                  </a:moveTo>
                  <a:cubicBezTo>
                    <a:pt x="313562" y="87859"/>
                    <a:pt x="310913" y="91392"/>
                    <a:pt x="310913" y="97131"/>
                  </a:cubicBezTo>
                  <a:cubicBezTo>
                    <a:pt x="310913" y="101987"/>
                    <a:pt x="314004" y="105520"/>
                    <a:pt x="318861" y="105520"/>
                  </a:cubicBezTo>
                  <a:cubicBezTo>
                    <a:pt x="318861" y="99780"/>
                    <a:pt x="318861" y="93599"/>
                    <a:pt x="318861" y="87418"/>
                  </a:cubicBezTo>
                  <a:close/>
                  <a:moveTo>
                    <a:pt x="261907" y="100663"/>
                  </a:moveTo>
                  <a:cubicBezTo>
                    <a:pt x="268529" y="99780"/>
                    <a:pt x="273386" y="94041"/>
                    <a:pt x="273386" y="86977"/>
                  </a:cubicBezTo>
                  <a:cubicBezTo>
                    <a:pt x="273386" y="79912"/>
                    <a:pt x="268970" y="74173"/>
                    <a:pt x="261907" y="73731"/>
                  </a:cubicBezTo>
                  <a:cubicBezTo>
                    <a:pt x="261907" y="83003"/>
                    <a:pt x="261907" y="91833"/>
                    <a:pt x="261907" y="100663"/>
                  </a:cubicBezTo>
                  <a:close/>
                  <a:moveTo>
                    <a:pt x="167866" y="101105"/>
                  </a:moveTo>
                  <a:cubicBezTo>
                    <a:pt x="167866" y="91833"/>
                    <a:pt x="167866" y="82562"/>
                    <a:pt x="167866" y="73731"/>
                  </a:cubicBezTo>
                  <a:cubicBezTo>
                    <a:pt x="160361" y="75939"/>
                    <a:pt x="156828" y="80354"/>
                    <a:pt x="156828" y="87418"/>
                  </a:cubicBezTo>
                  <a:cubicBezTo>
                    <a:pt x="157270" y="94482"/>
                    <a:pt x="161243" y="99338"/>
                    <a:pt x="167866" y="101105"/>
                  </a:cubicBezTo>
                  <a:close/>
                  <a:moveTo>
                    <a:pt x="348000" y="148345"/>
                  </a:moveTo>
                  <a:cubicBezTo>
                    <a:pt x="349325" y="152319"/>
                    <a:pt x="350207" y="155851"/>
                    <a:pt x="351532" y="159825"/>
                  </a:cubicBezTo>
                  <a:cubicBezTo>
                    <a:pt x="351973" y="161149"/>
                    <a:pt x="352856" y="163356"/>
                    <a:pt x="354181" y="163798"/>
                  </a:cubicBezTo>
                  <a:cubicBezTo>
                    <a:pt x="358155" y="163798"/>
                    <a:pt x="363452" y="165123"/>
                    <a:pt x="364777" y="162915"/>
                  </a:cubicBezTo>
                  <a:cubicBezTo>
                    <a:pt x="367867" y="159383"/>
                    <a:pt x="368309" y="153202"/>
                    <a:pt x="370075" y="148345"/>
                  </a:cubicBezTo>
                  <a:cubicBezTo>
                    <a:pt x="362128" y="148345"/>
                    <a:pt x="355505" y="148345"/>
                    <a:pt x="348000" y="148345"/>
                  </a:cubicBezTo>
                  <a:close/>
                  <a:moveTo>
                    <a:pt x="61464" y="146138"/>
                  </a:moveTo>
                  <a:cubicBezTo>
                    <a:pt x="62347" y="149670"/>
                    <a:pt x="62788" y="152760"/>
                    <a:pt x="63671" y="155410"/>
                  </a:cubicBezTo>
                  <a:cubicBezTo>
                    <a:pt x="66320" y="163798"/>
                    <a:pt x="66320" y="163798"/>
                    <a:pt x="74709" y="163798"/>
                  </a:cubicBezTo>
                  <a:cubicBezTo>
                    <a:pt x="76033" y="163798"/>
                    <a:pt x="78682" y="163356"/>
                    <a:pt x="78682" y="162474"/>
                  </a:cubicBezTo>
                  <a:cubicBezTo>
                    <a:pt x="80448" y="156734"/>
                    <a:pt x="83539" y="151436"/>
                    <a:pt x="83097" y="146138"/>
                  </a:cubicBezTo>
                  <a:cubicBezTo>
                    <a:pt x="76033" y="146138"/>
                    <a:pt x="69411" y="146138"/>
                    <a:pt x="61464" y="146138"/>
                  </a:cubicBezTo>
                  <a:close/>
                  <a:moveTo>
                    <a:pt x="230118" y="150111"/>
                  </a:moveTo>
                  <a:cubicBezTo>
                    <a:pt x="219964" y="153644"/>
                    <a:pt x="210251" y="153644"/>
                    <a:pt x="200537" y="150553"/>
                  </a:cubicBezTo>
                  <a:cubicBezTo>
                    <a:pt x="199655" y="160708"/>
                    <a:pt x="204070" y="168213"/>
                    <a:pt x="206277" y="176160"/>
                  </a:cubicBezTo>
                  <a:cubicBezTo>
                    <a:pt x="206277" y="177043"/>
                    <a:pt x="208043" y="177485"/>
                    <a:pt x="209367" y="177485"/>
                  </a:cubicBezTo>
                  <a:cubicBezTo>
                    <a:pt x="213782" y="177485"/>
                    <a:pt x="217756" y="177485"/>
                    <a:pt x="221730" y="177485"/>
                  </a:cubicBezTo>
                  <a:cubicBezTo>
                    <a:pt x="223054" y="177485"/>
                    <a:pt x="224820" y="176602"/>
                    <a:pt x="224820" y="175719"/>
                  </a:cubicBezTo>
                  <a:cubicBezTo>
                    <a:pt x="227469" y="167330"/>
                    <a:pt x="232326" y="159825"/>
                    <a:pt x="230118" y="150111"/>
                  </a:cubicBezTo>
                  <a:close/>
                  <a:moveTo>
                    <a:pt x="399656" y="77263"/>
                  </a:moveTo>
                  <a:cubicBezTo>
                    <a:pt x="402746" y="59162"/>
                    <a:pt x="396124" y="43709"/>
                    <a:pt x="381995" y="34438"/>
                  </a:cubicBezTo>
                  <a:cubicBezTo>
                    <a:pt x="367426" y="24724"/>
                    <a:pt x="348000" y="25607"/>
                    <a:pt x="333872" y="36645"/>
                  </a:cubicBezTo>
                  <a:cubicBezTo>
                    <a:pt x="321951" y="45917"/>
                    <a:pt x="315770" y="63135"/>
                    <a:pt x="318861" y="77263"/>
                  </a:cubicBezTo>
                  <a:cubicBezTo>
                    <a:pt x="324600" y="76380"/>
                    <a:pt x="328132" y="71965"/>
                    <a:pt x="329015" y="65343"/>
                  </a:cubicBezTo>
                  <a:cubicBezTo>
                    <a:pt x="329898" y="57837"/>
                    <a:pt x="335637" y="52539"/>
                    <a:pt x="342702" y="54305"/>
                  </a:cubicBezTo>
                  <a:cubicBezTo>
                    <a:pt x="352856" y="56513"/>
                    <a:pt x="362570" y="56513"/>
                    <a:pt x="372724" y="54747"/>
                  </a:cubicBezTo>
                  <a:cubicBezTo>
                    <a:pt x="383320" y="52980"/>
                    <a:pt x="387294" y="55629"/>
                    <a:pt x="389060" y="67109"/>
                  </a:cubicBezTo>
                  <a:cubicBezTo>
                    <a:pt x="389943" y="72407"/>
                    <a:pt x="394358" y="76380"/>
                    <a:pt x="399656" y="77263"/>
                  </a:cubicBezTo>
                  <a:close/>
                  <a:moveTo>
                    <a:pt x="73826" y="79029"/>
                  </a:moveTo>
                  <a:cubicBezTo>
                    <a:pt x="66762" y="83003"/>
                    <a:pt x="61022" y="86977"/>
                    <a:pt x="54400" y="90067"/>
                  </a:cubicBezTo>
                  <a:cubicBezTo>
                    <a:pt x="51309" y="91833"/>
                    <a:pt x="46011" y="90950"/>
                    <a:pt x="44245" y="93599"/>
                  </a:cubicBezTo>
                  <a:cubicBezTo>
                    <a:pt x="42479" y="96689"/>
                    <a:pt x="43803" y="101546"/>
                    <a:pt x="43803" y="105961"/>
                  </a:cubicBezTo>
                  <a:cubicBezTo>
                    <a:pt x="43803" y="105961"/>
                    <a:pt x="43803" y="106402"/>
                    <a:pt x="43803" y="106402"/>
                  </a:cubicBezTo>
                  <a:cubicBezTo>
                    <a:pt x="44245" y="120531"/>
                    <a:pt x="52192" y="132010"/>
                    <a:pt x="63671" y="135983"/>
                  </a:cubicBezTo>
                  <a:cubicBezTo>
                    <a:pt x="74709" y="139957"/>
                    <a:pt x="86630" y="135542"/>
                    <a:pt x="94135" y="124946"/>
                  </a:cubicBezTo>
                  <a:cubicBezTo>
                    <a:pt x="101199" y="115232"/>
                    <a:pt x="99875" y="104195"/>
                    <a:pt x="99875" y="93157"/>
                  </a:cubicBezTo>
                  <a:cubicBezTo>
                    <a:pt x="99875" y="92274"/>
                    <a:pt x="98550" y="91392"/>
                    <a:pt x="97667" y="90950"/>
                  </a:cubicBezTo>
                  <a:cubicBezTo>
                    <a:pt x="87954" y="90508"/>
                    <a:pt x="79565" y="85652"/>
                    <a:pt x="73826" y="79029"/>
                  </a:cubicBezTo>
                  <a:close/>
                  <a:moveTo>
                    <a:pt x="97667" y="136866"/>
                  </a:moveTo>
                  <a:cubicBezTo>
                    <a:pt x="105614" y="138191"/>
                    <a:pt x="108263" y="136866"/>
                    <a:pt x="110470" y="129802"/>
                  </a:cubicBezTo>
                  <a:cubicBezTo>
                    <a:pt x="111795" y="125387"/>
                    <a:pt x="113120" y="120531"/>
                    <a:pt x="113120" y="115674"/>
                  </a:cubicBezTo>
                  <a:cubicBezTo>
                    <a:pt x="113561" y="103753"/>
                    <a:pt x="113120" y="91392"/>
                    <a:pt x="113120" y="79471"/>
                  </a:cubicBezTo>
                  <a:cubicBezTo>
                    <a:pt x="112678" y="54747"/>
                    <a:pt x="93694" y="34438"/>
                    <a:pt x="71177" y="34879"/>
                  </a:cubicBezTo>
                  <a:cubicBezTo>
                    <a:pt x="48660" y="34879"/>
                    <a:pt x="29234" y="55188"/>
                    <a:pt x="29234" y="79912"/>
                  </a:cubicBezTo>
                  <a:cubicBezTo>
                    <a:pt x="29234" y="91833"/>
                    <a:pt x="28792" y="103312"/>
                    <a:pt x="29234" y="115232"/>
                  </a:cubicBezTo>
                  <a:cubicBezTo>
                    <a:pt x="29234" y="120089"/>
                    <a:pt x="30558" y="125387"/>
                    <a:pt x="31883" y="130244"/>
                  </a:cubicBezTo>
                  <a:cubicBezTo>
                    <a:pt x="34091" y="137750"/>
                    <a:pt x="38506" y="139515"/>
                    <a:pt x="46011" y="137308"/>
                  </a:cubicBezTo>
                  <a:cubicBezTo>
                    <a:pt x="43362" y="132893"/>
                    <a:pt x="40713" y="129361"/>
                    <a:pt x="38506" y="124946"/>
                  </a:cubicBezTo>
                  <a:cubicBezTo>
                    <a:pt x="33207" y="113908"/>
                    <a:pt x="34532" y="101546"/>
                    <a:pt x="35415" y="89626"/>
                  </a:cubicBezTo>
                  <a:cubicBezTo>
                    <a:pt x="35415" y="85652"/>
                    <a:pt x="38506" y="83003"/>
                    <a:pt x="42479" y="83003"/>
                  </a:cubicBezTo>
                  <a:cubicBezTo>
                    <a:pt x="52192" y="83003"/>
                    <a:pt x="60139" y="79029"/>
                    <a:pt x="66762" y="71082"/>
                  </a:cubicBezTo>
                  <a:cubicBezTo>
                    <a:pt x="69852" y="67109"/>
                    <a:pt x="75592" y="66667"/>
                    <a:pt x="78682" y="70641"/>
                  </a:cubicBezTo>
                  <a:cubicBezTo>
                    <a:pt x="84864" y="78147"/>
                    <a:pt x="92810" y="82120"/>
                    <a:pt x="102524" y="82562"/>
                  </a:cubicBezTo>
                  <a:cubicBezTo>
                    <a:pt x="106497" y="82562"/>
                    <a:pt x="109588" y="85652"/>
                    <a:pt x="109588" y="90067"/>
                  </a:cubicBezTo>
                  <a:cubicBezTo>
                    <a:pt x="109588" y="98014"/>
                    <a:pt x="109588" y="105961"/>
                    <a:pt x="109146" y="113908"/>
                  </a:cubicBezTo>
                  <a:cubicBezTo>
                    <a:pt x="108263" y="122297"/>
                    <a:pt x="103848" y="129802"/>
                    <a:pt x="97667" y="136866"/>
                  </a:cubicBezTo>
                  <a:close/>
                  <a:moveTo>
                    <a:pt x="389501" y="99780"/>
                  </a:moveTo>
                  <a:lnTo>
                    <a:pt x="389501" y="99780"/>
                  </a:lnTo>
                  <a:cubicBezTo>
                    <a:pt x="389501" y="95807"/>
                    <a:pt x="389943" y="91833"/>
                    <a:pt x="389501" y="87859"/>
                  </a:cubicBezTo>
                  <a:cubicBezTo>
                    <a:pt x="389060" y="85652"/>
                    <a:pt x="388177" y="83003"/>
                    <a:pt x="386852" y="81237"/>
                  </a:cubicBezTo>
                  <a:cubicBezTo>
                    <a:pt x="383320" y="77263"/>
                    <a:pt x="380671" y="72848"/>
                    <a:pt x="379788" y="67550"/>
                  </a:cubicBezTo>
                  <a:cubicBezTo>
                    <a:pt x="379346" y="64459"/>
                    <a:pt x="378464" y="63135"/>
                    <a:pt x="375815" y="64018"/>
                  </a:cubicBezTo>
                  <a:cubicBezTo>
                    <a:pt x="364335" y="66667"/>
                    <a:pt x="352856" y="66667"/>
                    <a:pt x="341819" y="64018"/>
                  </a:cubicBezTo>
                  <a:cubicBezTo>
                    <a:pt x="339611" y="63577"/>
                    <a:pt x="337845" y="64018"/>
                    <a:pt x="337845" y="67109"/>
                  </a:cubicBezTo>
                  <a:cubicBezTo>
                    <a:pt x="337404" y="73290"/>
                    <a:pt x="334313" y="77705"/>
                    <a:pt x="330340" y="81678"/>
                  </a:cubicBezTo>
                  <a:cubicBezTo>
                    <a:pt x="329457" y="82562"/>
                    <a:pt x="328574" y="83444"/>
                    <a:pt x="328574" y="84327"/>
                  </a:cubicBezTo>
                  <a:cubicBezTo>
                    <a:pt x="328574" y="94482"/>
                    <a:pt x="327691" y="104637"/>
                    <a:pt x="329015" y="114350"/>
                  </a:cubicBezTo>
                  <a:cubicBezTo>
                    <a:pt x="331222" y="128478"/>
                    <a:pt x="343143" y="138191"/>
                    <a:pt x="357713" y="138632"/>
                  </a:cubicBezTo>
                  <a:cubicBezTo>
                    <a:pt x="375815" y="139515"/>
                    <a:pt x="390825" y="124946"/>
                    <a:pt x="389501" y="107286"/>
                  </a:cubicBezTo>
                  <a:cubicBezTo>
                    <a:pt x="389501" y="105078"/>
                    <a:pt x="389501" y="102429"/>
                    <a:pt x="389501" y="99780"/>
                  </a:cubicBezTo>
                  <a:close/>
                  <a:moveTo>
                    <a:pt x="164334" y="64018"/>
                  </a:moveTo>
                  <a:cubicBezTo>
                    <a:pt x="166100" y="63135"/>
                    <a:pt x="167866" y="62694"/>
                    <a:pt x="169191" y="61369"/>
                  </a:cubicBezTo>
                  <a:cubicBezTo>
                    <a:pt x="171840" y="58720"/>
                    <a:pt x="174930" y="57837"/>
                    <a:pt x="178021" y="58720"/>
                  </a:cubicBezTo>
                  <a:cubicBezTo>
                    <a:pt x="193032" y="61811"/>
                    <a:pt x="206277" y="57837"/>
                    <a:pt x="216873" y="45034"/>
                  </a:cubicBezTo>
                  <a:cubicBezTo>
                    <a:pt x="220846" y="40177"/>
                    <a:pt x="224379" y="40177"/>
                    <a:pt x="228794" y="44150"/>
                  </a:cubicBezTo>
                  <a:cubicBezTo>
                    <a:pt x="235858" y="50332"/>
                    <a:pt x="243805" y="52980"/>
                    <a:pt x="252635" y="53864"/>
                  </a:cubicBezTo>
                  <a:cubicBezTo>
                    <a:pt x="259699" y="54305"/>
                    <a:pt x="261024" y="55629"/>
                    <a:pt x="262348" y="63135"/>
                  </a:cubicBezTo>
                  <a:cubicBezTo>
                    <a:pt x="263673" y="63577"/>
                    <a:pt x="265439" y="64018"/>
                    <a:pt x="267204" y="64018"/>
                  </a:cubicBezTo>
                  <a:cubicBezTo>
                    <a:pt x="267204" y="56071"/>
                    <a:pt x="267204" y="48124"/>
                    <a:pt x="267204" y="40619"/>
                  </a:cubicBezTo>
                  <a:cubicBezTo>
                    <a:pt x="267204" y="23841"/>
                    <a:pt x="253076" y="14128"/>
                    <a:pt x="238949" y="21192"/>
                  </a:cubicBezTo>
                  <a:cubicBezTo>
                    <a:pt x="234975" y="22959"/>
                    <a:pt x="232767" y="22517"/>
                    <a:pt x="230560" y="18543"/>
                  </a:cubicBezTo>
                  <a:cubicBezTo>
                    <a:pt x="227469" y="14128"/>
                    <a:pt x="223496" y="10596"/>
                    <a:pt x="218197" y="10155"/>
                  </a:cubicBezTo>
                  <a:cubicBezTo>
                    <a:pt x="212900" y="9713"/>
                    <a:pt x="207601" y="9271"/>
                    <a:pt x="202745" y="9271"/>
                  </a:cubicBezTo>
                  <a:cubicBezTo>
                    <a:pt x="192591" y="9713"/>
                    <a:pt x="183761" y="13687"/>
                    <a:pt x="176255" y="21192"/>
                  </a:cubicBezTo>
                  <a:cubicBezTo>
                    <a:pt x="164776" y="32671"/>
                    <a:pt x="162568" y="47241"/>
                    <a:pt x="164334" y="64018"/>
                  </a:cubicBezTo>
                  <a:close/>
                  <a:moveTo>
                    <a:pt x="177138" y="69758"/>
                  </a:moveTo>
                  <a:cubicBezTo>
                    <a:pt x="177138" y="80795"/>
                    <a:pt x="177138" y="91833"/>
                    <a:pt x="177138" y="102871"/>
                  </a:cubicBezTo>
                  <a:cubicBezTo>
                    <a:pt x="177138" y="120089"/>
                    <a:pt x="185968" y="133776"/>
                    <a:pt x="200537" y="139957"/>
                  </a:cubicBezTo>
                  <a:cubicBezTo>
                    <a:pt x="225261" y="150995"/>
                    <a:pt x="252194" y="131568"/>
                    <a:pt x="252635" y="102871"/>
                  </a:cubicBezTo>
                  <a:cubicBezTo>
                    <a:pt x="252635" y="92716"/>
                    <a:pt x="252635" y="82562"/>
                    <a:pt x="252635" y="72848"/>
                  </a:cubicBezTo>
                  <a:cubicBezTo>
                    <a:pt x="252635" y="69758"/>
                    <a:pt x="252635" y="67109"/>
                    <a:pt x="252635" y="64459"/>
                  </a:cubicBezTo>
                  <a:cubicBezTo>
                    <a:pt x="246895" y="63135"/>
                    <a:pt x="242039" y="62252"/>
                    <a:pt x="237182" y="60486"/>
                  </a:cubicBezTo>
                  <a:cubicBezTo>
                    <a:pt x="232326" y="58720"/>
                    <a:pt x="227911" y="55629"/>
                    <a:pt x="223054" y="53422"/>
                  </a:cubicBezTo>
                  <a:cubicBezTo>
                    <a:pt x="206719" y="68433"/>
                    <a:pt x="205394" y="68875"/>
                    <a:pt x="177138" y="69758"/>
                  </a:cubicBezTo>
                  <a:close/>
                  <a:moveTo>
                    <a:pt x="376256" y="159383"/>
                  </a:moveTo>
                  <a:cubicBezTo>
                    <a:pt x="375815" y="161590"/>
                    <a:pt x="374490" y="164240"/>
                    <a:pt x="373607" y="167330"/>
                  </a:cubicBezTo>
                  <a:cubicBezTo>
                    <a:pt x="372283" y="171745"/>
                    <a:pt x="369634" y="173953"/>
                    <a:pt x="365219" y="173953"/>
                  </a:cubicBezTo>
                  <a:cubicBezTo>
                    <a:pt x="360804" y="173953"/>
                    <a:pt x="356388" y="173953"/>
                    <a:pt x="351532" y="173953"/>
                  </a:cubicBezTo>
                  <a:cubicBezTo>
                    <a:pt x="347558" y="173953"/>
                    <a:pt x="344909" y="172187"/>
                    <a:pt x="343585" y="167772"/>
                  </a:cubicBezTo>
                  <a:cubicBezTo>
                    <a:pt x="342702" y="164681"/>
                    <a:pt x="341819" y="162032"/>
                    <a:pt x="340936" y="159383"/>
                  </a:cubicBezTo>
                  <a:cubicBezTo>
                    <a:pt x="332989" y="162032"/>
                    <a:pt x="325483" y="164681"/>
                    <a:pt x="317977" y="166889"/>
                  </a:cubicBezTo>
                  <a:cubicBezTo>
                    <a:pt x="311355" y="169096"/>
                    <a:pt x="306057" y="173511"/>
                    <a:pt x="302083" y="179251"/>
                  </a:cubicBezTo>
                  <a:cubicBezTo>
                    <a:pt x="301200" y="180575"/>
                    <a:pt x="301642" y="182783"/>
                    <a:pt x="301642" y="184108"/>
                  </a:cubicBezTo>
                  <a:cubicBezTo>
                    <a:pt x="302525" y="187639"/>
                    <a:pt x="304291" y="191171"/>
                    <a:pt x="304291" y="194703"/>
                  </a:cubicBezTo>
                  <a:cubicBezTo>
                    <a:pt x="305174" y="206624"/>
                    <a:pt x="305616" y="218103"/>
                    <a:pt x="306057" y="230023"/>
                  </a:cubicBezTo>
                  <a:cubicBezTo>
                    <a:pt x="306498" y="239737"/>
                    <a:pt x="306940" y="249008"/>
                    <a:pt x="307382" y="258721"/>
                  </a:cubicBezTo>
                  <a:cubicBezTo>
                    <a:pt x="310031" y="258721"/>
                    <a:pt x="312238" y="258721"/>
                    <a:pt x="314446" y="258721"/>
                  </a:cubicBezTo>
                  <a:cubicBezTo>
                    <a:pt x="314446" y="256514"/>
                    <a:pt x="314446" y="254748"/>
                    <a:pt x="314446" y="252982"/>
                  </a:cubicBezTo>
                  <a:cubicBezTo>
                    <a:pt x="314446" y="239737"/>
                    <a:pt x="314446" y="226050"/>
                    <a:pt x="314446" y="212363"/>
                  </a:cubicBezTo>
                  <a:cubicBezTo>
                    <a:pt x="314446" y="209273"/>
                    <a:pt x="315770" y="207066"/>
                    <a:pt x="318861" y="207066"/>
                  </a:cubicBezTo>
                  <a:cubicBezTo>
                    <a:pt x="321951" y="207066"/>
                    <a:pt x="323717" y="208832"/>
                    <a:pt x="323717" y="212363"/>
                  </a:cubicBezTo>
                  <a:cubicBezTo>
                    <a:pt x="323717" y="213247"/>
                    <a:pt x="323717" y="214571"/>
                    <a:pt x="323717" y="215896"/>
                  </a:cubicBezTo>
                  <a:cubicBezTo>
                    <a:pt x="323717" y="228699"/>
                    <a:pt x="323717" y="241944"/>
                    <a:pt x="323717" y="254748"/>
                  </a:cubicBezTo>
                  <a:cubicBezTo>
                    <a:pt x="323717" y="256514"/>
                    <a:pt x="323717" y="258280"/>
                    <a:pt x="323717" y="259605"/>
                  </a:cubicBezTo>
                  <a:cubicBezTo>
                    <a:pt x="346234" y="259605"/>
                    <a:pt x="368750" y="259605"/>
                    <a:pt x="391267" y="259605"/>
                  </a:cubicBezTo>
                  <a:cubicBezTo>
                    <a:pt x="391267" y="257397"/>
                    <a:pt x="391267" y="256072"/>
                    <a:pt x="391267" y="254306"/>
                  </a:cubicBezTo>
                  <a:cubicBezTo>
                    <a:pt x="391267" y="241061"/>
                    <a:pt x="391267" y="227816"/>
                    <a:pt x="391267" y="214571"/>
                  </a:cubicBezTo>
                  <a:cubicBezTo>
                    <a:pt x="391267" y="211039"/>
                    <a:pt x="391709" y="207948"/>
                    <a:pt x="395682" y="207507"/>
                  </a:cubicBezTo>
                  <a:cubicBezTo>
                    <a:pt x="400097" y="207507"/>
                    <a:pt x="400097" y="211039"/>
                    <a:pt x="400097" y="214129"/>
                  </a:cubicBezTo>
                  <a:cubicBezTo>
                    <a:pt x="400097" y="227375"/>
                    <a:pt x="400097" y="241061"/>
                    <a:pt x="400097" y="254306"/>
                  </a:cubicBezTo>
                  <a:cubicBezTo>
                    <a:pt x="400097" y="256072"/>
                    <a:pt x="400097" y="257838"/>
                    <a:pt x="400097" y="259163"/>
                  </a:cubicBezTo>
                  <a:cubicBezTo>
                    <a:pt x="401863" y="259163"/>
                    <a:pt x="402746" y="259605"/>
                    <a:pt x="403629" y="259605"/>
                  </a:cubicBezTo>
                  <a:cubicBezTo>
                    <a:pt x="408044" y="259605"/>
                    <a:pt x="412459" y="259605"/>
                    <a:pt x="416874" y="259605"/>
                  </a:cubicBezTo>
                  <a:cubicBezTo>
                    <a:pt x="420848" y="259605"/>
                    <a:pt x="422614" y="256956"/>
                    <a:pt x="422173" y="252982"/>
                  </a:cubicBezTo>
                  <a:cubicBezTo>
                    <a:pt x="421289" y="233997"/>
                    <a:pt x="419965" y="215013"/>
                    <a:pt x="419082" y="195587"/>
                  </a:cubicBezTo>
                  <a:cubicBezTo>
                    <a:pt x="418640" y="182783"/>
                    <a:pt x="410252" y="171304"/>
                    <a:pt x="399214" y="167772"/>
                  </a:cubicBezTo>
                  <a:cubicBezTo>
                    <a:pt x="392150" y="165123"/>
                    <a:pt x="384645" y="162474"/>
                    <a:pt x="376256" y="159383"/>
                  </a:cubicBezTo>
                  <a:close/>
                  <a:moveTo>
                    <a:pt x="54841" y="159383"/>
                  </a:moveTo>
                  <a:cubicBezTo>
                    <a:pt x="46452" y="162032"/>
                    <a:pt x="38064" y="164681"/>
                    <a:pt x="29676" y="167772"/>
                  </a:cubicBezTo>
                  <a:cubicBezTo>
                    <a:pt x="19962" y="171304"/>
                    <a:pt x="13781" y="179251"/>
                    <a:pt x="11574" y="189847"/>
                  </a:cubicBezTo>
                  <a:cubicBezTo>
                    <a:pt x="10691" y="193379"/>
                    <a:pt x="10691" y="196911"/>
                    <a:pt x="10691" y="200443"/>
                  </a:cubicBezTo>
                  <a:cubicBezTo>
                    <a:pt x="9808" y="217662"/>
                    <a:pt x="8924" y="234880"/>
                    <a:pt x="8042" y="252099"/>
                  </a:cubicBezTo>
                  <a:cubicBezTo>
                    <a:pt x="8042" y="256072"/>
                    <a:pt x="8924" y="259163"/>
                    <a:pt x="12898" y="259605"/>
                  </a:cubicBezTo>
                  <a:cubicBezTo>
                    <a:pt x="18197" y="260046"/>
                    <a:pt x="23494" y="259605"/>
                    <a:pt x="29234" y="259605"/>
                  </a:cubicBezTo>
                  <a:cubicBezTo>
                    <a:pt x="29234" y="257397"/>
                    <a:pt x="29234" y="255631"/>
                    <a:pt x="29234" y="253865"/>
                  </a:cubicBezTo>
                  <a:cubicBezTo>
                    <a:pt x="29234" y="240620"/>
                    <a:pt x="29234" y="227375"/>
                    <a:pt x="29234" y="214129"/>
                  </a:cubicBezTo>
                  <a:cubicBezTo>
                    <a:pt x="29234" y="210598"/>
                    <a:pt x="29234" y="207066"/>
                    <a:pt x="33649" y="207066"/>
                  </a:cubicBezTo>
                  <a:cubicBezTo>
                    <a:pt x="38064" y="207066"/>
                    <a:pt x="38064" y="210598"/>
                    <a:pt x="38064" y="214129"/>
                  </a:cubicBezTo>
                  <a:cubicBezTo>
                    <a:pt x="38064" y="226933"/>
                    <a:pt x="38064" y="239737"/>
                    <a:pt x="38064" y="252541"/>
                  </a:cubicBezTo>
                  <a:cubicBezTo>
                    <a:pt x="38064" y="254748"/>
                    <a:pt x="38064" y="256956"/>
                    <a:pt x="38064" y="259163"/>
                  </a:cubicBezTo>
                  <a:cubicBezTo>
                    <a:pt x="61022" y="259163"/>
                    <a:pt x="83539" y="259163"/>
                    <a:pt x="106497" y="259163"/>
                  </a:cubicBezTo>
                  <a:cubicBezTo>
                    <a:pt x="106497" y="254306"/>
                    <a:pt x="106497" y="249891"/>
                    <a:pt x="106497" y="245476"/>
                  </a:cubicBezTo>
                  <a:cubicBezTo>
                    <a:pt x="106497" y="234439"/>
                    <a:pt x="106497" y="223401"/>
                    <a:pt x="106497" y="212363"/>
                  </a:cubicBezTo>
                  <a:cubicBezTo>
                    <a:pt x="106497" y="209273"/>
                    <a:pt x="107821" y="207066"/>
                    <a:pt x="110912" y="207066"/>
                  </a:cubicBezTo>
                  <a:cubicBezTo>
                    <a:pt x="114003" y="207066"/>
                    <a:pt x="115327" y="209273"/>
                    <a:pt x="115327" y="212363"/>
                  </a:cubicBezTo>
                  <a:cubicBezTo>
                    <a:pt x="115327" y="213247"/>
                    <a:pt x="115327" y="214571"/>
                    <a:pt x="115327" y="215896"/>
                  </a:cubicBezTo>
                  <a:cubicBezTo>
                    <a:pt x="115327" y="228699"/>
                    <a:pt x="115327" y="241944"/>
                    <a:pt x="115327" y="254748"/>
                  </a:cubicBezTo>
                  <a:cubicBezTo>
                    <a:pt x="115327" y="256514"/>
                    <a:pt x="115327" y="258280"/>
                    <a:pt x="115769" y="259605"/>
                  </a:cubicBezTo>
                  <a:cubicBezTo>
                    <a:pt x="118418" y="259605"/>
                    <a:pt x="120625" y="259605"/>
                    <a:pt x="123274" y="259605"/>
                  </a:cubicBezTo>
                  <a:cubicBezTo>
                    <a:pt x="123274" y="258721"/>
                    <a:pt x="123716" y="257838"/>
                    <a:pt x="123716" y="256514"/>
                  </a:cubicBezTo>
                  <a:cubicBezTo>
                    <a:pt x="124599" y="238854"/>
                    <a:pt x="125482" y="221635"/>
                    <a:pt x="126365" y="204417"/>
                  </a:cubicBezTo>
                  <a:cubicBezTo>
                    <a:pt x="126806" y="198677"/>
                    <a:pt x="127248" y="192938"/>
                    <a:pt x="129014" y="187639"/>
                  </a:cubicBezTo>
                  <a:cubicBezTo>
                    <a:pt x="130780" y="181017"/>
                    <a:pt x="131663" y="180134"/>
                    <a:pt x="126365" y="174835"/>
                  </a:cubicBezTo>
                  <a:cubicBezTo>
                    <a:pt x="124157" y="172628"/>
                    <a:pt x="121508" y="169979"/>
                    <a:pt x="118859" y="169096"/>
                  </a:cubicBezTo>
                  <a:cubicBezTo>
                    <a:pt x="109588" y="165564"/>
                    <a:pt x="99875" y="162474"/>
                    <a:pt x="90603" y="158941"/>
                  </a:cubicBezTo>
                  <a:cubicBezTo>
                    <a:pt x="87512" y="164681"/>
                    <a:pt x="88837" y="175277"/>
                    <a:pt x="77358" y="173511"/>
                  </a:cubicBezTo>
                  <a:cubicBezTo>
                    <a:pt x="77358" y="178368"/>
                    <a:pt x="77358" y="183224"/>
                    <a:pt x="77358" y="187639"/>
                  </a:cubicBezTo>
                  <a:cubicBezTo>
                    <a:pt x="77358" y="191171"/>
                    <a:pt x="76916" y="194262"/>
                    <a:pt x="72943" y="194262"/>
                  </a:cubicBezTo>
                  <a:cubicBezTo>
                    <a:pt x="68969" y="194262"/>
                    <a:pt x="68528" y="191171"/>
                    <a:pt x="68528" y="187639"/>
                  </a:cubicBezTo>
                  <a:cubicBezTo>
                    <a:pt x="68528" y="183224"/>
                    <a:pt x="68528" y="178368"/>
                    <a:pt x="68528" y="173511"/>
                  </a:cubicBezTo>
                  <a:cubicBezTo>
                    <a:pt x="56607" y="175719"/>
                    <a:pt x="57932" y="164681"/>
                    <a:pt x="54841" y="159383"/>
                  </a:cubicBezTo>
                  <a:close/>
                  <a:moveTo>
                    <a:pt x="269412" y="302430"/>
                  </a:moveTo>
                  <a:cubicBezTo>
                    <a:pt x="277359" y="302430"/>
                    <a:pt x="284865" y="302430"/>
                    <a:pt x="292370" y="302430"/>
                  </a:cubicBezTo>
                  <a:cubicBezTo>
                    <a:pt x="298993" y="302430"/>
                    <a:pt x="301642" y="299340"/>
                    <a:pt x="301200" y="292276"/>
                  </a:cubicBezTo>
                  <a:cubicBezTo>
                    <a:pt x="300759" y="283004"/>
                    <a:pt x="299876" y="273733"/>
                    <a:pt x="299434" y="264461"/>
                  </a:cubicBezTo>
                  <a:cubicBezTo>
                    <a:pt x="298110" y="242827"/>
                    <a:pt x="296785" y="221193"/>
                    <a:pt x="295902" y="199560"/>
                  </a:cubicBezTo>
                  <a:cubicBezTo>
                    <a:pt x="295461" y="189405"/>
                    <a:pt x="292370" y="185432"/>
                    <a:pt x="283099" y="182783"/>
                  </a:cubicBezTo>
                  <a:cubicBezTo>
                    <a:pt x="268088" y="178809"/>
                    <a:pt x="252635" y="176160"/>
                    <a:pt x="238949" y="167330"/>
                  </a:cubicBezTo>
                  <a:cubicBezTo>
                    <a:pt x="238507" y="167330"/>
                    <a:pt x="238065" y="167330"/>
                    <a:pt x="237624" y="167330"/>
                  </a:cubicBezTo>
                  <a:cubicBezTo>
                    <a:pt x="236299" y="171745"/>
                    <a:pt x="234533" y="176602"/>
                    <a:pt x="233209" y="181017"/>
                  </a:cubicBezTo>
                  <a:cubicBezTo>
                    <a:pt x="231884" y="185432"/>
                    <a:pt x="228794" y="187639"/>
                    <a:pt x="224820" y="187639"/>
                  </a:cubicBezTo>
                  <a:cubicBezTo>
                    <a:pt x="218639" y="187639"/>
                    <a:pt x="212900" y="187639"/>
                    <a:pt x="206719" y="187639"/>
                  </a:cubicBezTo>
                  <a:cubicBezTo>
                    <a:pt x="202303" y="187639"/>
                    <a:pt x="199213" y="185432"/>
                    <a:pt x="197888" y="181017"/>
                  </a:cubicBezTo>
                  <a:cubicBezTo>
                    <a:pt x="196564" y="176602"/>
                    <a:pt x="194798" y="172187"/>
                    <a:pt x="193473" y="168213"/>
                  </a:cubicBezTo>
                  <a:cubicBezTo>
                    <a:pt x="183319" y="171745"/>
                    <a:pt x="173606" y="175719"/>
                    <a:pt x="163451" y="178809"/>
                  </a:cubicBezTo>
                  <a:cubicBezTo>
                    <a:pt x="157712" y="180575"/>
                    <a:pt x="151972" y="181900"/>
                    <a:pt x="146233" y="183666"/>
                  </a:cubicBezTo>
                  <a:cubicBezTo>
                    <a:pt x="138727" y="185873"/>
                    <a:pt x="135636" y="189847"/>
                    <a:pt x="135195" y="197794"/>
                  </a:cubicBezTo>
                  <a:cubicBezTo>
                    <a:pt x="134753" y="204417"/>
                    <a:pt x="134753" y="211481"/>
                    <a:pt x="134312" y="218103"/>
                  </a:cubicBezTo>
                  <a:cubicBezTo>
                    <a:pt x="133429" y="232673"/>
                    <a:pt x="132546" y="246801"/>
                    <a:pt x="131663" y="261371"/>
                  </a:cubicBezTo>
                  <a:cubicBezTo>
                    <a:pt x="131221" y="272408"/>
                    <a:pt x="130338" y="283004"/>
                    <a:pt x="129897" y="294042"/>
                  </a:cubicBezTo>
                  <a:cubicBezTo>
                    <a:pt x="129897" y="298015"/>
                    <a:pt x="131221" y="301989"/>
                    <a:pt x="134753" y="302430"/>
                  </a:cubicBezTo>
                  <a:cubicBezTo>
                    <a:pt x="143142" y="303314"/>
                    <a:pt x="151531" y="302430"/>
                    <a:pt x="160361" y="302430"/>
                  </a:cubicBezTo>
                  <a:cubicBezTo>
                    <a:pt x="160361" y="292717"/>
                    <a:pt x="160361" y="283004"/>
                    <a:pt x="160361" y="273733"/>
                  </a:cubicBezTo>
                  <a:cubicBezTo>
                    <a:pt x="160361" y="262695"/>
                    <a:pt x="160361" y="251657"/>
                    <a:pt x="160361" y="240620"/>
                  </a:cubicBezTo>
                  <a:cubicBezTo>
                    <a:pt x="160361" y="237529"/>
                    <a:pt x="161243" y="234880"/>
                    <a:pt x="164334" y="234880"/>
                  </a:cubicBezTo>
                  <a:cubicBezTo>
                    <a:pt x="167866" y="234880"/>
                    <a:pt x="168749" y="237529"/>
                    <a:pt x="168749" y="240620"/>
                  </a:cubicBezTo>
                  <a:cubicBezTo>
                    <a:pt x="168749" y="241503"/>
                    <a:pt x="168749" y="242386"/>
                    <a:pt x="168749" y="243269"/>
                  </a:cubicBezTo>
                  <a:cubicBezTo>
                    <a:pt x="168749" y="260929"/>
                    <a:pt x="168749" y="279031"/>
                    <a:pt x="168749" y="297132"/>
                  </a:cubicBezTo>
                  <a:cubicBezTo>
                    <a:pt x="168749" y="298899"/>
                    <a:pt x="168749" y="300664"/>
                    <a:pt x="168749" y="301989"/>
                  </a:cubicBezTo>
                  <a:cubicBezTo>
                    <a:pt x="199213" y="301989"/>
                    <a:pt x="229676" y="301989"/>
                    <a:pt x="260140" y="301989"/>
                  </a:cubicBezTo>
                  <a:cubicBezTo>
                    <a:pt x="260140" y="300223"/>
                    <a:pt x="260140" y="298457"/>
                    <a:pt x="260140" y="296691"/>
                  </a:cubicBezTo>
                  <a:cubicBezTo>
                    <a:pt x="260140" y="278589"/>
                    <a:pt x="260140" y="260487"/>
                    <a:pt x="260140" y="242386"/>
                  </a:cubicBezTo>
                  <a:cubicBezTo>
                    <a:pt x="260140" y="241061"/>
                    <a:pt x="259699" y="239296"/>
                    <a:pt x="260140" y="237971"/>
                  </a:cubicBezTo>
                  <a:cubicBezTo>
                    <a:pt x="261024" y="236205"/>
                    <a:pt x="262789" y="233997"/>
                    <a:pt x="263673" y="234439"/>
                  </a:cubicBezTo>
                  <a:cubicBezTo>
                    <a:pt x="264997" y="234439"/>
                    <a:pt x="266763" y="236205"/>
                    <a:pt x="268088" y="237971"/>
                  </a:cubicBezTo>
                  <a:cubicBezTo>
                    <a:pt x="268529" y="238854"/>
                    <a:pt x="268529" y="241061"/>
                    <a:pt x="268529" y="242386"/>
                  </a:cubicBezTo>
                  <a:cubicBezTo>
                    <a:pt x="268529" y="260046"/>
                    <a:pt x="268529" y="278148"/>
                    <a:pt x="268529" y="296249"/>
                  </a:cubicBezTo>
                  <a:cubicBezTo>
                    <a:pt x="269412" y="298015"/>
                    <a:pt x="269412" y="299781"/>
                    <a:pt x="269412" y="302430"/>
                  </a:cubicBezTo>
                  <a:close/>
                  <a:moveTo>
                    <a:pt x="133870" y="311702"/>
                  </a:moveTo>
                  <a:cubicBezTo>
                    <a:pt x="123274" y="306845"/>
                    <a:pt x="121067" y="302430"/>
                    <a:pt x="121950" y="290068"/>
                  </a:cubicBezTo>
                  <a:cubicBezTo>
                    <a:pt x="122391" y="283446"/>
                    <a:pt x="122391" y="276823"/>
                    <a:pt x="123274" y="269759"/>
                  </a:cubicBezTo>
                  <a:cubicBezTo>
                    <a:pt x="121508" y="269759"/>
                    <a:pt x="119742" y="269759"/>
                    <a:pt x="117976" y="269759"/>
                  </a:cubicBezTo>
                  <a:cubicBezTo>
                    <a:pt x="83980" y="269759"/>
                    <a:pt x="50426" y="269759"/>
                    <a:pt x="16430" y="269759"/>
                  </a:cubicBezTo>
                  <a:cubicBezTo>
                    <a:pt x="4509" y="269759"/>
                    <a:pt x="-788" y="264020"/>
                    <a:pt x="94" y="251216"/>
                  </a:cubicBezTo>
                  <a:cubicBezTo>
                    <a:pt x="978" y="232231"/>
                    <a:pt x="1861" y="213688"/>
                    <a:pt x="2744" y="194703"/>
                  </a:cubicBezTo>
                  <a:cubicBezTo>
                    <a:pt x="4068" y="176160"/>
                    <a:pt x="15106" y="162032"/>
                    <a:pt x="31883" y="157617"/>
                  </a:cubicBezTo>
                  <a:cubicBezTo>
                    <a:pt x="39388" y="155851"/>
                    <a:pt x="46894" y="152760"/>
                    <a:pt x="53075" y="147021"/>
                  </a:cubicBezTo>
                  <a:cubicBezTo>
                    <a:pt x="51309" y="147021"/>
                    <a:pt x="49102" y="146580"/>
                    <a:pt x="47336" y="146580"/>
                  </a:cubicBezTo>
                  <a:cubicBezTo>
                    <a:pt x="33649" y="147462"/>
                    <a:pt x="24819" y="145255"/>
                    <a:pt x="21728" y="123180"/>
                  </a:cubicBezTo>
                  <a:cubicBezTo>
                    <a:pt x="19962" y="111259"/>
                    <a:pt x="20845" y="98897"/>
                    <a:pt x="20845" y="86093"/>
                  </a:cubicBezTo>
                  <a:cubicBezTo>
                    <a:pt x="20845" y="79029"/>
                    <a:pt x="20845" y="71965"/>
                    <a:pt x="22612" y="65343"/>
                  </a:cubicBezTo>
                  <a:cubicBezTo>
                    <a:pt x="28351" y="39294"/>
                    <a:pt x="49985" y="22959"/>
                    <a:pt x="75592" y="24283"/>
                  </a:cubicBezTo>
                  <a:cubicBezTo>
                    <a:pt x="98550" y="25607"/>
                    <a:pt x="119300" y="45475"/>
                    <a:pt x="121950" y="70641"/>
                  </a:cubicBezTo>
                  <a:cubicBezTo>
                    <a:pt x="123716" y="89184"/>
                    <a:pt x="124157" y="107727"/>
                    <a:pt x="121508" y="126270"/>
                  </a:cubicBezTo>
                  <a:cubicBezTo>
                    <a:pt x="121067" y="128478"/>
                    <a:pt x="120184" y="130685"/>
                    <a:pt x="119742" y="132893"/>
                  </a:cubicBezTo>
                  <a:cubicBezTo>
                    <a:pt x="116652" y="142165"/>
                    <a:pt x="111354" y="145696"/>
                    <a:pt x="102082" y="146138"/>
                  </a:cubicBezTo>
                  <a:cubicBezTo>
                    <a:pt x="98991" y="146138"/>
                    <a:pt x="95901" y="146138"/>
                    <a:pt x="92810" y="146138"/>
                  </a:cubicBezTo>
                  <a:cubicBezTo>
                    <a:pt x="92810" y="146580"/>
                    <a:pt x="92810" y="147021"/>
                    <a:pt x="92369" y="147904"/>
                  </a:cubicBezTo>
                  <a:cubicBezTo>
                    <a:pt x="97225" y="150553"/>
                    <a:pt x="102082" y="153644"/>
                    <a:pt x="107380" y="154968"/>
                  </a:cubicBezTo>
                  <a:cubicBezTo>
                    <a:pt x="120184" y="158059"/>
                    <a:pt x="131663" y="163356"/>
                    <a:pt x="138727" y="175719"/>
                  </a:cubicBezTo>
                  <a:cubicBezTo>
                    <a:pt x="149323" y="172628"/>
                    <a:pt x="159919" y="170420"/>
                    <a:pt x="170073" y="167330"/>
                  </a:cubicBezTo>
                  <a:cubicBezTo>
                    <a:pt x="177138" y="164681"/>
                    <a:pt x="184202" y="161590"/>
                    <a:pt x="190824" y="158059"/>
                  </a:cubicBezTo>
                  <a:cubicBezTo>
                    <a:pt x="193915" y="156734"/>
                    <a:pt x="193915" y="146580"/>
                    <a:pt x="191266" y="144372"/>
                  </a:cubicBezTo>
                  <a:cubicBezTo>
                    <a:pt x="180670" y="136866"/>
                    <a:pt x="173606" y="126270"/>
                    <a:pt x="170515" y="112584"/>
                  </a:cubicBezTo>
                  <a:cubicBezTo>
                    <a:pt x="170515" y="111701"/>
                    <a:pt x="168749" y="109935"/>
                    <a:pt x="167425" y="109935"/>
                  </a:cubicBezTo>
                  <a:cubicBezTo>
                    <a:pt x="151089" y="106844"/>
                    <a:pt x="143583" y="85652"/>
                    <a:pt x="154621" y="71524"/>
                  </a:cubicBezTo>
                  <a:cubicBezTo>
                    <a:pt x="155504" y="70199"/>
                    <a:pt x="155504" y="67992"/>
                    <a:pt x="155946" y="66226"/>
                  </a:cubicBezTo>
                  <a:cubicBezTo>
                    <a:pt x="156387" y="56954"/>
                    <a:pt x="155946" y="47683"/>
                    <a:pt x="157712" y="38853"/>
                  </a:cubicBezTo>
                  <a:cubicBezTo>
                    <a:pt x="162127" y="16336"/>
                    <a:pt x="181111" y="441"/>
                    <a:pt x="202745" y="0"/>
                  </a:cubicBezTo>
                  <a:cubicBezTo>
                    <a:pt x="207160" y="0"/>
                    <a:pt x="211575" y="0"/>
                    <a:pt x="216431" y="0"/>
                  </a:cubicBezTo>
                  <a:cubicBezTo>
                    <a:pt x="223937" y="0"/>
                    <a:pt x="230560" y="3091"/>
                    <a:pt x="235858" y="8830"/>
                  </a:cubicBezTo>
                  <a:cubicBezTo>
                    <a:pt x="237624" y="10596"/>
                    <a:pt x="238507" y="11038"/>
                    <a:pt x="241156" y="10596"/>
                  </a:cubicBezTo>
                  <a:cubicBezTo>
                    <a:pt x="259699" y="4856"/>
                    <a:pt x="277359" y="18985"/>
                    <a:pt x="277801" y="39735"/>
                  </a:cubicBezTo>
                  <a:cubicBezTo>
                    <a:pt x="277801" y="49449"/>
                    <a:pt x="277801" y="59162"/>
                    <a:pt x="277801" y="68875"/>
                  </a:cubicBezTo>
                  <a:cubicBezTo>
                    <a:pt x="277801" y="71082"/>
                    <a:pt x="278242" y="73290"/>
                    <a:pt x="279567" y="74614"/>
                  </a:cubicBezTo>
                  <a:cubicBezTo>
                    <a:pt x="287514" y="89184"/>
                    <a:pt x="280449" y="106844"/>
                    <a:pt x="264997" y="109935"/>
                  </a:cubicBezTo>
                  <a:cubicBezTo>
                    <a:pt x="262789" y="110376"/>
                    <a:pt x="261465" y="111259"/>
                    <a:pt x="261024" y="113908"/>
                  </a:cubicBezTo>
                  <a:cubicBezTo>
                    <a:pt x="258374" y="125829"/>
                    <a:pt x="252194" y="135542"/>
                    <a:pt x="242922" y="142606"/>
                  </a:cubicBezTo>
                  <a:cubicBezTo>
                    <a:pt x="238507" y="146138"/>
                    <a:pt x="239390" y="155851"/>
                    <a:pt x="244246" y="158500"/>
                  </a:cubicBezTo>
                  <a:cubicBezTo>
                    <a:pt x="257050" y="166447"/>
                    <a:pt x="271619" y="168655"/>
                    <a:pt x="285306" y="173070"/>
                  </a:cubicBezTo>
                  <a:cubicBezTo>
                    <a:pt x="291487" y="174835"/>
                    <a:pt x="295902" y="175719"/>
                    <a:pt x="299876" y="168655"/>
                  </a:cubicBezTo>
                  <a:cubicBezTo>
                    <a:pt x="304291" y="162032"/>
                    <a:pt x="311797" y="158941"/>
                    <a:pt x="319302" y="156734"/>
                  </a:cubicBezTo>
                  <a:cubicBezTo>
                    <a:pt x="325483" y="154968"/>
                    <a:pt x="331664" y="151877"/>
                    <a:pt x="337845" y="149229"/>
                  </a:cubicBezTo>
                  <a:cubicBezTo>
                    <a:pt x="341819" y="147462"/>
                    <a:pt x="341819" y="143930"/>
                    <a:pt x="338287" y="141281"/>
                  </a:cubicBezTo>
                  <a:cubicBezTo>
                    <a:pt x="330340" y="135542"/>
                    <a:pt x="324600" y="128036"/>
                    <a:pt x="321951" y="117882"/>
                  </a:cubicBezTo>
                  <a:cubicBezTo>
                    <a:pt x="321510" y="116557"/>
                    <a:pt x="320185" y="114791"/>
                    <a:pt x="318861" y="114791"/>
                  </a:cubicBezTo>
                  <a:cubicBezTo>
                    <a:pt x="302967" y="110817"/>
                    <a:pt x="298993" y="91833"/>
                    <a:pt x="309147" y="82120"/>
                  </a:cubicBezTo>
                  <a:cubicBezTo>
                    <a:pt x="310031" y="81237"/>
                    <a:pt x="310472" y="78588"/>
                    <a:pt x="310472" y="77263"/>
                  </a:cubicBezTo>
                  <a:cubicBezTo>
                    <a:pt x="310913" y="70641"/>
                    <a:pt x="310472" y="63577"/>
                    <a:pt x="311797" y="56954"/>
                  </a:cubicBezTo>
                  <a:cubicBezTo>
                    <a:pt x="317536" y="31789"/>
                    <a:pt x="341377" y="15011"/>
                    <a:pt x="365660" y="18543"/>
                  </a:cubicBezTo>
                  <a:cubicBezTo>
                    <a:pt x="387735" y="21634"/>
                    <a:pt x="403629" y="36204"/>
                    <a:pt x="408486" y="56954"/>
                  </a:cubicBezTo>
                  <a:cubicBezTo>
                    <a:pt x="409810" y="63577"/>
                    <a:pt x="409369" y="70641"/>
                    <a:pt x="409810" y="77263"/>
                  </a:cubicBezTo>
                  <a:cubicBezTo>
                    <a:pt x="409810" y="79029"/>
                    <a:pt x="410252" y="81237"/>
                    <a:pt x="411576" y="82562"/>
                  </a:cubicBezTo>
                  <a:cubicBezTo>
                    <a:pt x="421289" y="94482"/>
                    <a:pt x="416874" y="110817"/>
                    <a:pt x="402746" y="114791"/>
                  </a:cubicBezTo>
                  <a:cubicBezTo>
                    <a:pt x="401422" y="115232"/>
                    <a:pt x="399214" y="116557"/>
                    <a:pt x="398773" y="118323"/>
                  </a:cubicBezTo>
                  <a:cubicBezTo>
                    <a:pt x="396124" y="128478"/>
                    <a:pt x="389943" y="135983"/>
                    <a:pt x="381995" y="141723"/>
                  </a:cubicBezTo>
                  <a:cubicBezTo>
                    <a:pt x="380671" y="142606"/>
                    <a:pt x="379346" y="144372"/>
                    <a:pt x="379346" y="145696"/>
                  </a:cubicBezTo>
                  <a:cubicBezTo>
                    <a:pt x="379346" y="147021"/>
                    <a:pt x="381113" y="148787"/>
                    <a:pt x="382437" y="149229"/>
                  </a:cubicBezTo>
                  <a:cubicBezTo>
                    <a:pt x="388177" y="151877"/>
                    <a:pt x="394358" y="154526"/>
                    <a:pt x="400097" y="156734"/>
                  </a:cubicBezTo>
                  <a:cubicBezTo>
                    <a:pt x="418640" y="162474"/>
                    <a:pt x="428795" y="174835"/>
                    <a:pt x="430119" y="195145"/>
                  </a:cubicBezTo>
                  <a:cubicBezTo>
                    <a:pt x="431444" y="213688"/>
                    <a:pt x="432327" y="232673"/>
                    <a:pt x="433210" y="251657"/>
                  </a:cubicBezTo>
                  <a:cubicBezTo>
                    <a:pt x="433652" y="263136"/>
                    <a:pt x="427912" y="268876"/>
                    <a:pt x="417316" y="268876"/>
                  </a:cubicBezTo>
                  <a:cubicBezTo>
                    <a:pt x="383320" y="268876"/>
                    <a:pt x="349325" y="268876"/>
                    <a:pt x="315328" y="268876"/>
                  </a:cubicBezTo>
                  <a:cubicBezTo>
                    <a:pt x="313562" y="268876"/>
                    <a:pt x="311797" y="268876"/>
                    <a:pt x="309589" y="268876"/>
                  </a:cubicBezTo>
                  <a:cubicBezTo>
                    <a:pt x="310031" y="275499"/>
                    <a:pt x="309589" y="281680"/>
                    <a:pt x="310472" y="287861"/>
                  </a:cubicBezTo>
                  <a:cubicBezTo>
                    <a:pt x="311797" y="298899"/>
                    <a:pt x="308706" y="306845"/>
                    <a:pt x="298993" y="311260"/>
                  </a:cubicBezTo>
                  <a:cubicBezTo>
                    <a:pt x="242922" y="311702"/>
                    <a:pt x="188617" y="311702"/>
                    <a:pt x="133870" y="311702"/>
                  </a:cubicBezTo>
                  <a:close/>
                </a:path>
              </a:pathLst>
            </a:custGeom>
            <a:grp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4ED1E06A-8E95-D26A-9525-2521865B6AED}"/>
                </a:ext>
              </a:extLst>
            </p:cNvPr>
            <p:cNvSpPr/>
            <p:nvPr/>
          </p:nvSpPr>
          <p:spPr>
            <a:xfrm>
              <a:off x="6312212" y="4546157"/>
              <a:ext cx="421636" cy="177272"/>
            </a:xfrm>
            <a:custGeom>
              <a:avLst/>
              <a:gdLst>
                <a:gd name="connsiteX0" fmla="*/ 67550 w 421636"/>
                <a:gd name="connsiteY0" fmla="*/ 165132 h 177272"/>
                <a:gd name="connsiteX1" fmla="*/ 74614 w 421636"/>
                <a:gd name="connsiteY1" fmla="*/ 153211 h 177272"/>
                <a:gd name="connsiteX2" fmla="*/ 94482 w 421636"/>
                <a:gd name="connsiteY2" fmla="*/ 141732 h 177272"/>
                <a:gd name="connsiteX3" fmla="*/ 114350 w 421636"/>
                <a:gd name="connsiteY3" fmla="*/ 140849 h 177272"/>
                <a:gd name="connsiteX4" fmla="*/ 124504 w 421636"/>
                <a:gd name="connsiteY4" fmla="*/ 111710 h 177272"/>
                <a:gd name="connsiteX5" fmla="*/ 118765 w 421636"/>
                <a:gd name="connsiteY5" fmla="*/ 99347 h 177272"/>
                <a:gd name="connsiteX6" fmla="*/ 117440 w 421636"/>
                <a:gd name="connsiteY6" fmla="*/ 73299 h 177272"/>
                <a:gd name="connsiteX7" fmla="*/ 110376 w 421636"/>
                <a:gd name="connsiteY7" fmla="*/ 65793 h 177272"/>
                <a:gd name="connsiteX8" fmla="*/ 24725 w 421636"/>
                <a:gd name="connsiteY8" fmla="*/ 65793 h 177272"/>
                <a:gd name="connsiteX9" fmla="*/ 7506 w 421636"/>
                <a:gd name="connsiteY9" fmla="*/ 85219 h 177272"/>
                <a:gd name="connsiteX10" fmla="*/ 7506 w 421636"/>
                <a:gd name="connsiteY10" fmla="*/ 122747 h 177272"/>
                <a:gd name="connsiteX11" fmla="*/ 25607 w 421636"/>
                <a:gd name="connsiteY11" fmla="*/ 142174 h 177272"/>
                <a:gd name="connsiteX12" fmla="*/ 45917 w 421636"/>
                <a:gd name="connsiteY12" fmla="*/ 142174 h 177272"/>
                <a:gd name="connsiteX13" fmla="*/ 56954 w 421636"/>
                <a:gd name="connsiteY13" fmla="*/ 148796 h 177272"/>
                <a:gd name="connsiteX14" fmla="*/ 67550 w 421636"/>
                <a:gd name="connsiteY14" fmla="*/ 165132 h 177272"/>
                <a:gd name="connsiteX15" fmla="*/ 352762 w 421636"/>
                <a:gd name="connsiteY15" fmla="*/ 165132 h 177272"/>
                <a:gd name="connsiteX16" fmla="*/ 362475 w 421636"/>
                <a:gd name="connsiteY16" fmla="*/ 148796 h 177272"/>
                <a:gd name="connsiteX17" fmla="*/ 374837 w 421636"/>
                <a:gd name="connsiteY17" fmla="*/ 141732 h 177272"/>
                <a:gd name="connsiteX18" fmla="*/ 394705 w 421636"/>
                <a:gd name="connsiteY18" fmla="*/ 141732 h 177272"/>
                <a:gd name="connsiteX19" fmla="*/ 412806 w 421636"/>
                <a:gd name="connsiteY19" fmla="*/ 122306 h 177272"/>
                <a:gd name="connsiteX20" fmla="*/ 412806 w 421636"/>
                <a:gd name="connsiteY20" fmla="*/ 85661 h 177272"/>
                <a:gd name="connsiteX21" fmla="*/ 393822 w 421636"/>
                <a:gd name="connsiteY21" fmla="*/ 65352 h 177272"/>
                <a:gd name="connsiteX22" fmla="*/ 312144 w 421636"/>
                <a:gd name="connsiteY22" fmla="*/ 65352 h 177272"/>
                <a:gd name="connsiteX23" fmla="*/ 306845 w 421636"/>
                <a:gd name="connsiteY23" fmla="*/ 65793 h 177272"/>
                <a:gd name="connsiteX24" fmla="*/ 302430 w 421636"/>
                <a:gd name="connsiteY24" fmla="*/ 71092 h 177272"/>
                <a:gd name="connsiteX25" fmla="*/ 302430 w 421636"/>
                <a:gd name="connsiteY25" fmla="*/ 91401 h 177272"/>
                <a:gd name="connsiteX26" fmla="*/ 294925 w 421636"/>
                <a:gd name="connsiteY26" fmla="*/ 112592 h 177272"/>
                <a:gd name="connsiteX27" fmla="*/ 293159 w 421636"/>
                <a:gd name="connsiteY27" fmla="*/ 115683 h 177272"/>
                <a:gd name="connsiteX28" fmla="*/ 311702 w 421636"/>
                <a:gd name="connsiteY28" fmla="*/ 141290 h 177272"/>
                <a:gd name="connsiteX29" fmla="*/ 330687 w 421636"/>
                <a:gd name="connsiteY29" fmla="*/ 141290 h 177272"/>
                <a:gd name="connsiteX30" fmla="*/ 343049 w 421636"/>
                <a:gd name="connsiteY30" fmla="*/ 148796 h 177272"/>
                <a:gd name="connsiteX31" fmla="*/ 352762 w 421636"/>
                <a:gd name="connsiteY31" fmla="*/ 165132 h 177272"/>
                <a:gd name="connsiteX32" fmla="*/ 210156 w 421636"/>
                <a:gd name="connsiteY32" fmla="*/ 150120 h 177272"/>
                <a:gd name="connsiteX33" fmla="*/ 225167 w 421636"/>
                <a:gd name="connsiteY33" fmla="*/ 125396 h 177272"/>
                <a:gd name="connsiteX34" fmla="*/ 240178 w 421636"/>
                <a:gd name="connsiteY34" fmla="*/ 116566 h 177272"/>
                <a:gd name="connsiteX35" fmla="*/ 268435 w 421636"/>
                <a:gd name="connsiteY35" fmla="*/ 116566 h 177272"/>
                <a:gd name="connsiteX36" fmla="*/ 293159 w 421636"/>
                <a:gd name="connsiteY36" fmla="*/ 89193 h 177272"/>
                <a:gd name="connsiteX37" fmla="*/ 293159 w 421636"/>
                <a:gd name="connsiteY37" fmla="*/ 37979 h 177272"/>
                <a:gd name="connsiteX38" fmla="*/ 265786 w 421636"/>
                <a:gd name="connsiteY38" fmla="*/ 8839 h 177272"/>
                <a:gd name="connsiteX39" fmla="*/ 152319 w 421636"/>
                <a:gd name="connsiteY39" fmla="*/ 8839 h 177272"/>
                <a:gd name="connsiteX40" fmla="*/ 125387 w 421636"/>
                <a:gd name="connsiteY40" fmla="*/ 37979 h 177272"/>
                <a:gd name="connsiteX41" fmla="*/ 125387 w 421636"/>
                <a:gd name="connsiteY41" fmla="*/ 88310 h 177272"/>
                <a:gd name="connsiteX42" fmla="*/ 151436 w 421636"/>
                <a:gd name="connsiteY42" fmla="*/ 116566 h 177272"/>
                <a:gd name="connsiteX43" fmla="*/ 177485 w 421636"/>
                <a:gd name="connsiteY43" fmla="*/ 116566 h 177272"/>
                <a:gd name="connsiteX44" fmla="*/ 194262 w 421636"/>
                <a:gd name="connsiteY44" fmla="*/ 126280 h 177272"/>
                <a:gd name="connsiteX45" fmla="*/ 210156 w 421636"/>
                <a:gd name="connsiteY45" fmla="*/ 150120 h 177272"/>
                <a:gd name="connsiteX46" fmla="*/ 302430 w 421636"/>
                <a:gd name="connsiteY46" fmla="*/ 56080 h 177272"/>
                <a:gd name="connsiteX47" fmla="*/ 393381 w 421636"/>
                <a:gd name="connsiteY47" fmla="*/ 56080 h 177272"/>
                <a:gd name="connsiteX48" fmla="*/ 411482 w 421636"/>
                <a:gd name="connsiteY48" fmla="*/ 61820 h 177272"/>
                <a:gd name="connsiteX49" fmla="*/ 421636 w 421636"/>
                <a:gd name="connsiteY49" fmla="*/ 83012 h 177272"/>
                <a:gd name="connsiteX50" fmla="*/ 421636 w 421636"/>
                <a:gd name="connsiteY50" fmla="*/ 124072 h 177272"/>
                <a:gd name="connsiteX51" fmla="*/ 397354 w 421636"/>
                <a:gd name="connsiteY51" fmla="*/ 150562 h 177272"/>
                <a:gd name="connsiteX52" fmla="*/ 376162 w 421636"/>
                <a:gd name="connsiteY52" fmla="*/ 151004 h 177272"/>
                <a:gd name="connsiteX53" fmla="*/ 369981 w 421636"/>
                <a:gd name="connsiteY53" fmla="*/ 154535 h 177272"/>
                <a:gd name="connsiteX54" fmla="*/ 358943 w 421636"/>
                <a:gd name="connsiteY54" fmla="*/ 171754 h 177272"/>
                <a:gd name="connsiteX55" fmla="*/ 346581 w 421636"/>
                <a:gd name="connsiteY55" fmla="*/ 171754 h 177272"/>
                <a:gd name="connsiteX56" fmla="*/ 335543 w 421636"/>
                <a:gd name="connsiteY56" fmla="*/ 154535 h 177272"/>
                <a:gd name="connsiteX57" fmla="*/ 329804 w 421636"/>
                <a:gd name="connsiteY57" fmla="*/ 151004 h 177272"/>
                <a:gd name="connsiteX58" fmla="*/ 314351 w 421636"/>
                <a:gd name="connsiteY58" fmla="*/ 151004 h 177272"/>
                <a:gd name="connsiteX59" fmla="*/ 283887 w 421636"/>
                <a:gd name="connsiteY59" fmla="*/ 122747 h 177272"/>
                <a:gd name="connsiteX60" fmla="*/ 241944 w 421636"/>
                <a:gd name="connsiteY60" fmla="*/ 125838 h 177272"/>
                <a:gd name="connsiteX61" fmla="*/ 232232 w 421636"/>
                <a:gd name="connsiteY61" fmla="*/ 131577 h 177272"/>
                <a:gd name="connsiteX62" fmla="*/ 217662 w 421636"/>
                <a:gd name="connsiteY62" fmla="*/ 155419 h 177272"/>
                <a:gd name="connsiteX63" fmla="*/ 203534 w 421636"/>
                <a:gd name="connsiteY63" fmla="*/ 155419 h 177272"/>
                <a:gd name="connsiteX64" fmla="*/ 189405 w 421636"/>
                <a:gd name="connsiteY64" fmla="*/ 132019 h 177272"/>
                <a:gd name="connsiteX65" fmla="*/ 178809 w 421636"/>
                <a:gd name="connsiteY65" fmla="*/ 125838 h 177272"/>
                <a:gd name="connsiteX66" fmla="*/ 160708 w 421636"/>
                <a:gd name="connsiteY66" fmla="*/ 125838 h 177272"/>
                <a:gd name="connsiteX67" fmla="*/ 137308 w 421636"/>
                <a:gd name="connsiteY67" fmla="*/ 124072 h 177272"/>
                <a:gd name="connsiteX68" fmla="*/ 136425 w 421636"/>
                <a:gd name="connsiteY68" fmla="*/ 129811 h 177272"/>
                <a:gd name="connsiteX69" fmla="*/ 111259 w 421636"/>
                <a:gd name="connsiteY69" fmla="*/ 151445 h 177272"/>
                <a:gd name="connsiteX70" fmla="*/ 91833 w 421636"/>
                <a:gd name="connsiteY70" fmla="*/ 151445 h 177272"/>
                <a:gd name="connsiteX71" fmla="*/ 85210 w 421636"/>
                <a:gd name="connsiteY71" fmla="*/ 155419 h 177272"/>
                <a:gd name="connsiteX72" fmla="*/ 74614 w 421636"/>
                <a:gd name="connsiteY72" fmla="*/ 172637 h 177272"/>
                <a:gd name="connsiteX73" fmla="*/ 62252 w 421636"/>
                <a:gd name="connsiteY73" fmla="*/ 172637 h 177272"/>
                <a:gd name="connsiteX74" fmla="*/ 52098 w 421636"/>
                <a:gd name="connsiteY74" fmla="*/ 155860 h 177272"/>
                <a:gd name="connsiteX75" fmla="*/ 45034 w 421636"/>
                <a:gd name="connsiteY75" fmla="*/ 151445 h 177272"/>
                <a:gd name="connsiteX76" fmla="*/ 26490 w 421636"/>
                <a:gd name="connsiteY76" fmla="*/ 151445 h 177272"/>
                <a:gd name="connsiteX77" fmla="*/ 0 w 421636"/>
                <a:gd name="connsiteY77" fmla="*/ 122747 h 177272"/>
                <a:gd name="connsiteX78" fmla="*/ 0 w 421636"/>
                <a:gd name="connsiteY78" fmla="*/ 85219 h 177272"/>
                <a:gd name="connsiteX79" fmla="*/ 26049 w 421636"/>
                <a:gd name="connsiteY79" fmla="*/ 56963 h 177272"/>
                <a:gd name="connsiteX80" fmla="*/ 117440 w 421636"/>
                <a:gd name="connsiteY80" fmla="*/ 57404 h 177272"/>
                <a:gd name="connsiteX81" fmla="*/ 119206 w 421636"/>
                <a:gd name="connsiteY81" fmla="*/ 56963 h 177272"/>
                <a:gd name="connsiteX82" fmla="*/ 119206 w 421636"/>
                <a:gd name="connsiteY82" fmla="*/ 38862 h 177272"/>
                <a:gd name="connsiteX83" fmla="*/ 155410 w 421636"/>
                <a:gd name="connsiteY83" fmla="*/ 9 h 177272"/>
                <a:gd name="connsiteX84" fmla="*/ 268435 w 421636"/>
                <a:gd name="connsiteY84" fmla="*/ 9 h 177272"/>
                <a:gd name="connsiteX85" fmla="*/ 303755 w 421636"/>
                <a:gd name="connsiteY85" fmla="*/ 38420 h 177272"/>
                <a:gd name="connsiteX86" fmla="*/ 302430 w 421636"/>
                <a:gd name="connsiteY86" fmla="*/ 56080 h 17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21636" h="177272">
                  <a:moveTo>
                    <a:pt x="67550" y="165132"/>
                  </a:moveTo>
                  <a:cubicBezTo>
                    <a:pt x="70199" y="160717"/>
                    <a:pt x="72848" y="157185"/>
                    <a:pt x="74614" y="153211"/>
                  </a:cubicBezTo>
                  <a:cubicBezTo>
                    <a:pt x="79029" y="144381"/>
                    <a:pt x="85210" y="140849"/>
                    <a:pt x="94482" y="141732"/>
                  </a:cubicBezTo>
                  <a:cubicBezTo>
                    <a:pt x="101105" y="142174"/>
                    <a:pt x="107727" y="142174"/>
                    <a:pt x="114350" y="140849"/>
                  </a:cubicBezTo>
                  <a:cubicBezTo>
                    <a:pt x="126712" y="138200"/>
                    <a:pt x="131568" y="122306"/>
                    <a:pt x="124504" y="111710"/>
                  </a:cubicBezTo>
                  <a:cubicBezTo>
                    <a:pt x="121856" y="108177"/>
                    <a:pt x="119648" y="103762"/>
                    <a:pt x="118765" y="99347"/>
                  </a:cubicBezTo>
                  <a:cubicBezTo>
                    <a:pt x="117440" y="90959"/>
                    <a:pt x="117440" y="82129"/>
                    <a:pt x="117440" y="73299"/>
                  </a:cubicBezTo>
                  <a:cubicBezTo>
                    <a:pt x="117440" y="66677"/>
                    <a:pt x="116999" y="65793"/>
                    <a:pt x="110376" y="65793"/>
                  </a:cubicBezTo>
                  <a:cubicBezTo>
                    <a:pt x="82120" y="65793"/>
                    <a:pt x="53422" y="65793"/>
                    <a:pt x="24725" y="65793"/>
                  </a:cubicBezTo>
                  <a:cubicBezTo>
                    <a:pt x="14128" y="65793"/>
                    <a:pt x="7506" y="73740"/>
                    <a:pt x="7506" y="85219"/>
                  </a:cubicBezTo>
                  <a:cubicBezTo>
                    <a:pt x="7506" y="97582"/>
                    <a:pt x="7506" y="109944"/>
                    <a:pt x="7506" y="122747"/>
                  </a:cubicBezTo>
                  <a:cubicBezTo>
                    <a:pt x="7506" y="134668"/>
                    <a:pt x="14128" y="142174"/>
                    <a:pt x="25607" y="142174"/>
                  </a:cubicBezTo>
                  <a:cubicBezTo>
                    <a:pt x="32230" y="142174"/>
                    <a:pt x="39294" y="142174"/>
                    <a:pt x="45917" y="142174"/>
                  </a:cubicBezTo>
                  <a:cubicBezTo>
                    <a:pt x="50773" y="142174"/>
                    <a:pt x="54747" y="144381"/>
                    <a:pt x="56954" y="148796"/>
                  </a:cubicBezTo>
                  <a:cubicBezTo>
                    <a:pt x="60486" y="153653"/>
                    <a:pt x="63577" y="158950"/>
                    <a:pt x="67550" y="165132"/>
                  </a:cubicBezTo>
                  <a:close/>
                  <a:moveTo>
                    <a:pt x="352762" y="165132"/>
                  </a:moveTo>
                  <a:cubicBezTo>
                    <a:pt x="356294" y="159392"/>
                    <a:pt x="359384" y="154094"/>
                    <a:pt x="362475" y="148796"/>
                  </a:cubicBezTo>
                  <a:cubicBezTo>
                    <a:pt x="365566" y="143940"/>
                    <a:pt x="369098" y="141290"/>
                    <a:pt x="374837" y="141732"/>
                  </a:cubicBezTo>
                  <a:cubicBezTo>
                    <a:pt x="381460" y="141732"/>
                    <a:pt x="388082" y="141732"/>
                    <a:pt x="394705" y="141732"/>
                  </a:cubicBezTo>
                  <a:cubicBezTo>
                    <a:pt x="405301" y="141732"/>
                    <a:pt x="412365" y="133785"/>
                    <a:pt x="412806" y="122306"/>
                  </a:cubicBezTo>
                  <a:cubicBezTo>
                    <a:pt x="412806" y="110385"/>
                    <a:pt x="412806" y="98023"/>
                    <a:pt x="412806" y="85661"/>
                  </a:cubicBezTo>
                  <a:cubicBezTo>
                    <a:pt x="412806" y="72416"/>
                    <a:pt x="406184" y="65352"/>
                    <a:pt x="393822" y="65352"/>
                  </a:cubicBezTo>
                  <a:cubicBezTo>
                    <a:pt x="366448" y="65352"/>
                    <a:pt x="339517" y="65352"/>
                    <a:pt x="312144" y="65352"/>
                  </a:cubicBezTo>
                  <a:cubicBezTo>
                    <a:pt x="310378" y="65352"/>
                    <a:pt x="308611" y="65793"/>
                    <a:pt x="306845" y="65793"/>
                  </a:cubicBezTo>
                  <a:cubicBezTo>
                    <a:pt x="303755" y="65793"/>
                    <a:pt x="302430" y="67559"/>
                    <a:pt x="302430" y="71092"/>
                  </a:cubicBezTo>
                  <a:cubicBezTo>
                    <a:pt x="302430" y="77714"/>
                    <a:pt x="302430" y="84778"/>
                    <a:pt x="302430" y="91401"/>
                  </a:cubicBezTo>
                  <a:cubicBezTo>
                    <a:pt x="302430" y="99347"/>
                    <a:pt x="299340" y="106412"/>
                    <a:pt x="294925" y="112592"/>
                  </a:cubicBezTo>
                  <a:cubicBezTo>
                    <a:pt x="294484" y="113476"/>
                    <a:pt x="293159" y="114359"/>
                    <a:pt x="293159" y="115683"/>
                  </a:cubicBezTo>
                  <a:cubicBezTo>
                    <a:pt x="291393" y="130253"/>
                    <a:pt x="296691" y="141290"/>
                    <a:pt x="311702" y="141290"/>
                  </a:cubicBezTo>
                  <a:cubicBezTo>
                    <a:pt x="317883" y="141290"/>
                    <a:pt x="324505" y="141290"/>
                    <a:pt x="330687" y="141290"/>
                  </a:cubicBezTo>
                  <a:cubicBezTo>
                    <a:pt x="336426" y="141290"/>
                    <a:pt x="340400" y="143498"/>
                    <a:pt x="343049" y="148796"/>
                  </a:cubicBezTo>
                  <a:cubicBezTo>
                    <a:pt x="346139" y="154094"/>
                    <a:pt x="349230" y="159392"/>
                    <a:pt x="352762" y="165132"/>
                  </a:cubicBezTo>
                  <a:close/>
                  <a:moveTo>
                    <a:pt x="210156" y="150120"/>
                  </a:moveTo>
                  <a:cubicBezTo>
                    <a:pt x="215454" y="141290"/>
                    <a:pt x="220752" y="133344"/>
                    <a:pt x="225167" y="125396"/>
                  </a:cubicBezTo>
                  <a:cubicBezTo>
                    <a:pt x="228699" y="119215"/>
                    <a:pt x="233556" y="116566"/>
                    <a:pt x="240178" y="116566"/>
                  </a:cubicBezTo>
                  <a:cubicBezTo>
                    <a:pt x="249450" y="116566"/>
                    <a:pt x="259163" y="116566"/>
                    <a:pt x="268435" y="116566"/>
                  </a:cubicBezTo>
                  <a:cubicBezTo>
                    <a:pt x="283005" y="116566"/>
                    <a:pt x="293159" y="104646"/>
                    <a:pt x="293159" y="89193"/>
                  </a:cubicBezTo>
                  <a:cubicBezTo>
                    <a:pt x="293159" y="71974"/>
                    <a:pt x="293159" y="55197"/>
                    <a:pt x="293159" y="37979"/>
                  </a:cubicBezTo>
                  <a:cubicBezTo>
                    <a:pt x="293159" y="18994"/>
                    <a:pt x="283446" y="8839"/>
                    <a:pt x="265786" y="8839"/>
                  </a:cubicBezTo>
                  <a:cubicBezTo>
                    <a:pt x="228258" y="8839"/>
                    <a:pt x="190289" y="8839"/>
                    <a:pt x="152319" y="8839"/>
                  </a:cubicBezTo>
                  <a:cubicBezTo>
                    <a:pt x="135101" y="8839"/>
                    <a:pt x="125387" y="19435"/>
                    <a:pt x="125387" y="37979"/>
                  </a:cubicBezTo>
                  <a:cubicBezTo>
                    <a:pt x="125387" y="54756"/>
                    <a:pt x="125387" y="71533"/>
                    <a:pt x="125387" y="88310"/>
                  </a:cubicBezTo>
                  <a:cubicBezTo>
                    <a:pt x="125387" y="105529"/>
                    <a:pt x="135542" y="116125"/>
                    <a:pt x="151436" y="116566"/>
                  </a:cubicBezTo>
                  <a:cubicBezTo>
                    <a:pt x="160266" y="116566"/>
                    <a:pt x="168655" y="116566"/>
                    <a:pt x="177485" y="116566"/>
                  </a:cubicBezTo>
                  <a:cubicBezTo>
                    <a:pt x="184990" y="116125"/>
                    <a:pt x="190289" y="119215"/>
                    <a:pt x="194262" y="126280"/>
                  </a:cubicBezTo>
                  <a:cubicBezTo>
                    <a:pt x="200002" y="133785"/>
                    <a:pt x="204858" y="141290"/>
                    <a:pt x="210156" y="150120"/>
                  </a:cubicBezTo>
                  <a:close/>
                  <a:moveTo>
                    <a:pt x="302430" y="56080"/>
                  </a:moveTo>
                  <a:cubicBezTo>
                    <a:pt x="332894" y="56080"/>
                    <a:pt x="362917" y="56080"/>
                    <a:pt x="393381" y="56080"/>
                  </a:cubicBezTo>
                  <a:cubicBezTo>
                    <a:pt x="400003" y="56080"/>
                    <a:pt x="406184" y="57404"/>
                    <a:pt x="411482" y="61820"/>
                  </a:cubicBezTo>
                  <a:cubicBezTo>
                    <a:pt x="418105" y="67118"/>
                    <a:pt x="421636" y="74182"/>
                    <a:pt x="421636" y="83012"/>
                  </a:cubicBezTo>
                  <a:cubicBezTo>
                    <a:pt x="421636" y="96698"/>
                    <a:pt x="421636" y="110385"/>
                    <a:pt x="421636" y="124072"/>
                  </a:cubicBezTo>
                  <a:cubicBezTo>
                    <a:pt x="421636" y="138641"/>
                    <a:pt x="411041" y="149679"/>
                    <a:pt x="397354" y="150562"/>
                  </a:cubicBezTo>
                  <a:cubicBezTo>
                    <a:pt x="390290" y="151004"/>
                    <a:pt x="383226" y="150562"/>
                    <a:pt x="376162" y="151004"/>
                  </a:cubicBezTo>
                  <a:cubicBezTo>
                    <a:pt x="373954" y="151004"/>
                    <a:pt x="371305" y="152770"/>
                    <a:pt x="369981" y="154535"/>
                  </a:cubicBezTo>
                  <a:cubicBezTo>
                    <a:pt x="366007" y="160275"/>
                    <a:pt x="362475" y="166015"/>
                    <a:pt x="358943" y="171754"/>
                  </a:cubicBezTo>
                  <a:cubicBezTo>
                    <a:pt x="355411" y="177935"/>
                    <a:pt x="350113" y="177935"/>
                    <a:pt x="346581" y="171754"/>
                  </a:cubicBezTo>
                  <a:cubicBezTo>
                    <a:pt x="343049" y="166015"/>
                    <a:pt x="339517" y="159834"/>
                    <a:pt x="335543" y="154535"/>
                  </a:cubicBezTo>
                  <a:cubicBezTo>
                    <a:pt x="334219" y="152770"/>
                    <a:pt x="332011" y="151004"/>
                    <a:pt x="329804" y="151004"/>
                  </a:cubicBezTo>
                  <a:cubicBezTo>
                    <a:pt x="324505" y="150562"/>
                    <a:pt x="319208" y="150562"/>
                    <a:pt x="314351" y="151004"/>
                  </a:cubicBezTo>
                  <a:cubicBezTo>
                    <a:pt x="297574" y="152328"/>
                    <a:pt x="284770" y="141732"/>
                    <a:pt x="283887" y="122747"/>
                  </a:cubicBezTo>
                  <a:cubicBezTo>
                    <a:pt x="270201" y="128045"/>
                    <a:pt x="255631" y="125396"/>
                    <a:pt x="241944" y="125838"/>
                  </a:cubicBezTo>
                  <a:cubicBezTo>
                    <a:pt x="237529" y="125838"/>
                    <a:pt x="234439" y="127604"/>
                    <a:pt x="232232" y="131577"/>
                  </a:cubicBezTo>
                  <a:cubicBezTo>
                    <a:pt x="227817" y="139525"/>
                    <a:pt x="222518" y="147471"/>
                    <a:pt x="217662" y="155419"/>
                  </a:cubicBezTo>
                  <a:cubicBezTo>
                    <a:pt x="213247" y="162483"/>
                    <a:pt x="207949" y="162483"/>
                    <a:pt x="203534" y="155419"/>
                  </a:cubicBezTo>
                  <a:cubicBezTo>
                    <a:pt x="198677" y="147913"/>
                    <a:pt x="193820" y="139966"/>
                    <a:pt x="189405" y="132019"/>
                  </a:cubicBezTo>
                  <a:cubicBezTo>
                    <a:pt x="186756" y="127604"/>
                    <a:pt x="183666" y="125838"/>
                    <a:pt x="178809" y="125838"/>
                  </a:cubicBezTo>
                  <a:cubicBezTo>
                    <a:pt x="173070" y="126280"/>
                    <a:pt x="166889" y="126280"/>
                    <a:pt x="160708" y="125838"/>
                  </a:cubicBezTo>
                  <a:cubicBezTo>
                    <a:pt x="152761" y="125396"/>
                    <a:pt x="145255" y="124955"/>
                    <a:pt x="137308" y="124072"/>
                  </a:cubicBezTo>
                  <a:cubicBezTo>
                    <a:pt x="137308" y="124955"/>
                    <a:pt x="136866" y="127604"/>
                    <a:pt x="136425" y="129811"/>
                  </a:cubicBezTo>
                  <a:cubicBezTo>
                    <a:pt x="133776" y="142615"/>
                    <a:pt x="123621" y="151004"/>
                    <a:pt x="111259" y="151445"/>
                  </a:cubicBezTo>
                  <a:cubicBezTo>
                    <a:pt x="104637" y="151445"/>
                    <a:pt x="98456" y="151445"/>
                    <a:pt x="91833" y="151445"/>
                  </a:cubicBezTo>
                  <a:cubicBezTo>
                    <a:pt x="88743" y="151445"/>
                    <a:pt x="86535" y="152328"/>
                    <a:pt x="85210" y="155419"/>
                  </a:cubicBezTo>
                  <a:cubicBezTo>
                    <a:pt x="81678" y="161158"/>
                    <a:pt x="78147" y="166898"/>
                    <a:pt x="74614" y="172637"/>
                  </a:cubicBezTo>
                  <a:cubicBezTo>
                    <a:pt x="71083" y="178818"/>
                    <a:pt x="65784" y="178818"/>
                    <a:pt x="62252" y="172637"/>
                  </a:cubicBezTo>
                  <a:cubicBezTo>
                    <a:pt x="58720" y="166898"/>
                    <a:pt x="55188" y="161600"/>
                    <a:pt x="52098" y="155860"/>
                  </a:cubicBezTo>
                  <a:cubicBezTo>
                    <a:pt x="50332" y="152770"/>
                    <a:pt x="48565" y="151445"/>
                    <a:pt x="45034" y="151445"/>
                  </a:cubicBezTo>
                  <a:cubicBezTo>
                    <a:pt x="38853" y="151886"/>
                    <a:pt x="32671" y="151445"/>
                    <a:pt x="26490" y="151445"/>
                  </a:cubicBezTo>
                  <a:cubicBezTo>
                    <a:pt x="11038" y="151445"/>
                    <a:pt x="0" y="139525"/>
                    <a:pt x="0" y="122747"/>
                  </a:cubicBezTo>
                  <a:cubicBezTo>
                    <a:pt x="0" y="110385"/>
                    <a:pt x="0" y="97582"/>
                    <a:pt x="0" y="85219"/>
                  </a:cubicBezTo>
                  <a:cubicBezTo>
                    <a:pt x="0" y="68884"/>
                    <a:pt x="10596" y="56963"/>
                    <a:pt x="26049" y="56963"/>
                  </a:cubicBezTo>
                  <a:cubicBezTo>
                    <a:pt x="56513" y="56963"/>
                    <a:pt x="86977" y="56963"/>
                    <a:pt x="117440" y="57404"/>
                  </a:cubicBezTo>
                  <a:cubicBezTo>
                    <a:pt x="117882" y="57404"/>
                    <a:pt x="118323" y="57404"/>
                    <a:pt x="119206" y="56963"/>
                  </a:cubicBezTo>
                  <a:cubicBezTo>
                    <a:pt x="119206" y="50782"/>
                    <a:pt x="119648" y="45043"/>
                    <a:pt x="119206" y="38862"/>
                  </a:cubicBezTo>
                  <a:cubicBezTo>
                    <a:pt x="117882" y="15462"/>
                    <a:pt x="135101" y="-432"/>
                    <a:pt x="155410" y="9"/>
                  </a:cubicBezTo>
                  <a:cubicBezTo>
                    <a:pt x="192938" y="892"/>
                    <a:pt x="230907" y="9"/>
                    <a:pt x="268435" y="9"/>
                  </a:cubicBezTo>
                  <a:cubicBezTo>
                    <a:pt x="290068" y="9"/>
                    <a:pt x="303755" y="14579"/>
                    <a:pt x="303755" y="38420"/>
                  </a:cubicBezTo>
                  <a:cubicBezTo>
                    <a:pt x="302430" y="44159"/>
                    <a:pt x="302430" y="50341"/>
                    <a:pt x="302430" y="56080"/>
                  </a:cubicBezTo>
                  <a:close/>
                </a:path>
              </a:pathLst>
            </a:custGeom>
            <a:grp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sp>
          <p:nvSpPr>
            <p:cNvPr id="75" name="Freeform 74">
              <a:extLst>
                <a:ext uri="{FF2B5EF4-FFF2-40B4-BE49-F238E27FC236}">
                  <a16:creationId xmlns:a16="http://schemas.microsoft.com/office/drawing/2014/main" id="{7EDDBB4F-9EA9-D66C-AE38-5938E2BB9EC7}"/>
                </a:ext>
              </a:extLst>
            </p:cNvPr>
            <p:cNvSpPr/>
            <p:nvPr/>
          </p:nvSpPr>
          <p:spPr>
            <a:xfrm>
              <a:off x="6517954" y="4940381"/>
              <a:ext cx="11037" cy="8494"/>
            </a:xfrm>
            <a:custGeom>
              <a:avLst/>
              <a:gdLst>
                <a:gd name="connsiteX0" fmla="*/ 11038 w 11037"/>
                <a:gd name="connsiteY0" fmla="*/ 4464 h 8494"/>
                <a:gd name="connsiteX1" fmla="*/ 4415 w 11037"/>
                <a:gd name="connsiteY1" fmla="*/ 8437 h 8494"/>
                <a:gd name="connsiteX2" fmla="*/ 0 w 11037"/>
                <a:gd name="connsiteY2" fmla="*/ 4022 h 8494"/>
                <a:gd name="connsiteX3" fmla="*/ 4415 w 11037"/>
                <a:gd name="connsiteY3" fmla="*/ 49 h 8494"/>
                <a:gd name="connsiteX4" fmla="*/ 11038 w 11037"/>
                <a:gd name="connsiteY4" fmla="*/ 4464 h 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7" h="8494">
                  <a:moveTo>
                    <a:pt x="11038" y="4464"/>
                  </a:moveTo>
                  <a:cubicBezTo>
                    <a:pt x="7947" y="6671"/>
                    <a:pt x="6181" y="8879"/>
                    <a:pt x="4415" y="8437"/>
                  </a:cubicBezTo>
                  <a:cubicBezTo>
                    <a:pt x="3090" y="8437"/>
                    <a:pt x="1324" y="5788"/>
                    <a:pt x="0" y="4022"/>
                  </a:cubicBezTo>
                  <a:cubicBezTo>
                    <a:pt x="1324" y="2698"/>
                    <a:pt x="3090" y="49"/>
                    <a:pt x="4415" y="49"/>
                  </a:cubicBezTo>
                  <a:cubicBezTo>
                    <a:pt x="6623" y="-393"/>
                    <a:pt x="8388" y="2256"/>
                    <a:pt x="11038" y="4464"/>
                  </a:cubicBezTo>
                  <a:close/>
                </a:path>
              </a:pathLst>
            </a:custGeom>
            <a:grp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DA9F57E3-8422-A4A8-34B7-9C6AB5048CC9}"/>
                </a:ext>
              </a:extLst>
            </p:cNvPr>
            <p:cNvSpPr/>
            <p:nvPr/>
          </p:nvSpPr>
          <p:spPr>
            <a:xfrm>
              <a:off x="6518395" y="4916833"/>
              <a:ext cx="8446" cy="8584"/>
            </a:xfrm>
            <a:custGeom>
              <a:avLst/>
              <a:gdLst>
                <a:gd name="connsiteX0" fmla="*/ 5298 w 8446"/>
                <a:gd name="connsiteY0" fmla="*/ 196 h 8584"/>
                <a:gd name="connsiteX1" fmla="*/ 8389 w 8446"/>
                <a:gd name="connsiteY1" fmla="*/ 4611 h 8584"/>
                <a:gd name="connsiteX2" fmla="*/ 3974 w 8446"/>
                <a:gd name="connsiteY2" fmla="*/ 8585 h 8584"/>
                <a:gd name="connsiteX3" fmla="*/ 0 w 8446"/>
                <a:gd name="connsiteY3" fmla="*/ 4611 h 8584"/>
                <a:gd name="connsiteX4" fmla="*/ 3090 w 8446"/>
                <a:gd name="connsiteY4" fmla="*/ 196 h 8584"/>
                <a:gd name="connsiteX5" fmla="*/ 5298 w 8446"/>
                <a:gd name="connsiteY5" fmla="*/ 196 h 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 h="8584">
                  <a:moveTo>
                    <a:pt x="5298" y="196"/>
                  </a:moveTo>
                  <a:cubicBezTo>
                    <a:pt x="6623" y="1962"/>
                    <a:pt x="8830" y="3287"/>
                    <a:pt x="8389" y="4611"/>
                  </a:cubicBezTo>
                  <a:cubicBezTo>
                    <a:pt x="7947" y="5936"/>
                    <a:pt x="5739" y="8585"/>
                    <a:pt x="3974" y="8585"/>
                  </a:cubicBezTo>
                  <a:cubicBezTo>
                    <a:pt x="2649" y="8585"/>
                    <a:pt x="0" y="5936"/>
                    <a:pt x="0" y="4611"/>
                  </a:cubicBezTo>
                  <a:cubicBezTo>
                    <a:pt x="0" y="3287"/>
                    <a:pt x="2208" y="1521"/>
                    <a:pt x="3090" y="196"/>
                  </a:cubicBezTo>
                  <a:cubicBezTo>
                    <a:pt x="3974" y="-245"/>
                    <a:pt x="4856" y="196"/>
                    <a:pt x="5298" y="196"/>
                  </a:cubicBezTo>
                  <a:close/>
                </a:path>
              </a:pathLst>
            </a:custGeom>
            <a:grp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sp>
          <p:nvSpPr>
            <p:cNvPr id="77" name="Freeform 76">
              <a:extLst>
                <a:ext uri="{FF2B5EF4-FFF2-40B4-BE49-F238E27FC236}">
                  <a16:creationId xmlns:a16="http://schemas.microsoft.com/office/drawing/2014/main" id="{C189B88F-F5C1-A88F-C41F-4C89AEA8BBB1}"/>
                </a:ext>
              </a:extLst>
            </p:cNvPr>
            <p:cNvSpPr/>
            <p:nvPr/>
          </p:nvSpPr>
          <p:spPr>
            <a:xfrm>
              <a:off x="6518395" y="4965595"/>
              <a:ext cx="8388" cy="8388"/>
            </a:xfrm>
            <a:custGeom>
              <a:avLst/>
              <a:gdLst>
                <a:gd name="connsiteX0" fmla="*/ 3090 w 8388"/>
                <a:gd name="connsiteY0" fmla="*/ 8389 h 8388"/>
                <a:gd name="connsiteX1" fmla="*/ 0 w 8388"/>
                <a:gd name="connsiteY1" fmla="*/ 3532 h 8388"/>
                <a:gd name="connsiteX2" fmla="*/ 4415 w 8388"/>
                <a:gd name="connsiteY2" fmla="*/ 0 h 8388"/>
                <a:gd name="connsiteX3" fmla="*/ 8389 w 8388"/>
                <a:gd name="connsiteY3" fmla="*/ 3974 h 8388"/>
                <a:gd name="connsiteX4" fmla="*/ 4856 w 8388"/>
                <a:gd name="connsiteY4" fmla="*/ 8389 h 8388"/>
                <a:gd name="connsiteX5" fmla="*/ 3090 w 8388"/>
                <a:gd name="connsiteY5" fmla="*/ 8389 h 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8" h="8388">
                  <a:moveTo>
                    <a:pt x="3090" y="8389"/>
                  </a:moveTo>
                  <a:cubicBezTo>
                    <a:pt x="2208" y="6623"/>
                    <a:pt x="0" y="4857"/>
                    <a:pt x="0" y="3532"/>
                  </a:cubicBezTo>
                  <a:cubicBezTo>
                    <a:pt x="441" y="2208"/>
                    <a:pt x="3090" y="0"/>
                    <a:pt x="4415" y="0"/>
                  </a:cubicBezTo>
                  <a:cubicBezTo>
                    <a:pt x="6181" y="0"/>
                    <a:pt x="8389" y="2208"/>
                    <a:pt x="8389" y="3974"/>
                  </a:cubicBezTo>
                  <a:cubicBezTo>
                    <a:pt x="8389" y="5298"/>
                    <a:pt x="6181" y="7064"/>
                    <a:pt x="4856" y="8389"/>
                  </a:cubicBezTo>
                  <a:cubicBezTo>
                    <a:pt x="4415" y="8389"/>
                    <a:pt x="3974" y="8389"/>
                    <a:pt x="3090" y="8389"/>
                  </a:cubicBezTo>
                  <a:close/>
                </a:path>
              </a:pathLst>
            </a:custGeom>
            <a:grp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sp>
          <p:nvSpPr>
            <p:cNvPr id="78" name="Freeform 77">
              <a:extLst>
                <a:ext uri="{FF2B5EF4-FFF2-40B4-BE49-F238E27FC236}">
                  <a16:creationId xmlns:a16="http://schemas.microsoft.com/office/drawing/2014/main" id="{61A68695-640F-410F-3030-4393C63DF444}"/>
                </a:ext>
              </a:extLst>
            </p:cNvPr>
            <p:cNvSpPr/>
            <p:nvPr/>
          </p:nvSpPr>
          <p:spPr>
            <a:xfrm>
              <a:off x="6518395" y="4989387"/>
              <a:ext cx="8830" cy="10645"/>
            </a:xfrm>
            <a:custGeom>
              <a:avLst/>
              <a:gdLst>
                <a:gd name="connsiteX0" fmla="*/ 3974 w 8830"/>
                <a:gd name="connsiteY0" fmla="*/ 10645 h 10645"/>
                <a:gd name="connsiteX1" fmla="*/ 0 w 8830"/>
                <a:gd name="connsiteY1" fmla="*/ 4022 h 10645"/>
                <a:gd name="connsiteX2" fmla="*/ 4415 w 8830"/>
                <a:gd name="connsiteY2" fmla="*/ 49 h 10645"/>
                <a:gd name="connsiteX3" fmla="*/ 8830 w 8830"/>
                <a:gd name="connsiteY3" fmla="*/ 4464 h 10645"/>
                <a:gd name="connsiteX4" fmla="*/ 3974 w 8830"/>
                <a:gd name="connsiteY4" fmla="*/ 10645 h 1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0" h="10645">
                  <a:moveTo>
                    <a:pt x="3974" y="10645"/>
                  </a:moveTo>
                  <a:cubicBezTo>
                    <a:pt x="2208" y="7555"/>
                    <a:pt x="0" y="5347"/>
                    <a:pt x="0" y="4022"/>
                  </a:cubicBezTo>
                  <a:cubicBezTo>
                    <a:pt x="441" y="2256"/>
                    <a:pt x="2649" y="-393"/>
                    <a:pt x="4415" y="49"/>
                  </a:cubicBezTo>
                  <a:cubicBezTo>
                    <a:pt x="6181" y="49"/>
                    <a:pt x="8389" y="2698"/>
                    <a:pt x="8830" y="4464"/>
                  </a:cubicBezTo>
                  <a:cubicBezTo>
                    <a:pt x="8830" y="5789"/>
                    <a:pt x="6181" y="7555"/>
                    <a:pt x="3974" y="10645"/>
                  </a:cubicBezTo>
                  <a:close/>
                </a:path>
              </a:pathLst>
            </a:custGeom>
            <a:grp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sp>
          <p:nvSpPr>
            <p:cNvPr id="79" name="Freeform 78">
              <a:extLst>
                <a:ext uri="{FF2B5EF4-FFF2-40B4-BE49-F238E27FC236}">
                  <a16:creationId xmlns:a16="http://schemas.microsoft.com/office/drawing/2014/main" id="{310B01A1-279D-B339-D9C2-4C062EC2FE19}"/>
                </a:ext>
              </a:extLst>
            </p:cNvPr>
            <p:cNvSpPr/>
            <p:nvPr/>
          </p:nvSpPr>
          <p:spPr>
            <a:xfrm>
              <a:off x="6672038" y="4916809"/>
              <a:ext cx="21248" cy="10571"/>
            </a:xfrm>
            <a:custGeom>
              <a:avLst/>
              <a:gdLst>
                <a:gd name="connsiteX0" fmla="*/ 10596 w 21248"/>
                <a:gd name="connsiteY0" fmla="*/ 10375 h 10571"/>
                <a:gd name="connsiteX1" fmla="*/ 4415 w 21248"/>
                <a:gd name="connsiteY1" fmla="*/ 10375 h 10571"/>
                <a:gd name="connsiteX2" fmla="*/ 0 w 21248"/>
                <a:gd name="connsiteY2" fmla="*/ 5519 h 10571"/>
                <a:gd name="connsiteX3" fmla="*/ 3974 w 21248"/>
                <a:gd name="connsiteY3" fmla="*/ 662 h 10571"/>
                <a:gd name="connsiteX4" fmla="*/ 16777 w 21248"/>
                <a:gd name="connsiteY4" fmla="*/ 662 h 10571"/>
                <a:gd name="connsiteX5" fmla="*/ 21192 w 21248"/>
                <a:gd name="connsiteY5" fmla="*/ 5519 h 10571"/>
                <a:gd name="connsiteX6" fmla="*/ 16777 w 21248"/>
                <a:gd name="connsiteY6" fmla="*/ 10375 h 10571"/>
                <a:gd name="connsiteX7" fmla="*/ 10596 w 21248"/>
                <a:gd name="connsiteY7" fmla="*/ 10375 h 1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8" h="10571">
                  <a:moveTo>
                    <a:pt x="10596" y="10375"/>
                  </a:moveTo>
                  <a:cubicBezTo>
                    <a:pt x="8830" y="10375"/>
                    <a:pt x="6181" y="10817"/>
                    <a:pt x="4415" y="10375"/>
                  </a:cubicBezTo>
                  <a:cubicBezTo>
                    <a:pt x="2649" y="9493"/>
                    <a:pt x="0" y="7285"/>
                    <a:pt x="0" y="5519"/>
                  </a:cubicBezTo>
                  <a:cubicBezTo>
                    <a:pt x="0" y="3753"/>
                    <a:pt x="2649" y="1104"/>
                    <a:pt x="3974" y="662"/>
                  </a:cubicBezTo>
                  <a:cubicBezTo>
                    <a:pt x="8389" y="-221"/>
                    <a:pt x="12804" y="-221"/>
                    <a:pt x="16777" y="662"/>
                  </a:cubicBezTo>
                  <a:cubicBezTo>
                    <a:pt x="18543" y="662"/>
                    <a:pt x="20751" y="3311"/>
                    <a:pt x="21192" y="5519"/>
                  </a:cubicBezTo>
                  <a:cubicBezTo>
                    <a:pt x="21634" y="8609"/>
                    <a:pt x="19426" y="10375"/>
                    <a:pt x="16777" y="10375"/>
                  </a:cubicBezTo>
                  <a:cubicBezTo>
                    <a:pt x="14570" y="10375"/>
                    <a:pt x="12362" y="10375"/>
                    <a:pt x="10596" y="10375"/>
                  </a:cubicBezTo>
                  <a:close/>
                </a:path>
              </a:pathLst>
            </a:custGeom>
            <a:grp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sp>
          <p:nvSpPr>
            <p:cNvPr id="80" name="Freeform 79">
              <a:extLst>
                <a:ext uri="{FF2B5EF4-FFF2-40B4-BE49-F238E27FC236}">
                  <a16:creationId xmlns:a16="http://schemas.microsoft.com/office/drawing/2014/main" id="{E68D19FA-C227-AF75-BA38-BF233579987A}"/>
                </a:ext>
              </a:extLst>
            </p:cNvPr>
            <p:cNvSpPr/>
            <p:nvPr/>
          </p:nvSpPr>
          <p:spPr>
            <a:xfrm>
              <a:off x="6646372" y="4820782"/>
              <a:ext cx="38587" cy="12582"/>
            </a:xfrm>
            <a:custGeom>
              <a:avLst/>
              <a:gdLst>
                <a:gd name="connsiteX0" fmla="*/ 12863 w 38587"/>
                <a:gd name="connsiteY0" fmla="*/ 0 h 12582"/>
                <a:gd name="connsiteX1" fmla="*/ 26108 w 38587"/>
                <a:gd name="connsiteY1" fmla="*/ 883 h 12582"/>
                <a:gd name="connsiteX2" fmla="*/ 37145 w 38587"/>
                <a:gd name="connsiteY2" fmla="*/ 4856 h 12582"/>
                <a:gd name="connsiteX3" fmla="*/ 38470 w 38587"/>
                <a:gd name="connsiteY3" fmla="*/ 9271 h 12582"/>
                <a:gd name="connsiteX4" fmla="*/ 34938 w 38587"/>
                <a:gd name="connsiteY4" fmla="*/ 12362 h 12582"/>
                <a:gd name="connsiteX5" fmla="*/ 30964 w 38587"/>
                <a:gd name="connsiteY5" fmla="*/ 11479 h 12582"/>
                <a:gd name="connsiteX6" fmla="*/ 23017 w 38587"/>
                <a:gd name="connsiteY6" fmla="*/ 11479 h 12582"/>
                <a:gd name="connsiteX7" fmla="*/ 16836 w 38587"/>
                <a:gd name="connsiteY7" fmla="*/ 11479 h 12582"/>
                <a:gd name="connsiteX8" fmla="*/ 7123 w 38587"/>
                <a:gd name="connsiteY8" fmla="*/ 11920 h 12582"/>
                <a:gd name="connsiteX9" fmla="*/ 1825 w 38587"/>
                <a:gd name="connsiteY9" fmla="*/ 11920 h 12582"/>
                <a:gd name="connsiteX10" fmla="*/ 1825 w 38587"/>
                <a:gd name="connsiteY10" fmla="*/ 5298 h 12582"/>
                <a:gd name="connsiteX11" fmla="*/ 12863 w 38587"/>
                <a:gd name="connsiteY11" fmla="*/ 0 h 1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87" h="12582">
                  <a:moveTo>
                    <a:pt x="12863" y="0"/>
                  </a:moveTo>
                  <a:cubicBezTo>
                    <a:pt x="17278" y="3974"/>
                    <a:pt x="21693" y="1324"/>
                    <a:pt x="26108" y="883"/>
                  </a:cubicBezTo>
                  <a:cubicBezTo>
                    <a:pt x="29640" y="883"/>
                    <a:pt x="33613" y="3090"/>
                    <a:pt x="37145" y="4856"/>
                  </a:cubicBezTo>
                  <a:cubicBezTo>
                    <a:pt x="38028" y="5298"/>
                    <a:pt x="38911" y="7947"/>
                    <a:pt x="38470" y="9271"/>
                  </a:cubicBezTo>
                  <a:cubicBezTo>
                    <a:pt x="38028" y="10596"/>
                    <a:pt x="36262" y="11920"/>
                    <a:pt x="34938" y="12362"/>
                  </a:cubicBezTo>
                  <a:cubicBezTo>
                    <a:pt x="33613" y="12804"/>
                    <a:pt x="32288" y="11920"/>
                    <a:pt x="30964" y="11479"/>
                  </a:cubicBezTo>
                  <a:cubicBezTo>
                    <a:pt x="28315" y="10154"/>
                    <a:pt x="26108" y="9271"/>
                    <a:pt x="23017" y="11479"/>
                  </a:cubicBezTo>
                  <a:cubicBezTo>
                    <a:pt x="21251" y="12362"/>
                    <a:pt x="18161" y="12804"/>
                    <a:pt x="16836" y="11479"/>
                  </a:cubicBezTo>
                  <a:cubicBezTo>
                    <a:pt x="13304" y="9271"/>
                    <a:pt x="10655" y="10596"/>
                    <a:pt x="7123" y="11920"/>
                  </a:cubicBezTo>
                  <a:cubicBezTo>
                    <a:pt x="5357" y="12804"/>
                    <a:pt x="3149" y="12804"/>
                    <a:pt x="1825" y="11920"/>
                  </a:cubicBezTo>
                  <a:cubicBezTo>
                    <a:pt x="-382" y="10154"/>
                    <a:pt x="-824" y="7064"/>
                    <a:pt x="1825" y="5298"/>
                  </a:cubicBezTo>
                  <a:cubicBezTo>
                    <a:pt x="4915" y="3090"/>
                    <a:pt x="8889" y="1766"/>
                    <a:pt x="12863" y="0"/>
                  </a:cubicBezTo>
                  <a:close/>
                </a:path>
              </a:pathLst>
            </a:custGeom>
            <a:grp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sp>
          <p:nvSpPr>
            <p:cNvPr id="81" name="Freeform 80">
              <a:extLst>
                <a:ext uri="{FF2B5EF4-FFF2-40B4-BE49-F238E27FC236}">
                  <a16:creationId xmlns:a16="http://schemas.microsoft.com/office/drawing/2014/main" id="{1D98CF84-0D49-42EA-1327-34193C715328}"/>
                </a:ext>
              </a:extLst>
            </p:cNvPr>
            <p:cNvSpPr/>
            <p:nvPr/>
          </p:nvSpPr>
          <p:spPr>
            <a:xfrm>
              <a:off x="6469388" y="4579721"/>
              <a:ext cx="104194" cy="8388"/>
            </a:xfrm>
            <a:custGeom>
              <a:avLst/>
              <a:gdLst>
                <a:gd name="connsiteX0" fmla="*/ 52097 w 104194"/>
                <a:gd name="connsiteY0" fmla="*/ 8388 h 8388"/>
                <a:gd name="connsiteX1" fmla="*/ 6181 w 104194"/>
                <a:gd name="connsiteY1" fmla="*/ 8388 h 8388"/>
                <a:gd name="connsiteX2" fmla="*/ 0 w 104194"/>
                <a:gd name="connsiteY2" fmla="*/ 4415 h 8388"/>
                <a:gd name="connsiteX3" fmla="*/ 5739 w 104194"/>
                <a:gd name="connsiteY3" fmla="*/ 441 h 8388"/>
                <a:gd name="connsiteX4" fmla="*/ 98014 w 104194"/>
                <a:gd name="connsiteY4" fmla="*/ 0 h 8388"/>
                <a:gd name="connsiteX5" fmla="*/ 104195 w 104194"/>
                <a:gd name="connsiteY5" fmla="*/ 3973 h 8388"/>
                <a:gd name="connsiteX6" fmla="*/ 98455 w 104194"/>
                <a:gd name="connsiteY6" fmla="*/ 7947 h 8388"/>
                <a:gd name="connsiteX7" fmla="*/ 52097 w 104194"/>
                <a:gd name="connsiteY7" fmla="*/ 8388 h 8388"/>
                <a:gd name="connsiteX8" fmla="*/ 52097 w 104194"/>
                <a:gd name="connsiteY8" fmla="*/ 8388 h 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94" h="8388">
                  <a:moveTo>
                    <a:pt x="52097" y="8388"/>
                  </a:moveTo>
                  <a:cubicBezTo>
                    <a:pt x="36645" y="8388"/>
                    <a:pt x="21633" y="8388"/>
                    <a:pt x="6181" y="8388"/>
                  </a:cubicBezTo>
                  <a:cubicBezTo>
                    <a:pt x="3090" y="8388"/>
                    <a:pt x="0" y="7947"/>
                    <a:pt x="0" y="4415"/>
                  </a:cubicBezTo>
                  <a:cubicBezTo>
                    <a:pt x="0" y="883"/>
                    <a:pt x="3090" y="441"/>
                    <a:pt x="5739" y="441"/>
                  </a:cubicBezTo>
                  <a:cubicBezTo>
                    <a:pt x="36645" y="441"/>
                    <a:pt x="67550" y="441"/>
                    <a:pt x="98014" y="0"/>
                  </a:cubicBezTo>
                  <a:cubicBezTo>
                    <a:pt x="101104" y="0"/>
                    <a:pt x="104195" y="441"/>
                    <a:pt x="104195" y="3973"/>
                  </a:cubicBezTo>
                  <a:cubicBezTo>
                    <a:pt x="104195" y="7505"/>
                    <a:pt x="101104" y="7947"/>
                    <a:pt x="98455" y="7947"/>
                  </a:cubicBezTo>
                  <a:cubicBezTo>
                    <a:pt x="83002" y="8388"/>
                    <a:pt x="67550" y="8388"/>
                    <a:pt x="52097" y="8388"/>
                  </a:cubicBezTo>
                  <a:cubicBezTo>
                    <a:pt x="52097" y="8388"/>
                    <a:pt x="52097" y="8388"/>
                    <a:pt x="52097" y="8388"/>
                  </a:cubicBezTo>
                  <a:close/>
                </a:path>
              </a:pathLst>
            </a:custGeom>
            <a:grp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sp>
          <p:nvSpPr>
            <p:cNvPr id="82" name="Freeform 81">
              <a:extLst>
                <a:ext uri="{FF2B5EF4-FFF2-40B4-BE49-F238E27FC236}">
                  <a16:creationId xmlns:a16="http://schemas.microsoft.com/office/drawing/2014/main" id="{30C49552-3985-1BA0-7957-23793D5E7921}"/>
                </a:ext>
              </a:extLst>
            </p:cNvPr>
            <p:cNvSpPr/>
            <p:nvPr/>
          </p:nvSpPr>
          <p:spPr>
            <a:xfrm>
              <a:off x="6468946" y="4628617"/>
              <a:ext cx="104636" cy="10816"/>
            </a:xfrm>
            <a:custGeom>
              <a:avLst/>
              <a:gdLst>
                <a:gd name="connsiteX0" fmla="*/ 52098 w 104636"/>
                <a:gd name="connsiteY0" fmla="*/ 10707 h 10816"/>
                <a:gd name="connsiteX1" fmla="*/ 7064 w 104636"/>
                <a:gd name="connsiteY1" fmla="*/ 10707 h 10816"/>
                <a:gd name="connsiteX2" fmla="*/ 3091 w 104636"/>
                <a:gd name="connsiteY2" fmla="*/ 10265 h 10816"/>
                <a:gd name="connsiteX3" fmla="*/ 0 w 104636"/>
                <a:gd name="connsiteY3" fmla="*/ 5408 h 10816"/>
                <a:gd name="connsiteX4" fmla="*/ 3091 w 104636"/>
                <a:gd name="connsiteY4" fmla="*/ 552 h 10816"/>
                <a:gd name="connsiteX5" fmla="*/ 6623 w 104636"/>
                <a:gd name="connsiteY5" fmla="*/ 110 h 10816"/>
                <a:gd name="connsiteX6" fmla="*/ 97131 w 104636"/>
                <a:gd name="connsiteY6" fmla="*/ 110 h 10816"/>
                <a:gd name="connsiteX7" fmla="*/ 98014 w 104636"/>
                <a:gd name="connsiteY7" fmla="*/ 110 h 10816"/>
                <a:gd name="connsiteX8" fmla="*/ 104637 w 104636"/>
                <a:gd name="connsiteY8" fmla="*/ 4967 h 10816"/>
                <a:gd name="connsiteX9" fmla="*/ 98014 w 104636"/>
                <a:gd name="connsiteY9" fmla="*/ 9823 h 10816"/>
                <a:gd name="connsiteX10" fmla="*/ 52098 w 104636"/>
                <a:gd name="connsiteY10" fmla="*/ 9823 h 10816"/>
                <a:gd name="connsiteX11" fmla="*/ 52098 w 104636"/>
                <a:gd name="connsiteY11" fmla="*/ 10707 h 1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636" h="10816">
                  <a:moveTo>
                    <a:pt x="52098" y="10707"/>
                  </a:moveTo>
                  <a:cubicBezTo>
                    <a:pt x="37086" y="10707"/>
                    <a:pt x="22075" y="10707"/>
                    <a:pt x="7064" y="10707"/>
                  </a:cubicBezTo>
                  <a:cubicBezTo>
                    <a:pt x="5740" y="10707"/>
                    <a:pt x="3974" y="11148"/>
                    <a:pt x="3091" y="10265"/>
                  </a:cubicBezTo>
                  <a:cubicBezTo>
                    <a:pt x="1766" y="8940"/>
                    <a:pt x="0" y="7174"/>
                    <a:pt x="0" y="5408"/>
                  </a:cubicBezTo>
                  <a:cubicBezTo>
                    <a:pt x="0" y="3642"/>
                    <a:pt x="1766" y="1876"/>
                    <a:pt x="3091" y="552"/>
                  </a:cubicBezTo>
                  <a:cubicBezTo>
                    <a:pt x="3974" y="-331"/>
                    <a:pt x="5298" y="110"/>
                    <a:pt x="6623" y="110"/>
                  </a:cubicBezTo>
                  <a:cubicBezTo>
                    <a:pt x="36645" y="110"/>
                    <a:pt x="67109" y="110"/>
                    <a:pt x="97131" y="110"/>
                  </a:cubicBezTo>
                  <a:cubicBezTo>
                    <a:pt x="97573" y="110"/>
                    <a:pt x="97573" y="110"/>
                    <a:pt x="98014" y="110"/>
                  </a:cubicBezTo>
                  <a:cubicBezTo>
                    <a:pt x="101105" y="110"/>
                    <a:pt x="104637" y="110"/>
                    <a:pt x="104637" y="4967"/>
                  </a:cubicBezTo>
                  <a:cubicBezTo>
                    <a:pt x="104637" y="9823"/>
                    <a:pt x="101105" y="9823"/>
                    <a:pt x="98014" y="9823"/>
                  </a:cubicBezTo>
                  <a:cubicBezTo>
                    <a:pt x="83003" y="9823"/>
                    <a:pt x="67550" y="9823"/>
                    <a:pt x="52098" y="9823"/>
                  </a:cubicBezTo>
                  <a:cubicBezTo>
                    <a:pt x="52098" y="10707"/>
                    <a:pt x="52098" y="10707"/>
                    <a:pt x="52098" y="10707"/>
                  </a:cubicBezTo>
                  <a:close/>
                </a:path>
              </a:pathLst>
            </a:custGeom>
            <a:grp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sp>
          <p:nvSpPr>
            <p:cNvPr id="83" name="Freeform 82">
              <a:extLst>
                <a:ext uri="{FF2B5EF4-FFF2-40B4-BE49-F238E27FC236}">
                  <a16:creationId xmlns:a16="http://schemas.microsoft.com/office/drawing/2014/main" id="{75A2730C-15F0-D901-CF9B-51E190A56011}"/>
                </a:ext>
              </a:extLst>
            </p:cNvPr>
            <p:cNvSpPr/>
            <p:nvPr/>
          </p:nvSpPr>
          <p:spPr>
            <a:xfrm>
              <a:off x="6469830" y="4603120"/>
              <a:ext cx="104312" cy="10596"/>
            </a:xfrm>
            <a:custGeom>
              <a:avLst/>
              <a:gdLst>
                <a:gd name="connsiteX0" fmla="*/ 52097 w 104312"/>
                <a:gd name="connsiteY0" fmla="*/ 0 h 10596"/>
                <a:gd name="connsiteX1" fmla="*/ 97572 w 104312"/>
                <a:gd name="connsiteY1" fmla="*/ 0 h 10596"/>
                <a:gd name="connsiteX2" fmla="*/ 102870 w 104312"/>
                <a:gd name="connsiteY2" fmla="*/ 1766 h 10596"/>
                <a:gd name="connsiteX3" fmla="*/ 104195 w 104312"/>
                <a:gd name="connsiteY3" fmla="*/ 6623 h 10596"/>
                <a:gd name="connsiteX4" fmla="*/ 99780 w 104312"/>
                <a:gd name="connsiteY4" fmla="*/ 10155 h 10596"/>
                <a:gd name="connsiteX5" fmla="*/ 75497 w 104312"/>
                <a:gd name="connsiteY5" fmla="*/ 10155 h 10596"/>
                <a:gd name="connsiteX6" fmla="*/ 8389 w 104312"/>
                <a:gd name="connsiteY6" fmla="*/ 10596 h 10596"/>
                <a:gd name="connsiteX7" fmla="*/ 5298 w 104312"/>
                <a:gd name="connsiteY7" fmla="*/ 10596 h 10596"/>
                <a:gd name="connsiteX8" fmla="*/ 0 w 104312"/>
                <a:gd name="connsiteY8" fmla="*/ 5298 h 10596"/>
                <a:gd name="connsiteX9" fmla="*/ 5298 w 104312"/>
                <a:gd name="connsiteY9" fmla="*/ 0 h 10596"/>
                <a:gd name="connsiteX10" fmla="*/ 52097 w 104312"/>
                <a:gd name="connsiteY10" fmla="*/ 0 h 10596"/>
                <a:gd name="connsiteX11" fmla="*/ 52097 w 104312"/>
                <a:gd name="connsiteY11" fmla="*/ 0 h 1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312" h="10596">
                  <a:moveTo>
                    <a:pt x="52097" y="0"/>
                  </a:moveTo>
                  <a:cubicBezTo>
                    <a:pt x="67108" y="0"/>
                    <a:pt x="82120" y="0"/>
                    <a:pt x="97572" y="0"/>
                  </a:cubicBezTo>
                  <a:cubicBezTo>
                    <a:pt x="99338" y="0"/>
                    <a:pt x="101546" y="441"/>
                    <a:pt x="102870" y="1766"/>
                  </a:cubicBezTo>
                  <a:cubicBezTo>
                    <a:pt x="103753" y="2649"/>
                    <a:pt x="104636" y="5740"/>
                    <a:pt x="104195" y="6623"/>
                  </a:cubicBezTo>
                  <a:cubicBezTo>
                    <a:pt x="103312" y="8389"/>
                    <a:pt x="101105" y="10155"/>
                    <a:pt x="99780" y="10155"/>
                  </a:cubicBezTo>
                  <a:cubicBezTo>
                    <a:pt x="91833" y="10596"/>
                    <a:pt x="83444" y="10155"/>
                    <a:pt x="75497" y="10155"/>
                  </a:cubicBezTo>
                  <a:cubicBezTo>
                    <a:pt x="53422" y="10155"/>
                    <a:pt x="30905" y="10155"/>
                    <a:pt x="8389" y="10596"/>
                  </a:cubicBezTo>
                  <a:cubicBezTo>
                    <a:pt x="7505" y="10596"/>
                    <a:pt x="6623" y="10596"/>
                    <a:pt x="5298" y="10596"/>
                  </a:cubicBezTo>
                  <a:cubicBezTo>
                    <a:pt x="2208" y="10596"/>
                    <a:pt x="0" y="9713"/>
                    <a:pt x="0" y="5298"/>
                  </a:cubicBezTo>
                  <a:cubicBezTo>
                    <a:pt x="0" y="883"/>
                    <a:pt x="2649" y="0"/>
                    <a:pt x="5298" y="0"/>
                  </a:cubicBezTo>
                  <a:cubicBezTo>
                    <a:pt x="20750" y="441"/>
                    <a:pt x="36203" y="441"/>
                    <a:pt x="52097" y="0"/>
                  </a:cubicBezTo>
                  <a:cubicBezTo>
                    <a:pt x="52097" y="441"/>
                    <a:pt x="52097" y="0"/>
                    <a:pt x="52097" y="0"/>
                  </a:cubicBezTo>
                  <a:close/>
                </a:path>
              </a:pathLst>
            </a:custGeom>
            <a:grp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grpSp>
      <p:grpSp>
        <p:nvGrpSpPr>
          <p:cNvPr id="84" name="Group 83">
            <a:extLst>
              <a:ext uri="{FF2B5EF4-FFF2-40B4-BE49-F238E27FC236}">
                <a16:creationId xmlns:a16="http://schemas.microsoft.com/office/drawing/2014/main" id="{D25B1E8E-A9DC-83ED-39D1-3A5898D2736E}"/>
              </a:ext>
            </a:extLst>
          </p:cNvPr>
          <p:cNvGrpSpPr/>
          <p:nvPr/>
        </p:nvGrpSpPr>
        <p:grpSpPr>
          <a:xfrm>
            <a:off x="4048569" y="711913"/>
            <a:ext cx="1919062" cy="1927343"/>
            <a:chOff x="1093675" y="2484814"/>
            <a:chExt cx="2961160" cy="2973937"/>
          </a:xfrm>
        </p:grpSpPr>
        <p:sp>
          <p:nvSpPr>
            <p:cNvPr id="85" name="Freeform 84">
              <a:extLst>
                <a:ext uri="{FF2B5EF4-FFF2-40B4-BE49-F238E27FC236}">
                  <a16:creationId xmlns:a16="http://schemas.microsoft.com/office/drawing/2014/main" id="{2666D8C1-67CA-6111-D424-6EBBC5A3D8D1}"/>
                </a:ext>
              </a:extLst>
            </p:cNvPr>
            <p:cNvSpPr/>
            <p:nvPr/>
          </p:nvSpPr>
          <p:spPr>
            <a:xfrm rot="10800000">
              <a:off x="1093675" y="3017160"/>
              <a:ext cx="2912240" cy="456897"/>
            </a:xfrm>
            <a:custGeom>
              <a:avLst/>
              <a:gdLst>
                <a:gd name="connsiteX0" fmla="*/ 2790245 w 2790245"/>
                <a:gd name="connsiteY0" fmla="*/ 437757 h 437757"/>
                <a:gd name="connsiteX1" fmla="*/ 2326949 w 2790245"/>
                <a:gd name="connsiteY1" fmla="*/ 437757 h 437757"/>
                <a:gd name="connsiteX2" fmla="*/ 621983 w 2790245"/>
                <a:gd name="connsiteY2" fmla="*/ 437757 h 437757"/>
                <a:gd name="connsiteX3" fmla="*/ 158687 w 2790245"/>
                <a:gd name="connsiteY3" fmla="*/ 437757 h 437757"/>
                <a:gd name="connsiteX4" fmla="*/ 0 w 2790245"/>
                <a:gd name="connsiteY4" fmla="*/ 216826 h 437757"/>
                <a:gd name="connsiteX5" fmla="*/ 158687 w 2790245"/>
                <a:gd name="connsiteY5" fmla="*/ 0 h 437757"/>
                <a:gd name="connsiteX6" fmla="*/ 621983 w 2790245"/>
                <a:gd name="connsiteY6" fmla="*/ 0 h 437757"/>
                <a:gd name="connsiteX7" fmla="*/ 2326949 w 2790245"/>
                <a:gd name="connsiteY7" fmla="*/ 0 h 437757"/>
                <a:gd name="connsiteX8" fmla="*/ 2790245 w 2790245"/>
                <a:gd name="connsiteY8" fmla="*/ 0 h 437757"/>
                <a:gd name="connsiteX9" fmla="*/ 2661654 w 2790245"/>
                <a:gd name="connsiteY9" fmla="*/ 216826 h 43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0245" h="437757">
                  <a:moveTo>
                    <a:pt x="2790245" y="437757"/>
                  </a:moveTo>
                  <a:lnTo>
                    <a:pt x="2326949" y="437757"/>
                  </a:lnTo>
                  <a:lnTo>
                    <a:pt x="621983" y="437757"/>
                  </a:lnTo>
                  <a:lnTo>
                    <a:pt x="158687" y="437757"/>
                  </a:lnTo>
                  <a:lnTo>
                    <a:pt x="0" y="216826"/>
                  </a:lnTo>
                  <a:lnTo>
                    <a:pt x="158687" y="0"/>
                  </a:lnTo>
                  <a:lnTo>
                    <a:pt x="621983" y="0"/>
                  </a:lnTo>
                  <a:lnTo>
                    <a:pt x="2326949" y="0"/>
                  </a:lnTo>
                  <a:lnTo>
                    <a:pt x="2790245" y="0"/>
                  </a:lnTo>
                  <a:lnTo>
                    <a:pt x="2661654" y="216826"/>
                  </a:lnTo>
                  <a:close/>
                </a:path>
              </a:pathLst>
            </a:custGeom>
            <a:solidFill>
              <a:srgbClr val="90278E"/>
            </a:solidFill>
            <a:ln w="4412" cap="flat">
              <a:noFill/>
              <a:prstDash val="solid"/>
              <a:miter/>
            </a:ln>
          </p:spPr>
          <p:txBody>
            <a:bodyPr wrap="square" rtlCol="0" anchor="ctr">
              <a:noAutofit/>
            </a:bodyPr>
            <a:lstStyle/>
            <a:p>
              <a:endParaRPr lang="en-US" sz="1396">
                <a:solidFill>
                  <a:srgbClr val="702D8C"/>
                </a:solidFill>
                <a:latin typeface="Calibri" panose="020F0502020204030204" pitchFamily="34" charset="0"/>
                <a:cs typeface="Calibri" panose="020F0502020204030204" pitchFamily="34" charset="0"/>
              </a:endParaRPr>
            </a:p>
          </p:txBody>
        </p:sp>
        <p:grpSp>
          <p:nvGrpSpPr>
            <p:cNvPr id="86" name="Group 85">
              <a:extLst>
                <a:ext uri="{FF2B5EF4-FFF2-40B4-BE49-F238E27FC236}">
                  <a16:creationId xmlns:a16="http://schemas.microsoft.com/office/drawing/2014/main" id="{C2C47AB5-C20B-7F83-391D-6D389958A922}"/>
                </a:ext>
              </a:extLst>
            </p:cNvPr>
            <p:cNvGrpSpPr/>
            <p:nvPr/>
          </p:nvGrpSpPr>
          <p:grpSpPr>
            <a:xfrm>
              <a:off x="1226198" y="2484814"/>
              <a:ext cx="2828637" cy="2973937"/>
              <a:chOff x="7601607" y="4218616"/>
              <a:chExt cx="2411035" cy="2534880"/>
            </a:xfrm>
          </p:grpSpPr>
          <p:sp>
            <p:nvSpPr>
              <p:cNvPr id="87" name="TextBox 86">
                <a:extLst>
                  <a:ext uri="{FF2B5EF4-FFF2-40B4-BE49-F238E27FC236}">
                    <a16:creationId xmlns:a16="http://schemas.microsoft.com/office/drawing/2014/main" id="{1043E9AA-1050-7A5E-0741-AC00A67F5B1D}"/>
                  </a:ext>
                </a:extLst>
              </p:cNvPr>
              <p:cNvSpPr txBox="1"/>
              <p:nvPr/>
            </p:nvSpPr>
            <p:spPr>
              <a:xfrm>
                <a:off x="7608307" y="4218616"/>
                <a:ext cx="1452855" cy="445215"/>
              </a:xfrm>
              <a:prstGeom prst="rect">
                <a:avLst/>
              </a:prstGeom>
              <a:noFill/>
            </p:spPr>
            <p:txBody>
              <a:bodyPr wrap="none" rtlCol="0">
                <a:spAutoFit/>
              </a:bodyPr>
              <a:lstStyle/>
              <a:p>
                <a:pPr algn="l"/>
                <a:r>
                  <a:rPr lang="en-US" sz="1600" b="1" dirty="0">
                    <a:ln/>
                    <a:solidFill>
                      <a:srgbClr val="DF4625"/>
                    </a:solidFill>
                    <a:latin typeface="Calibri" panose="020F0502020204030204" pitchFamily="34" charset="0"/>
                    <a:cs typeface="Calibri" panose="020F0502020204030204" pitchFamily="34" charset="0"/>
                    <a:sym typeface="Avenir-Black"/>
                    <a:rtl val="0"/>
                  </a:rPr>
                  <a:t>MODUL 1</a:t>
                </a:r>
                <a:endParaRPr lang="en-US" sz="1600" i="1" dirty="0">
                  <a:ln/>
                  <a:solidFill>
                    <a:srgbClr val="DF4625"/>
                  </a:solidFill>
                  <a:latin typeface="Calibri" panose="020F0502020204030204" pitchFamily="34" charset="0"/>
                  <a:cs typeface="Calibri" panose="020F0502020204030204" pitchFamily="34" charset="0"/>
                  <a:sym typeface="Avenir-Black"/>
                  <a:rtl val="0"/>
                </a:endParaRPr>
              </a:p>
            </p:txBody>
          </p:sp>
          <p:sp>
            <p:nvSpPr>
              <p:cNvPr id="88" name="TextBox 87">
                <a:extLst>
                  <a:ext uri="{FF2B5EF4-FFF2-40B4-BE49-F238E27FC236}">
                    <a16:creationId xmlns:a16="http://schemas.microsoft.com/office/drawing/2014/main" id="{F37431B4-D359-2AAF-83C9-CE9E5EF3EBF6}"/>
                  </a:ext>
                </a:extLst>
              </p:cNvPr>
              <p:cNvSpPr txBox="1"/>
              <p:nvPr/>
            </p:nvSpPr>
            <p:spPr>
              <a:xfrm>
                <a:off x="7642196" y="4696841"/>
                <a:ext cx="2370446" cy="391300"/>
              </a:xfrm>
              <a:prstGeom prst="rect">
                <a:avLst/>
              </a:prstGeom>
              <a:noFill/>
            </p:spPr>
            <p:txBody>
              <a:bodyPr wrap="square" rtlCol="0">
                <a:spAutoFit/>
              </a:bodyPr>
              <a:lstStyle/>
              <a:p>
                <a:pPr>
                  <a:lnSpc>
                    <a:spcPts val="839"/>
                  </a:lnSpc>
                </a:pPr>
                <a:r>
                  <a:rPr lang="en-US" sz="700" b="1" dirty="0">
                    <a:ln/>
                    <a:solidFill>
                      <a:schemeClr val="bg1"/>
                    </a:solidFill>
                    <a:latin typeface="Calibri" panose="020F0502020204030204" pitchFamily="34" charset="0"/>
                    <a:cs typeface="Calibri" panose="020F0502020204030204" pitchFamily="34" charset="0"/>
                    <a:sym typeface="Avenir-Black"/>
                    <a:rtl val="0"/>
                  </a:rPr>
                  <a:t>Einleitung: Die Wiederbelebung der europäischen Unternehmen durch Vielfalt </a:t>
                </a:r>
              </a:p>
            </p:txBody>
          </p:sp>
          <p:sp>
            <p:nvSpPr>
              <p:cNvPr id="89" name="TextBox 88">
                <a:extLst>
                  <a:ext uri="{FF2B5EF4-FFF2-40B4-BE49-F238E27FC236}">
                    <a16:creationId xmlns:a16="http://schemas.microsoft.com/office/drawing/2014/main" id="{6E39176C-C6B1-88C9-90F6-86CEB87990E5}"/>
                  </a:ext>
                </a:extLst>
              </p:cNvPr>
              <p:cNvSpPr txBox="1"/>
              <p:nvPr/>
            </p:nvSpPr>
            <p:spPr>
              <a:xfrm>
                <a:off x="7601607" y="5113366"/>
                <a:ext cx="2328046" cy="1640130"/>
              </a:xfrm>
              <a:prstGeom prst="rect">
                <a:avLst/>
              </a:prstGeom>
              <a:noFill/>
            </p:spPr>
            <p:txBody>
              <a:bodyPr wrap="square" rtlCol="0">
                <a:spAutoFit/>
              </a:bodyPr>
              <a:lstStyle/>
              <a:p>
                <a:pPr>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Hauptmerkmale: </a:t>
                </a:r>
                <a:r>
                  <a:rPr lang="en-US" sz="875" i="1" dirty="0">
                    <a:ln/>
                    <a:solidFill>
                      <a:srgbClr val="083F59"/>
                    </a:solidFill>
                    <a:latin typeface="Calibri" panose="020F0502020204030204" pitchFamily="34" charset="0"/>
                    <a:cs typeface="Calibri" panose="020F0502020204030204" pitchFamily="34" charset="0"/>
                    <a:sym typeface="Avenir-Black"/>
                    <a:rtl val="0"/>
                  </a:rPr>
                  <a:t>Überblick und Definitionen von D&amp;I in KMU. 12 Dimensionen der Diversität. Erlernen von Schlüsselkompetenzen für die Umsetzung von Business Cases. </a:t>
                </a:r>
              </a:p>
              <a:p>
                <a:pPr>
                  <a:lnSpc>
                    <a:spcPts val="891"/>
                  </a:lnSpc>
                  <a:buClr>
                    <a:srgbClr val="DF4625"/>
                  </a:buClr>
                </a:pPr>
                <a:endParaRPr lang="en-US" sz="875" i="1" dirty="0">
                  <a:ln/>
                  <a:solidFill>
                    <a:srgbClr val="083F59"/>
                  </a:solidFill>
                  <a:latin typeface="Calibri" panose="020F0502020204030204" pitchFamily="34" charset="0"/>
                  <a:cs typeface="Calibri" panose="020F0502020204030204" pitchFamily="34" charset="0"/>
                  <a:sym typeface="Avenir-Black"/>
                  <a:rtl val="0"/>
                </a:endParaRPr>
              </a:p>
              <a:p>
                <a:pPr marL="332909" indent="-332909">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Teil 1: </a:t>
                </a:r>
                <a:r>
                  <a:rPr lang="en-US" sz="875" dirty="0">
                    <a:ln/>
                    <a:solidFill>
                      <a:srgbClr val="083F59"/>
                    </a:solidFill>
                    <a:latin typeface="Calibri" panose="020F0502020204030204" pitchFamily="34" charset="0"/>
                    <a:cs typeface="Calibri" panose="020F0502020204030204" pitchFamily="34" charset="0"/>
                    <a:sym typeface="Avenir-Black"/>
                    <a:rtl val="0"/>
                  </a:rPr>
                  <a:t>Warum D&amp;I für KMU wichtig ist. </a:t>
                </a:r>
              </a:p>
              <a:p>
                <a:pPr marL="332909" indent="-332909">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Teil 2: </a:t>
                </a:r>
                <a:r>
                  <a:rPr lang="en-US" sz="875" dirty="0">
                    <a:ln/>
                    <a:solidFill>
                      <a:srgbClr val="083F59"/>
                    </a:solidFill>
                    <a:latin typeface="Calibri" panose="020F0502020204030204" pitchFamily="34" charset="0"/>
                    <a:cs typeface="Calibri" panose="020F0502020204030204" pitchFamily="34" charset="0"/>
                    <a:sym typeface="Avenir-Black"/>
                    <a:rtl val="0"/>
                  </a:rPr>
                  <a:t>Aufbau von D&amp;I-Kompetenzen für KMU. </a:t>
                </a:r>
              </a:p>
              <a:p>
                <a:pPr>
                  <a:lnSpc>
                    <a:spcPts val="891"/>
                  </a:lnSpc>
                  <a:buClr>
                    <a:srgbClr val="F15B2A"/>
                  </a:buClr>
                </a:pPr>
                <a:endParaRPr lang="en-US" sz="875" dirty="0">
                  <a:ln/>
                  <a:solidFill>
                    <a:srgbClr val="083F59"/>
                  </a:solidFill>
                  <a:latin typeface="Calibri" panose="020F0502020204030204" pitchFamily="34" charset="0"/>
                  <a:cs typeface="Calibri" panose="020F0502020204030204" pitchFamily="34" charset="0"/>
                  <a:sym typeface="Avenir-Black"/>
                  <a:rtl val="0"/>
                </a:endParaRPr>
              </a:p>
            </p:txBody>
          </p:sp>
        </p:grpSp>
      </p:grpSp>
      <p:grpSp>
        <p:nvGrpSpPr>
          <p:cNvPr id="90" name="Group 89">
            <a:extLst>
              <a:ext uri="{FF2B5EF4-FFF2-40B4-BE49-F238E27FC236}">
                <a16:creationId xmlns:a16="http://schemas.microsoft.com/office/drawing/2014/main" id="{9D71A481-5EA7-1B19-56C7-CBC288E3DB98}"/>
              </a:ext>
            </a:extLst>
          </p:cNvPr>
          <p:cNvGrpSpPr/>
          <p:nvPr/>
        </p:nvGrpSpPr>
        <p:grpSpPr>
          <a:xfrm>
            <a:off x="6651749" y="723054"/>
            <a:ext cx="2014073" cy="2267978"/>
            <a:chOff x="4098066" y="997019"/>
            <a:chExt cx="2977579" cy="3352950"/>
          </a:xfrm>
        </p:grpSpPr>
        <p:sp>
          <p:nvSpPr>
            <p:cNvPr id="91" name="Freeform 90">
              <a:extLst>
                <a:ext uri="{FF2B5EF4-FFF2-40B4-BE49-F238E27FC236}">
                  <a16:creationId xmlns:a16="http://schemas.microsoft.com/office/drawing/2014/main" id="{6BCEDEA0-828E-68E5-289A-AD03F5957D45}"/>
                </a:ext>
              </a:extLst>
            </p:cNvPr>
            <p:cNvSpPr/>
            <p:nvPr/>
          </p:nvSpPr>
          <p:spPr>
            <a:xfrm rot="10800000">
              <a:off x="4098066" y="1498832"/>
              <a:ext cx="2451312" cy="437757"/>
            </a:xfrm>
            <a:custGeom>
              <a:avLst/>
              <a:gdLst>
                <a:gd name="connsiteX0" fmla="*/ 2790245 w 2790245"/>
                <a:gd name="connsiteY0" fmla="*/ 437757 h 437757"/>
                <a:gd name="connsiteX1" fmla="*/ 2326949 w 2790245"/>
                <a:gd name="connsiteY1" fmla="*/ 437757 h 437757"/>
                <a:gd name="connsiteX2" fmla="*/ 621983 w 2790245"/>
                <a:gd name="connsiteY2" fmla="*/ 437757 h 437757"/>
                <a:gd name="connsiteX3" fmla="*/ 158687 w 2790245"/>
                <a:gd name="connsiteY3" fmla="*/ 437757 h 437757"/>
                <a:gd name="connsiteX4" fmla="*/ 0 w 2790245"/>
                <a:gd name="connsiteY4" fmla="*/ 216826 h 437757"/>
                <a:gd name="connsiteX5" fmla="*/ 158687 w 2790245"/>
                <a:gd name="connsiteY5" fmla="*/ 0 h 437757"/>
                <a:gd name="connsiteX6" fmla="*/ 621983 w 2790245"/>
                <a:gd name="connsiteY6" fmla="*/ 0 h 437757"/>
                <a:gd name="connsiteX7" fmla="*/ 2326949 w 2790245"/>
                <a:gd name="connsiteY7" fmla="*/ 0 h 437757"/>
                <a:gd name="connsiteX8" fmla="*/ 2790245 w 2790245"/>
                <a:gd name="connsiteY8" fmla="*/ 0 h 437757"/>
                <a:gd name="connsiteX9" fmla="*/ 2661654 w 2790245"/>
                <a:gd name="connsiteY9" fmla="*/ 216826 h 43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0245" h="437757">
                  <a:moveTo>
                    <a:pt x="2790245" y="437757"/>
                  </a:moveTo>
                  <a:lnTo>
                    <a:pt x="2326949" y="437757"/>
                  </a:lnTo>
                  <a:lnTo>
                    <a:pt x="621983" y="437757"/>
                  </a:lnTo>
                  <a:lnTo>
                    <a:pt x="158687" y="437757"/>
                  </a:lnTo>
                  <a:lnTo>
                    <a:pt x="0" y="216826"/>
                  </a:lnTo>
                  <a:lnTo>
                    <a:pt x="158687" y="0"/>
                  </a:lnTo>
                  <a:lnTo>
                    <a:pt x="621983" y="0"/>
                  </a:lnTo>
                  <a:lnTo>
                    <a:pt x="2326949" y="0"/>
                  </a:lnTo>
                  <a:lnTo>
                    <a:pt x="2790245" y="0"/>
                  </a:lnTo>
                  <a:lnTo>
                    <a:pt x="2661654" y="216826"/>
                  </a:lnTo>
                  <a:close/>
                </a:path>
              </a:pathLst>
            </a:custGeom>
            <a:solidFill>
              <a:srgbClr val="90278E"/>
            </a:solidFill>
            <a:ln w="4412" cap="flat">
              <a:noFill/>
              <a:prstDash val="solid"/>
              <a:miter/>
            </a:ln>
          </p:spPr>
          <p:txBody>
            <a:bodyPr wrap="square" rtlCol="0" anchor="ctr">
              <a:noAutofit/>
            </a:bodyPr>
            <a:lstStyle/>
            <a:p>
              <a:endParaRPr lang="en-US" sz="1396">
                <a:solidFill>
                  <a:srgbClr val="702D8C"/>
                </a:solidFill>
                <a:latin typeface="Calibri" panose="020F0502020204030204" pitchFamily="34" charset="0"/>
                <a:cs typeface="Calibri" panose="020F0502020204030204" pitchFamily="34" charset="0"/>
              </a:endParaRPr>
            </a:p>
          </p:txBody>
        </p:sp>
        <p:grpSp>
          <p:nvGrpSpPr>
            <p:cNvPr id="92" name="Group 91">
              <a:extLst>
                <a:ext uri="{FF2B5EF4-FFF2-40B4-BE49-F238E27FC236}">
                  <a16:creationId xmlns:a16="http://schemas.microsoft.com/office/drawing/2014/main" id="{41B92135-9220-B5F3-FBAE-F49C080DD45D}"/>
                </a:ext>
              </a:extLst>
            </p:cNvPr>
            <p:cNvGrpSpPr/>
            <p:nvPr/>
          </p:nvGrpSpPr>
          <p:grpSpPr>
            <a:xfrm>
              <a:off x="4212817" y="997019"/>
              <a:ext cx="2862828" cy="3352950"/>
              <a:chOff x="7590733" y="4225939"/>
              <a:chExt cx="2546867" cy="2982893"/>
            </a:xfrm>
          </p:grpSpPr>
          <p:sp>
            <p:nvSpPr>
              <p:cNvPr id="93" name="TextBox 92">
                <a:extLst>
                  <a:ext uri="{FF2B5EF4-FFF2-40B4-BE49-F238E27FC236}">
                    <a16:creationId xmlns:a16="http://schemas.microsoft.com/office/drawing/2014/main" id="{540F73DE-212F-A7AF-9535-932EFE67CB51}"/>
                  </a:ext>
                </a:extLst>
              </p:cNvPr>
              <p:cNvSpPr txBox="1"/>
              <p:nvPr/>
            </p:nvSpPr>
            <p:spPr>
              <a:xfrm>
                <a:off x="7590733" y="4225939"/>
                <a:ext cx="2078683" cy="445216"/>
              </a:xfrm>
              <a:prstGeom prst="rect">
                <a:avLst/>
              </a:prstGeom>
              <a:noFill/>
            </p:spPr>
            <p:txBody>
              <a:bodyPr wrap="square" rtlCol="0">
                <a:spAutoFit/>
              </a:bodyPr>
              <a:lstStyle/>
              <a:p>
                <a:pPr algn="l"/>
                <a:r>
                  <a:rPr lang="en-US" sz="1600" b="1" dirty="0">
                    <a:ln/>
                    <a:solidFill>
                      <a:srgbClr val="DF4625"/>
                    </a:solidFill>
                    <a:latin typeface="Calibri" panose="020F0502020204030204" pitchFamily="34" charset="0"/>
                    <a:cs typeface="Calibri" panose="020F0502020204030204" pitchFamily="34" charset="0"/>
                    <a:sym typeface="Avenir-Black"/>
                    <a:rtl val="0"/>
                  </a:rPr>
                  <a:t>MODUL 2</a:t>
                </a:r>
                <a:endParaRPr lang="en-US" sz="1600" i="1" dirty="0">
                  <a:ln/>
                  <a:solidFill>
                    <a:srgbClr val="DF4625"/>
                  </a:solidFill>
                  <a:latin typeface="Calibri" panose="020F0502020204030204" pitchFamily="34" charset="0"/>
                  <a:cs typeface="Calibri" panose="020F0502020204030204" pitchFamily="34" charset="0"/>
                  <a:sym typeface="Avenir-Black"/>
                  <a:rtl val="0"/>
                </a:endParaRPr>
              </a:p>
            </p:txBody>
          </p:sp>
          <p:sp>
            <p:nvSpPr>
              <p:cNvPr id="94" name="TextBox 93">
                <a:extLst>
                  <a:ext uri="{FF2B5EF4-FFF2-40B4-BE49-F238E27FC236}">
                    <a16:creationId xmlns:a16="http://schemas.microsoft.com/office/drawing/2014/main" id="{E1011ACA-F30D-64F4-E03F-55F974D16D52}"/>
                  </a:ext>
                </a:extLst>
              </p:cNvPr>
              <p:cNvSpPr txBox="1"/>
              <p:nvPr/>
            </p:nvSpPr>
            <p:spPr>
              <a:xfrm>
                <a:off x="7617977" y="4721357"/>
                <a:ext cx="2008307" cy="258309"/>
              </a:xfrm>
              <a:prstGeom prst="rect">
                <a:avLst/>
              </a:prstGeom>
              <a:noFill/>
            </p:spPr>
            <p:txBody>
              <a:bodyPr wrap="square" rtlCol="0">
                <a:spAutoFit/>
              </a:bodyPr>
              <a:lstStyle/>
              <a:p>
                <a:pPr>
                  <a:lnSpc>
                    <a:spcPts val="839"/>
                  </a:lnSpc>
                </a:pPr>
                <a:r>
                  <a:rPr lang="en-US" sz="800" b="1" dirty="0">
                    <a:ln/>
                    <a:solidFill>
                      <a:schemeClr val="bg1"/>
                    </a:solidFill>
                    <a:latin typeface="Calibri" panose="020F0502020204030204" pitchFamily="34" charset="0"/>
                    <a:cs typeface="Calibri" panose="020F0502020204030204" pitchFamily="34" charset="0"/>
                    <a:sym typeface="Avenir-Black"/>
                    <a:rtl val="0"/>
                  </a:rPr>
                  <a:t>Inklusive Führungsqualitäten</a:t>
                </a:r>
              </a:p>
            </p:txBody>
          </p:sp>
          <p:sp>
            <p:nvSpPr>
              <p:cNvPr id="95" name="TextBox 94">
                <a:extLst>
                  <a:ext uri="{FF2B5EF4-FFF2-40B4-BE49-F238E27FC236}">
                    <a16:creationId xmlns:a16="http://schemas.microsoft.com/office/drawing/2014/main" id="{74BB4D31-AA64-3F6F-BD6A-50E1D9086524}"/>
                  </a:ext>
                </a:extLst>
              </p:cNvPr>
              <p:cNvSpPr txBox="1"/>
              <p:nvPr/>
            </p:nvSpPr>
            <p:spPr>
              <a:xfrm>
                <a:off x="7601606" y="5113365"/>
                <a:ext cx="2535994" cy="2095467"/>
              </a:xfrm>
              <a:prstGeom prst="rect">
                <a:avLst/>
              </a:prstGeom>
              <a:noFill/>
            </p:spPr>
            <p:txBody>
              <a:bodyPr wrap="square" rtlCol="0">
                <a:spAutoFit/>
              </a:bodyPr>
              <a:lstStyle/>
              <a:p>
                <a:pPr>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Hauptmerkmale: </a:t>
                </a:r>
                <a:r>
                  <a:rPr lang="en-US" sz="875" i="1" dirty="0">
                    <a:ln/>
                    <a:solidFill>
                      <a:srgbClr val="083F59"/>
                    </a:solidFill>
                    <a:latin typeface="Calibri" panose="020F0502020204030204" pitchFamily="34" charset="0"/>
                    <a:cs typeface="Calibri" panose="020F0502020204030204" pitchFamily="34" charset="0"/>
                    <a:sym typeface="Avenir-Black"/>
                    <a:rtl val="0"/>
                  </a:rPr>
                  <a:t>Entwickeln Sie integrative Führungskompetenzen (z. B. Bewusstsein für Vorurteile und deren Beseitigung). Nutzen Sie die Kraft der Neurodiversität. </a:t>
                </a:r>
                <a:r>
                  <a:rPr lang="en-US" sz="875" dirty="0">
                    <a:ln/>
                    <a:solidFill>
                      <a:srgbClr val="083F59"/>
                    </a:solidFill>
                    <a:latin typeface="Calibri" panose="020F0502020204030204" pitchFamily="34" charset="0"/>
                    <a:cs typeface="Calibri" panose="020F0502020204030204" pitchFamily="34" charset="0"/>
                    <a:sym typeface="Avenir-Black"/>
                    <a:rtl val="0"/>
                  </a:rPr>
                  <a:t>Messung der Auswirkungen und Aufbau von Resilienz. </a:t>
                </a:r>
              </a:p>
              <a:p>
                <a:pPr>
                  <a:lnSpc>
                    <a:spcPts val="891"/>
                  </a:lnSpc>
                  <a:buClr>
                    <a:srgbClr val="DF4625"/>
                  </a:buClr>
                </a:pPr>
                <a:endParaRPr lang="en-US" sz="875" dirty="0">
                  <a:ln/>
                  <a:solidFill>
                    <a:srgbClr val="083F59"/>
                  </a:solidFill>
                  <a:latin typeface="Calibri" panose="020F0502020204030204" pitchFamily="34" charset="0"/>
                  <a:cs typeface="Calibri" panose="020F0502020204030204" pitchFamily="34" charset="0"/>
                  <a:sym typeface="Avenir-Black"/>
                  <a:rtl val="0"/>
                </a:endParaRPr>
              </a:p>
              <a:p>
                <a:pPr marL="345721" indent="-345721">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Teil 1: </a:t>
                </a:r>
                <a:r>
                  <a:rPr lang="en-US" sz="875" dirty="0">
                    <a:ln/>
                    <a:solidFill>
                      <a:srgbClr val="083F59"/>
                    </a:solidFill>
                    <a:latin typeface="Calibri" panose="020F0502020204030204" pitchFamily="34" charset="0"/>
                    <a:cs typeface="Calibri" panose="020F0502020204030204" pitchFamily="34" charset="0"/>
                    <a:sym typeface="Avenir-Black"/>
                    <a:rtl val="0"/>
                  </a:rPr>
                  <a:t>Vorbereitung auf einen integrativen Wandel durch Führung. </a:t>
                </a:r>
              </a:p>
              <a:p>
                <a:pPr marL="345721" indent="-345721">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Teil 2: </a:t>
                </a:r>
                <a:r>
                  <a:rPr lang="en-US" sz="875" dirty="0">
                    <a:ln/>
                    <a:solidFill>
                      <a:srgbClr val="083F59"/>
                    </a:solidFill>
                    <a:latin typeface="Calibri" panose="020F0502020204030204" pitchFamily="34" charset="0"/>
                    <a:cs typeface="Calibri" panose="020F0502020204030204" pitchFamily="34" charset="0"/>
                    <a:sym typeface="Avenir-Black"/>
                    <a:rtl val="0"/>
                  </a:rPr>
                  <a:t>Inklusive Führung &amp; Neurodiversität freischalten. </a:t>
                </a:r>
              </a:p>
              <a:p>
                <a:pPr marL="345721" indent="-345721">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Teil 3: </a:t>
                </a:r>
                <a:r>
                  <a:rPr lang="en-US" sz="875" dirty="0">
                    <a:ln/>
                    <a:solidFill>
                      <a:srgbClr val="083F59"/>
                    </a:solidFill>
                    <a:latin typeface="Calibri" panose="020F0502020204030204" pitchFamily="34" charset="0"/>
                    <a:cs typeface="Calibri" panose="020F0502020204030204" pitchFamily="34" charset="0"/>
                    <a:sym typeface="Avenir-Black"/>
                    <a:rtl val="0"/>
                  </a:rPr>
                  <a:t>Messung des Einflusses von Führungskräften und Aufbau von Resilienz.</a:t>
                </a:r>
              </a:p>
              <a:p>
                <a:pPr marL="115981" indent="-115981">
                  <a:lnSpc>
                    <a:spcPts val="891"/>
                  </a:lnSpc>
                  <a:buClr>
                    <a:srgbClr val="F15B2A"/>
                  </a:buClr>
                  <a:buFont typeface="Arial" panose="020B0604020202020204" pitchFamily="34" charset="0"/>
                  <a:buChar char="•"/>
                </a:pPr>
                <a:endParaRPr lang="en-US" sz="875" dirty="0">
                  <a:ln/>
                  <a:solidFill>
                    <a:srgbClr val="083F59"/>
                  </a:solidFill>
                  <a:latin typeface="Calibri" panose="020F0502020204030204" pitchFamily="34" charset="0"/>
                  <a:cs typeface="Calibri" panose="020F0502020204030204" pitchFamily="34" charset="0"/>
                  <a:sym typeface="Avenir-Black"/>
                  <a:rtl val="0"/>
                </a:endParaRPr>
              </a:p>
            </p:txBody>
          </p:sp>
        </p:grpSp>
      </p:grpSp>
      <p:grpSp>
        <p:nvGrpSpPr>
          <p:cNvPr id="96" name="Group 95">
            <a:extLst>
              <a:ext uri="{FF2B5EF4-FFF2-40B4-BE49-F238E27FC236}">
                <a16:creationId xmlns:a16="http://schemas.microsoft.com/office/drawing/2014/main" id="{60D86360-6381-E9AD-F9BF-5A72A3BA2762}"/>
              </a:ext>
            </a:extLst>
          </p:cNvPr>
          <p:cNvGrpSpPr/>
          <p:nvPr/>
        </p:nvGrpSpPr>
        <p:grpSpPr>
          <a:xfrm>
            <a:off x="8987465" y="714941"/>
            <a:ext cx="2462179" cy="2745281"/>
            <a:chOff x="4098065" y="973802"/>
            <a:chExt cx="3640051" cy="4058587"/>
          </a:xfrm>
        </p:grpSpPr>
        <p:sp>
          <p:nvSpPr>
            <p:cNvPr id="97" name="Freeform 96">
              <a:extLst>
                <a:ext uri="{FF2B5EF4-FFF2-40B4-BE49-F238E27FC236}">
                  <a16:creationId xmlns:a16="http://schemas.microsoft.com/office/drawing/2014/main" id="{793CBB64-DCCD-B21F-9C91-9C2026C3ADF5}"/>
                </a:ext>
              </a:extLst>
            </p:cNvPr>
            <p:cNvSpPr/>
            <p:nvPr/>
          </p:nvSpPr>
          <p:spPr>
            <a:xfrm rot="10800000">
              <a:off x="4098065" y="1498832"/>
              <a:ext cx="2312151" cy="437757"/>
            </a:xfrm>
            <a:custGeom>
              <a:avLst/>
              <a:gdLst>
                <a:gd name="connsiteX0" fmla="*/ 2790245 w 2790245"/>
                <a:gd name="connsiteY0" fmla="*/ 437757 h 437757"/>
                <a:gd name="connsiteX1" fmla="*/ 2326949 w 2790245"/>
                <a:gd name="connsiteY1" fmla="*/ 437757 h 437757"/>
                <a:gd name="connsiteX2" fmla="*/ 621983 w 2790245"/>
                <a:gd name="connsiteY2" fmla="*/ 437757 h 437757"/>
                <a:gd name="connsiteX3" fmla="*/ 158687 w 2790245"/>
                <a:gd name="connsiteY3" fmla="*/ 437757 h 437757"/>
                <a:gd name="connsiteX4" fmla="*/ 0 w 2790245"/>
                <a:gd name="connsiteY4" fmla="*/ 216826 h 437757"/>
                <a:gd name="connsiteX5" fmla="*/ 158687 w 2790245"/>
                <a:gd name="connsiteY5" fmla="*/ 0 h 437757"/>
                <a:gd name="connsiteX6" fmla="*/ 621983 w 2790245"/>
                <a:gd name="connsiteY6" fmla="*/ 0 h 437757"/>
                <a:gd name="connsiteX7" fmla="*/ 2326949 w 2790245"/>
                <a:gd name="connsiteY7" fmla="*/ 0 h 437757"/>
                <a:gd name="connsiteX8" fmla="*/ 2790245 w 2790245"/>
                <a:gd name="connsiteY8" fmla="*/ 0 h 437757"/>
                <a:gd name="connsiteX9" fmla="*/ 2661654 w 2790245"/>
                <a:gd name="connsiteY9" fmla="*/ 216826 h 43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0245" h="437757">
                  <a:moveTo>
                    <a:pt x="2790245" y="437757"/>
                  </a:moveTo>
                  <a:lnTo>
                    <a:pt x="2326949" y="437757"/>
                  </a:lnTo>
                  <a:lnTo>
                    <a:pt x="621983" y="437757"/>
                  </a:lnTo>
                  <a:lnTo>
                    <a:pt x="158687" y="437757"/>
                  </a:lnTo>
                  <a:lnTo>
                    <a:pt x="0" y="216826"/>
                  </a:lnTo>
                  <a:lnTo>
                    <a:pt x="158687" y="0"/>
                  </a:lnTo>
                  <a:lnTo>
                    <a:pt x="621983" y="0"/>
                  </a:lnTo>
                  <a:lnTo>
                    <a:pt x="2326949" y="0"/>
                  </a:lnTo>
                  <a:lnTo>
                    <a:pt x="2790245" y="0"/>
                  </a:lnTo>
                  <a:lnTo>
                    <a:pt x="2661654" y="216826"/>
                  </a:lnTo>
                  <a:close/>
                </a:path>
              </a:pathLst>
            </a:custGeom>
            <a:solidFill>
              <a:srgbClr val="90278E"/>
            </a:solidFill>
            <a:ln w="4412" cap="flat">
              <a:noFill/>
              <a:prstDash val="solid"/>
              <a:miter/>
            </a:ln>
          </p:spPr>
          <p:txBody>
            <a:bodyPr wrap="square" rtlCol="0" anchor="ctr">
              <a:noAutofit/>
            </a:bodyPr>
            <a:lstStyle/>
            <a:p>
              <a:endParaRPr lang="en-US" sz="1396">
                <a:solidFill>
                  <a:srgbClr val="702D8C"/>
                </a:solidFill>
                <a:latin typeface="Calibri" panose="020F0502020204030204" pitchFamily="34" charset="0"/>
                <a:cs typeface="Calibri" panose="020F0502020204030204" pitchFamily="34" charset="0"/>
              </a:endParaRPr>
            </a:p>
          </p:txBody>
        </p:sp>
        <p:grpSp>
          <p:nvGrpSpPr>
            <p:cNvPr id="98" name="Group 97">
              <a:extLst>
                <a:ext uri="{FF2B5EF4-FFF2-40B4-BE49-F238E27FC236}">
                  <a16:creationId xmlns:a16="http://schemas.microsoft.com/office/drawing/2014/main" id="{36788966-825E-C8A7-9177-58B7031080E2}"/>
                </a:ext>
              </a:extLst>
            </p:cNvPr>
            <p:cNvGrpSpPr/>
            <p:nvPr/>
          </p:nvGrpSpPr>
          <p:grpSpPr>
            <a:xfrm>
              <a:off x="4225037" y="973802"/>
              <a:ext cx="3513079" cy="4058587"/>
              <a:chOff x="7601604" y="4205289"/>
              <a:chExt cx="3125352" cy="3610655"/>
            </a:xfrm>
          </p:grpSpPr>
          <p:sp>
            <p:nvSpPr>
              <p:cNvPr id="99" name="TextBox 98">
                <a:extLst>
                  <a:ext uri="{FF2B5EF4-FFF2-40B4-BE49-F238E27FC236}">
                    <a16:creationId xmlns:a16="http://schemas.microsoft.com/office/drawing/2014/main" id="{C01C1E62-AC50-1C97-9D92-35BE516DD1B4}"/>
                  </a:ext>
                </a:extLst>
              </p:cNvPr>
              <p:cNvSpPr txBox="1"/>
              <p:nvPr/>
            </p:nvSpPr>
            <p:spPr>
              <a:xfrm>
                <a:off x="7603769" y="4205289"/>
                <a:ext cx="2469606" cy="445216"/>
              </a:xfrm>
              <a:prstGeom prst="rect">
                <a:avLst/>
              </a:prstGeom>
              <a:noFill/>
            </p:spPr>
            <p:txBody>
              <a:bodyPr wrap="square" rtlCol="0">
                <a:spAutoFit/>
              </a:bodyPr>
              <a:lstStyle/>
              <a:p>
                <a:pPr algn="l"/>
                <a:r>
                  <a:rPr lang="en-US" sz="1600" b="1" dirty="0">
                    <a:ln/>
                    <a:solidFill>
                      <a:srgbClr val="DF4625"/>
                    </a:solidFill>
                    <a:latin typeface="Calibri" panose="020F0502020204030204" pitchFamily="34" charset="0"/>
                    <a:cs typeface="Calibri" panose="020F0502020204030204" pitchFamily="34" charset="0"/>
                    <a:sym typeface="Avenir-Black"/>
                    <a:rtl val="0"/>
                  </a:rPr>
                  <a:t>MODUL 3</a:t>
                </a:r>
                <a:endParaRPr lang="en-US" sz="1600" i="1" dirty="0">
                  <a:ln/>
                  <a:solidFill>
                    <a:srgbClr val="DF4625"/>
                  </a:solidFill>
                  <a:latin typeface="Calibri" panose="020F0502020204030204" pitchFamily="34" charset="0"/>
                  <a:cs typeface="Calibri" panose="020F0502020204030204" pitchFamily="34" charset="0"/>
                  <a:sym typeface="Avenir-Black"/>
                  <a:rtl val="0"/>
                </a:endParaRPr>
              </a:p>
            </p:txBody>
          </p:sp>
          <p:sp>
            <p:nvSpPr>
              <p:cNvPr id="100" name="TextBox 99">
                <a:extLst>
                  <a:ext uri="{FF2B5EF4-FFF2-40B4-BE49-F238E27FC236}">
                    <a16:creationId xmlns:a16="http://schemas.microsoft.com/office/drawing/2014/main" id="{A553BCCC-7B1C-0F2E-ABA4-7C9C73C63E67}"/>
                  </a:ext>
                </a:extLst>
              </p:cNvPr>
              <p:cNvSpPr txBox="1"/>
              <p:nvPr/>
            </p:nvSpPr>
            <p:spPr>
              <a:xfrm>
                <a:off x="7642198" y="4689513"/>
                <a:ext cx="1893323" cy="393242"/>
              </a:xfrm>
              <a:prstGeom prst="rect">
                <a:avLst/>
              </a:prstGeom>
              <a:noFill/>
            </p:spPr>
            <p:txBody>
              <a:bodyPr wrap="square" rtlCol="0">
                <a:spAutoFit/>
              </a:bodyPr>
              <a:lstStyle/>
              <a:p>
                <a:pPr>
                  <a:lnSpc>
                    <a:spcPts val="839"/>
                  </a:lnSpc>
                </a:pPr>
                <a:r>
                  <a:rPr lang="en-US" sz="800" b="1" dirty="0">
                    <a:ln/>
                    <a:solidFill>
                      <a:schemeClr val="bg1"/>
                    </a:solidFill>
                    <a:latin typeface="Calibri" panose="020F0502020204030204" pitchFamily="34" charset="0"/>
                    <a:cs typeface="Calibri" panose="020F0502020204030204" pitchFamily="34" charset="0"/>
                    <a:sym typeface="Avenir-Black"/>
                    <a:rtl val="0"/>
                  </a:rPr>
                  <a:t>Integratives Talentmanagement für KMU </a:t>
                </a:r>
              </a:p>
            </p:txBody>
          </p:sp>
          <p:sp>
            <p:nvSpPr>
              <p:cNvPr id="101" name="TextBox 100">
                <a:extLst>
                  <a:ext uri="{FF2B5EF4-FFF2-40B4-BE49-F238E27FC236}">
                    <a16:creationId xmlns:a16="http://schemas.microsoft.com/office/drawing/2014/main" id="{FF6A4789-9490-B70C-314B-4C7EC401FD99}"/>
                  </a:ext>
                </a:extLst>
              </p:cNvPr>
              <p:cNvSpPr txBox="1"/>
              <p:nvPr/>
            </p:nvSpPr>
            <p:spPr>
              <a:xfrm>
                <a:off x="7601604" y="5113364"/>
                <a:ext cx="3125352" cy="2702580"/>
              </a:xfrm>
              <a:prstGeom prst="rect">
                <a:avLst/>
              </a:prstGeom>
              <a:noFill/>
            </p:spPr>
            <p:txBody>
              <a:bodyPr wrap="square" rtlCol="0">
                <a:spAutoFit/>
              </a:bodyPr>
              <a:lstStyle/>
              <a:p>
                <a:pPr>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Hauptmerkmale: </a:t>
                </a:r>
                <a:r>
                  <a:rPr lang="en-US" sz="875" i="1" dirty="0">
                    <a:ln/>
                    <a:solidFill>
                      <a:srgbClr val="083F59"/>
                    </a:solidFill>
                    <a:latin typeface="Calibri" panose="020F0502020204030204" pitchFamily="34" charset="0"/>
                    <a:cs typeface="Calibri" panose="020F0502020204030204" pitchFamily="34" charset="0"/>
                    <a:sym typeface="Avenir-Black"/>
                    <a:rtl val="0"/>
                  </a:rPr>
                  <a:t>Inklusive Werbung, Einstellung und Bindung. Leistungsmanagement und Nachfolgeplanung für Führungskräfte. </a:t>
                </a:r>
              </a:p>
              <a:p>
                <a:pPr>
                  <a:lnSpc>
                    <a:spcPts val="891"/>
                  </a:lnSpc>
                  <a:buClr>
                    <a:srgbClr val="DF4625"/>
                  </a:buClr>
                </a:pPr>
                <a:endParaRPr lang="en-US" sz="875" i="1" dirty="0">
                  <a:ln/>
                  <a:solidFill>
                    <a:srgbClr val="083F59"/>
                  </a:solidFill>
                  <a:latin typeface="Calibri" panose="020F0502020204030204" pitchFamily="34" charset="0"/>
                  <a:cs typeface="Calibri" panose="020F0502020204030204" pitchFamily="34" charset="0"/>
                  <a:sym typeface="Avenir-Black"/>
                  <a:rtl val="0"/>
                </a:endParaRPr>
              </a:p>
              <a:p>
                <a:pPr marL="332909" indent="-332909">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Teil 1: </a:t>
                </a:r>
                <a:r>
                  <a:rPr lang="en-US" sz="875" dirty="0">
                    <a:ln/>
                    <a:solidFill>
                      <a:srgbClr val="083F59"/>
                    </a:solidFill>
                    <a:latin typeface="Calibri" panose="020F0502020204030204" pitchFamily="34" charset="0"/>
                    <a:cs typeface="Calibri" panose="020F0502020204030204" pitchFamily="34" charset="0"/>
                    <a:sym typeface="Avenir-Black"/>
                    <a:rtl val="0"/>
                  </a:rPr>
                  <a:t>Vielfältige Talente anziehen, entwickeln und binden. </a:t>
                </a:r>
              </a:p>
              <a:p>
                <a:pPr marL="332909" indent="-332909">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Teil 2: </a:t>
                </a:r>
                <a:r>
                  <a:rPr lang="en-US" sz="875" dirty="0">
                    <a:ln/>
                    <a:solidFill>
                      <a:srgbClr val="083F59"/>
                    </a:solidFill>
                    <a:latin typeface="Calibri" panose="020F0502020204030204" pitchFamily="34" charset="0"/>
                    <a:cs typeface="Calibri" panose="020F0502020204030204" pitchFamily="34" charset="0"/>
                    <a:sym typeface="Avenir-Black"/>
                    <a:rtl val="0"/>
                  </a:rPr>
                  <a:t>Erstellung inklusiver Stellenbeschreibungen und -anzeigen. </a:t>
                </a:r>
              </a:p>
              <a:p>
                <a:pPr marL="332909" indent="-332909">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Teil 3: </a:t>
                </a:r>
                <a:r>
                  <a:rPr lang="en-US" sz="875" dirty="0">
                    <a:ln/>
                    <a:solidFill>
                      <a:srgbClr val="083F59"/>
                    </a:solidFill>
                    <a:latin typeface="Calibri" panose="020F0502020204030204" pitchFamily="34" charset="0"/>
                    <a:cs typeface="Calibri" panose="020F0502020204030204" pitchFamily="34" charset="0"/>
                    <a:sym typeface="Avenir-Black"/>
                    <a:rtl val="0"/>
                  </a:rPr>
                  <a:t>Inklusive Auswahl-, Interview- und Angebotsstrategien. </a:t>
                </a:r>
              </a:p>
              <a:p>
                <a:pPr marL="332909" indent="-332909">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Teil 4: </a:t>
                </a:r>
                <a:r>
                  <a:rPr lang="en-US" sz="875" dirty="0">
                    <a:ln/>
                    <a:solidFill>
                      <a:srgbClr val="083F59"/>
                    </a:solidFill>
                    <a:latin typeface="Calibri" panose="020F0502020204030204" pitchFamily="34" charset="0"/>
                    <a:cs typeface="Calibri" panose="020F0502020204030204" pitchFamily="34" charset="0"/>
                    <a:sym typeface="Avenir-Black"/>
                    <a:rtl val="0"/>
                  </a:rPr>
                  <a:t>Talententwicklung und Mitarbeiterbindung. </a:t>
                </a:r>
              </a:p>
              <a:p>
                <a:pPr marL="332909" indent="-332909">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Teil 5: </a:t>
                </a:r>
                <a:r>
                  <a:rPr lang="en-US" sz="875" dirty="0">
                    <a:ln/>
                    <a:solidFill>
                      <a:srgbClr val="083F59"/>
                    </a:solidFill>
                    <a:latin typeface="Calibri" panose="020F0502020204030204" pitchFamily="34" charset="0"/>
                    <a:cs typeface="Calibri" panose="020F0502020204030204" pitchFamily="34" charset="0"/>
                    <a:sym typeface="Avenir-Black"/>
                    <a:rtl val="0"/>
                  </a:rPr>
                  <a:t>Leistungsmanagement und Feedback. </a:t>
                </a:r>
              </a:p>
              <a:p>
                <a:pPr marL="332909" indent="-332909">
                  <a:lnSpc>
                    <a:spcPts val="891"/>
                  </a:lnSpc>
                  <a:buClr>
                    <a:srgbClr val="DF4625"/>
                  </a:buClr>
                </a:pPr>
                <a:r>
                  <a:rPr lang="en-US" sz="875" b="1" dirty="0">
                    <a:ln/>
                    <a:solidFill>
                      <a:srgbClr val="DF4625"/>
                    </a:solidFill>
                    <a:latin typeface="Calibri" panose="020F0502020204030204" pitchFamily="34" charset="0"/>
                    <a:cs typeface="Calibri" panose="020F0502020204030204" pitchFamily="34" charset="0"/>
                    <a:sym typeface="Avenir-Black"/>
                    <a:rtl val="0"/>
                  </a:rPr>
                  <a:t>Teil 6: </a:t>
                </a:r>
                <a:r>
                  <a:rPr lang="en-US" sz="875" dirty="0">
                    <a:ln/>
                    <a:solidFill>
                      <a:srgbClr val="083F59"/>
                    </a:solidFill>
                    <a:latin typeface="Calibri" panose="020F0502020204030204" pitchFamily="34" charset="0"/>
                    <a:cs typeface="Calibri" panose="020F0502020204030204" pitchFamily="34" charset="0"/>
                    <a:sym typeface="Avenir-Black"/>
                    <a:rtl val="0"/>
                  </a:rPr>
                  <a:t>Nachfolgeplanung und Entwicklung von Führungskräften. </a:t>
                </a:r>
              </a:p>
              <a:p>
                <a:pPr>
                  <a:lnSpc>
                    <a:spcPts val="891"/>
                  </a:lnSpc>
                  <a:buClr>
                    <a:srgbClr val="DF4625"/>
                  </a:buClr>
                </a:pPr>
                <a:endParaRPr lang="en-US" sz="875" dirty="0">
                  <a:ln/>
                  <a:solidFill>
                    <a:srgbClr val="083F59"/>
                  </a:solidFill>
                  <a:latin typeface="Calibri" panose="020F0502020204030204" pitchFamily="34" charset="0"/>
                  <a:cs typeface="Calibri" panose="020F0502020204030204" pitchFamily="34" charset="0"/>
                  <a:sym typeface="Avenir-Black"/>
                  <a:rtl val="0"/>
                </a:endParaRPr>
              </a:p>
            </p:txBody>
          </p:sp>
        </p:grpSp>
      </p:grpSp>
      <p:sp>
        <p:nvSpPr>
          <p:cNvPr id="102" name="Freeform 101">
            <a:extLst>
              <a:ext uri="{FF2B5EF4-FFF2-40B4-BE49-F238E27FC236}">
                <a16:creationId xmlns:a16="http://schemas.microsoft.com/office/drawing/2014/main" id="{91A38EBF-B024-FDCA-216F-79A630F3AB94}"/>
              </a:ext>
            </a:extLst>
          </p:cNvPr>
          <p:cNvSpPr/>
          <p:nvPr/>
        </p:nvSpPr>
        <p:spPr>
          <a:xfrm rot="13947310">
            <a:off x="11351709" y="1620350"/>
            <a:ext cx="408946" cy="257807"/>
          </a:xfrm>
          <a:custGeom>
            <a:avLst/>
            <a:gdLst>
              <a:gd name="connsiteX0" fmla="*/ 0 w 538634"/>
              <a:gd name="connsiteY0" fmla="*/ 0 h 339075"/>
              <a:gd name="connsiteX1" fmla="*/ 538635 w 538634"/>
              <a:gd name="connsiteY1" fmla="*/ 0 h 339075"/>
              <a:gd name="connsiteX2" fmla="*/ 538635 w 538634"/>
              <a:gd name="connsiteY2" fmla="*/ 339075 h 339075"/>
              <a:gd name="connsiteX3" fmla="*/ 0 w 538634"/>
              <a:gd name="connsiteY3" fmla="*/ 339075 h 339075"/>
            </a:gdLst>
            <a:ahLst/>
            <a:cxnLst>
              <a:cxn ang="0">
                <a:pos x="connsiteX0" y="connsiteY0"/>
              </a:cxn>
              <a:cxn ang="0">
                <a:pos x="connsiteX1" y="connsiteY1"/>
              </a:cxn>
              <a:cxn ang="0">
                <a:pos x="connsiteX2" y="connsiteY2"/>
              </a:cxn>
              <a:cxn ang="0">
                <a:pos x="connsiteX3" y="connsiteY3"/>
              </a:cxn>
            </a:cxnLst>
            <a:rect l="l" t="t" r="r" b="b"/>
            <a:pathLst>
              <a:path w="538634" h="339075">
                <a:moveTo>
                  <a:pt x="0" y="0"/>
                </a:moveTo>
                <a:lnTo>
                  <a:pt x="538635" y="0"/>
                </a:lnTo>
                <a:lnTo>
                  <a:pt x="538635" y="339075"/>
                </a:lnTo>
                <a:lnTo>
                  <a:pt x="0" y="339075"/>
                </a:lnTo>
                <a:close/>
              </a:path>
            </a:pathLst>
          </a:custGeom>
          <a:solidFill>
            <a:srgbClr val="FFFFFF"/>
          </a:solidFill>
          <a:ln w="4412" cap="flat">
            <a:noFill/>
            <a:prstDash val="solid"/>
            <a:miter/>
          </a:ln>
        </p:spPr>
        <p:txBody>
          <a:bodyPr rtlCol="0" anchor="ctr"/>
          <a:lstStyle/>
          <a:p>
            <a:endParaRPr lang="en-US" sz="1396">
              <a:latin typeface="Calibri" panose="020F0502020204030204" pitchFamily="34" charset="0"/>
              <a:cs typeface="Calibri" panose="020F0502020204030204" pitchFamily="34" charset="0"/>
            </a:endParaRPr>
          </a:p>
        </p:txBody>
      </p:sp>
      <p:grpSp>
        <p:nvGrpSpPr>
          <p:cNvPr id="103" name="Group 102">
            <a:extLst>
              <a:ext uri="{FF2B5EF4-FFF2-40B4-BE49-F238E27FC236}">
                <a16:creationId xmlns:a16="http://schemas.microsoft.com/office/drawing/2014/main" id="{D76426E7-8D51-24D4-075A-0B1CFDD0B32E}"/>
              </a:ext>
            </a:extLst>
          </p:cNvPr>
          <p:cNvGrpSpPr/>
          <p:nvPr/>
        </p:nvGrpSpPr>
        <p:grpSpPr>
          <a:xfrm>
            <a:off x="11389928" y="1544120"/>
            <a:ext cx="262509" cy="353897"/>
            <a:chOff x="5050571" y="2097309"/>
            <a:chExt cx="2121206" cy="2859671"/>
          </a:xfrm>
          <a:solidFill>
            <a:srgbClr val="083F59"/>
          </a:solidFill>
        </p:grpSpPr>
        <p:sp>
          <p:nvSpPr>
            <p:cNvPr id="104" name="Freeform 103">
              <a:extLst>
                <a:ext uri="{FF2B5EF4-FFF2-40B4-BE49-F238E27FC236}">
                  <a16:creationId xmlns:a16="http://schemas.microsoft.com/office/drawing/2014/main" id="{11A72C54-71A4-BD5F-B61A-F4729C6C1A14}"/>
                </a:ext>
              </a:extLst>
            </p:cNvPr>
            <p:cNvSpPr/>
            <p:nvPr/>
          </p:nvSpPr>
          <p:spPr>
            <a:xfrm>
              <a:off x="5050571" y="2097309"/>
              <a:ext cx="2121206" cy="2859671"/>
            </a:xfrm>
            <a:custGeom>
              <a:avLst/>
              <a:gdLst>
                <a:gd name="connsiteX0" fmla="*/ 1671143 w 2121206"/>
                <a:gd name="connsiteY0" fmla="*/ 1615947 h 2859671"/>
                <a:gd name="connsiteX1" fmla="*/ 2069520 w 2121206"/>
                <a:gd name="connsiteY1" fmla="*/ 1959661 h 2859671"/>
                <a:gd name="connsiteX2" fmla="*/ 2120845 w 2121206"/>
                <a:gd name="connsiteY2" fmla="*/ 2208080 h 2859671"/>
                <a:gd name="connsiteX3" fmla="*/ 2120845 w 2121206"/>
                <a:gd name="connsiteY3" fmla="*/ 2808359 h 2859671"/>
                <a:gd name="connsiteX4" fmla="*/ 2068705 w 2121206"/>
                <a:gd name="connsiteY4" fmla="*/ 2859672 h 2859671"/>
                <a:gd name="connsiteX5" fmla="*/ 1144861 w 2121206"/>
                <a:gd name="connsiteY5" fmla="*/ 2859672 h 2859671"/>
                <a:gd name="connsiteX6" fmla="*/ 401060 w 2121206"/>
                <a:gd name="connsiteY6" fmla="*/ 2859672 h 2859671"/>
                <a:gd name="connsiteX7" fmla="*/ 54007 w 2121206"/>
                <a:gd name="connsiteY7" fmla="*/ 2859672 h 2859671"/>
                <a:gd name="connsiteX8" fmla="*/ 1053 w 2121206"/>
                <a:gd name="connsiteY8" fmla="*/ 2805916 h 2859671"/>
                <a:gd name="connsiteX9" fmla="*/ 238 w 2121206"/>
                <a:gd name="connsiteY9" fmla="*/ 2242289 h 2859671"/>
                <a:gd name="connsiteX10" fmla="*/ 449126 w 2121206"/>
                <a:gd name="connsiteY10" fmla="*/ 1615947 h 2859671"/>
                <a:gd name="connsiteX11" fmla="*/ 428759 w 2121206"/>
                <a:gd name="connsiteY11" fmla="*/ 1602101 h 2859671"/>
                <a:gd name="connsiteX12" fmla="*/ 223460 w 2121206"/>
                <a:gd name="connsiteY12" fmla="*/ 1361826 h 2859671"/>
                <a:gd name="connsiteX13" fmla="*/ 247085 w 2121206"/>
                <a:gd name="connsiteY13" fmla="*/ 1300740 h 2859671"/>
                <a:gd name="connsiteX14" fmla="*/ 520817 w 2121206"/>
                <a:gd name="connsiteY14" fmla="*/ 1024627 h 2859671"/>
                <a:gd name="connsiteX15" fmla="*/ 536296 w 2121206"/>
                <a:gd name="connsiteY15" fmla="*/ 937477 h 2859671"/>
                <a:gd name="connsiteX16" fmla="*/ 682938 w 2121206"/>
                <a:gd name="connsiteY16" fmla="*/ 413760 h 2859671"/>
                <a:gd name="connsiteX17" fmla="*/ 796179 w 2121206"/>
                <a:gd name="connsiteY17" fmla="*/ 303804 h 2859671"/>
                <a:gd name="connsiteX18" fmla="*/ 814101 w 2121206"/>
                <a:gd name="connsiteY18" fmla="*/ 266338 h 2859671"/>
                <a:gd name="connsiteX19" fmla="*/ 1060949 w 2121206"/>
                <a:gd name="connsiteY19" fmla="*/ 0 h 2859671"/>
                <a:gd name="connsiteX20" fmla="*/ 1310240 w 2121206"/>
                <a:gd name="connsiteY20" fmla="*/ 268781 h 2859671"/>
                <a:gd name="connsiteX21" fmla="*/ 1321646 w 2121206"/>
                <a:gd name="connsiteY21" fmla="*/ 298918 h 2859671"/>
                <a:gd name="connsiteX22" fmla="*/ 1586416 w 2121206"/>
                <a:gd name="connsiteY22" fmla="*/ 884535 h 2859671"/>
                <a:gd name="connsiteX23" fmla="*/ 1688251 w 2121206"/>
                <a:gd name="connsiteY23" fmla="*/ 1155760 h 2859671"/>
                <a:gd name="connsiteX24" fmla="*/ 1872368 w 2121206"/>
                <a:gd name="connsiteY24" fmla="*/ 1299111 h 2859671"/>
                <a:gd name="connsiteX25" fmla="*/ 1897623 w 2121206"/>
                <a:gd name="connsiteY25" fmla="*/ 1366713 h 2859671"/>
                <a:gd name="connsiteX26" fmla="*/ 1689880 w 2121206"/>
                <a:gd name="connsiteY26" fmla="*/ 1604544 h 2859671"/>
                <a:gd name="connsiteX27" fmla="*/ 1671143 w 2121206"/>
                <a:gd name="connsiteY27" fmla="*/ 1615947 h 2859671"/>
                <a:gd name="connsiteX28" fmla="*/ 563995 w 2121206"/>
                <a:gd name="connsiteY28" fmla="*/ 1666445 h 2859671"/>
                <a:gd name="connsiteX29" fmla="*/ 507782 w 2121206"/>
                <a:gd name="connsiteY29" fmla="*/ 1672147 h 2859671"/>
                <a:gd name="connsiteX30" fmla="*/ 66227 w 2121206"/>
                <a:gd name="connsiteY30" fmla="*/ 2202379 h 2859671"/>
                <a:gd name="connsiteX31" fmla="*/ 66227 w 2121206"/>
                <a:gd name="connsiteY31" fmla="*/ 2766820 h 2859671"/>
                <a:gd name="connsiteX32" fmla="*/ 67856 w 2121206"/>
                <a:gd name="connsiteY32" fmla="*/ 2793698 h 2859671"/>
                <a:gd name="connsiteX33" fmla="*/ 316333 w 2121206"/>
                <a:gd name="connsiteY33" fmla="*/ 2793698 h 2859671"/>
                <a:gd name="connsiteX34" fmla="*/ 316333 w 2121206"/>
                <a:gd name="connsiteY34" fmla="*/ 2757861 h 2859671"/>
                <a:gd name="connsiteX35" fmla="*/ 316333 w 2121206"/>
                <a:gd name="connsiteY35" fmla="*/ 2318851 h 2859671"/>
                <a:gd name="connsiteX36" fmla="*/ 317962 w 2121206"/>
                <a:gd name="connsiteY36" fmla="*/ 2291973 h 2859671"/>
                <a:gd name="connsiteX37" fmla="*/ 348106 w 2121206"/>
                <a:gd name="connsiteY37" fmla="*/ 2264280 h 2859671"/>
                <a:gd name="connsiteX38" fmla="*/ 380693 w 2121206"/>
                <a:gd name="connsiteY38" fmla="*/ 2288715 h 2859671"/>
                <a:gd name="connsiteX39" fmla="*/ 383137 w 2121206"/>
                <a:gd name="connsiteY39" fmla="*/ 2318851 h 2859671"/>
                <a:gd name="connsiteX40" fmla="*/ 383137 w 2121206"/>
                <a:gd name="connsiteY40" fmla="*/ 2761119 h 2859671"/>
                <a:gd name="connsiteX41" fmla="*/ 384766 w 2121206"/>
                <a:gd name="connsiteY41" fmla="*/ 2793698 h 2859671"/>
                <a:gd name="connsiteX42" fmla="*/ 987628 w 2121206"/>
                <a:gd name="connsiteY42" fmla="*/ 2793698 h 2859671"/>
                <a:gd name="connsiteX43" fmla="*/ 963187 w 2121206"/>
                <a:gd name="connsiteY43" fmla="*/ 2764377 h 2859671"/>
                <a:gd name="connsiteX44" fmla="*/ 603100 w 2121206"/>
                <a:gd name="connsiteY44" fmla="*/ 2346544 h 2859671"/>
                <a:gd name="connsiteX45" fmla="*/ 577845 w 2121206"/>
                <a:gd name="connsiteY45" fmla="*/ 2169800 h 2859671"/>
                <a:gd name="connsiteX46" fmla="*/ 631613 w 2121206"/>
                <a:gd name="connsiteY46" fmla="*/ 2050884 h 2859671"/>
                <a:gd name="connsiteX47" fmla="*/ 498006 w 2121206"/>
                <a:gd name="connsiteY47" fmla="*/ 1975951 h 2859671"/>
                <a:gd name="connsiteX48" fmla="*/ 474381 w 2121206"/>
                <a:gd name="connsiteY48" fmla="*/ 1914050 h 2859671"/>
                <a:gd name="connsiteX49" fmla="*/ 524076 w 2121206"/>
                <a:gd name="connsiteY49" fmla="*/ 1776401 h 2859671"/>
                <a:gd name="connsiteX50" fmla="*/ 563995 w 2121206"/>
                <a:gd name="connsiteY50" fmla="*/ 1666445 h 2859671"/>
                <a:gd name="connsiteX51" fmla="*/ 1557088 w 2121206"/>
                <a:gd name="connsiteY51" fmla="*/ 1666445 h 2859671"/>
                <a:gd name="connsiteX52" fmla="*/ 1644258 w 2121206"/>
                <a:gd name="connsiteY52" fmla="*/ 1906720 h 2859671"/>
                <a:gd name="connsiteX53" fmla="*/ 1619003 w 2121206"/>
                <a:gd name="connsiteY53" fmla="*/ 1977580 h 2859671"/>
                <a:gd name="connsiteX54" fmla="*/ 1490284 w 2121206"/>
                <a:gd name="connsiteY54" fmla="*/ 2050070 h 2859671"/>
                <a:gd name="connsiteX55" fmla="*/ 1570123 w 2121206"/>
                <a:gd name="connsiteY55" fmla="*/ 2222742 h 2859671"/>
                <a:gd name="connsiteX56" fmla="*/ 1558717 w 2121206"/>
                <a:gd name="connsiteY56" fmla="*/ 2301747 h 2859671"/>
                <a:gd name="connsiteX57" fmla="*/ 1160339 w 2121206"/>
                <a:gd name="connsiteY57" fmla="*/ 2762748 h 2859671"/>
                <a:gd name="connsiteX58" fmla="*/ 1135899 w 2121206"/>
                <a:gd name="connsiteY58" fmla="*/ 2792884 h 2859671"/>
                <a:gd name="connsiteX59" fmla="*/ 1740390 w 2121206"/>
                <a:gd name="connsiteY59" fmla="*/ 2792884 h 2859671"/>
                <a:gd name="connsiteX60" fmla="*/ 1740390 w 2121206"/>
                <a:gd name="connsiteY60" fmla="*/ 2757861 h 2859671"/>
                <a:gd name="connsiteX61" fmla="*/ 1740390 w 2121206"/>
                <a:gd name="connsiteY61" fmla="*/ 2324553 h 2859671"/>
                <a:gd name="connsiteX62" fmla="*/ 1742020 w 2121206"/>
                <a:gd name="connsiteY62" fmla="*/ 2291973 h 2859671"/>
                <a:gd name="connsiteX63" fmla="*/ 1773792 w 2121206"/>
                <a:gd name="connsiteY63" fmla="*/ 2263466 h 2859671"/>
                <a:gd name="connsiteX64" fmla="*/ 1805565 w 2121206"/>
                <a:gd name="connsiteY64" fmla="*/ 2292788 h 2859671"/>
                <a:gd name="connsiteX65" fmla="*/ 1806379 w 2121206"/>
                <a:gd name="connsiteY65" fmla="*/ 2316408 h 2859671"/>
                <a:gd name="connsiteX66" fmla="*/ 1806379 w 2121206"/>
                <a:gd name="connsiteY66" fmla="*/ 2758676 h 2859671"/>
                <a:gd name="connsiteX67" fmla="*/ 1806379 w 2121206"/>
                <a:gd name="connsiteY67" fmla="*/ 2792884 h 2859671"/>
                <a:gd name="connsiteX68" fmla="*/ 2054856 w 2121206"/>
                <a:gd name="connsiteY68" fmla="*/ 2792884 h 2859671"/>
                <a:gd name="connsiteX69" fmla="*/ 2056485 w 2121206"/>
                <a:gd name="connsiteY69" fmla="*/ 2770078 h 2859671"/>
                <a:gd name="connsiteX70" fmla="*/ 2055671 w 2121206"/>
                <a:gd name="connsiteY70" fmla="*/ 2193420 h 2859671"/>
                <a:gd name="connsiteX71" fmla="*/ 1820229 w 2121206"/>
                <a:gd name="connsiteY71" fmla="*/ 1754410 h 2859671"/>
                <a:gd name="connsiteX72" fmla="*/ 1557088 w 2121206"/>
                <a:gd name="connsiteY72" fmla="*/ 1666445 h 2859671"/>
                <a:gd name="connsiteX73" fmla="*/ 1525315 w 2121206"/>
                <a:gd name="connsiteY73" fmla="*/ 839739 h 2859671"/>
                <a:gd name="connsiteX74" fmla="*/ 1216552 w 2121206"/>
                <a:gd name="connsiteY74" fmla="*/ 663809 h 2859671"/>
                <a:gd name="connsiteX75" fmla="*/ 936303 w 2121206"/>
                <a:gd name="connsiteY75" fmla="*/ 841367 h 2859671"/>
                <a:gd name="connsiteX76" fmla="*/ 600656 w 2121206"/>
                <a:gd name="connsiteY76" fmla="*/ 837295 h 2859671"/>
                <a:gd name="connsiteX77" fmla="*/ 598212 w 2121206"/>
                <a:gd name="connsiteY77" fmla="*/ 854399 h 2859671"/>
                <a:gd name="connsiteX78" fmla="*/ 779885 w 2121206"/>
                <a:gd name="connsiteY78" fmla="*/ 1321102 h 2859671"/>
                <a:gd name="connsiteX79" fmla="*/ 1273580 w 2121206"/>
                <a:gd name="connsiteY79" fmla="*/ 1375672 h 2859671"/>
                <a:gd name="connsiteX80" fmla="*/ 1525315 w 2121206"/>
                <a:gd name="connsiteY80" fmla="*/ 839739 h 2859671"/>
                <a:gd name="connsiteX81" fmla="*/ 541184 w 2121206"/>
                <a:gd name="connsiteY81" fmla="*/ 1923824 h 2859671"/>
                <a:gd name="connsiteX82" fmla="*/ 678865 w 2121206"/>
                <a:gd name="connsiteY82" fmla="*/ 2001200 h 2859671"/>
                <a:gd name="connsiteX83" fmla="*/ 699232 w 2121206"/>
                <a:gd name="connsiteY83" fmla="*/ 2063101 h 2859671"/>
                <a:gd name="connsiteX84" fmla="*/ 622652 w 2121206"/>
                <a:gd name="connsiteY84" fmla="*/ 2229257 h 2859671"/>
                <a:gd name="connsiteX85" fmla="*/ 628355 w 2121206"/>
                <a:gd name="connsiteY85" fmla="*/ 2277312 h 2859671"/>
                <a:gd name="connsiteX86" fmla="*/ 1038952 w 2121206"/>
                <a:gd name="connsiteY86" fmla="*/ 2752160 h 2859671"/>
                <a:gd name="connsiteX87" fmla="*/ 1060134 w 2121206"/>
                <a:gd name="connsiteY87" fmla="*/ 2774965 h 2859671"/>
                <a:gd name="connsiteX88" fmla="*/ 1068281 w 2121206"/>
                <a:gd name="connsiteY88" fmla="*/ 2769264 h 2859671"/>
                <a:gd name="connsiteX89" fmla="*/ 1500060 w 2121206"/>
                <a:gd name="connsiteY89" fmla="*/ 2268353 h 2859671"/>
                <a:gd name="connsiteX90" fmla="*/ 1502504 w 2121206"/>
                <a:gd name="connsiteY90" fmla="*/ 2236588 h 2859671"/>
                <a:gd name="connsiteX91" fmla="*/ 1425925 w 2121206"/>
                <a:gd name="connsiteY91" fmla="*/ 2067174 h 2859671"/>
                <a:gd name="connsiteX92" fmla="*/ 1447106 w 2121206"/>
                <a:gd name="connsiteY92" fmla="*/ 1998757 h 2859671"/>
                <a:gd name="connsiteX93" fmla="*/ 1580713 w 2121206"/>
                <a:gd name="connsiteY93" fmla="*/ 1923009 h 2859671"/>
                <a:gd name="connsiteX94" fmla="*/ 1492728 w 2121206"/>
                <a:gd name="connsiteY94" fmla="*/ 1678663 h 2859671"/>
                <a:gd name="connsiteX95" fmla="*/ 1482137 w 2121206"/>
                <a:gd name="connsiteY95" fmla="*/ 1665631 h 2859671"/>
                <a:gd name="connsiteX96" fmla="*/ 1409631 w 2121206"/>
                <a:gd name="connsiteY96" fmla="*/ 1695767 h 2859671"/>
                <a:gd name="connsiteX97" fmla="*/ 1099239 w 2121206"/>
                <a:gd name="connsiteY97" fmla="*/ 2429622 h 2859671"/>
                <a:gd name="connsiteX98" fmla="*/ 1060949 w 2121206"/>
                <a:gd name="connsiteY98" fmla="*/ 2467088 h 2859671"/>
                <a:gd name="connsiteX99" fmla="*/ 1023474 w 2121206"/>
                <a:gd name="connsiteY99" fmla="*/ 2428807 h 2859671"/>
                <a:gd name="connsiteX100" fmla="*/ 720413 w 2121206"/>
                <a:gd name="connsiteY100" fmla="*/ 1714500 h 2859671"/>
                <a:gd name="connsiteX101" fmla="*/ 634058 w 2121206"/>
                <a:gd name="connsiteY101" fmla="*/ 1666445 h 2859671"/>
                <a:gd name="connsiteX102" fmla="*/ 541184 w 2121206"/>
                <a:gd name="connsiteY102" fmla="*/ 1923824 h 2859671"/>
                <a:gd name="connsiteX103" fmla="*/ 1517983 w 2121206"/>
                <a:gd name="connsiteY103" fmla="*/ 768878 h 2859671"/>
                <a:gd name="connsiteX104" fmla="*/ 1293132 w 2121206"/>
                <a:gd name="connsiteY104" fmla="*/ 361633 h 2859671"/>
                <a:gd name="connsiteX105" fmla="*/ 906975 w 2121206"/>
                <a:gd name="connsiteY105" fmla="*/ 316022 h 2859671"/>
                <a:gd name="connsiteX106" fmla="*/ 722857 w 2121206"/>
                <a:gd name="connsiteY106" fmla="*/ 466702 h 2859671"/>
                <a:gd name="connsiteX107" fmla="*/ 604729 w 2121206"/>
                <a:gd name="connsiteY107" fmla="*/ 768878 h 2859671"/>
                <a:gd name="connsiteX108" fmla="*/ 851577 w 2121206"/>
                <a:gd name="connsiteY108" fmla="*/ 788426 h 2859671"/>
                <a:gd name="connsiteX109" fmla="*/ 1191297 w 2121206"/>
                <a:gd name="connsiteY109" fmla="*/ 546522 h 2859671"/>
                <a:gd name="connsiteX110" fmla="*/ 1223070 w 2121206"/>
                <a:gd name="connsiteY110" fmla="*/ 525346 h 2859671"/>
                <a:gd name="connsiteX111" fmla="*/ 1251583 w 2121206"/>
                <a:gd name="connsiteY111" fmla="*/ 547337 h 2859671"/>
                <a:gd name="connsiteX112" fmla="*/ 1256472 w 2121206"/>
                <a:gd name="connsiteY112" fmla="*/ 570957 h 2859671"/>
                <a:gd name="connsiteX113" fmla="*/ 1517983 w 2121206"/>
                <a:gd name="connsiteY113" fmla="*/ 768878 h 2859671"/>
                <a:gd name="connsiteX114" fmla="*/ 785588 w 2121206"/>
                <a:gd name="connsiteY114" fmla="*/ 1414768 h 2859671"/>
                <a:gd name="connsiteX115" fmla="*/ 757074 w 2121206"/>
                <a:gd name="connsiteY115" fmla="*/ 1620019 h 2859671"/>
                <a:gd name="connsiteX116" fmla="*/ 762777 w 2121206"/>
                <a:gd name="connsiteY116" fmla="*/ 1646083 h 2859671"/>
                <a:gd name="connsiteX117" fmla="*/ 837727 w 2121206"/>
                <a:gd name="connsiteY117" fmla="*/ 1822013 h 2859671"/>
                <a:gd name="connsiteX118" fmla="*/ 868685 w 2121206"/>
                <a:gd name="connsiteY118" fmla="*/ 1841560 h 2859671"/>
                <a:gd name="connsiteX119" fmla="*/ 1252398 w 2121206"/>
                <a:gd name="connsiteY119" fmla="*/ 1843189 h 2859671"/>
                <a:gd name="connsiteX120" fmla="*/ 1285800 w 2121206"/>
                <a:gd name="connsiteY120" fmla="*/ 1820384 h 2859671"/>
                <a:gd name="connsiteX121" fmla="*/ 1352603 w 2121206"/>
                <a:gd name="connsiteY121" fmla="*/ 1664002 h 2859671"/>
                <a:gd name="connsiteX122" fmla="*/ 1360750 w 2121206"/>
                <a:gd name="connsiteY122" fmla="*/ 1593956 h 2859671"/>
                <a:gd name="connsiteX123" fmla="*/ 1337939 w 2121206"/>
                <a:gd name="connsiteY123" fmla="*/ 1413139 h 2859671"/>
                <a:gd name="connsiteX124" fmla="*/ 785588 w 2121206"/>
                <a:gd name="connsiteY124" fmla="*/ 1414768 h 2859671"/>
                <a:gd name="connsiteX125" fmla="*/ 1831634 w 2121206"/>
                <a:gd name="connsiteY125" fmla="*/ 1354496 h 2859671"/>
                <a:gd name="connsiteX126" fmla="*/ 1556273 w 2121206"/>
                <a:gd name="connsiteY126" fmla="*/ 1086529 h 2859671"/>
                <a:gd name="connsiteX127" fmla="*/ 1418592 w 2121206"/>
                <a:gd name="connsiteY127" fmla="*/ 1337392 h 2859671"/>
                <a:gd name="connsiteX128" fmla="*/ 1410446 w 2121206"/>
                <a:gd name="connsiteY128" fmla="*/ 1362641 h 2859671"/>
                <a:gd name="connsiteX129" fmla="*/ 1423481 w 2121206"/>
                <a:gd name="connsiteY129" fmla="*/ 1578480 h 2859671"/>
                <a:gd name="connsiteX130" fmla="*/ 1449550 w 2121206"/>
                <a:gd name="connsiteY130" fmla="*/ 1599657 h 2859671"/>
                <a:gd name="connsiteX131" fmla="*/ 1566864 w 2121206"/>
                <a:gd name="connsiteY131" fmla="*/ 1582553 h 2859671"/>
                <a:gd name="connsiteX132" fmla="*/ 1831634 w 2121206"/>
                <a:gd name="connsiteY132" fmla="*/ 1354496 h 2859671"/>
                <a:gd name="connsiteX133" fmla="*/ 563995 w 2121206"/>
                <a:gd name="connsiteY133" fmla="*/ 1088972 h 2859671"/>
                <a:gd name="connsiteX134" fmla="*/ 283746 w 2121206"/>
                <a:gd name="connsiteY134" fmla="*/ 1357754 h 2859671"/>
                <a:gd name="connsiteX135" fmla="*/ 373361 w 2121206"/>
                <a:gd name="connsiteY135" fmla="*/ 1479113 h 2859671"/>
                <a:gd name="connsiteX136" fmla="*/ 676421 w 2121206"/>
                <a:gd name="connsiteY136" fmla="*/ 1598842 h 2859671"/>
                <a:gd name="connsiteX137" fmla="*/ 700861 w 2121206"/>
                <a:gd name="connsiteY137" fmla="*/ 1571964 h 2859671"/>
                <a:gd name="connsiteX138" fmla="*/ 713081 w 2121206"/>
                <a:gd name="connsiteY138" fmla="*/ 1371600 h 2859671"/>
                <a:gd name="connsiteX139" fmla="*/ 696788 w 2121206"/>
                <a:gd name="connsiteY139" fmla="*/ 1328432 h 2859671"/>
                <a:gd name="connsiteX140" fmla="*/ 605544 w 2121206"/>
                <a:gd name="connsiteY140" fmla="*/ 1185082 h 2859671"/>
                <a:gd name="connsiteX141" fmla="*/ 563995 w 2121206"/>
                <a:gd name="connsiteY141" fmla="*/ 1088972 h 2859671"/>
                <a:gd name="connsiteX142" fmla="*/ 874388 w 2121206"/>
                <a:gd name="connsiteY142" fmla="*/ 1910792 h 2859671"/>
                <a:gd name="connsiteX143" fmla="*/ 1060949 w 2121206"/>
                <a:gd name="connsiteY143" fmla="*/ 2352245 h 2859671"/>
                <a:gd name="connsiteX144" fmla="*/ 1247510 w 2121206"/>
                <a:gd name="connsiteY144" fmla="*/ 1910792 h 2859671"/>
                <a:gd name="connsiteX145" fmla="*/ 874388 w 2121206"/>
                <a:gd name="connsiteY145" fmla="*/ 1910792 h 2859671"/>
                <a:gd name="connsiteX146" fmla="*/ 1243437 w 2121206"/>
                <a:gd name="connsiteY146" fmla="*/ 256564 h 2859671"/>
                <a:gd name="connsiteX147" fmla="*/ 1157081 w 2121206"/>
                <a:gd name="connsiteY147" fmla="*/ 95295 h 2859671"/>
                <a:gd name="connsiteX148" fmla="*/ 964002 w 2121206"/>
                <a:gd name="connsiteY148" fmla="*/ 95295 h 2859671"/>
                <a:gd name="connsiteX149" fmla="*/ 877646 w 2121206"/>
                <a:gd name="connsiteY149" fmla="*/ 256564 h 2859671"/>
                <a:gd name="connsiteX150" fmla="*/ 1243437 w 2121206"/>
                <a:gd name="connsiteY150" fmla="*/ 256564 h 285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121206" h="2859671">
                  <a:moveTo>
                    <a:pt x="1671143" y="1615947"/>
                  </a:moveTo>
                  <a:cubicBezTo>
                    <a:pt x="1858519" y="1672147"/>
                    <a:pt x="1990497" y="1785361"/>
                    <a:pt x="2069520" y="1959661"/>
                  </a:cubicBezTo>
                  <a:cubicBezTo>
                    <a:pt x="2105366" y="2038667"/>
                    <a:pt x="2120845" y="2122559"/>
                    <a:pt x="2120845" y="2208080"/>
                  </a:cubicBezTo>
                  <a:cubicBezTo>
                    <a:pt x="2121660" y="2408445"/>
                    <a:pt x="2120845" y="2608809"/>
                    <a:pt x="2120845" y="2808359"/>
                  </a:cubicBezTo>
                  <a:cubicBezTo>
                    <a:pt x="2120845" y="2850713"/>
                    <a:pt x="2111884" y="2859672"/>
                    <a:pt x="2068705" y="2859672"/>
                  </a:cubicBezTo>
                  <a:cubicBezTo>
                    <a:pt x="1760757" y="2859672"/>
                    <a:pt x="1452809" y="2859672"/>
                    <a:pt x="1144861" y="2859672"/>
                  </a:cubicBezTo>
                  <a:cubicBezTo>
                    <a:pt x="897199" y="2859672"/>
                    <a:pt x="649536" y="2859672"/>
                    <a:pt x="401060" y="2859672"/>
                  </a:cubicBezTo>
                  <a:cubicBezTo>
                    <a:pt x="285375" y="2859672"/>
                    <a:pt x="169691" y="2859672"/>
                    <a:pt x="54007" y="2859672"/>
                  </a:cubicBezTo>
                  <a:cubicBezTo>
                    <a:pt x="9199" y="2859672"/>
                    <a:pt x="1053" y="2851527"/>
                    <a:pt x="1053" y="2805916"/>
                  </a:cubicBezTo>
                  <a:cubicBezTo>
                    <a:pt x="1053" y="2617769"/>
                    <a:pt x="5126" y="2429622"/>
                    <a:pt x="238" y="2242289"/>
                  </a:cubicBezTo>
                  <a:cubicBezTo>
                    <a:pt x="-7909" y="1920566"/>
                    <a:pt x="194131" y="1685993"/>
                    <a:pt x="449126" y="1615947"/>
                  </a:cubicBezTo>
                  <a:cubicBezTo>
                    <a:pt x="440979" y="1610246"/>
                    <a:pt x="435276" y="1606173"/>
                    <a:pt x="428759" y="1602101"/>
                  </a:cubicBezTo>
                  <a:cubicBezTo>
                    <a:pt x="329368" y="1548344"/>
                    <a:pt x="262564" y="1466895"/>
                    <a:pt x="223460" y="1361826"/>
                  </a:cubicBezTo>
                  <a:cubicBezTo>
                    <a:pt x="210425" y="1326803"/>
                    <a:pt x="213684" y="1318658"/>
                    <a:pt x="247085" y="1300740"/>
                  </a:cubicBezTo>
                  <a:cubicBezTo>
                    <a:pt x="366843" y="1237209"/>
                    <a:pt x="464604" y="1150873"/>
                    <a:pt x="520817" y="1024627"/>
                  </a:cubicBezTo>
                  <a:cubicBezTo>
                    <a:pt x="533037" y="998564"/>
                    <a:pt x="538740" y="965984"/>
                    <a:pt x="536296" y="937477"/>
                  </a:cubicBezTo>
                  <a:cubicBezTo>
                    <a:pt x="522447" y="744443"/>
                    <a:pt x="561551" y="566885"/>
                    <a:pt x="682938" y="413760"/>
                  </a:cubicBezTo>
                  <a:cubicBezTo>
                    <a:pt x="715525" y="373036"/>
                    <a:pt x="757074" y="339642"/>
                    <a:pt x="796179" y="303804"/>
                  </a:cubicBezTo>
                  <a:cubicBezTo>
                    <a:pt x="808399" y="293216"/>
                    <a:pt x="815731" y="285071"/>
                    <a:pt x="814101" y="266338"/>
                  </a:cubicBezTo>
                  <a:cubicBezTo>
                    <a:pt x="801881" y="122988"/>
                    <a:pt x="916751" y="0"/>
                    <a:pt x="1060949" y="0"/>
                  </a:cubicBezTo>
                  <a:cubicBezTo>
                    <a:pt x="1206776" y="0"/>
                    <a:pt x="1320016" y="122988"/>
                    <a:pt x="1310240" y="268781"/>
                  </a:cubicBezTo>
                  <a:cubicBezTo>
                    <a:pt x="1309426" y="278555"/>
                    <a:pt x="1314314" y="293216"/>
                    <a:pt x="1321646" y="298918"/>
                  </a:cubicBezTo>
                  <a:cubicBezTo>
                    <a:pt x="1516354" y="446340"/>
                    <a:pt x="1597007" y="648334"/>
                    <a:pt x="1586416" y="884535"/>
                  </a:cubicBezTo>
                  <a:cubicBezTo>
                    <a:pt x="1580713" y="996935"/>
                    <a:pt x="1621447" y="1078384"/>
                    <a:pt x="1688251" y="1155760"/>
                  </a:cubicBezTo>
                  <a:cubicBezTo>
                    <a:pt x="1740390" y="1215218"/>
                    <a:pt x="1803121" y="1261644"/>
                    <a:pt x="1872368" y="1299111"/>
                  </a:cubicBezTo>
                  <a:cubicBezTo>
                    <a:pt x="1909843" y="1318658"/>
                    <a:pt x="1912287" y="1325989"/>
                    <a:pt x="1897623" y="1366713"/>
                  </a:cubicBezTo>
                  <a:cubicBezTo>
                    <a:pt x="1857704" y="1471782"/>
                    <a:pt x="1790086" y="1551602"/>
                    <a:pt x="1689880" y="1604544"/>
                  </a:cubicBezTo>
                  <a:cubicBezTo>
                    <a:pt x="1684992" y="1607802"/>
                    <a:pt x="1680919" y="1611060"/>
                    <a:pt x="1671143" y="1615947"/>
                  </a:cubicBezTo>
                  <a:close/>
                  <a:moveTo>
                    <a:pt x="563995" y="1666445"/>
                  </a:moveTo>
                  <a:cubicBezTo>
                    <a:pt x="541999" y="1668889"/>
                    <a:pt x="524891" y="1668889"/>
                    <a:pt x="507782" y="1672147"/>
                  </a:cubicBezTo>
                  <a:cubicBezTo>
                    <a:pt x="248715" y="1721830"/>
                    <a:pt x="67856" y="1938485"/>
                    <a:pt x="66227" y="2202379"/>
                  </a:cubicBezTo>
                  <a:cubicBezTo>
                    <a:pt x="65412" y="2390526"/>
                    <a:pt x="66227" y="2578673"/>
                    <a:pt x="66227" y="2766820"/>
                  </a:cubicBezTo>
                  <a:cubicBezTo>
                    <a:pt x="66227" y="2775780"/>
                    <a:pt x="67042" y="2784739"/>
                    <a:pt x="67856" y="2793698"/>
                  </a:cubicBezTo>
                  <a:cubicBezTo>
                    <a:pt x="151768" y="2793698"/>
                    <a:pt x="233236" y="2793698"/>
                    <a:pt x="316333" y="2793698"/>
                  </a:cubicBezTo>
                  <a:cubicBezTo>
                    <a:pt x="316333" y="2779852"/>
                    <a:pt x="316333" y="2769264"/>
                    <a:pt x="316333" y="2757861"/>
                  </a:cubicBezTo>
                  <a:cubicBezTo>
                    <a:pt x="316333" y="2611253"/>
                    <a:pt x="316333" y="2465459"/>
                    <a:pt x="316333" y="2318851"/>
                  </a:cubicBezTo>
                  <a:cubicBezTo>
                    <a:pt x="316333" y="2309892"/>
                    <a:pt x="313074" y="2298489"/>
                    <a:pt x="317962" y="2291973"/>
                  </a:cubicBezTo>
                  <a:cubicBezTo>
                    <a:pt x="325295" y="2280570"/>
                    <a:pt x="337515" y="2265095"/>
                    <a:pt x="348106" y="2264280"/>
                  </a:cubicBezTo>
                  <a:cubicBezTo>
                    <a:pt x="358696" y="2263466"/>
                    <a:pt x="372546" y="2278127"/>
                    <a:pt x="380693" y="2288715"/>
                  </a:cubicBezTo>
                  <a:cubicBezTo>
                    <a:pt x="385581" y="2295231"/>
                    <a:pt x="383137" y="2308263"/>
                    <a:pt x="383137" y="2318851"/>
                  </a:cubicBezTo>
                  <a:cubicBezTo>
                    <a:pt x="383137" y="2466274"/>
                    <a:pt x="383137" y="2613697"/>
                    <a:pt x="383137" y="2761119"/>
                  </a:cubicBezTo>
                  <a:cubicBezTo>
                    <a:pt x="383137" y="2771707"/>
                    <a:pt x="383951" y="2782295"/>
                    <a:pt x="384766" y="2793698"/>
                  </a:cubicBezTo>
                  <a:cubicBezTo>
                    <a:pt x="585992" y="2793698"/>
                    <a:pt x="784773" y="2793698"/>
                    <a:pt x="987628" y="2793698"/>
                  </a:cubicBezTo>
                  <a:cubicBezTo>
                    <a:pt x="977852" y="2781481"/>
                    <a:pt x="970520" y="2772522"/>
                    <a:pt x="963187" y="2764377"/>
                  </a:cubicBezTo>
                  <a:cubicBezTo>
                    <a:pt x="843430" y="2625099"/>
                    <a:pt x="722043" y="2486636"/>
                    <a:pt x="603100" y="2346544"/>
                  </a:cubicBezTo>
                  <a:cubicBezTo>
                    <a:pt x="520817" y="2249620"/>
                    <a:pt x="525705" y="2287901"/>
                    <a:pt x="577845" y="2169800"/>
                  </a:cubicBezTo>
                  <a:cubicBezTo>
                    <a:pt x="594953" y="2130704"/>
                    <a:pt x="613691" y="2090794"/>
                    <a:pt x="631613" y="2050884"/>
                  </a:cubicBezTo>
                  <a:cubicBezTo>
                    <a:pt x="585177" y="2024821"/>
                    <a:pt x="541999" y="1998757"/>
                    <a:pt x="498006" y="1975951"/>
                  </a:cubicBezTo>
                  <a:cubicBezTo>
                    <a:pt x="470307" y="1961290"/>
                    <a:pt x="462161" y="1943372"/>
                    <a:pt x="474381" y="1914050"/>
                  </a:cubicBezTo>
                  <a:cubicBezTo>
                    <a:pt x="492304" y="1868438"/>
                    <a:pt x="507782" y="1822827"/>
                    <a:pt x="524076" y="1776401"/>
                  </a:cubicBezTo>
                  <a:cubicBezTo>
                    <a:pt x="537111" y="1741378"/>
                    <a:pt x="550146" y="1706355"/>
                    <a:pt x="563995" y="1666445"/>
                  </a:cubicBezTo>
                  <a:close/>
                  <a:moveTo>
                    <a:pt x="1557088" y="1666445"/>
                  </a:moveTo>
                  <a:cubicBezTo>
                    <a:pt x="1587231" y="1750338"/>
                    <a:pt x="1615745" y="1828529"/>
                    <a:pt x="1644258" y="1906720"/>
                  </a:cubicBezTo>
                  <a:cubicBezTo>
                    <a:pt x="1659737" y="1948259"/>
                    <a:pt x="1656479" y="1956403"/>
                    <a:pt x="1619003" y="1977580"/>
                  </a:cubicBezTo>
                  <a:cubicBezTo>
                    <a:pt x="1576640" y="2001200"/>
                    <a:pt x="1534277" y="2025635"/>
                    <a:pt x="1490284" y="2050070"/>
                  </a:cubicBezTo>
                  <a:cubicBezTo>
                    <a:pt x="1517169" y="2109527"/>
                    <a:pt x="1541609" y="2167356"/>
                    <a:pt x="1570123" y="2222742"/>
                  </a:cubicBezTo>
                  <a:cubicBezTo>
                    <a:pt x="1585601" y="2253692"/>
                    <a:pt x="1581528" y="2275683"/>
                    <a:pt x="1558717" y="2301747"/>
                  </a:cubicBezTo>
                  <a:cubicBezTo>
                    <a:pt x="1425110" y="2454871"/>
                    <a:pt x="1293132" y="2608809"/>
                    <a:pt x="1160339" y="2762748"/>
                  </a:cubicBezTo>
                  <a:cubicBezTo>
                    <a:pt x="1153007" y="2771707"/>
                    <a:pt x="1145675" y="2780667"/>
                    <a:pt x="1135899" y="2792884"/>
                  </a:cubicBezTo>
                  <a:cubicBezTo>
                    <a:pt x="1340383" y="2792884"/>
                    <a:pt x="1538350" y="2792884"/>
                    <a:pt x="1740390" y="2792884"/>
                  </a:cubicBezTo>
                  <a:cubicBezTo>
                    <a:pt x="1740390" y="2779852"/>
                    <a:pt x="1740390" y="2769264"/>
                    <a:pt x="1740390" y="2757861"/>
                  </a:cubicBezTo>
                  <a:cubicBezTo>
                    <a:pt x="1740390" y="2613697"/>
                    <a:pt x="1740390" y="2469532"/>
                    <a:pt x="1740390" y="2324553"/>
                  </a:cubicBezTo>
                  <a:cubicBezTo>
                    <a:pt x="1740390" y="2313150"/>
                    <a:pt x="1737132" y="2300118"/>
                    <a:pt x="1742020" y="2291973"/>
                  </a:cubicBezTo>
                  <a:cubicBezTo>
                    <a:pt x="1749352" y="2279756"/>
                    <a:pt x="1763201" y="2263466"/>
                    <a:pt x="1773792" y="2263466"/>
                  </a:cubicBezTo>
                  <a:cubicBezTo>
                    <a:pt x="1784383" y="2263466"/>
                    <a:pt x="1796603" y="2280570"/>
                    <a:pt x="1805565" y="2292788"/>
                  </a:cubicBezTo>
                  <a:cubicBezTo>
                    <a:pt x="1809638" y="2298489"/>
                    <a:pt x="1806379" y="2308263"/>
                    <a:pt x="1806379" y="2316408"/>
                  </a:cubicBezTo>
                  <a:cubicBezTo>
                    <a:pt x="1806379" y="2463830"/>
                    <a:pt x="1806379" y="2611253"/>
                    <a:pt x="1806379" y="2758676"/>
                  </a:cubicBezTo>
                  <a:cubicBezTo>
                    <a:pt x="1806379" y="2769264"/>
                    <a:pt x="1806379" y="2780667"/>
                    <a:pt x="1806379" y="2792884"/>
                  </a:cubicBezTo>
                  <a:cubicBezTo>
                    <a:pt x="1891106" y="2792884"/>
                    <a:pt x="1972573" y="2792884"/>
                    <a:pt x="2054856" y="2792884"/>
                  </a:cubicBezTo>
                  <a:cubicBezTo>
                    <a:pt x="2055671" y="2783924"/>
                    <a:pt x="2056485" y="2776594"/>
                    <a:pt x="2056485" y="2770078"/>
                  </a:cubicBezTo>
                  <a:cubicBezTo>
                    <a:pt x="2056485" y="2577859"/>
                    <a:pt x="2058929" y="2385640"/>
                    <a:pt x="2055671" y="2193420"/>
                  </a:cubicBezTo>
                  <a:cubicBezTo>
                    <a:pt x="2052412" y="2008531"/>
                    <a:pt x="1971759" y="1861108"/>
                    <a:pt x="1820229" y="1754410"/>
                  </a:cubicBezTo>
                  <a:cubicBezTo>
                    <a:pt x="1742834" y="1702283"/>
                    <a:pt x="1657293" y="1672147"/>
                    <a:pt x="1557088" y="1666445"/>
                  </a:cubicBezTo>
                  <a:close/>
                  <a:moveTo>
                    <a:pt x="1525315" y="839739"/>
                  </a:moveTo>
                  <a:cubicBezTo>
                    <a:pt x="1390079" y="833222"/>
                    <a:pt x="1280097" y="790055"/>
                    <a:pt x="1216552" y="663809"/>
                  </a:cubicBezTo>
                  <a:cubicBezTo>
                    <a:pt x="1148119" y="766435"/>
                    <a:pt x="1049543" y="816118"/>
                    <a:pt x="936303" y="841367"/>
                  </a:cubicBezTo>
                  <a:cubicBezTo>
                    <a:pt x="824692" y="866617"/>
                    <a:pt x="712267" y="861730"/>
                    <a:pt x="600656" y="837295"/>
                  </a:cubicBezTo>
                  <a:cubicBezTo>
                    <a:pt x="599841" y="844626"/>
                    <a:pt x="598212" y="849512"/>
                    <a:pt x="598212" y="854399"/>
                  </a:cubicBezTo>
                  <a:cubicBezTo>
                    <a:pt x="599841" y="1032772"/>
                    <a:pt x="651166" y="1192412"/>
                    <a:pt x="779885" y="1321102"/>
                  </a:cubicBezTo>
                  <a:cubicBezTo>
                    <a:pt x="915936" y="1457936"/>
                    <a:pt x="1116347" y="1482371"/>
                    <a:pt x="1273580" y="1375672"/>
                  </a:cubicBezTo>
                  <a:cubicBezTo>
                    <a:pt x="1460141" y="1249427"/>
                    <a:pt x="1519612" y="1058836"/>
                    <a:pt x="1525315" y="839739"/>
                  </a:cubicBezTo>
                  <a:close/>
                  <a:moveTo>
                    <a:pt x="541184" y="1923824"/>
                  </a:moveTo>
                  <a:cubicBezTo>
                    <a:pt x="588436" y="1950702"/>
                    <a:pt x="634058" y="1975951"/>
                    <a:pt x="678865" y="2001200"/>
                  </a:cubicBezTo>
                  <a:cubicBezTo>
                    <a:pt x="710637" y="2019119"/>
                    <a:pt x="713896" y="2030522"/>
                    <a:pt x="699232" y="2063101"/>
                  </a:cubicBezTo>
                  <a:cubicBezTo>
                    <a:pt x="673977" y="2118487"/>
                    <a:pt x="649536" y="2173872"/>
                    <a:pt x="622652" y="2229257"/>
                  </a:cubicBezTo>
                  <a:cubicBezTo>
                    <a:pt x="613691" y="2247991"/>
                    <a:pt x="613691" y="2260208"/>
                    <a:pt x="628355" y="2277312"/>
                  </a:cubicBezTo>
                  <a:cubicBezTo>
                    <a:pt x="766035" y="2435323"/>
                    <a:pt x="902087" y="2594149"/>
                    <a:pt x="1038952" y="2752160"/>
                  </a:cubicBezTo>
                  <a:cubicBezTo>
                    <a:pt x="1046284" y="2760305"/>
                    <a:pt x="1053617" y="2767635"/>
                    <a:pt x="1060134" y="2774965"/>
                  </a:cubicBezTo>
                  <a:cubicBezTo>
                    <a:pt x="1065022" y="2771707"/>
                    <a:pt x="1066651" y="2770893"/>
                    <a:pt x="1068281" y="2769264"/>
                  </a:cubicBezTo>
                  <a:cubicBezTo>
                    <a:pt x="1212479" y="2602293"/>
                    <a:pt x="1356677" y="2435323"/>
                    <a:pt x="1500060" y="2268353"/>
                  </a:cubicBezTo>
                  <a:cubicBezTo>
                    <a:pt x="1505763" y="2261837"/>
                    <a:pt x="1506578" y="2245547"/>
                    <a:pt x="1502504" y="2236588"/>
                  </a:cubicBezTo>
                  <a:cubicBezTo>
                    <a:pt x="1478064" y="2179573"/>
                    <a:pt x="1451994" y="2123374"/>
                    <a:pt x="1425925" y="2067174"/>
                  </a:cubicBezTo>
                  <a:cubicBezTo>
                    <a:pt x="1408002" y="2028078"/>
                    <a:pt x="1410446" y="2019934"/>
                    <a:pt x="1447106" y="1998757"/>
                  </a:cubicBezTo>
                  <a:cubicBezTo>
                    <a:pt x="1491099" y="1973508"/>
                    <a:pt x="1535091" y="1949073"/>
                    <a:pt x="1580713" y="1923009"/>
                  </a:cubicBezTo>
                  <a:cubicBezTo>
                    <a:pt x="1550570" y="1840746"/>
                    <a:pt x="1522057" y="1759297"/>
                    <a:pt x="1492728" y="1678663"/>
                  </a:cubicBezTo>
                  <a:cubicBezTo>
                    <a:pt x="1491099" y="1673776"/>
                    <a:pt x="1487025" y="1667260"/>
                    <a:pt x="1482137" y="1665631"/>
                  </a:cubicBezTo>
                  <a:cubicBezTo>
                    <a:pt x="1453624" y="1652599"/>
                    <a:pt x="1422666" y="1666445"/>
                    <a:pt x="1409631" y="1695767"/>
                  </a:cubicBezTo>
                  <a:cubicBezTo>
                    <a:pt x="1306167" y="1940114"/>
                    <a:pt x="1202703" y="2185275"/>
                    <a:pt x="1099239" y="2429622"/>
                  </a:cubicBezTo>
                  <a:cubicBezTo>
                    <a:pt x="1091907" y="2447541"/>
                    <a:pt x="1085389" y="2467088"/>
                    <a:pt x="1060949" y="2467088"/>
                  </a:cubicBezTo>
                  <a:cubicBezTo>
                    <a:pt x="1036509" y="2467088"/>
                    <a:pt x="1030806" y="2446726"/>
                    <a:pt x="1023474" y="2428807"/>
                  </a:cubicBezTo>
                  <a:cubicBezTo>
                    <a:pt x="922454" y="2190976"/>
                    <a:pt x="821434" y="1952331"/>
                    <a:pt x="720413" y="1714500"/>
                  </a:cubicBezTo>
                  <a:cubicBezTo>
                    <a:pt x="697602" y="1660744"/>
                    <a:pt x="697602" y="1660744"/>
                    <a:pt x="634058" y="1666445"/>
                  </a:cubicBezTo>
                  <a:cubicBezTo>
                    <a:pt x="603914" y="1750338"/>
                    <a:pt x="572957" y="1835044"/>
                    <a:pt x="541184" y="1923824"/>
                  </a:cubicBezTo>
                  <a:close/>
                  <a:moveTo>
                    <a:pt x="1517983" y="768878"/>
                  </a:moveTo>
                  <a:cubicBezTo>
                    <a:pt x="1492728" y="605165"/>
                    <a:pt x="1429183" y="462630"/>
                    <a:pt x="1293132" y="361633"/>
                  </a:cubicBezTo>
                  <a:cubicBezTo>
                    <a:pt x="1174189" y="274483"/>
                    <a:pt x="1043841" y="257379"/>
                    <a:pt x="906975" y="316022"/>
                  </a:cubicBezTo>
                  <a:cubicBezTo>
                    <a:pt x="831210" y="348601"/>
                    <a:pt x="771738" y="401543"/>
                    <a:pt x="722857" y="466702"/>
                  </a:cubicBezTo>
                  <a:cubicBezTo>
                    <a:pt x="656054" y="556296"/>
                    <a:pt x="618579" y="657293"/>
                    <a:pt x="604729" y="768878"/>
                  </a:cubicBezTo>
                  <a:cubicBezTo>
                    <a:pt x="687826" y="792498"/>
                    <a:pt x="770109" y="799829"/>
                    <a:pt x="851577" y="788426"/>
                  </a:cubicBezTo>
                  <a:cubicBezTo>
                    <a:pt x="1005551" y="767249"/>
                    <a:pt x="1144861" y="721638"/>
                    <a:pt x="1191297" y="546522"/>
                  </a:cubicBezTo>
                  <a:cubicBezTo>
                    <a:pt x="1193741" y="536748"/>
                    <a:pt x="1211664" y="525346"/>
                    <a:pt x="1223070" y="525346"/>
                  </a:cubicBezTo>
                  <a:cubicBezTo>
                    <a:pt x="1232031" y="525346"/>
                    <a:pt x="1244251" y="538378"/>
                    <a:pt x="1251583" y="547337"/>
                  </a:cubicBezTo>
                  <a:cubicBezTo>
                    <a:pt x="1256472" y="553038"/>
                    <a:pt x="1254842" y="562812"/>
                    <a:pt x="1256472" y="570957"/>
                  </a:cubicBezTo>
                  <a:cubicBezTo>
                    <a:pt x="1284985" y="725710"/>
                    <a:pt x="1420222" y="778652"/>
                    <a:pt x="1517983" y="768878"/>
                  </a:cubicBezTo>
                  <a:close/>
                  <a:moveTo>
                    <a:pt x="785588" y="1414768"/>
                  </a:moveTo>
                  <a:cubicBezTo>
                    <a:pt x="775812" y="1484000"/>
                    <a:pt x="766035" y="1551602"/>
                    <a:pt x="757074" y="1620019"/>
                  </a:cubicBezTo>
                  <a:cubicBezTo>
                    <a:pt x="756259" y="1628164"/>
                    <a:pt x="758703" y="1637938"/>
                    <a:pt x="762777" y="1646083"/>
                  </a:cubicBezTo>
                  <a:cubicBezTo>
                    <a:pt x="787217" y="1704726"/>
                    <a:pt x="811657" y="1764184"/>
                    <a:pt x="837727" y="1822013"/>
                  </a:cubicBezTo>
                  <a:cubicBezTo>
                    <a:pt x="841801" y="1831786"/>
                    <a:pt x="858094" y="1841560"/>
                    <a:pt x="868685" y="1841560"/>
                  </a:cubicBezTo>
                  <a:cubicBezTo>
                    <a:pt x="996589" y="1843189"/>
                    <a:pt x="1124494" y="1842375"/>
                    <a:pt x="1252398" y="1843189"/>
                  </a:cubicBezTo>
                  <a:cubicBezTo>
                    <a:pt x="1270321" y="1843189"/>
                    <a:pt x="1279282" y="1836673"/>
                    <a:pt x="1285800" y="1820384"/>
                  </a:cubicBezTo>
                  <a:cubicBezTo>
                    <a:pt x="1306981" y="1767442"/>
                    <a:pt x="1328978" y="1715315"/>
                    <a:pt x="1352603" y="1664002"/>
                  </a:cubicBezTo>
                  <a:cubicBezTo>
                    <a:pt x="1363194" y="1641196"/>
                    <a:pt x="1364824" y="1619205"/>
                    <a:pt x="1360750" y="1593956"/>
                  </a:cubicBezTo>
                  <a:cubicBezTo>
                    <a:pt x="1350974" y="1534498"/>
                    <a:pt x="1345271" y="1474226"/>
                    <a:pt x="1337939" y="1413139"/>
                  </a:cubicBezTo>
                  <a:cubicBezTo>
                    <a:pt x="1153822" y="1539385"/>
                    <a:pt x="969705" y="1539385"/>
                    <a:pt x="785588" y="1414768"/>
                  </a:cubicBezTo>
                  <a:close/>
                  <a:moveTo>
                    <a:pt x="1831634" y="1354496"/>
                  </a:moveTo>
                  <a:cubicBezTo>
                    <a:pt x="1716765" y="1290151"/>
                    <a:pt x="1623077" y="1205444"/>
                    <a:pt x="1556273" y="1086529"/>
                  </a:cubicBezTo>
                  <a:cubicBezTo>
                    <a:pt x="1526130" y="1182639"/>
                    <a:pt x="1481323" y="1264902"/>
                    <a:pt x="1418592" y="1337392"/>
                  </a:cubicBezTo>
                  <a:cubicBezTo>
                    <a:pt x="1412890" y="1343907"/>
                    <a:pt x="1409631" y="1354496"/>
                    <a:pt x="1410446" y="1362641"/>
                  </a:cubicBezTo>
                  <a:cubicBezTo>
                    <a:pt x="1413704" y="1434316"/>
                    <a:pt x="1418592" y="1505991"/>
                    <a:pt x="1423481" y="1578480"/>
                  </a:cubicBezTo>
                  <a:cubicBezTo>
                    <a:pt x="1424295" y="1594770"/>
                    <a:pt x="1433257" y="1602101"/>
                    <a:pt x="1449550" y="1599657"/>
                  </a:cubicBezTo>
                  <a:cubicBezTo>
                    <a:pt x="1488655" y="1593956"/>
                    <a:pt x="1528574" y="1592327"/>
                    <a:pt x="1566864" y="1582553"/>
                  </a:cubicBezTo>
                  <a:cubicBezTo>
                    <a:pt x="1690695" y="1549973"/>
                    <a:pt x="1780309" y="1476669"/>
                    <a:pt x="1831634" y="1354496"/>
                  </a:cubicBezTo>
                  <a:close/>
                  <a:moveTo>
                    <a:pt x="563995" y="1088972"/>
                  </a:moveTo>
                  <a:cubicBezTo>
                    <a:pt x="498821" y="1205444"/>
                    <a:pt x="404318" y="1290151"/>
                    <a:pt x="283746" y="1357754"/>
                  </a:cubicBezTo>
                  <a:cubicBezTo>
                    <a:pt x="314704" y="1400107"/>
                    <a:pt x="339959" y="1444090"/>
                    <a:pt x="373361" y="1479113"/>
                  </a:cubicBezTo>
                  <a:cubicBezTo>
                    <a:pt x="454828" y="1564634"/>
                    <a:pt x="560736" y="1594770"/>
                    <a:pt x="676421" y="1598842"/>
                  </a:cubicBezTo>
                  <a:cubicBezTo>
                    <a:pt x="697602" y="1599657"/>
                    <a:pt x="699232" y="1584996"/>
                    <a:pt x="700861" y="1571964"/>
                  </a:cubicBezTo>
                  <a:cubicBezTo>
                    <a:pt x="705749" y="1505176"/>
                    <a:pt x="710637" y="1438388"/>
                    <a:pt x="713081" y="1371600"/>
                  </a:cubicBezTo>
                  <a:cubicBezTo>
                    <a:pt x="713896" y="1356939"/>
                    <a:pt x="704934" y="1341464"/>
                    <a:pt x="696788" y="1328432"/>
                  </a:cubicBezTo>
                  <a:cubicBezTo>
                    <a:pt x="666645" y="1280377"/>
                    <a:pt x="634058" y="1233951"/>
                    <a:pt x="605544" y="1185082"/>
                  </a:cubicBezTo>
                  <a:cubicBezTo>
                    <a:pt x="587621" y="1156575"/>
                    <a:pt x="577845" y="1123181"/>
                    <a:pt x="563995" y="1088972"/>
                  </a:cubicBezTo>
                  <a:close/>
                  <a:moveTo>
                    <a:pt x="874388" y="1910792"/>
                  </a:moveTo>
                  <a:cubicBezTo>
                    <a:pt x="936303" y="2057400"/>
                    <a:pt x="997404" y="2201565"/>
                    <a:pt x="1060949" y="2352245"/>
                  </a:cubicBezTo>
                  <a:cubicBezTo>
                    <a:pt x="1125308" y="2200750"/>
                    <a:pt x="1185595" y="2057400"/>
                    <a:pt x="1247510" y="1910792"/>
                  </a:cubicBezTo>
                  <a:cubicBezTo>
                    <a:pt x="1121235" y="1910792"/>
                    <a:pt x="1000663" y="1910792"/>
                    <a:pt x="874388" y="1910792"/>
                  </a:cubicBezTo>
                  <a:close/>
                  <a:moveTo>
                    <a:pt x="1243437" y="256564"/>
                  </a:moveTo>
                  <a:cubicBezTo>
                    <a:pt x="1242622" y="184075"/>
                    <a:pt x="1214923" y="131133"/>
                    <a:pt x="1157081" y="95295"/>
                  </a:cubicBezTo>
                  <a:cubicBezTo>
                    <a:pt x="1093536" y="56200"/>
                    <a:pt x="1027547" y="56200"/>
                    <a:pt x="964002" y="95295"/>
                  </a:cubicBezTo>
                  <a:cubicBezTo>
                    <a:pt x="906160" y="131133"/>
                    <a:pt x="878461" y="184075"/>
                    <a:pt x="877646" y="256564"/>
                  </a:cubicBezTo>
                  <a:cubicBezTo>
                    <a:pt x="999848" y="204437"/>
                    <a:pt x="1118791" y="205251"/>
                    <a:pt x="1243437" y="256564"/>
                  </a:cubicBezTo>
                  <a:close/>
                </a:path>
              </a:pathLst>
            </a:custGeom>
            <a:grpFill/>
            <a:ln w="8132" cap="flat">
              <a:noFill/>
              <a:prstDash val="solid"/>
              <a:miter/>
            </a:ln>
          </p:spPr>
          <p:txBody>
            <a:bodyPr rtlCol="0" anchor="ctr"/>
            <a:lstStyle/>
            <a:p>
              <a:endParaRPr lang="en-US" sz="1396"/>
            </a:p>
          </p:txBody>
        </p:sp>
        <p:sp>
          <p:nvSpPr>
            <p:cNvPr id="105" name="Freeform 104">
              <a:extLst>
                <a:ext uri="{FF2B5EF4-FFF2-40B4-BE49-F238E27FC236}">
                  <a16:creationId xmlns:a16="http://schemas.microsoft.com/office/drawing/2014/main" id="{CCAD7BD8-07F6-8335-4D4B-4CE899E44535}"/>
                </a:ext>
              </a:extLst>
            </p:cNvPr>
            <p:cNvSpPr/>
            <p:nvPr/>
          </p:nvSpPr>
          <p:spPr>
            <a:xfrm>
              <a:off x="5116436" y="3763755"/>
              <a:ext cx="921762" cy="1127253"/>
            </a:xfrm>
            <a:custGeom>
              <a:avLst/>
              <a:gdLst>
                <a:gd name="connsiteX0" fmla="*/ 498130 w 921762"/>
                <a:gd name="connsiteY0" fmla="*/ 0 h 1127253"/>
                <a:gd name="connsiteX1" fmla="*/ 458211 w 921762"/>
                <a:gd name="connsiteY1" fmla="*/ 109956 h 1127253"/>
                <a:gd name="connsiteX2" fmla="*/ 408516 w 921762"/>
                <a:gd name="connsiteY2" fmla="*/ 247605 h 1127253"/>
                <a:gd name="connsiteX3" fmla="*/ 432141 w 921762"/>
                <a:gd name="connsiteY3" fmla="*/ 309506 h 1127253"/>
                <a:gd name="connsiteX4" fmla="*/ 565749 w 921762"/>
                <a:gd name="connsiteY4" fmla="*/ 384439 h 1127253"/>
                <a:gd name="connsiteX5" fmla="*/ 511980 w 921762"/>
                <a:gd name="connsiteY5" fmla="*/ 503355 h 1127253"/>
                <a:gd name="connsiteX6" fmla="*/ 537235 w 921762"/>
                <a:gd name="connsiteY6" fmla="*/ 680098 h 1127253"/>
                <a:gd name="connsiteX7" fmla="*/ 897323 w 921762"/>
                <a:gd name="connsiteY7" fmla="*/ 1097932 h 1127253"/>
                <a:gd name="connsiteX8" fmla="*/ 921763 w 921762"/>
                <a:gd name="connsiteY8" fmla="*/ 1127253 h 1127253"/>
                <a:gd name="connsiteX9" fmla="*/ 318901 w 921762"/>
                <a:gd name="connsiteY9" fmla="*/ 1127253 h 1127253"/>
                <a:gd name="connsiteX10" fmla="*/ 317272 w 921762"/>
                <a:gd name="connsiteY10" fmla="*/ 1094674 h 1127253"/>
                <a:gd name="connsiteX11" fmla="*/ 317272 w 921762"/>
                <a:gd name="connsiteY11" fmla="*/ 652406 h 1127253"/>
                <a:gd name="connsiteX12" fmla="*/ 314828 w 921762"/>
                <a:gd name="connsiteY12" fmla="*/ 622270 h 1127253"/>
                <a:gd name="connsiteX13" fmla="*/ 282241 w 921762"/>
                <a:gd name="connsiteY13" fmla="*/ 597835 h 1127253"/>
                <a:gd name="connsiteX14" fmla="*/ 252098 w 921762"/>
                <a:gd name="connsiteY14" fmla="*/ 625528 h 1127253"/>
                <a:gd name="connsiteX15" fmla="*/ 250468 w 921762"/>
                <a:gd name="connsiteY15" fmla="*/ 652406 h 1127253"/>
                <a:gd name="connsiteX16" fmla="*/ 250468 w 921762"/>
                <a:gd name="connsiteY16" fmla="*/ 1091415 h 1127253"/>
                <a:gd name="connsiteX17" fmla="*/ 250468 w 921762"/>
                <a:gd name="connsiteY17" fmla="*/ 1127253 h 1127253"/>
                <a:gd name="connsiteX18" fmla="*/ 1991 w 921762"/>
                <a:gd name="connsiteY18" fmla="*/ 1127253 h 1127253"/>
                <a:gd name="connsiteX19" fmla="*/ 362 w 921762"/>
                <a:gd name="connsiteY19" fmla="*/ 1100375 h 1127253"/>
                <a:gd name="connsiteX20" fmla="*/ 362 w 921762"/>
                <a:gd name="connsiteY20" fmla="*/ 535934 h 1127253"/>
                <a:gd name="connsiteX21" fmla="*/ 441918 w 921762"/>
                <a:gd name="connsiteY21" fmla="*/ 5701 h 1127253"/>
                <a:gd name="connsiteX22" fmla="*/ 498130 w 921762"/>
                <a:gd name="connsiteY22" fmla="*/ 0 h 112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21762" h="1127253">
                  <a:moveTo>
                    <a:pt x="498130" y="0"/>
                  </a:moveTo>
                  <a:cubicBezTo>
                    <a:pt x="483466" y="39910"/>
                    <a:pt x="471246" y="74933"/>
                    <a:pt x="458211" y="109956"/>
                  </a:cubicBezTo>
                  <a:cubicBezTo>
                    <a:pt x="441918" y="155568"/>
                    <a:pt x="426439" y="201993"/>
                    <a:pt x="408516" y="247605"/>
                  </a:cubicBezTo>
                  <a:cubicBezTo>
                    <a:pt x="397110" y="276926"/>
                    <a:pt x="404442" y="294845"/>
                    <a:pt x="432141" y="309506"/>
                  </a:cubicBezTo>
                  <a:cubicBezTo>
                    <a:pt x="476134" y="332312"/>
                    <a:pt x="518497" y="358375"/>
                    <a:pt x="565749" y="384439"/>
                  </a:cubicBezTo>
                  <a:cubicBezTo>
                    <a:pt x="547826" y="425163"/>
                    <a:pt x="529088" y="464259"/>
                    <a:pt x="511980" y="503355"/>
                  </a:cubicBezTo>
                  <a:cubicBezTo>
                    <a:pt x="459840" y="621456"/>
                    <a:pt x="454952" y="583989"/>
                    <a:pt x="537235" y="680098"/>
                  </a:cubicBezTo>
                  <a:cubicBezTo>
                    <a:pt x="656178" y="820191"/>
                    <a:pt x="777565" y="958654"/>
                    <a:pt x="897323" y="1097932"/>
                  </a:cubicBezTo>
                  <a:cubicBezTo>
                    <a:pt x="904655" y="1106077"/>
                    <a:pt x="911172" y="1115036"/>
                    <a:pt x="921763" y="1127253"/>
                  </a:cubicBezTo>
                  <a:cubicBezTo>
                    <a:pt x="718093" y="1127253"/>
                    <a:pt x="520127" y="1127253"/>
                    <a:pt x="318901" y="1127253"/>
                  </a:cubicBezTo>
                  <a:cubicBezTo>
                    <a:pt x="318087" y="1115850"/>
                    <a:pt x="317272" y="1105262"/>
                    <a:pt x="317272" y="1094674"/>
                  </a:cubicBezTo>
                  <a:cubicBezTo>
                    <a:pt x="317272" y="947251"/>
                    <a:pt x="317272" y="799828"/>
                    <a:pt x="317272" y="652406"/>
                  </a:cubicBezTo>
                  <a:cubicBezTo>
                    <a:pt x="317272" y="642632"/>
                    <a:pt x="319716" y="629600"/>
                    <a:pt x="314828" y="622270"/>
                  </a:cubicBezTo>
                  <a:cubicBezTo>
                    <a:pt x="306681" y="611682"/>
                    <a:pt x="292831" y="597021"/>
                    <a:pt x="282241" y="597835"/>
                  </a:cubicBezTo>
                  <a:cubicBezTo>
                    <a:pt x="271650" y="598649"/>
                    <a:pt x="259430" y="614125"/>
                    <a:pt x="252098" y="625528"/>
                  </a:cubicBezTo>
                  <a:cubicBezTo>
                    <a:pt x="248024" y="632044"/>
                    <a:pt x="250468" y="643446"/>
                    <a:pt x="250468" y="652406"/>
                  </a:cubicBezTo>
                  <a:cubicBezTo>
                    <a:pt x="250468" y="799014"/>
                    <a:pt x="250468" y="944807"/>
                    <a:pt x="250468" y="1091415"/>
                  </a:cubicBezTo>
                  <a:cubicBezTo>
                    <a:pt x="250468" y="1102819"/>
                    <a:pt x="250468" y="1113407"/>
                    <a:pt x="250468" y="1127253"/>
                  </a:cubicBezTo>
                  <a:cubicBezTo>
                    <a:pt x="167371" y="1127253"/>
                    <a:pt x="85903" y="1127253"/>
                    <a:pt x="1991" y="1127253"/>
                  </a:cubicBezTo>
                  <a:cubicBezTo>
                    <a:pt x="1177" y="1118294"/>
                    <a:pt x="362" y="1109334"/>
                    <a:pt x="362" y="1100375"/>
                  </a:cubicBezTo>
                  <a:cubicBezTo>
                    <a:pt x="362" y="912228"/>
                    <a:pt x="-453" y="724081"/>
                    <a:pt x="362" y="535934"/>
                  </a:cubicBezTo>
                  <a:cubicBezTo>
                    <a:pt x="1991" y="272039"/>
                    <a:pt x="182035" y="55385"/>
                    <a:pt x="441918" y="5701"/>
                  </a:cubicBezTo>
                  <a:cubicBezTo>
                    <a:pt x="459026" y="2443"/>
                    <a:pt x="476134" y="2443"/>
                    <a:pt x="498130" y="0"/>
                  </a:cubicBezTo>
                  <a:close/>
                </a:path>
              </a:pathLst>
            </a:custGeom>
            <a:solidFill>
              <a:srgbClr val="DF4625"/>
            </a:solidFill>
            <a:ln w="8132" cap="flat">
              <a:noFill/>
              <a:prstDash val="solid"/>
              <a:miter/>
            </a:ln>
          </p:spPr>
          <p:txBody>
            <a:bodyPr rtlCol="0" anchor="ctr"/>
            <a:lstStyle/>
            <a:p>
              <a:endParaRPr lang="en-US" sz="1396"/>
            </a:p>
          </p:txBody>
        </p:sp>
        <p:sp>
          <p:nvSpPr>
            <p:cNvPr id="106" name="Freeform 105">
              <a:extLst>
                <a:ext uri="{FF2B5EF4-FFF2-40B4-BE49-F238E27FC236}">
                  <a16:creationId xmlns:a16="http://schemas.microsoft.com/office/drawing/2014/main" id="{6E735A6C-2738-FBAF-0D05-C3DBEC438FC5}"/>
                </a:ext>
              </a:extLst>
            </p:cNvPr>
            <p:cNvSpPr/>
            <p:nvPr/>
          </p:nvSpPr>
          <p:spPr>
            <a:xfrm>
              <a:off x="6184841" y="3763755"/>
              <a:ext cx="921465" cy="1127253"/>
            </a:xfrm>
            <a:custGeom>
              <a:avLst/>
              <a:gdLst>
                <a:gd name="connsiteX0" fmla="*/ 422818 w 921465"/>
                <a:gd name="connsiteY0" fmla="*/ 0 h 1127253"/>
                <a:gd name="connsiteX1" fmla="*/ 684330 w 921465"/>
                <a:gd name="connsiteY1" fmla="*/ 88779 h 1127253"/>
                <a:gd name="connsiteX2" fmla="*/ 919771 w 921465"/>
                <a:gd name="connsiteY2" fmla="*/ 527789 h 1127253"/>
                <a:gd name="connsiteX3" fmla="*/ 920586 w 921465"/>
                <a:gd name="connsiteY3" fmla="*/ 1104448 h 1127253"/>
                <a:gd name="connsiteX4" fmla="*/ 918957 w 921465"/>
                <a:gd name="connsiteY4" fmla="*/ 1127253 h 1127253"/>
                <a:gd name="connsiteX5" fmla="*/ 670480 w 921465"/>
                <a:gd name="connsiteY5" fmla="*/ 1127253 h 1127253"/>
                <a:gd name="connsiteX6" fmla="*/ 670480 w 921465"/>
                <a:gd name="connsiteY6" fmla="*/ 1093045 h 1127253"/>
                <a:gd name="connsiteX7" fmla="*/ 670480 w 921465"/>
                <a:gd name="connsiteY7" fmla="*/ 650777 h 1127253"/>
                <a:gd name="connsiteX8" fmla="*/ 669665 w 921465"/>
                <a:gd name="connsiteY8" fmla="*/ 627157 h 1127253"/>
                <a:gd name="connsiteX9" fmla="*/ 637893 w 921465"/>
                <a:gd name="connsiteY9" fmla="*/ 597835 h 1127253"/>
                <a:gd name="connsiteX10" fmla="*/ 606120 w 921465"/>
                <a:gd name="connsiteY10" fmla="*/ 626342 h 1127253"/>
                <a:gd name="connsiteX11" fmla="*/ 604491 w 921465"/>
                <a:gd name="connsiteY11" fmla="*/ 658922 h 1127253"/>
                <a:gd name="connsiteX12" fmla="*/ 604491 w 921465"/>
                <a:gd name="connsiteY12" fmla="*/ 1092230 h 1127253"/>
                <a:gd name="connsiteX13" fmla="*/ 604491 w 921465"/>
                <a:gd name="connsiteY13" fmla="*/ 1127253 h 1127253"/>
                <a:gd name="connsiteX14" fmla="*/ 0 w 921465"/>
                <a:gd name="connsiteY14" fmla="*/ 1127253 h 1127253"/>
                <a:gd name="connsiteX15" fmla="*/ 24440 w 921465"/>
                <a:gd name="connsiteY15" fmla="*/ 1097117 h 1127253"/>
                <a:gd name="connsiteX16" fmla="*/ 422818 w 921465"/>
                <a:gd name="connsiteY16" fmla="*/ 636116 h 1127253"/>
                <a:gd name="connsiteX17" fmla="*/ 434223 w 921465"/>
                <a:gd name="connsiteY17" fmla="*/ 557111 h 1127253"/>
                <a:gd name="connsiteX18" fmla="*/ 354385 w 921465"/>
                <a:gd name="connsiteY18" fmla="*/ 384439 h 1127253"/>
                <a:gd name="connsiteX19" fmla="*/ 483104 w 921465"/>
                <a:gd name="connsiteY19" fmla="*/ 311949 h 1127253"/>
                <a:gd name="connsiteX20" fmla="*/ 508359 w 921465"/>
                <a:gd name="connsiteY20" fmla="*/ 241089 h 1127253"/>
                <a:gd name="connsiteX21" fmla="*/ 422818 w 921465"/>
                <a:gd name="connsiteY21" fmla="*/ 0 h 112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1465" h="1127253">
                  <a:moveTo>
                    <a:pt x="422818" y="0"/>
                  </a:moveTo>
                  <a:cubicBezTo>
                    <a:pt x="523023" y="5701"/>
                    <a:pt x="608564" y="35837"/>
                    <a:pt x="684330" y="88779"/>
                  </a:cubicBezTo>
                  <a:cubicBezTo>
                    <a:pt x="835860" y="195477"/>
                    <a:pt x="915698" y="342900"/>
                    <a:pt x="919771" y="527789"/>
                  </a:cubicBezTo>
                  <a:cubicBezTo>
                    <a:pt x="923030" y="720009"/>
                    <a:pt x="920586" y="912228"/>
                    <a:pt x="920586" y="1104448"/>
                  </a:cubicBezTo>
                  <a:cubicBezTo>
                    <a:pt x="920586" y="1111778"/>
                    <a:pt x="919771" y="1118294"/>
                    <a:pt x="918957" y="1127253"/>
                  </a:cubicBezTo>
                  <a:cubicBezTo>
                    <a:pt x="836674" y="1127253"/>
                    <a:pt x="755206" y="1127253"/>
                    <a:pt x="670480" y="1127253"/>
                  </a:cubicBezTo>
                  <a:cubicBezTo>
                    <a:pt x="670480" y="1115036"/>
                    <a:pt x="670480" y="1103633"/>
                    <a:pt x="670480" y="1093045"/>
                  </a:cubicBezTo>
                  <a:cubicBezTo>
                    <a:pt x="670480" y="945622"/>
                    <a:pt x="670480" y="798199"/>
                    <a:pt x="670480" y="650777"/>
                  </a:cubicBezTo>
                  <a:cubicBezTo>
                    <a:pt x="670480" y="642632"/>
                    <a:pt x="673739" y="632044"/>
                    <a:pt x="669665" y="627157"/>
                  </a:cubicBezTo>
                  <a:cubicBezTo>
                    <a:pt x="660704" y="614939"/>
                    <a:pt x="648484" y="597835"/>
                    <a:pt x="637893" y="597835"/>
                  </a:cubicBezTo>
                  <a:cubicBezTo>
                    <a:pt x="627302" y="597835"/>
                    <a:pt x="613452" y="614125"/>
                    <a:pt x="606120" y="626342"/>
                  </a:cubicBezTo>
                  <a:cubicBezTo>
                    <a:pt x="601232" y="634487"/>
                    <a:pt x="604491" y="648334"/>
                    <a:pt x="604491" y="658922"/>
                  </a:cubicBezTo>
                  <a:cubicBezTo>
                    <a:pt x="604491" y="803087"/>
                    <a:pt x="604491" y="947251"/>
                    <a:pt x="604491" y="1092230"/>
                  </a:cubicBezTo>
                  <a:cubicBezTo>
                    <a:pt x="604491" y="1102819"/>
                    <a:pt x="604491" y="1114222"/>
                    <a:pt x="604491" y="1127253"/>
                  </a:cubicBezTo>
                  <a:cubicBezTo>
                    <a:pt x="403266" y="1127253"/>
                    <a:pt x="204484" y="1127253"/>
                    <a:pt x="0" y="1127253"/>
                  </a:cubicBezTo>
                  <a:cubicBezTo>
                    <a:pt x="9776" y="1115036"/>
                    <a:pt x="17108" y="1106077"/>
                    <a:pt x="24440" y="1097117"/>
                  </a:cubicBezTo>
                  <a:cubicBezTo>
                    <a:pt x="157233" y="943179"/>
                    <a:pt x="289211" y="788426"/>
                    <a:pt x="422818" y="636116"/>
                  </a:cubicBezTo>
                  <a:cubicBezTo>
                    <a:pt x="445629" y="610052"/>
                    <a:pt x="449702" y="588061"/>
                    <a:pt x="434223" y="557111"/>
                  </a:cubicBezTo>
                  <a:cubicBezTo>
                    <a:pt x="405710" y="500911"/>
                    <a:pt x="381269" y="443082"/>
                    <a:pt x="354385" y="384439"/>
                  </a:cubicBezTo>
                  <a:cubicBezTo>
                    <a:pt x="399192" y="359190"/>
                    <a:pt x="441555" y="335569"/>
                    <a:pt x="483104" y="311949"/>
                  </a:cubicBezTo>
                  <a:cubicBezTo>
                    <a:pt x="520579" y="290773"/>
                    <a:pt x="523838" y="282628"/>
                    <a:pt x="508359" y="241089"/>
                  </a:cubicBezTo>
                  <a:cubicBezTo>
                    <a:pt x="482289" y="162083"/>
                    <a:pt x="453776" y="83892"/>
                    <a:pt x="422818" y="0"/>
                  </a:cubicBezTo>
                  <a:close/>
                </a:path>
              </a:pathLst>
            </a:custGeom>
            <a:solidFill>
              <a:srgbClr val="DF4625"/>
            </a:solidFill>
            <a:ln w="8132" cap="flat">
              <a:noFill/>
              <a:prstDash val="solid"/>
              <a:miter/>
            </a:ln>
          </p:spPr>
          <p:txBody>
            <a:bodyPr rtlCol="0" anchor="ctr"/>
            <a:lstStyle/>
            <a:p>
              <a:endParaRPr lang="en-US" sz="1396"/>
            </a:p>
          </p:txBody>
        </p:sp>
      </p:grpSp>
      <p:grpSp>
        <p:nvGrpSpPr>
          <p:cNvPr id="107" name="Graphic 3">
            <a:extLst>
              <a:ext uri="{FF2B5EF4-FFF2-40B4-BE49-F238E27FC236}">
                <a16:creationId xmlns:a16="http://schemas.microsoft.com/office/drawing/2014/main" id="{29FA4446-971E-A473-A402-6198AACFAFBB}"/>
              </a:ext>
            </a:extLst>
          </p:cNvPr>
          <p:cNvGrpSpPr/>
          <p:nvPr/>
        </p:nvGrpSpPr>
        <p:grpSpPr>
          <a:xfrm>
            <a:off x="8483121" y="1053695"/>
            <a:ext cx="348178" cy="254082"/>
            <a:chOff x="8408232" y="3880051"/>
            <a:chExt cx="1097482" cy="800886"/>
          </a:xfrm>
          <a:solidFill>
            <a:srgbClr val="083F59"/>
          </a:solidFill>
        </p:grpSpPr>
        <p:sp>
          <p:nvSpPr>
            <p:cNvPr id="108" name="Freeform 107">
              <a:extLst>
                <a:ext uri="{FF2B5EF4-FFF2-40B4-BE49-F238E27FC236}">
                  <a16:creationId xmlns:a16="http://schemas.microsoft.com/office/drawing/2014/main" id="{A3E8F0DD-161B-6579-3D21-62A6C48F8246}"/>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grpFill/>
            <a:ln w="27426" cap="flat">
              <a:noFill/>
              <a:prstDash val="solid"/>
              <a:miter/>
            </a:ln>
          </p:spPr>
          <p:txBody>
            <a:bodyPr rtlCol="0" anchor="ctr"/>
            <a:lstStyle/>
            <a:p>
              <a:endParaRPr lang="en-US" sz="835"/>
            </a:p>
          </p:txBody>
        </p:sp>
        <p:grpSp>
          <p:nvGrpSpPr>
            <p:cNvPr id="109" name="Graphic 3">
              <a:extLst>
                <a:ext uri="{FF2B5EF4-FFF2-40B4-BE49-F238E27FC236}">
                  <a16:creationId xmlns:a16="http://schemas.microsoft.com/office/drawing/2014/main" id="{FD1FAE96-5C60-6F07-FD89-BD83B7D873BA}"/>
                </a:ext>
              </a:extLst>
            </p:cNvPr>
            <p:cNvGrpSpPr/>
            <p:nvPr/>
          </p:nvGrpSpPr>
          <p:grpSpPr>
            <a:xfrm>
              <a:off x="8408232" y="3880051"/>
              <a:ext cx="1097482" cy="800886"/>
              <a:chOff x="8408232" y="3880051"/>
              <a:chExt cx="1097482" cy="800886"/>
            </a:xfrm>
            <a:grpFill/>
          </p:grpSpPr>
          <p:sp>
            <p:nvSpPr>
              <p:cNvPr id="110" name="Freeform 109">
                <a:extLst>
                  <a:ext uri="{FF2B5EF4-FFF2-40B4-BE49-F238E27FC236}">
                    <a16:creationId xmlns:a16="http://schemas.microsoft.com/office/drawing/2014/main" id="{87B3FEA8-CC67-9279-0750-9F6C3E3A5E05}"/>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grpFill/>
              <a:ln w="27426" cap="flat">
                <a:noFill/>
                <a:prstDash val="solid"/>
                <a:miter/>
              </a:ln>
            </p:spPr>
            <p:txBody>
              <a:bodyPr rtlCol="0" anchor="ctr"/>
              <a:lstStyle/>
              <a:p>
                <a:endParaRPr lang="en-US" sz="835"/>
              </a:p>
            </p:txBody>
          </p:sp>
          <p:sp>
            <p:nvSpPr>
              <p:cNvPr id="111" name="Freeform 110">
                <a:extLst>
                  <a:ext uri="{FF2B5EF4-FFF2-40B4-BE49-F238E27FC236}">
                    <a16:creationId xmlns:a16="http://schemas.microsoft.com/office/drawing/2014/main" id="{1A139472-463C-00E4-510A-228FF11CD952}"/>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grpFill/>
              <a:ln w="27426" cap="flat">
                <a:noFill/>
                <a:prstDash val="solid"/>
                <a:miter/>
              </a:ln>
            </p:spPr>
            <p:txBody>
              <a:bodyPr rtlCol="0" anchor="ctr"/>
              <a:lstStyle/>
              <a:p>
                <a:endParaRPr lang="en-US" sz="835"/>
              </a:p>
            </p:txBody>
          </p:sp>
          <p:sp>
            <p:nvSpPr>
              <p:cNvPr id="112" name="Freeform 111">
                <a:extLst>
                  <a:ext uri="{FF2B5EF4-FFF2-40B4-BE49-F238E27FC236}">
                    <a16:creationId xmlns:a16="http://schemas.microsoft.com/office/drawing/2014/main" id="{BE986E56-1C2D-F5A6-9689-6517BC5AA360}"/>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grpFill/>
              <a:ln w="27426" cap="flat">
                <a:noFill/>
                <a:prstDash val="solid"/>
                <a:miter/>
              </a:ln>
            </p:spPr>
            <p:txBody>
              <a:bodyPr rtlCol="0" anchor="ctr"/>
              <a:lstStyle/>
              <a:p>
                <a:endParaRPr lang="en-US" sz="835"/>
              </a:p>
            </p:txBody>
          </p:sp>
          <p:sp>
            <p:nvSpPr>
              <p:cNvPr id="113" name="Freeform 112">
                <a:extLst>
                  <a:ext uri="{FF2B5EF4-FFF2-40B4-BE49-F238E27FC236}">
                    <a16:creationId xmlns:a16="http://schemas.microsoft.com/office/drawing/2014/main" id="{DB039347-165C-C8E2-70DF-2933DC6E7BD8}"/>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grpFill/>
              <a:ln w="27426" cap="flat">
                <a:noFill/>
                <a:prstDash val="solid"/>
                <a:miter/>
              </a:ln>
            </p:spPr>
            <p:txBody>
              <a:bodyPr rtlCol="0" anchor="ctr"/>
              <a:lstStyle/>
              <a:p>
                <a:endParaRPr lang="en-US" sz="835"/>
              </a:p>
            </p:txBody>
          </p:sp>
          <p:sp>
            <p:nvSpPr>
              <p:cNvPr id="114" name="Freeform 113">
                <a:extLst>
                  <a:ext uri="{FF2B5EF4-FFF2-40B4-BE49-F238E27FC236}">
                    <a16:creationId xmlns:a16="http://schemas.microsoft.com/office/drawing/2014/main" id="{36201F0B-6912-377B-884D-F8B3FCF5A538}"/>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grpFill/>
              <a:ln w="27426" cap="flat">
                <a:noFill/>
                <a:prstDash val="solid"/>
                <a:miter/>
              </a:ln>
            </p:spPr>
            <p:txBody>
              <a:bodyPr rtlCol="0" anchor="ctr"/>
              <a:lstStyle/>
              <a:p>
                <a:endParaRPr lang="en-US" sz="835"/>
              </a:p>
            </p:txBody>
          </p:sp>
          <p:sp>
            <p:nvSpPr>
              <p:cNvPr id="115" name="Freeform 114">
                <a:extLst>
                  <a:ext uri="{FF2B5EF4-FFF2-40B4-BE49-F238E27FC236}">
                    <a16:creationId xmlns:a16="http://schemas.microsoft.com/office/drawing/2014/main" id="{FDF45104-0B6B-93CD-8F7C-B1DF803F5BF1}"/>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solidFill>
                <a:srgbClr val="DF4625"/>
              </a:solidFill>
              <a:ln w="27426" cap="flat">
                <a:noFill/>
                <a:prstDash val="solid"/>
                <a:miter/>
              </a:ln>
            </p:spPr>
            <p:txBody>
              <a:bodyPr rtlCol="0" anchor="ctr"/>
              <a:lstStyle/>
              <a:p>
                <a:endParaRPr lang="en-US" sz="835"/>
              </a:p>
            </p:txBody>
          </p:sp>
          <p:sp>
            <p:nvSpPr>
              <p:cNvPr id="116" name="Freeform 115">
                <a:extLst>
                  <a:ext uri="{FF2B5EF4-FFF2-40B4-BE49-F238E27FC236}">
                    <a16:creationId xmlns:a16="http://schemas.microsoft.com/office/drawing/2014/main" id="{111802DD-74F6-BDA0-515C-2F8E67A3B228}"/>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solidFill>
                <a:srgbClr val="DF4625"/>
              </a:solidFill>
              <a:ln w="27426" cap="flat">
                <a:noFill/>
                <a:prstDash val="solid"/>
                <a:miter/>
              </a:ln>
            </p:spPr>
            <p:txBody>
              <a:bodyPr rtlCol="0" anchor="ctr"/>
              <a:lstStyle/>
              <a:p>
                <a:endParaRPr lang="en-US" sz="835"/>
              </a:p>
            </p:txBody>
          </p:sp>
          <p:sp>
            <p:nvSpPr>
              <p:cNvPr id="117" name="Freeform 116">
                <a:extLst>
                  <a:ext uri="{FF2B5EF4-FFF2-40B4-BE49-F238E27FC236}">
                    <a16:creationId xmlns:a16="http://schemas.microsoft.com/office/drawing/2014/main" id="{423606AB-CC6F-B5E3-84D6-4BE42E126284}"/>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grpFill/>
              <a:ln w="27426" cap="flat">
                <a:noFill/>
                <a:prstDash val="solid"/>
                <a:miter/>
              </a:ln>
            </p:spPr>
            <p:txBody>
              <a:bodyPr rtlCol="0" anchor="ctr"/>
              <a:lstStyle/>
              <a:p>
                <a:endParaRPr lang="en-US" sz="835"/>
              </a:p>
            </p:txBody>
          </p:sp>
        </p:grpSp>
      </p:grpSp>
      <p:grpSp>
        <p:nvGrpSpPr>
          <p:cNvPr id="124" name="Group 123">
            <a:extLst>
              <a:ext uri="{FF2B5EF4-FFF2-40B4-BE49-F238E27FC236}">
                <a16:creationId xmlns:a16="http://schemas.microsoft.com/office/drawing/2014/main" id="{81CEC5DE-ABC4-F499-A1FB-C70D2B76C8C4}"/>
              </a:ext>
            </a:extLst>
          </p:cNvPr>
          <p:cNvGrpSpPr/>
          <p:nvPr/>
        </p:nvGrpSpPr>
        <p:grpSpPr>
          <a:xfrm rot="19969940">
            <a:off x="3272690" y="3911673"/>
            <a:ext cx="1170562" cy="993420"/>
            <a:chOff x="4975654" y="3674076"/>
            <a:chExt cx="1806206" cy="626075"/>
          </a:xfrm>
        </p:grpSpPr>
        <p:sp>
          <p:nvSpPr>
            <p:cNvPr id="125" name="Freeform 124">
              <a:extLst>
                <a:ext uri="{FF2B5EF4-FFF2-40B4-BE49-F238E27FC236}">
                  <a16:creationId xmlns:a16="http://schemas.microsoft.com/office/drawing/2014/main" id="{B28C6D2E-95BA-EA08-AD4D-3F6DBBA7BE65}"/>
                </a:ext>
              </a:extLst>
            </p:cNvPr>
            <p:cNvSpPr/>
            <p:nvPr/>
          </p:nvSpPr>
          <p:spPr>
            <a:xfrm>
              <a:off x="4975654" y="3674076"/>
              <a:ext cx="1779373" cy="626075"/>
            </a:xfrm>
            <a:custGeom>
              <a:avLst/>
              <a:gdLst>
                <a:gd name="connsiteX0" fmla="*/ 115330 w 1779373"/>
                <a:gd name="connsiteY0" fmla="*/ 395416 h 626075"/>
                <a:gd name="connsiteX1" fmla="*/ 0 w 1779373"/>
                <a:gd name="connsiteY1" fmla="*/ 49427 h 626075"/>
                <a:gd name="connsiteX2" fmla="*/ 1779373 w 1779373"/>
                <a:gd name="connsiteY2" fmla="*/ 0 h 626075"/>
                <a:gd name="connsiteX3" fmla="*/ 1524000 w 1779373"/>
                <a:gd name="connsiteY3" fmla="*/ 403654 h 626075"/>
                <a:gd name="connsiteX4" fmla="*/ 881449 w 1779373"/>
                <a:gd name="connsiteY4" fmla="*/ 387178 h 626075"/>
                <a:gd name="connsiteX5" fmla="*/ 1046205 w 1779373"/>
                <a:gd name="connsiteY5" fmla="*/ 626075 h 626075"/>
                <a:gd name="connsiteX6" fmla="*/ 584887 w 1779373"/>
                <a:gd name="connsiteY6" fmla="*/ 387178 h 626075"/>
                <a:gd name="connsiteX7" fmla="*/ 115330 w 1779373"/>
                <a:gd name="connsiteY7" fmla="*/ 395416 h 62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9373" h="626075">
                  <a:moveTo>
                    <a:pt x="115330" y="395416"/>
                  </a:moveTo>
                  <a:lnTo>
                    <a:pt x="0" y="49427"/>
                  </a:lnTo>
                  <a:lnTo>
                    <a:pt x="1779373" y="0"/>
                  </a:lnTo>
                  <a:lnTo>
                    <a:pt x="1524000" y="403654"/>
                  </a:lnTo>
                  <a:lnTo>
                    <a:pt x="881449" y="387178"/>
                  </a:lnTo>
                  <a:lnTo>
                    <a:pt x="1046205" y="626075"/>
                  </a:lnTo>
                  <a:lnTo>
                    <a:pt x="584887" y="387178"/>
                  </a:lnTo>
                  <a:lnTo>
                    <a:pt x="115330" y="395416"/>
                  </a:lnTo>
                  <a:close/>
                </a:path>
              </a:pathLst>
            </a:custGeom>
            <a:solidFill>
              <a:srgbClr val="DF46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126" name="TextBox 125">
              <a:extLst>
                <a:ext uri="{FF2B5EF4-FFF2-40B4-BE49-F238E27FC236}">
                  <a16:creationId xmlns:a16="http://schemas.microsoft.com/office/drawing/2014/main" id="{ABF9365C-FF4F-2FC1-A0F1-5239875FD134}"/>
                </a:ext>
              </a:extLst>
            </p:cNvPr>
            <p:cNvSpPr txBox="1"/>
            <p:nvPr/>
          </p:nvSpPr>
          <p:spPr>
            <a:xfrm>
              <a:off x="5065797" y="3763296"/>
              <a:ext cx="1716063" cy="379876"/>
            </a:xfrm>
            <a:prstGeom prst="rect">
              <a:avLst/>
            </a:prstGeom>
            <a:noFill/>
          </p:spPr>
          <p:txBody>
            <a:bodyPr wrap="square" rtlCol="0">
              <a:spAutoFit/>
            </a:bodyPr>
            <a:lstStyle/>
            <a:p>
              <a:pPr algn="l"/>
              <a:r>
                <a:rPr lang="en-US" sz="1000" b="1" dirty="0">
                  <a:ln/>
                  <a:solidFill>
                    <a:schemeClr val="bg1"/>
                  </a:solidFill>
                  <a:latin typeface="Calibri" panose="020F0502020204030204" pitchFamily="34" charset="0"/>
                  <a:cs typeface="Calibri" panose="020F0502020204030204" pitchFamily="34" charset="0"/>
                  <a:sym typeface="Avenir-Black"/>
                  <a:rtl val="0"/>
                </a:rPr>
                <a:t>SIE SIND HIER</a:t>
              </a:r>
              <a:endParaRPr lang="en-US" sz="1000" dirty="0">
                <a:ln/>
                <a:solidFill>
                  <a:schemeClr val="bg1"/>
                </a:solidFill>
                <a:latin typeface="Calibri" panose="020F0502020204030204" pitchFamily="34" charset="0"/>
                <a:cs typeface="Calibri" panose="020F0502020204030204" pitchFamily="34" charset="0"/>
                <a:sym typeface="Avenir-Black"/>
                <a:rtl val="0"/>
              </a:endParaRPr>
            </a:p>
          </p:txBody>
        </p:sp>
      </p:grpSp>
    </p:spTree>
    <p:extLst>
      <p:ext uri="{BB962C8B-B14F-4D97-AF65-F5344CB8AC3E}">
        <p14:creationId xmlns:p14="http://schemas.microsoft.com/office/powerpoint/2010/main" val="1182919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75EBB4-5DF0-D50C-C190-A143F110D87D}"/>
              </a:ext>
            </a:extLst>
          </p:cNvPr>
          <p:cNvSpPr>
            <a:spLocks noGrp="1"/>
          </p:cNvSpPr>
          <p:nvPr>
            <p:ph type="body" sz="quarter" idx="18"/>
          </p:nvPr>
        </p:nvSpPr>
        <p:spPr>
          <a:xfrm>
            <a:off x="798381" y="1364205"/>
            <a:ext cx="10595237" cy="3849918"/>
          </a:xfrm>
        </p:spPr>
        <p:txBody>
          <a:bodyPr/>
          <a:lstStyle/>
          <a:p>
            <a:pPr>
              <a:buFont typeface="Arial" panose="020B0604020202020204" pitchFamily="34" charset="0"/>
              <a:buChar char="•"/>
            </a:pPr>
            <a:r>
              <a:rPr lang="en-US" sz="2000" b="1" dirty="0"/>
              <a:t>Integratives Marketing:</a:t>
            </a:r>
            <a:r>
              <a:rPr lang="en-US" sz="2000" dirty="0"/>
              <a:t> Eine Strategie, die die Vielfalt berücksichtigt, indem sie verschiedene Gruppen in Marketingkampagnen repräsentiert und sicherstellt, dass sich alle Verbraucher gesehen und wertgeschätzt fühlen. </a:t>
            </a:r>
            <a:r>
              <a:rPr lang="en-US" sz="2000" dirty="0">
                <a:solidFill>
                  <a:srgbClr val="DF4625"/>
                </a:solidFill>
                <a:hlinkClick r:id="rId2">
                  <a:extLst>
                    <a:ext uri="{A12FA001-AC4F-418D-AE19-62706E023703}">
                      <ahyp:hlinkClr xmlns:ahyp="http://schemas.microsoft.com/office/drawing/2018/hyperlinkcolor" val="tx"/>
                    </a:ext>
                  </a:extLst>
                </a:hlinkClick>
              </a:rPr>
              <a:t>Bienenhaus Digital</a:t>
            </a:r>
            <a:endParaRPr lang="en-US" sz="2000" dirty="0">
              <a:solidFill>
                <a:srgbClr val="DF4625"/>
              </a:solidFill>
            </a:endParaRPr>
          </a:p>
          <a:p>
            <a:pPr>
              <a:buFont typeface="Arial" panose="020B0604020202020204" pitchFamily="34" charset="0"/>
              <a:buChar char="•"/>
            </a:pPr>
            <a:r>
              <a:rPr lang="en-US" sz="2000" b="1" dirty="0"/>
              <a:t>Vielfalt und Eingliederung (D&amp;I):</a:t>
            </a:r>
            <a:r>
              <a:rPr lang="en-US" sz="2000" dirty="0"/>
              <a:t> Vielfalt bezieht sich auf das Vorhandensein von Unterschieden in einem bestimmten Umfeld und umfasst verschiedene Dimensionen wie Ethnie, Geschlecht, Alter, sexuelle Orientierung, Behinderung und kulturellen Hintergrund. Inklusion bedeutet, ein Umfeld zu schaffen, in dem sich diese unterschiedlichen Menschen respektiert, akzeptiert und wertgeschätzt fühlen.</a:t>
            </a:r>
          </a:p>
          <a:p>
            <a:pPr>
              <a:buFont typeface="Arial" panose="020B0604020202020204" pitchFamily="34" charset="0"/>
              <a:buChar char="•"/>
            </a:pPr>
            <a:r>
              <a:rPr lang="en-US" sz="2000" b="1" dirty="0"/>
              <a:t>Soziale Verantwortung der Unternehmen (CSR):</a:t>
            </a:r>
            <a:r>
              <a:rPr lang="en-US" sz="2000" dirty="0"/>
              <a:t> Ein Geschäftsmodell, bei dem Unternehmen soziale und ökologische Belange in ihren Betrieb und ihre Interaktionen mit den Stakeholdern integrieren. </a:t>
            </a:r>
            <a:r>
              <a:rPr lang="en-US" sz="2000" dirty="0">
                <a:solidFill>
                  <a:srgbClr val="DF4625"/>
                </a:solidFill>
                <a:hlinkClick r:id="rId3">
                  <a:extLst>
                    <a:ext uri="{A12FA001-AC4F-418D-AE19-62706E023703}">
                      <ahyp:hlinkClr xmlns:ahyp="http://schemas.microsoft.com/office/drawing/2018/hyperlinkcolor" val="tx"/>
                    </a:ext>
                  </a:extLst>
                </a:hlinkClick>
              </a:rPr>
              <a:t>Wikipedia</a:t>
            </a:r>
            <a:endParaRPr lang="en-US" sz="2000" dirty="0">
              <a:solidFill>
                <a:srgbClr val="DF4625"/>
              </a:solidFill>
            </a:endParaRPr>
          </a:p>
          <a:p>
            <a:pPr>
              <a:buFont typeface="Arial" panose="020B0604020202020204" pitchFamily="34" charset="0"/>
              <a:buChar char="•"/>
            </a:pPr>
            <a:r>
              <a:rPr lang="en-US" sz="2000" b="1" dirty="0"/>
              <a:t>Sozial verantwortliche Unternehmen (SRB):</a:t>
            </a:r>
            <a:r>
              <a:rPr lang="en-US" sz="2000" dirty="0"/>
              <a:t> Unternehmen, die versuchen, die Wirtschaft für eine gerechtere und nachhaltigere Welt zu nutzen, um positive Veränderungen und wertvolle Beiträge für Interessengruppen wie die lokale Gemeinschaft, Kunden und Mitarbeiter zu schaffen. </a:t>
            </a:r>
            <a:r>
              <a:rPr lang="en-US" sz="2000" dirty="0">
                <a:solidFill>
                  <a:srgbClr val="DF4625"/>
                </a:solidFill>
                <a:hlinkClick r:id="rId3">
                  <a:extLst>
                    <a:ext uri="{A12FA001-AC4F-418D-AE19-62706E023703}">
                      <ahyp:hlinkClr xmlns:ahyp="http://schemas.microsoft.com/office/drawing/2018/hyperlinkcolor" val="tx"/>
                    </a:ext>
                  </a:extLst>
                </a:hlinkClick>
              </a:rPr>
              <a:t>Wikipedia</a:t>
            </a:r>
            <a:endParaRPr lang="en-US" sz="2000" dirty="0">
              <a:solidFill>
                <a:srgbClr val="DF4625"/>
              </a:solidFill>
            </a:endParaRPr>
          </a:p>
          <a:p>
            <a:endParaRPr lang="en-IE" sz="2000" dirty="0"/>
          </a:p>
        </p:txBody>
      </p:sp>
      <p:sp>
        <p:nvSpPr>
          <p:cNvPr id="4" name="Text Placeholder 3">
            <a:extLst>
              <a:ext uri="{FF2B5EF4-FFF2-40B4-BE49-F238E27FC236}">
                <a16:creationId xmlns:a16="http://schemas.microsoft.com/office/drawing/2014/main" id="{49ED44FB-B941-6253-E158-7C1A24582826}"/>
              </a:ext>
            </a:extLst>
          </p:cNvPr>
          <p:cNvSpPr>
            <a:spLocks noGrp="1"/>
          </p:cNvSpPr>
          <p:nvPr>
            <p:ph type="body" sz="quarter" idx="16"/>
          </p:nvPr>
        </p:nvSpPr>
        <p:spPr>
          <a:xfrm>
            <a:off x="798381" y="560551"/>
            <a:ext cx="10595237" cy="803654"/>
          </a:xfrm>
        </p:spPr>
        <p:txBody>
          <a:bodyPr/>
          <a:lstStyle/>
          <a:p>
            <a:r>
              <a:rPr lang="en-US" sz="2800" b="0" dirty="0"/>
              <a:t>Andere Schlüsselkonzepte und Terminologie </a:t>
            </a:r>
            <a:endParaRPr lang="en-IE" sz="2800" b="0" dirty="0"/>
          </a:p>
        </p:txBody>
      </p:sp>
    </p:spTree>
    <p:extLst>
      <p:ext uri="{BB962C8B-B14F-4D97-AF65-F5344CB8AC3E}">
        <p14:creationId xmlns:p14="http://schemas.microsoft.com/office/powerpoint/2010/main" val="582245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774903-FAB4-67EE-3E8E-C43553443D26}"/>
              </a:ext>
            </a:extLst>
          </p:cNvPr>
          <p:cNvSpPr>
            <a:spLocks noGrp="1"/>
          </p:cNvSpPr>
          <p:nvPr>
            <p:ph type="body" sz="quarter" idx="13"/>
          </p:nvPr>
        </p:nvSpPr>
        <p:spPr>
          <a:xfrm>
            <a:off x="740711" y="992221"/>
            <a:ext cx="5929030" cy="4295620"/>
          </a:xfrm>
        </p:spPr>
        <p:txBody>
          <a:bodyPr>
            <a:noAutofit/>
          </a:bodyPr>
          <a:lstStyle/>
          <a:p>
            <a:pPr>
              <a:lnSpc>
                <a:spcPct val="120000"/>
              </a:lnSpc>
              <a:spcBef>
                <a:spcPts val="0"/>
              </a:spcBef>
            </a:pPr>
            <a:r>
              <a:rPr lang="en-US" sz="2400" b="1" dirty="0"/>
              <a:t>3fe Coffee, Dublin, Irland</a:t>
            </a:r>
          </a:p>
          <a:p>
            <a:pPr>
              <a:lnSpc>
                <a:spcPct val="120000"/>
              </a:lnSpc>
              <a:spcBef>
                <a:spcPts val="0"/>
              </a:spcBef>
            </a:pPr>
            <a:endParaRPr lang="en-US" sz="1800" dirty="0"/>
          </a:p>
          <a:p>
            <a:pPr>
              <a:lnSpc>
                <a:spcPct val="120000"/>
              </a:lnSpc>
              <a:spcBef>
                <a:spcPts val="0"/>
              </a:spcBef>
            </a:pPr>
            <a:r>
              <a:rPr lang="en-US" sz="1800" dirty="0"/>
              <a:t>Colin Harmon ist vierfacher irischer Barista-Meister und Inhaber von 3fe Coffee in Dublin, einem der innovativsten und fortschrittlichsten Spezialitätenkaffees der Welt. Seine Arbeit im Bereich Kaffee erstreckt sich auf Röstung, Schulung und Beratung sowie die Entwicklung von Kaffeegeräten für den Spezialitätenmarkt und darüber hinaus. 3fe hat ein unternehmensweites Projekt, das sich mit der Kreislaufwirtschaft befasst, indem es erfinderische Lösungen für Lebensmittelabfälle in seinen Cafés und neue Verwendungsmöglichkeiten für Industrieabfälle in seiner Rösterei findet.</a:t>
            </a:r>
            <a:endParaRPr lang="en-IE" sz="1800" dirty="0"/>
          </a:p>
        </p:txBody>
      </p:sp>
      <p:pic>
        <p:nvPicPr>
          <p:cNvPr id="8196" name="Picture 4" descr="3fe Coffee">
            <a:extLst>
              <a:ext uri="{FF2B5EF4-FFF2-40B4-BE49-F238E27FC236}">
                <a16:creationId xmlns:a16="http://schemas.microsoft.com/office/drawing/2014/main" id="{5B1C9649-5276-BBC2-6A32-7C24051058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297" b="16805"/>
          <a:stretch/>
        </p:blipFill>
        <p:spPr bwMode="auto">
          <a:xfrm>
            <a:off x="7543059" y="215152"/>
            <a:ext cx="4577132" cy="174811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Locations - 3fe Coffee">
            <a:extLst>
              <a:ext uri="{FF2B5EF4-FFF2-40B4-BE49-F238E27FC236}">
                <a16:creationId xmlns:a16="http://schemas.microsoft.com/office/drawing/2014/main" id="{31C8C4C2-3BDC-7AEF-CBAE-A87C59898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2936" y="2200284"/>
            <a:ext cx="4509247" cy="45092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064CC24-7C49-77C3-A433-0400E402412E}"/>
              </a:ext>
            </a:extLst>
          </p:cNvPr>
          <p:cNvSpPr txBox="1"/>
          <p:nvPr/>
        </p:nvSpPr>
        <p:spPr>
          <a:xfrm>
            <a:off x="2976282" y="5463099"/>
            <a:ext cx="6096000" cy="369332"/>
          </a:xfrm>
          <a:prstGeom prst="rect">
            <a:avLst/>
          </a:prstGeom>
          <a:noFill/>
        </p:spPr>
        <p:txBody>
          <a:bodyPr wrap="square">
            <a:spAutoFit/>
          </a:bodyPr>
          <a:lstStyle/>
          <a:p>
            <a:r>
              <a:rPr lang="en-IE" dirty="0">
                <a:solidFill>
                  <a:schemeClr val="bg1"/>
                </a:solidFill>
                <a:hlinkClick r:id="rId4">
                  <a:extLst>
                    <a:ext uri="{A12FA001-AC4F-418D-AE19-62706E023703}">
                      <ahyp:hlinkClr xmlns:ahyp="http://schemas.microsoft.com/office/drawing/2018/hyperlinkcolor" val="tx"/>
                    </a:ext>
                  </a:extLst>
                </a:hlinkClick>
              </a:rPr>
              <a:t>3fe </a:t>
            </a:r>
            <a:r>
              <a:rPr lang="en-IE" dirty="0">
                <a:solidFill>
                  <a:schemeClr val="bg1"/>
                </a:solidFill>
              </a:rPr>
              <a:t>Kaffee </a:t>
            </a:r>
          </a:p>
        </p:txBody>
      </p:sp>
      <p:sp>
        <p:nvSpPr>
          <p:cNvPr id="2" name="TextBox 1">
            <a:extLst>
              <a:ext uri="{FF2B5EF4-FFF2-40B4-BE49-F238E27FC236}">
                <a16:creationId xmlns:a16="http://schemas.microsoft.com/office/drawing/2014/main" id="{3D7D74AB-D2AB-BE6E-0A1F-0DC7A4871DCA}"/>
              </a:ext>
            </a:extLst>
          </p:cNvPr>
          <p:cNvSpPr txBox="1"/>
          <p:nvPr/>
        </p:nvSpPr>
        <p:spPr>
          <a:xfrm>
            <a:off x="1679202" y="182938"/>
            <a:ext cx="4052047" cy="707886"/>
          </a:xfrm>
          <a:prstGeom prst="rect">
            <a:avLst/>
          </a:prstGeom>
          <a:solidFill>
            <a:srgbClr val="0872B5"/>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p:txBody>
      </p:sp>
    </p:spTree>
    <p:extLst>
      <p:ext uri="{BB962C8B-B14F-4D97-AF65-F5344CB8AC3E}">
        <p14:creationId xmlns:p14="http://schemas.microsoft.com/office/powerpoint/2010/main" val="2961546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1DCB41-1386-C925-A428-DAC941256187}"/>
              </a:ext>
            </a:extLst>
          </p:cNvPr>
          <p:cNvSpPr>
            <a:spLocks noGrp="1"/>
          </p:cNvSpPr>
          <p:nvPr>
            <p:ph type="body" sz="quarter" idx="18"/>
          </p:nvPr>
        </p:nvSpPr>
        <p:spPr>
          <a:xfrm>
            <a:off x="798381" y="1045304"/>
            <a:ext cx="7449148" cy="3849918"/>
          </a:xfrm>
        </p:spPr>
        <p:txBody>
          <a:bodyPr/>
          <a:lstStyle/>
          <a:p>
            <a:pPr marL="342900" indent="-342900">
              <a:buFont typeface="Wingdings" panose="05000000000000000000" pitchFamily="2" charset="2"/>
              <a:buChar char="v"/>
            </a:pPr>
            <a:r>
              <a:rPr lang="en-US" sz="2000" dirty="0"/>
              <a:t>Das Engagement in der Gemeinschaft hat dazu beigetragen, die allgemeine Unternehmenskultur in Richtung Nachhaltigkeit zu verändern. </a:t>
            </a:r>
          </a:p>
          <a:p>
            <a:pPr marL="342900" indent="-342900">
              <a:buFont typeface="Wingdings" panose="05000000000000000000" pitchFamily="2" charset="2"/>
              <a:buChar char="v"/>
            </a:pPr>
            <a:r>
              <a:rPr lang="en-US" sz="2000" dirty="0"/>
              <a:t>Als Ergebnis der Interaktion und der Gespräche mit unseren Gemeinden, Interessengruppen und Unternehmen </a:t>
            </a:r>
            <a:r>
              <a:rPr lang="en-US" sz="2000" b="1" dirty="0"/>
              <a:t>können nun fast 2 </a:t>
            </a:r>
            <a:r>
              <a:rPr lang="en-US" sz="2000" b="1" dirty="0" err="1"/>
              <a:t>Tonnen </a:t>
            </a:r>
            <a:r>
              <a:rPr lang="en-US" sz="2000" b="1" dirty="0"/>
              <a:t>Abfall aus der Rösterei an andere Unternehmen weitergegeben werden, die sie verwenden können. </a:t>
            </a:r>
          </a:p>
          <a:p>
            <a:pPr marL="342900" indent="-342900">
              <a:buFont typeface="Wingdings" panose="05000000000000000000" pitchFamily="2" charset="2"/>
              <a:buChar char="v"/>
            </a:pPr>
            <a:r>
              <a:rPr lang="en-US" sz="2000" dirty="0"/>
              <a:t>Wir recyceln jetzt unsere Abfälle und arbeiten mit Lieferanten aus der Region zusammen, was unsere Lieferanten und uns auf dem Weg zu einem in jeder Hinsicht fortschrittlicheren Unternehmen weiterbringt. </a:t>
            </a:r>
          </a:p>
          <a:p>
            <a:pPr marL="342900" indent="-342900">
              <a:buFont typeface="Wingdings" panose="05000000000000000000" pitchFamily="2" charset="2"/>
              <a:buChar char="v"/>
            </a:pPr>
            <a:r>
              <a:rPr lang="en-US" sz="2000" dirty="0"/>
              <a:t>Wir sind der Meinung, dass ein nachhaltiges Unternehmen heutzutage die einzige Möglichkeit ist, ein Unternehmen zu führen. 3fe hat seine CSR-Aktivitäten mit dem Nationalen CSR-Plan Irlands für 2017-2020 </a:t>
            </a:r>
            <a:r>
              <a:rPr lang="en-US" sz="2000" b="1" dirty="0"/>
              <a:t>"Towards Responsible Business" </a:t>
            </a:r>
            <a:r>
              <a:rPr lang="en-US" sz="2000" dirty="0"/>
              <a:t>verknüpft.</a:t>
            </a:r>
          </a:p>
        </p:txBody>
      </p:sp>
      <p:sp>
        <p:nvSpPr>
          <p:cNvPr id="3" name="Text Placeholder 2">
            <a:extLst>
              <a:ext uri="{FF2B5EF4-FFF2-40B4-BE49-F238E27FC236}">
                <a16:creationId xmlns:a16="http://schemas.microsoft.com/office/drawing/2014/main" id="{26BBBB68-4AD5-0D59-0E3A-3D5D6B9C8FCF}"/>
              </a:ext>
            </a:extLst>
          </p:cNvPr>
          <p:cNvSpPr>
            <a:spLocks noGrp="1"/>
          </p:cNvSpPr>
          <p:nvPr>
            <p:ph type="body" sz="quarter" idx="16"/>
          </p:nvPr>
        </p:nvSpPr>
        <p:spPr>
          <a:xfrm>
            <a:off x="798381" y="411865"/>
            <a:ext cx="10595237" cy="803654"/>
          </a:xfrm>
        </p:spPr>
        <p:txBody>
          <a:bodyPr/>
          <a:lstStyle/>
          <a:p>
            <a:r>
              <a:rPr lang="en-IE" sz="3200" b="0" dirty="0"/>
              <a:t>Gemeinschaftliches Engagement</a:t>
            </a:r>
          </a:p>
        </p:txBody>
      </p:sp>
      <p:sp>
        <p:nvSpPr>
          <p:cNvPr id="5" name="TextBox 4">
            <a:extLst>
              <a:ext uri="{FF2B5EF4-FFF2-40B4-BE49-F238E27FC236}">
                <a16:creationId xmlns:a16="http://schemas.microsoft.com/office/drawing/2014/main" id="{C9EB932D-F80A-C554-1345-02C2E4DD96E4}"/>
              </a:ext>
            </a:extLst>
          </p:cNvPr>
          <p:cNvSpPr txBox="1"/>
          <p:nvPr/>
        </p:nvSpPr>
        <p:spPr>
          <a:xfrm>
            <a:off x="3263153" y="6242610"/>
            <a:ext cx="6096000" cy="646331"/>
          </a:xfrm>
          <a:prstGeom prst="rect">
            <a:avLst/>
          </a:prstGeom>
          <a:noFill/>
        </p:spPr>
        <p:txBody>
          <a:bodyPr wrap="square">
            <a:spAutoFit/>
          </a:bodyPr>
          <a:lstStyle/>
          <a:p>
            <a:r>
              <a:rPr lang="en-US" dirty="0">
                <a:solidFill>
                  <a:schemeClr val="bg1"/>
                </a:solidFill>
                <a:hlinkClick r:id="rId2">
                  <a:extLst>
                    <a:ext uri="{A12FA001-AC4F-418D-AE19-62706E023703}">
                      <ahyp:hlinkClr xmlns:ahyp="http://schemas.microsoft.com/office/drawing/2018/hyperlinkcolor" val="tx"/>
                    </a:ext>
                  </a:extLst>
                </a:hlinkClick>
              </a:rPr>
              <a:t>https://www.nationalrestaurantawards.co.uk/specialist-awards/the-sustainable-restaurant-award/ </a:t>
            </a:r>
            <a:endParaRPr lang="en-IE" dirty="0">
              <a:solidFill>
                <a:schemeClr val="bg1"/>
              </a:solidFill>
            </a:endParaRPr>
          </a:p>
        </p:txBody>
      </p:sp>
      <p:pic>
        <p:nvPicPr>
          <p:cNvPr id="6" name="Picture 4" descr="The story of my start-up: 3fe Coffee – The Irish Times">
            <a:extLst>
              <a:ext uri="{FF2B5EF4-FFF2-40B4-BE49-F238E27FC236}">
                <a16:creationId xmlns:a16="http://schemas.microsoft.com/office/drawing/2014/main" id="{FF9DECDD-5E3F-6160-F0AD-4B34F58A73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61" r="24395"/>
          <a:stretch/>
        </p:blipFill>
        <p:spPr bwMode="auto">
          <a:xfrm>
            <a:off x="8247530" y="1437298"/>
            <a:ext cx="3448498" cy="4105836"/>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702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50119-0A7E-821B-1BFF-09B96A5C9D8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B2BD87E-874F-2624-FAD4-20B6F91B790C}"/>
              </a:ext>
            </a:extLst>
          </p:cNvPr>
          <p:cNvSpPr>
            <a:spLocks noGrp="1"/>
          </p:cNvSpPr>
          <p:nvPr>
            <p:ph type="body" sz="quarter" idx="18"/>
          </p:nvPr>
        </p:nvSpPr>
        <p:spPr>
          <a:xfrm>
            <a:off x="688653" y="908144"/>
            <a:ext cx="6005831" cy="3849918"/>
          </a:xfrm>
        </p:spPr>
        <p:txBody>
          <a:bodyPr/>
          <a:lstStyle/>
          <a:p>
            <a:pPr marL="342900" indent="-342900">
              <a:buFont typeface="Wingdings" panose="05000000000000000000" pitchFamily="2" charset="2"/>
              <a:buChar char="v"/>
            </a:pPr>
            <a:r>
              <a:rPr lang="en-US" sz="2000" b="1" dirty="0"/>
              <a:t>Gelegenheit, mit Kunden in Kontakt zu treten. </a:t>
            </a:r>
            <a:r>
              <a:rPr lang="en-US" sz="2000" dirty="0"/>
              <a:t>Durch CSR und Inclusive Community Practices hatten wir reichlich Gelegenheit, ihre Kunden auf sehr proaktive und vorteilhafte Weise einzubinden, da die meisten auf internen Geschäftsabläufen (Abfallreduzierung) oder Partnerschaften mit anderen Gruppen beruhen. </a:t>
            </a:r>
          </a:p>
          <a:p>
            <a:pPr marL="342900" indent="-342900">
              <a:buFont typeface="Wingdings" panose="05000000000000000000" pitchFamily="2" charset="2"/>
              <a:buChar char="v"/>
            </a:pPr>
            <a:r>
              <a:rPr lang="en-US" sz="2000" b="1" dirty="0"/>
              <a:t>Den Bedürftigen etwas zurückgeben: </a:t>
            </a:r>
            <a:r>
              <a:rPr lang="en-US" sz="2000" dirty="0"/>
              <a:t>Viele Coffeeshops bieten "ausgesetzte Kaffees" an, bei denen der Kunde eine zusätzliche Tasse kauft, die zwar bezahlt, aber nur dann verwendet wird, wenn jemand in Not ist. </a:t>
            </a:r>
          </a:p>
          <a:p>
            <a:pPr marL="342900" indent="-342900">
              <a:buFont typeface="Wingdings" panose="05000000000000000000" pitchFamily="2" charset="2"/>
              <a:buChar char="v"/>
            </a:pPr>
            <a:r>
              <a:rPr lang="en-US" sz="2000" b="1" dirty="0"/>
              <a:t>Beschäftigung für Benachteiligte: </a:t>
            </a:r>
            <a:r>
              <a:rPr lang="en-US" sz="2000" dirty="0"/>
              <a:t>3fe bietet auch kostenpflichtige Kaffeekurse an, die Jugendlichen oder benachteiligten Menschen, die auf der Suche nach Qualifikationen sind, problemlos kostenlos angeboten werden können. </a:t>
            </a:r>
            <a:endParaRPr lang="en-IE" sz="2000" dirty="0"/>
          </a:p>
        </p:txBody>
      </p:sp>
      <p:sp>
        <p:nvSpPr>
          <p:cNvPr id="3" name="Text Placeholder 2">
            <a:extLst>
              <a:ext uri="{FF2B5EF4-FFF2-40B4-BE49-F238E27FC236}">
                <a16:creationId xmlns:a16="http://schemas.microsoft.com/office/drawing/2014/main" id="{0FB43C00-F61D-CD4C-9448-FFD48B9937BE}"/>
              </a:ext>
            </a:extLst>
          </p:cNvPr>
          <p:cNvSpPr>
            <a:spLocks noGrp="1"/>
          </p:cNvSpPr>
          <p:nvPr>
            <p:ph type="body" sz="quarter" idx="16"/>
          </p:nvPr>
        </p:nvSpPr>
        <p:spPr>
          <a:xfrm>
            <a:off x="798381" y="411865"/>
            <a:ext cx="10595237" cy="803654"/>
          </a:xfrm>
        </p:spPr>
        <p:txBody>
          <a:bodyPr/>
          <a:lstStyle/>
          <a:p>
            <a:r>
              <a:rPr lang="en-IE" sz="3200" b="0" dirty="0"/>
              <a:t>Gemeinschaftliches Engagement</a:t>
            </a:r>
          </a:p>
        </p:txBody>
      </p:sp>
      <p:sp>
        <p:nvSpPr>
          <p:cNvPr id="5" name="TextBox 4">
            <a:extLst>
              <a:ext uri="{FF2B5EF4-FFF2-40B4-BE49-F238E27FC236}">
                <a16:creationId xmlns:a16="http://schemas.microsoft.com/office/drawing/2014/main" id="{818B3CAA-CDD3-3044-A082-3BF9D0B75F96}"/>
              </a:ext>
            </a:extLst>
          </p:cNvPr>
          <p:cNvSpPr txBox="1"/>
          <p:nvPr/>
        </p:nvSpPr>
        <p:spPr>
          <a:xfrm>
            <a:off x="6024641" y="5351031"/>
            <a:ext cx="6096000" cy="923330"/>
          </a:xfrm>
          <a:prstGeom prst="rect">
            <a:avLst/>
          </a:prstGeom>
          <a:noFill/>
        </p:spPr>
        <p:txBody>
          <a:bodyPr wrap="square">
            <a:spAutoFit/>
          </a:bodyPr>
          <a:lstStyle/>
          <a:p>
            <a:r>
              <a:rPr lang="en-US" dirty="0">
                <a:hlinkClick r:id="rId2"/>
              </a:rPr>
              <a:t>https://3fe.com/blog/2019/4/4/sustainability-at-3fe-week-14 https://3fe.com/blog/2019/1/3/sustainability-at-3fe-week-1 </a:t>
            </a:r>
            <a:r>
              <a:rPr lang="en-US" dirty="0">
                <a:hlinkClick r:id="rId3"/>
              </a:rPr>
              <a:t>https://3fe.com/blog/2019/1/10/sustainability-at-3fe-week-2</a:t>
            </a:r>
            <a:endParaRPr lang="en-IE" dirty="0">
              <a:solidFill>
                <a:schemeClr val="bg1"/>
              </a:solidFill>
            </a:endParaRPr>
          </a:p>
        </p:txBody>
      </p:sp>
      <p:pic>
        <p:nvPicPr>
          <p:cNvPr id="9218" name="Picture 2" descr="3fe Coffee Roasters: What we did next... - 3fe Coffee">
            <a:extLst>
              <a:ext uri="{FF2B5EF4-FFF2-40B4-BE49-F238E27FC236}">
                <a16:creationId xmlns:a16="http://schemas.microsoft.com/office/drawing/2014/main" id="{1EF379E6-76F2-34B1-4D8D-99E770D6C3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8662" y="1595669"/>
            <a:ext cx="5058912" cy="3375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28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5F86027-58EC-6564-A9C2-58B0132CC79B}"/>
              </a:ext>
            </a:extLst>
          </p:cNvPr>
          <p:cNvSpPr>
            <a:spLocks noGrp="1"/>
          </p:cNvSpPr>
          <p:nvPr>
            <p:ph type="body" sz="quarter" idx="13"/>
          </p:nvPr>
        </p:nvSpPr>
        <p:spPr>
          <a:xfrm>
            <a:off x="6346104" y="1107469"/>
            <a:ext cx="5360121" cy="2435831"/>
          </a:xfrm>
        </p:spPr>
        <p:txBody>
          <a:bodyPr>
            <a:noAutofit/>
          </a:bodyPr>
          <a:lstStyle/>
          <a:p>
            <a:r>
              <a:rPr lang="en-US" sz="3800" dirty="0">
                <a:solidFill>
                  <a:srgbClr val="083F59"/>
                </a:solidFill>
              </a:rPr>
              <a:t>Einführung in inklusives gesellschaftliches Engagement</a:t>
            </a:r>
          </a:p>
          <a:p>
            <a:r>
              <a:rPr lang="en-US" sz="3800" b="1" dirty="0">
                <a:solidFill>
                  <a:srgbClr val="083F59"/>
                </a:solidFill>
              </a:rPr>
              <a:t>Klarheit darüber, "was es ist" und </a:t>
            </a:r>
          </a:p>
          <a:p>
            <a:r>
              <a:rPr lang="en-US" sz="3800" b="1" dirty="0">
                <a:solidFill>
                  <a:srgbClr val="083F59"/>
                </a:solidFill>
              </a:rPr>
              <a:t>Was es nicht ist</a:t>
            </a:r>
            <a:endParaRPr lang="en-IE" sz="3800" b="1" dirty="0">
              <a:solidFill>
                <a:srgbClr val="083F59"/>
              </a:solidFill>
            </a:endParaRPr>
          </a:p>
        </p:txBody>
      </p:sp>
      <p:pic>
        <p:nvPicPr>
          <p:cNvPr id="16" name="Picture Placeholder 15" descr="A group of people standing in front of a table full of food&#10;&#10;AI-generated content may be incorrect.">
            <a:extLst>
              <a:ext uri="{FF2B5EF4-FFF2-40B4-BE49-F238E27FC236}">
                <a16:creationId xmlns:a16="http://schemas.microsoft.com/office/drawing/2014/main" id="{E0245240-D7C4-D0B4-B388-E16816728309}"/>
              </a:ext>
            </a:extLst>
          </p:cNvPr>
          <p:cNvPicPr>
            <a:picLocks noGrp="1" noChangeAspect="1"/>
          </p:cNvPicPr>
          <p:nvPr>
            <p:ph type="pic" sz="quarter" idx="44"/>
          </p:nvPr>
        </p:nvPicPr>
        <p:blipFill>
          <a:blip r:embed="rId2"/>
          <a:srcRect l="16669" r="16669"/>
          <a:stretch>
            <a:fillRect/>
          </a:stretch>
        </p:blipFill>
        <p:spPr/>
      </p:pic>
    </p:spTree>
    <p:extLst>
      <p:ext uri="{BB962C8B-B14F-4D97-AF65-F5344CB8AC3E}">
        <p14:creationId xmlns:p14="http://schemas.microsoft.com/office/powerpoint/2010/main" val="1674092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40F32-CED3-077E-5D58-8D4344D78666}"/>
            </a:ext>
          </a:extLst>
        </p:cNvPr>
        <p:cNvGrpSpPr/>
        <p:nvPr/>
      </p:nvGrpSpPr>
      <p:grpSpPr>
        <a:xfrm>
          <a:off x="0" y="0"/>
          <a:ext cx="0" cy="0"/>
          <a:chOff x="0" y="0"/>
          <a:chExt cx="0" cy="0"/>
        </a:xfrm>
      </p:grpSpPr>
      <p:sp>
        <p:nvSpPr>
          <p:cNvPr id="19" name="Text Placeholder 18">
            <a:extLst>
              <a:ext uri="{FF2B5EF4-FFF2-40B4-BE49-F238E27FC236}">
                <a16:creationId xmlns:a16="http://schemas.microsoft.com/office/drawing/2014/main" id="{B699DC77-A5FA-9A24-2D8B-E20E665848B5}"/>
              </a:ext>
            </a:extLst>
          </p:cNvPr>
          <p:cNvSpPr>
            <a:spLocks noGrp="1"/>
          </p:cNvSpPr>
          <p:nvPr>
            <p:ph type="body" sz="quarter" idx="18"/>
          </p:nvPr>
        </p:nvSpPr>
        <p:spPr>
          <a:xfrm>
            <a:off x="1065119" y="885405"/>
            <a:ext cx="7640731" cy="3849918"/>
          </a:xfrm>
        </p:spPr>
        <p:txBody>
          <a:bodyPr/>
          <a:lstStyle/>
          <a:p>
            <a:pPr marL="342900" indent="-342900">
              <a:buFont typeface="Wingdings" panose="05000000000000000000" pitchFamily="2" charset="2"/>
              <a:buChar char="q"/>
            </a:pPr>
            <a:r>
              <a:rPr lang="en-US" sz="1800" b="1" dirty="0">
                <a:solidFill>
                  <a:srgbClr val="CE362B"/>
                </a:solidFill>
              </a:rPr>
              <a:t>Aktive Beteiligung und Zusammenarbeit: </a:t>
            </a:r>
            <a:r>
              <a:rPr lang="en-US" sz="1800" dirty="0"/>
              <a:t>Bei der Einbeziehung der Gemeinschaft geht es darum, die Mitglieder der Gemeinschaft aktiv in den Prozess einzubeziehen. Es handelt sich nicht nur um einen einseitigen Kommunikationskanal zwischen KMU und der Öffentlichkeit, sondern um einen gegenseitigen Austausch von Ideen und Feedback. Alle Stimmen, insbesondere die von </a:t>
            </a:r>
            <a:r>
              <a:rPr lang="en-US" sz="1800" dirty="0" err="1"/>
              <a:t>marginalisierten </a:t>
            </a:r>
            <a:r>
              <a:rPr lang="en-US" sz="1800" dirty="0"/>
              <a:t>Gruppen, sollten gehört und berücksichtigt werden.</a:t>
            </a:r>
          </a:p>
          <a:p>
            <a:pPr marL="0" indent="0"/>
            <a:r>
              <a:rPr lang="en-US" sz="1800" b="1" dirty="0">
                <a:solidFill>
                  <a:schemeClr val="bg1"/>
                </a:solidFill>
                <a:highlight>
                  <a:srgbClr val="CE362B"/>
                </a:highlight>
              </a:rPr>
              <a:t>Beispiel: </a:t>
            </a:r>
            <a:r>
              <a:rPr lang="en-US" sz="1800" dirty="0"/>
              <a:t>Veranstaltung von Bürgerversammlungen, bei denen Menschen mit unterschiedlichem kulturellem Hintergrund, Menschen mit Behinderungen und Jugendliche eingeladen werden, sich zu kommunalen Projekten zu äußern.</a:t>
            </a:r>
          </a:p>
          <a:p>
            <a:pPr marL="342900" indent="-342900">
              <a:buFont typeface="Wingdings" panose="05000000000000000000" pitchFamily="2" charset="2"/>
              <a:buChar char="q"/>
            </a:pPr>
            <a:r>
              <a:rPr lang="en-US" sz="1800" b="1" dirty="0">
                <a:solidFill>
                  <a:srgbClr val="CE362B"/>
                </a:solidFill>
              </a:rPr>
              <a:t>Zugang schaffen und Barrieren beseitigen: </a:t>
            </a:r>
            <a:r>
              <a:rPr lang="en-US" sz="1800" dirty="0"/>
              <a:t>Es geht darum, sicherzustellen, dass alle Mitglieder der Gemeinschaft Zugang zu Engagementmöglichkeiten haben. Das bedeutet, dass Faktoren wie Sprache, physische Zugänglichkeit, Technologie und kulturelle Normen berücksichtigt werden müssen, um die Teilnahme für alle zu ermöglichen.</a:t>
            </a:r>
          </a:p>
          <a:p>
            <a:pPr marL="0" indent="0"/>
            <a:r>
              <a:rPr lang="en-US" sz="1800" b="1" dirty="0">
                <a:solidFill>
                  <a:schemeClr val="bg1"/>
                </a:solidFill>
                <a:highlight>
                  <a:srgbClr val="CE362B"/>
                </a:highlight>
              </a:rPr>
              <a:t>Beispiel: </a:t>
            </a:r>
            <a:r>
              <a:rPr lang="en-US" sz="1800" dirty="0"/>
              <a:t>Angebot von Materialien in mehreren Sprachen und Gewährleistung, dass die Veranstaltungsorte für Rollstuhlfahrer zugänglich sind.</a:t>
            </a:r>
          </a:p>
          <a:p>
            <a:pPr marL="0" indent="0"/>
            <a:endParaRPr lang="en-US" sz="1800" dirty="0"/>
          </a:p>
        </p:txBody>
      </p:sp>
      <p:sp>
        <p:nvSpPr>
          <p:cNvPr id="18" name="Text Placeholder 17">
            <a:extLst>
              <a:ext uri="{FF2B5EF4-FFF2-40B4-BE49-F238E27FC236}">
                <a16:creationId xmlns:a16="http://schemas.microsoft.com/office/drawing/2014/main" id="{38D76C65-4A80-E787-76FF-DCA84CA2149C}"/>
              </a:ext>
            </a:extLst>
          </p:cNvPr>
          <p:cNvSpPr>
            <a:spLocks noGrp="1"/>
          </p:cNvSpPr>
          <p:nvPr>
            <p:ph type="body" sz="quarter" idx="16"/>
          </p:nvPr>
        </p:nvSpPr>
        <p:spPr>
          <a:xfrm>
            <a:off x="798382" y="386767"/>
            <a:ext cx="10595237" cy="803654"/>
          </a:xfrm>
        </p:spPr>
        <p:txBody>
          <a:bodyPr/>
          <a:lstStyle/>
          <a:p>
            <a:endParaRPr lang="en-US" sz="2800" b="0" dirty="0">
              <a:solidFill>
                <a:srgbClr val="01A54E"/>
              </a:solidFill>
            </a:endParaRPr>
          </a:p>
          <a:p>
            <a:endParaRPr lang="en-IE" sz="2800" dirty="0"/>
          </a:p>
        </p:txBody>
      </p:sp>
      <p:sp>
        <p:nvSpPr>
          <p:cNvPr id="2" name="TextBox 1">
            <a:extLst>
              <a:ext uri="{FF2B5EF4-FFF2-40B4-BE49-F238E27FC236}">
                <a16:creationId xmlns:a16="http://schemas.microsoft.com/office/drawing/2014/main" id="{7E761127-0514-0482-4951-B2E63D1D0CC3}"/>
              </a:ext>
            </a:extLst>
          </p:cNvPr>
          <p:cNvSpPr txBox="1"/>
          <p:nvPr/>
        </p:nvSpPr>
        <p:spPr>
          <a:xfrm>
            <a:off x="941294" y="386767"/>
            <a:ext cx="9977718" cy="584775"/>
          </a:xfrm>
          <a:prstGeom prst="rect">
            <a:avLst/>
          </a:prstGeom>
          <a:noFill/>
        </p:spPr>
        <p:txBody>
          <a:bodyPr wrap="square" rtlCol="0">
            <a:spAutoFit/>
          </a:bodyPr>
          <a:lstStyle/>
          <a:p>
            <a:r>
              <a:rPr lang="en-US" sz="3200" b="0" kern="100" dirty="0">
                <a:solidFill>
                  <a:srgbClr val="0872B5"/>
                </a:solidFill>
                <a:latin typeface="+mn-lt"/>
                <a:cs typeface="Times New Roman" panose="02020603050405020304" pitchFamily="18" charset="0"/>
              </a:rPr>
              <a:t>Was </a:t>
            </a:r>
            <a:r>
              <a:rPr lang="en-US" sz="3200" b="0" kern="100" dirty="0">
                <a:solidFill>
                  <a:srgbClr val="FF0000"/>
                </a:solidFill>
                <a:latin typeface="+mn-lt"/>
                <a:cs typeface="Times New Roman" panose="02020603050405020304" pitchFamily="18" charset="0"/>
              </a:rPr>
              <a:t>ist </a:t>
            </a:r>
            <a:r>
              <a:rPr lang="en-US" sz="3200" b="0" kern="100" dirty="0">
                <a:solidFill>
                  <a:srgbClr val="0872B5"/>
                </a:solidFill>
                <a:latin typeface="+mn-lt"/>
                <a:cs typeface="Times New Roman" panose="02020603050405020304" pitchFamily="18" charset="0"/>
              </a:rPr>
              <a:t>inklusives gesellschaftliches Engagement?</a:t>
            </a:r>
            <a:endParaRPr lang="en-IE" sz="3200" b="1" dirty="0">
              <a:solidFill>
                <a:srgbClr val="CE362B"/>
              </a:solidFill>
            </a:endParaRPr>
          </a:p>
        </p:txBody>
      </p:sp>
      <p:grpSp>
        <p:nvGrpSpPr>
          <p:cNvPr id="3" name="Graphic 4">
            <a:extLst>
              <a:ext uri="{FF2B5EF4-FFF2-40B4-BE49-F238E27FC236}">
                <a16:creationId xmlns:a16="http://schemas.microsoft.com/office/drawing/2014/main" id="{C46E30A9-7E40-4C69-4BCF-59F75FBFEDF9}"/>
              </a:ext>
            </a:extLst>
          </p:cNvPr>
          <p:cNvGrpSpPr/>
          <p:nvPr/>
        </p:nvGrpSpPr>
        <p:grpSpPr>
          <a:xfrm>
            <a:off x="8972587" y="1335741"/>
            <a:ext cx="2154294" cy="1676904"/>
            <a:chOff x="5552008" y="5150167"/>
            <a:chExt cx="994523" cy="926142"/>
          </a:xfrm>
        </p:grpSpPr>
        <p:sp>
          <p:nvSpPr>
            <p:cNvPr id="4" name="Freeform 93">
              <a:extLst>
                <a:ext uri="{FF2B5EF4-FFF2-40B4-BE49-F238E27FC236}">
                  <a16:creationId xmlns:a16="http://schemas.microsoft.com/office/drawing/2014/main" id="{62259E07-BD81-01B2-B473-09174ACD71BE}"/>
                </a:ext>
              </a:extLst>
            </p:cNvPr>
            <p:cNvSpPr/>
            <p:nvPr/>
          </p:nvSpPr>
          <p:spPr>
            <a:xfrm>
              <a:off x="5662824" y="5171161"/>
              <a:ext cx="440795" cy="869928"/>
            </a:xfrm>
            <a:custGeom>
              <a:avLst/>
              <a:gdLst>
                <a:gd name="connsiteX0" fmla="*/ 440796 w 440795"/>
                <a:gd name="connsiteY0" fmla="*/ 25678 h 869928"/>
                <a:gd name="connsiteX1" fmla="*/ 424603 w 440795"/>
                <a:gd name="connsiteY1" fmla="*/ 913 h 869928"/>
                <a:gd name="connsiteX2" fmla="*/ 394123 w 440795"/>
                <a:gd name="connsiteY2" fmla="*/ 18058 h 869928"/>
                <a:gd name="connsiteX3" fmla="*/ 379836 w 440795"/>
                <a:gd name="connsiteY3" fmla="*/ 74256 h 869928"/>
                <a:gd name="connsiteX4" fmla="*/ 347451 w 440795"/>
                <a:gd name="connsiteY4" fmla="*/ 179031 h 869928"/>
                <a:gd name="connsiteX5" fmla="*/ 316018 w 440795"/>
                <a:gd name="connsiteY5" fmla="*/ 213321 h 869928"/>
                <a:gd name="connsiteX6" fmla="*/ 240771 w 440795"/>
                <a:gd name="connsiteY6" fmla="*/ 259993 h 869928"/>
                <a:gd name="connsiteX7" fmla="*/ 196003 w 440795"/>
                <a:gd name="connsiteY7" fmla="*/ 272376 h 869928"/>
                <a:gd name="connsiteX8" fmla="*/ 104563 w 440795"/>
                <a:gd name="connsiteY8" fmla="*/ 311428 h 869928"/>
                <a:gd name="connsiteX9" fmla="*/ 5503 w 440795"/>
                <a:gd name="connsiteY9" fmla="*/ 448588 h 869928"/>
                <a:gd name="connsiteX10" fmla="*/ 2646 w 440795"/>
                <a:gd name="connsiteY10" fmla="*/ 480021 h 869928"/>
                <a:gd name="connsiteX11" fmla="*/ 85513 w 440795"/>
                <a:gd name="connsiteY11" fmla="*/ 566698 h 869928"/>
                <a:gd name="connsiteX12" fmla="*/ 117898 w 440795"/>
                <a:gd name="connsiteY12" fmla="*/ 567651 h 869928"/>
                <a:gd name="connsiteX13" fmla="*/ 120756 w 440795"/>
                <a:gd name="connsiteY13" fmla="*/ 529551 h 869928"/>
                <a:gd name="connsiteX14" fmla="*/ 109326 w 440795"/>
                <a:gd name="connsiteY14" fmla="*/ 515263 h 869928"/>
                <a:gd name="connsiteX15" fmla="*/ 81703 w 440795"/>
                <a:gd name="connsiteY15" fmla="*/ 477163 h 869928"/>
                <a:gd name="connsiteX16" fmla="*/ 79798 w 440795"/>
                <a:gd name="connsiteY16" fmla="*/ 449541 h 869928"/>
                <a:gd name="connsiteX17" fmla="*/ 122661 w 440795"/>
                <a:gd name="connsiteY17" fmla="*/ 396201 h 869928"/>
                <a:gd name="connsiteX18" fmla="*/ 132186 w 440795"/>
                <a:gd name="connsiteY18" fmla="*/ 405726 h 869928"/>
                <a:gd name="connsiteX19" fmla="*/ 132186 w 440795"/>
                <a:gd name="connsiteY19" fmla="*/ 432396 h 869928"/>
                <a:gd name="connsiteX20" fmla="*/ 123613 w 440795"/>
                <a:gd name="connsiteY20" fmla="*/ 476211 h 869928"/>
                <a:gd name="connsiteX21" fmla="*/ 133138 w 440795"/>
                <a:gd name="connsiteY21" fmla="*/ 517168 h 869928"/>
                <a:gd name="connsiteX22" fmla="*/ 132186 w 440795"/>
                <a:gd name="connsiteY22" fmla="*/ 578128 h 869928"/>
                <a:gd name="connsiteX23" fmla="*/ 108373 w 440795"/>
                <a:gd name="connsiteY23" fmla="*/ 609561 h 869928"/>
                <a:gd name="connsiteX24" fmla="*/ 78846 w 440795"/>
                <a:gd name="connsiteY24" fmla="*/ 820063 h 869928"/>
                <a:gd name="connsiteX25" fmla="*/ 91228 w 440795"/>
                <a:gd name="connsiteY25" fmla="*/ 867688 h 869928"/>
                <a:gd name="connsiteX26" fmla="*/ 131233 w 440795"/>
                <a:gd name="connsiteY26" fmla="*/ 846733 h 869928"/>
                <a:gd name="connsiteX27" fmla="*/ 137901 w 440795"/>
                <a:gd name="connsiteY27" fmla="*/ 827683 h 869928"/>
                <a:gd name="connsiteX28" fmla="*/ 186478 w 440795"/>
                <a:gd name="connsiteY28" fmla="*/ 607656 h 869928"/>
                <a:gd name="connsiteX29" fmla="*/ 206481 w 440795"/>
                <a:gd name="connsiteY29" fmla="*/ 576223 h 869928"/>
                <a:gd name="connsiteX30" fmla="*/ 251248 w 440795"/>
                <a:gd name="connsiteY30" fmla="*/ 588606 h 869928"/>
                <a:gd name="connsiteX31" fmla="*/ 256963 w 440795"/>
                <a:gd name="connsiteY31" fmla="*/ 611466 h 869928"/>
                <a:gd name="connsiteX32" fmla="*/ 280776 w 440795"/>
                <a:gd name="connsiteY32" fmla="*/ 800061 h 869928"/>
                <a:gd name="connsiteX33" fmla="*/ 291253 w 440795"/>
                <a:gd name="connsiteY33" fmla="*/ 849591 h 869928"/>
                <a:gd name="connsiteX34" fmla="*/ 322686 w 440795"/>
                <a:gd name="connsiteY34" fmla="*/ 866736 h 869928"/>
                <a:gd name="connsiteX35" fmla="*/ 348403 w 440795"/>
                <a:gd name="connsiteY35" fmla="*/ 846733 h 869928"/>
                <a:gd name="connsiteX36" fmla="*/ 346498 w 440795"/>
                <a:gd name="connsiteY36" fmla="*/ 787678 h 869928"/>
                <a:gd name="connsiteX37" fmla="*/ 329353 w 440795"/>
                <a:gd name="connsiteY37" fmla="*/ 610513 h 869928"/>
                <a:gd name="connsiteX38" fmla="*/ 316971 w 440795"/>
                <a:gd name="connsiteY38" fmla="*/ 381913 h 869928"/>
                <a:gd name="connsiteX39" fmla="*/ 340783 w 440795"/>
                <a:gd name="connsiteY39" fmla="*/ 301903 h 869928"/>
                <a:gd name="connsiteX40" fmla="*/ 358881 w 440795"/>
                <a:gd name="connsiteY40" fmla="*/ 274281 h 869928"/>
                <a:gd name="connsiteX41" fmla="*/ 428413 w 440795"/>
                <a:gd name="connsiteY41" fmla="*/ 142836 h 869928"/>
                <a:gd name="connsiteX42" fmla="*/ 440796 w 440795"/>
                <a:gd name="connsiteY42" fmla="*/ 25678 h 86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40795" h="869928">
                  <a:moveTo>
                    <a:pt x="440796" y="25678"/>
                  </a:moveTo>
                  <a:cubicBezTo>
                    <a:pt x="440796" y="14248"/>
                    <a:pt x="436986" y="3771"/>
                    <a:pt x="424603" y="913"/>
                  </a:cubicBezTo>
                  <a:cubicBezTo>
                    <a:pt x="410316" y="-2897"/>
                    <a:pt x="397933" y="5676"/>
                    <a:pt x="394123" y="18058"/>
                  </a:cubicBezTo>
                  <a:cubicBezTo>
                    <a:pt x="387456" y="37108"/>
                    <a:pt x="384598" y="55206"/>
                    <a:pt x="379836" y="74256"/>
                  </a:cubicBezTo>
                  <a:cubicBezTo>
                    <a:pt x="371263" y="109498"/>
                    <a:pt x="363643" y="145693"/>
                    <a:pt x="347451" y="179031"/>
                  </a:cubicBezTo>
                  <a:cubicBezTo>
                    <a:pt x="339831" y="194271"/>
                    <a:pt x="330306" y="204748"/>
                    <a:pt x="316018" y="213321"/>
                  </a:cubicBezTo>
                  <a:cubicBezTo>
                    <a:pt x="290301" y="228561"/>
                    <a:pt x="265536" y="244753"/>
                    <a:pt x="240771" y="259993"/>
                  </a:cubicBezTo>
                  <a:cubicBezTo>
                    <a:pt x="227436" y="268566"/>
                    <a:pt x="211243" y="274281"/>
                    <a:pt x="196003" y="272376"/>
                  </a:cubicBezTo>
                  <a:cubicBezTo>
                    <a:pt x="160761" y="268566"/>
                    <a:pt x="124566" y="287616"/>
                    <a:pt x="104563" y="311428"/>
                  </a:cubicBezTo>
                  <a:cubicBezTo>
                    <a:pt x="81703" y="338098"/>
                    <a:pt x="14076" y="425728"/>
                    <a:pt x="5503" y="448588"/>
                  </a:cubicBezTo>
                  <a:cubicBezTo>
                    <a:pt x="1693" y="458113"/>
                    <a:pt x="-3069" y="468591"/>
                    <a:pt x="2646" y="480021"/>
                  </a:cubicBezTo>
                  <a:cubicBezTo>
                    <a:pt x="23601" y="515263"/>
                    <a:pt x="49318" y="546696"/>
                    <a:pt x="85513" y="566698"/>
                  </a:cubicBezTo>
                  <a:cubicBezTo>
                    <a:pt x="96943" y="572413"/>
                    <a:pt x="106468" y="578128"/>
                    <a:pt x="117898" y="567651"/>
                  </a:cubicBezTo>
                  <a:cubicBezTo>
                    <a:pt x="126471" y="559078"/>
                    <a:pt x="128376" y="540981"/>
                    <a:pt x="120756" y="529551"/>
                  </a:cubicBezTo>
                  <a:cubicBezTo>
                    <a:pt x="117898" y="524788"/>
                    <a:pt x="113136" y="520026"/>
                    <a:pt x="109326" y="515263"/>
                  </a:cubicBezTo>
                  <a:cubicBezTo>
                    <a:pt x="99801" y="502881"/>
                    <a:pt x="91228" y="489546"/>
                    <a:pt x="81703" y="477163"/>
                  </a:cubicBezTo>
                  <a:cubicBezTo>
                    <a:pt x="75036" y="468591"/>
                    <a:pt x="73131" y="459066"/>
                    <a:pt x="79798" y="449541"/>
                  </a:cubicBezTo>
                  <a:cubicBezTo>
                    <a:pt x="91228" y="433348"/>
                    <a:pt x="118851" y="395248"/>
                    <a:pt x="122661" y="396201"/>
                  </a:cubicBezTo>
                  <a:cubicBezTo>
                    <a:pt x="128376" y="397153"/>
                    <a:pt x="130281" y="400963"/>
                    <a:pt x="132186" y="405726"/>
                  </a:cubicBezTo>
                  <a:cubicBezTo>
                    <a:pt x="135043" y="414298"/>
                    <a:pt x="133138" y="423823"/>
                    <a:pt x="132186" y="432396"/>
                  </a:cubicBezTo>
                  <a:cubicBezTo>
                    <a:pt x="129328" y="446683"/>
                    <a:pt x="126471" y="460971"/>
                    <a:pt x="123613" y="476211"/>
                  </a:cubicBezTo>
                  <a:cubicBezTo>
                    <a:pt x="120756" y="491451"/>
                    <a:pt x="121708" y="504786"/>
                    <a:pt x="133138" y="517168"/>
                  </a:cubicBezTo>
                  <a:cubicBezTo>
                    <a:pt x="149331" y="536218"/>
                    <a:pt x="140758" y="572413"/>
                    <a:pt x="132186" y="578128"/>
                  </a:cubicBezTo>
                  <a:cubicBezTo>
                    <a:pt x="114088" y="592416"/>
                    <a:pt x="111231" y="588606"/>
                    <a:pt x="108373" y="609561"/>
                  </a:cubicBezTo>
                  <a:cubicBezTo>
                    <a:pt x="99801" y="671473"/>
                    <a:pt x="82656" y="757198"/>
                    <a:pt x="78846" y="820063"/>
                  </a:cubicBezTo>
                  <a:cubicBezTo>
                    <a:pt x="78846" y="828636"/>
                    <a:pt x="67416" y="867688"/>
                    <a:pt x="91228" y="867688"/>
                  </a:cubicBezTo>
                  <a:cubicBezTo>
                    <a:pt x="112183" y="874356"/>
                    <a:pt x="122661" y="865783"/>
                    <a:pt x="131233" y="846733"/>
                  </a:cubicBezTo>
                  <a:cubicBezTo>
                    <a:pt x="134091" y="840066"/>
                    <a:pt x="135996" y="834351"/>
                    <a:pt x="137901" y="827683"/>
                  </a:cubicBezTo>
                  <a:cubicBezTo>
                    <a:pt x="154093" y="754341"/>
                    <a:pt x="171238" y="680998"/>
                    <a:pt x="186478" y="607656"/>
                  </a:cubicBezTo>
                  <a:cubicBezTo>
                    <a:pt x="189336" y="593368"/>
                    <a:pt x="196956" y="584796"/>
                    <a:pt x="206481" y="576223"/>
                  </a:cubicBezTo>
                  <a:cubicBezTo>
                    <a:pt x="222673" y="562888"/>
                    <a:pt x="243628" y="568603"/>
                    <a:pt x="251248" y="588606"/>
                  </a:cubicBezTo>
                  <a:cubicBezTo>
                    <a:pt x="254106" y="596226"/>
                    <a:pt x="255058" y="603846"/>
                    <a:pt x="256963" y="611466"/>
                  </a:cubicBezTo>
                  <a:cubicBezTo>
                    <a:pt x="270298" y="673378"/>
                    <a:pt x="271251" y="737196"/>
                    <a:pt x="280776" y="800061"/>
                  </a:cubicBezTo>
                  <a:cubicBezTo>
                    <a:pt x="283633" y="817206"/>
                    <a:pt x="285538" y="833398"/>
                    <a:pt x="291253" y="849591"/>
                  </a:cubicBezTo>
                  <a:cubicBezTo>
                    <a:pt x="296016" y="864831"/>
                    <a:pt x="309351" y="865783"/>
                    <a:pt x="322686" y="866736"/>
                  </a:cubicBezTo>
                  <a:cubicBezTo>
                    <a:pt x="336973" y="867688"/>
                    <a:pt x="346498" y="858163"/>
                    <a:pt x="348403" y="846733"/>
                  </a:cubicBezTo>
                  <a:cubicBezTo>
                    <a:pt x="352213" y="826731"/>
                    <a:pt x="348403" y="807681"/>
                    <a:pt x="346498" y="787678"/>
                  </a:cubicBezTo>
                  <a:cubicBezTo>
                    <a:pt x="340783" y="728623"/>
                    <a:pt x="336021" y="669568"/>
                    <a:pt x="329353" y="610513"/>
                  </a:cubicBezTo>
                  <a:cubicBezTo>
                    <a:pt x="320781" y="534313"/>
                    <a:pt x="316971" y="458113"/>
                    <a:pt x="316971" y="381913"/>
                  </a:cubicBezTo>
                  <a:cubicBezTo>
                    <a:pt x="316971" y="353338"/>
                    <a:pt x="320781" y="324763"/>
                    <a:pt x="340783" y="301903"/>
                  </a:cubicBezTo>
                  <a:cubicBezTo>
                    <a:pt x="347451" y="294283"/>
                    <a:pt x="352213" y="283806"/>
                    <a:pt x="358881" y="274281"/>
                  </a:cubicBezTo>
                  <a:cubicBezTo>
                    <a:pt x="387456" y="234276"/>
                    <a:pt x="418888" y="193318"/>
                    <a:pt x="428413" y="142836"/>
                  </a:cubicBezTo>
                  <a:cubicBezTo>
                    <a:pt x="434128" y="103783"/>
                    <a:pt x="440796" y="65683"/>
                    <a:pt x="440796" y="25678"/>
                  </a:cubicBezTo>
                  <a:close/>
                </a:path>
              </a:pathLst>
            </a:custGeom>
            <a:solidFill>
              <a:srgbClr val="0872B5"/>
            </a:solidFill>
            <a:ln w="9525" cap="flat">
              <a:noFill/>
              <a:prstDash val="solid"/>
              <a:miter/>
            </a:ln>
          </p:spPr>
          <p:txBody>
            <a:bodyPr rtlCol="0" anchor="ctr"/>
            <a:lstStyle/>
            <a:p>
              <a:endParaRPr lang="en-US"/>
            </a:p>
          </p:txBody>
        </p:sp>
        <p:sp>
          <p:nvSpPr>
            <p:cNvPr id="5" name="Freeform 94">
              <a:extLst>
                <a:ext uri="{FF2B5EF4-FFF2-40B4-BE49-F238E27FC236}">
                  <a16:creationId xmlns:a16="http://schemas.microsoft.com/office/drawing/2014/main" id="{2181738B-1DC0-5C88-3C8B-B80BB60D32E0}"/>
                </a:ext>
              </a:extLst>
            </p:cNvPr>
            <p:cNvSpPr/>
            <p:nvPr/>
          </p:nvSpPr>
          <p:spPr>
            <a:xfrm>
              <a:off x="6197833" y="5253291"/>
              <a:ext cx="183916" cy="189293"/>
            </a:xfrm>
            <a:custGeom>
              <a:avLst/>
              <a:gdLst>
                <a:gd name="connsiteX0" fmla="*/ 92477 w 183916"/>
                <a:gd name="connsiteY0" fmla="*/ 189294 h 189293"/>
                <a:gd name="connsiteX1" fmla="*/ 183917 w 183916"/>
                <a:gd name="connsiteY1" fmla="*/ 96901 h 189293"/>
                <a:gd name="connsiteX2" fmla="*/ 84857 w 183916"/>
                <a:gd name="connsiteY2" fmla="*/ 699 h 189293"/>
                <a:gd name="connsiteX3" fmla="*/ 84 w 183916"/>
                <a:gd name="connsiteY3" fmla="*/ 99759 h 189293"/>
                <a:gd name="connsiteX4" fmla="*/ 92477 w 183916"/>
                <a:gd name="connsiteY4" fmla="*/ 189294 h 189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16" h="189293">
                  <a:moveTo>
                    <a:pt x="92477" y="189294"/>
                  </a:moveTo>
                  <a:cubicBezTo>
                    <a:pt x="162009" y="189294"/>
                    <a:pt x="183917" y="145478"/>
                    <a:pt x="183917" y="96901"/>
                  </a:cubicBezTo>
                  <a:cubicBezTo>
                    <a:pt x="182964" y="49276"/>
                    <a:pt x="156294" y="-6922"/>
                    <a:pt x="84857" y="699"/>
                  </a:cubicBezTo>
                  <a:cubicBezTo>
                    <a:pt x="28659" y="5461"/>
                    <a:pt x="-1821" y="36894"/>
                    <a:pt x="84" y="99759"/>
                  </a:cubicBezTo>
                  <a:cubicBezTo>
                    <a:pt x="1989" y="160719"/>
                    <a:pt x="37232" y="186436"/>
                    <a:pt x="92477" y="189294"/>
                  </a:cubicBezTo>
                  <a:close/>
                </a:path>
              </a:pathLst>
            </a:custGeom>
            <a:solidFill>
              <a:srgbClr val="FFFFFF"/>
            </a:solidFill>
            <a:ln w="9525" cap="flat">
              <a:noFill/>
              <a:prstDash val="solid"/>
              <a:miter/>
            </a:ln>
          </p:spPr>
          <p:txBody>
            <a:bodyPr rtlCol="0" anchor="ctr"/>
            <a:lstStyle/>
            <a:p>
              <a:endParaRPr lang="en-US"/>
            </a:p>
          </p:txBody>
        </p:sp>
        <p:sp>
          <p:nvSpPr>
            <p:cNvPr id="6" name="Freeform 95">
              <a:extLst>
                <a:ext uri="{FF2B5EF4-FFF2-40B4-BE49-F238E27FC236}">
                  <a16:creationId xmlns:a16="http://schemas.microsoft.com/office/drawing/2014/main" id="{A65E6F8E-CA51-9627-A74D-9120408872A6}"/>
                </a:ext>
              </a:extLst>
            </p:cNvPr>
            <p:cNvSpPr/>
            <p:nvPr/>
          </p:nvSpPr>
          <p:spPr>
            <a:xfrm>
              <a:off x="5742622" y="5227319"/>
              <a:ext cx="200087" cy="199089"/>
            </a:xfrm>
            <a:custGeom>
              <a:avLst/>
              <a:gdLst>
                <a:gd name="connsiteX0" fmla="*/ 200025 w 200087"/>
                <a:gd name="connsiteY0" fmla="*/ 111443 h 199089"/>
                <a:gd name="connsiteX1" fmla="*/ 107633 w 200087"/>
                <a:gd name="connsiteY1" fmla="*/ 0 h 199089"/>
                <a:gd name="connsiteX2" fmla="*/ 0 w 200087"/>
                <a:gd name="connsiteY2" fmla="*/ 100013 h 199089"/>
                <a:gd name="connsiteX3" fmla="*/ 104775 w 200087"/>
                <a:gd name="connsiteY3" fmla="*/ 199073 h 199089"/>
                <a:gd name="connsiteX4" fmla="*/ 200025 w 200087"/>
                <a:gd name="connsiteY4" fmla="*/ 111443 h 19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87" h="199089">
                  <a:moveTo>
                    <a:pt x="200025" y="111443"/>
                  </a:moveTo>
                  <a:cubicBezTo>
                    <a:pt x="201930" y="54293"/>
                    <a:pt x="160020" y="0"/>
                    <a:pt x="107633" y="0"/>
                  </a:cubicBezTo>
                  <a:cubicBezTo>
                    <a:pt x="42863" y="0"/>
                    <a:pt x="3810" y="37148"/>
                    <a:pt x="0" y="100013"/>
                  </a:cubicBezTo>
                  <a:cubicBezTo>
                    <a:pt x="4763" y="168593"/>
                    <a:pt x="46672" y="198120"/>
                    <a:pt x="104775" y="199073"/>
                  </a:cubicBezTo>
                  <a:cubicBezTo>
                    <a:pt x="153353" y="200025"/>
                    <a:pt x="198120" y="160020"/>
                    <a:pt x="200025" y="111443"/>
                  </a:cubicBezTo>
                  <a:close/>
                </a:path>
              </a:pathLst>
            </a:custGeom>
            <a:solidFill>
              <a:srgbClr val="FFFFFF"/>
            </a:solidFill>
            <a:ln w="9525" cap="flat">
              <a:noFill/>
              <a:prstDash val="solid"/>
              <a:miter/>
            </a:ln>
          </p:spPr>
          <p:txBody>
            <a:bodyPr rtlCol="0" anchor="ctr"/>
            <a:lstStyle/>
            <a:p>
              <a:endParaRPr lang="en-US"/>
            </a:p>
          </p:txBody>
        </p:sp>
        <p:sp>
          <p:nvSpPr>
            <p:cNvPr id="7" name="Freeform 96">
              <a:extLst>
                <a:ext uri="{FF2B5EF4-FFF2-40B4-BE49-F238E27FC236}">
                  <a16:creationId xmlns:a16="http://schemas.microsoft.com/office/drawing/2014/main" id="{A238CD3D-BB7D-DED6-2B2A-8AA5B142422C}"/>
                </a:ext>
              </a:extLst>
            </p:cNvPr>
            <p:cNvSpPr/>
            <p:nvPr/>
          </p:nvSpPr>
          <p:spPr>
            <a:xfrm>
              <a:off x="6015492" y="5179170"/>
              <a:ext cx="26966" cy="57674"/>
            </a:xfrm>
            <a:custGeom>
              <a:avLst/>
              <a:gdLst>
                <a:gd name="connsiteX0" fmla="*/ 25263 w 26966"/>
                <a:gd name="connsiteY0" fmla="*/ 15765 h 57674"/>
                <a:gd name="connsiteX1" fmla="*/ 21453 w 26966"/>
                <a:gd name="connsiteY1" fmla="*/ 525 h 57674"/>
                <a:gd name="connsiteX2" fmla="*/ 3355 w 26966"/>
                <a:gd name="connsiteY2" fmla="*/ 11955 h 57674"/>
                <a:gd name="connsiteX3" fmla="*/ 10023 w 26966"/>
                <a:gd name="connsiteY3" fmla="*/ 57675 h 57674"/>
                <a:gd name="connsiteX4" fmla="*/ 25263 w 26966"/>
                <a:gd name="connsiteY4" fmla="*/ 15765 h 57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6" h="57674">
                  <a:moveTo>
                    <a:pt x="25263" y="15765"/>
                  </a:moveTo>
                  <a:cubicBezTo>
                    <a:pt x="27168" y="10050"/>
                    <a:pt x="29073" y="3382"/>
                    <a:pt x="21453" y="525"/>
                  </a:cubicBezTo>
                  <a:cubicBezTo>
                    <a:pt x="13833" y="-2333"/>
                    <a:pt x="5260" y="7192"/>
                    <a:pt x="3355" y="11955"/>
                  </a:cubicBezTo>
                  <a:cubicBezTo>
                    <a:pt x="-3312" y="25290"/>
                    <a:pt x="498" y="37672"/>
                    <a:pt x="10023" y="57675"/>
                  </a:cubicBezTo>
                  <a:cubicBezTo>
                    <a:pt x="16690" y="39577"/>
                    <a:pt x="21453" y="27195"/>
                    <a:pt x="25263" y="15765"/>
                  </a:cubicBezTo>
                  <a:close/>
                </a:path>
              </a:pathLst>
            </a:custGeom>
            <a:solidFill>
              <a:srgbClr val="FFFFFF"/>
            </a:solidFill>
            <a:ln w="9525" cap="flat">
              <a:noFill/>
              <a:prstDash val="solid"/>
              <a:miter/>
            </a:ln>
          </p:spPr>
          <p:txBody>
            <a:bodyPr rtlCol="0" anchor="ctr"/>
            <a:lstStyle/>
            <a:p>
              <a:endParaRPr lang="en-US"/>
            </a:p>
          </p:txBody>
        </p:sp>
        <p:sp>
          <p:nvSpPr>
            <p:cNvPr id="8" name="Freeform 97">
              <a:extLst>
                <a:ext uri="{FF2B5EF4-FFF2-40B4-BE49-F238E27FC236}">
                  <a16:creationId xmlns:a16="http://schemas.microsoft.com/office/drawing/2014/main" id="{24CEA0D3-6528-D2C8-52C1-CE982E401C91}"/>
                </a:ext>
              </a:extLst>
            </p:cNvPr>
            <p:cNvSpPr/>
            <p:nvPr/>
          </p:nvSpPr>
          <p:spPr>
            <a:xfrm>
              <a:off x="6086806" y="5298757"/>
              <a:ext cx="353379" cy="760131"/>
            </a:xfrm>
            <a:custGeom>
              <a:avLst/>
              <a:gdLst>
                <a:gd name="connsiteX0" fmla="*/ 258749 w 353379"/>
                <a:gd name="connsiteY0" fmla="*/ 467678 h 760131"/>
                <a:gd name="connsiteX1" fmla="*/ 290181 w 353379"/>
                <a:gd name="connsiteY1" fmla="*/ 461010 h 760131"/>
                <a:gd name="connsiteX2" fmla="*/ 352093 w 353379"/>
                <a:gd name="connsiteY2" fmla="*/ 348615 h 760131"/>
                <a:gd name="connsiteX3" fmla="*/ 346378 w 353379"/>
                <a:gd name="connsiteY3" fmla="*/ 311468 h 760131"/>
                <a:gd name="connsiteX4" fmla="*/ 261606 w 353379"/>
                <a:gd name="connsiteY4" fmla="*/ 198120 h 760131"/>
                <a:gd name="connsiteX5" fmla="*/ 193978 w 353379"/>
                <a:gd name="connsiteY5" fmla="*/ 163830 h 760131"/>
                <a:gd name="connsiteX6" fmla="*/ 88251 w 353379"/>
                <a:gd name="connsiteY6" fmla="*/ 114300 h 760131"/>
                <a:gd name="connsiteX7" fmla="*/ 53961 w 353379"/>
                <a:gd name="connsiteY7" fmla="*/ 71438 h 760131"/>
                <a:gd name="connsiteX8" fmla="*/ 20624 w 353379"/>
                <a:gd name="connsiteY8" fmla="*/ 0 h 760131"/>
                <a:gd name="connsiteX9" fmla="*/ 9193 w 353379"/>
                <a:gd name="connsiteY9" fmla="*/ 40957 h 760131"/>
                <a:gd name="connsiteX10" fmla="*/ 13003 w 353379"/>
                <a:gd name="connsiteY10" fmla="*/ 116205 h 760131"/>
                <a:gd name="connsiteX11" fmla="*/ 52056 w 353379"/>
                <a:gd name="connsiteY11" fmla="*/ 191453 h 760131"/>
                <a:gd name="connsiteX12" fmla="*/ 75868 w 353379"/>
                <a:gd name="connsiteY12" fmla="*/ 269557 h 760131"/>
                <a:gd name="connsiteX13" fmla="*/ 54913 w 353379"/>
                <a:gd name="connsiteY13" fmla="*/ 521018 h 760131"/>
                <a:gd name="connsiteX14" fmla="*/ 34911 w 353379"/>
                <a:gd name="connsiteY14" fmla="*/ 682943 h 760131"/>
                <a:gd name="connsiteX15" fmla="*/ 33006 w 353379"/>
                <a:gd name="connsiteY15" fmla="*/ 729615 h 760131"/>
                <a:gd name="connsiteX16" fmla="*/ 69201 w 353379"/>
                <a:gd name="connsiteY16" fmla="*/ 743903 h 760131"/>
                <a:gd name="connsiteX17" fmla="*/ 90156 w 353379"/>
                <a:gd name="connsiteY17" fmla="*/ 721995 h 760131"/>
                <a:gd name="connsiteX18" fmla="*/ 123493 w 353379"/>
                <a:gd name="connsiteY18" fmla="*/ 568643 h 760131"/>
                <a:gd name="connsiteX19" fmla="*/ 143496 w 353379"/>
                <a:gd name="connsiteY19" fmla="*/ 463868 h 760131"/>
                <a:gd name="connsiteX20" fmla="*/ 171118 w 353379"/>
                <a:gd name="connsiteY20" fmla="*/ 441960 h 760131"/>
                <a:gd name="connsiteX21" fmla="*/ 196836 w 353379"/>
                <a:gd name="connsiteY21" fmla="*/ 464820 h 760131"/>
                <a:gd name="connsiteX22" fmla="*/ 200646 w 353379"/>
                <a:gd name="connsiteY22" fmla="*/ 491490 h 760131"/>
                <a:gd name="connsiteX23" fmla="*/ 204456 w 353379"/>
                <a:gd name="connsiteY23" fmla="*/ 630555 h 760131"/>
                <a:gd name="connsiteX24" fmla="*/ 206361 w 353379"/>
                <a:gd name="connsiteY24" fmla="*/ 734378 h 760131"/>
                <a:gd name="connsiteX25" fmla="*/ 243509 w 353379"/>
                <a:gd name="connsiteY25" fmla="*/ 760095 h 760131"/>
                <a:gd name="connsiteX26" fmla="*/ 279703 w 353379"/>
                <a:gd name="connsiteY26" fmla="*/ 721043 h 760131"/>
                <a:gd name="connsiteX27" fmla="*/ 273036 w 353379"/>
                <a:gd name="connsiteY27" fmla="*/ 501968 h 760131"/>
                <a:gd name="connsiteX28" fmla="*/ 262559 w 353379"/>
                <a:gd name="connsiteY28" fmla="*/ 483870 h 760131"/>
                <a:gd name="connsiteX29" fmla="*/ 244461 w 353379"/>
                <a:gd name="connsiteY29" fmla="*/ 419100 h 760131"/>
                <a:gd name="connsiteX30" fmla="*/ 257796 w 353379"/>
                <a:gd name="connsiteY30" fmla="*/ 380048 h 760131"/>
                <a:gd name="connsiteX31" fmla="*/ 244461 w 353379"/>
                <a:gd name="connsiteY31" fmla="*/ 285750 h 760131"/>
                <a:gd name="connsiteX32" fmla="*/ 246366 w 353379"/>
                <a:gd name="connsiteY32" fmla="*/ 270510 h 760131"/>
                <a:gd name="connsiteX33" fmla="*/ 285418 w 353379"/>
                <a:gd name="connsiteY33" fmla="*/ 307657 h 760131"/>
                <a:gd name="connsiteX34" fmla="*/ 290181 w 353379"/>
                <a:gd name="connsiteY34" fmla="*/ 353378 h 760131"/>
                <a:gd name="connsiteX35" fmla="*/ 250176 w 353379"/>
                <a:gd name="connsiteY35" fmla="*/ 438150 h 760131"/>
                <a:gd name="connsiteX36" fmla="*/ 258749 w 353379"/>
                <a:gd name="connsiteY36" fmla="*/ 467678 h 76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3379" h="760131">
                  <a:moveTo>
                    <a:pt x="258749" y="467678"/>
                  </a:moveTo>
                  <a:cubicBezTo>
                    <a:pt x="270178" y="476250"/>
                    <a:pt x="283513" y="467678"/>
                    <a:pt x="290181" y="461010"/>
                  </a:cubicBezTo>
                  <a:cubicBezTo>
                    <a:pt x="317803" y="419100"/>
                    <a:pt x="343521" y="394335"/>
                    <a:pt x="352093" y="348615"/>
                  </a:cubicBezTo>
                  <a:cubicBezTo>
                    <a:pt x="354951" y="335280"/>
                    <a:pt x="353046" y="323850"/>
                    <a:pt x="346378" y="311468"/>
                  </a:cubicBezTo>
                  <a:cubicBezTo>
                    <a:pt x="323518" y="269557"/>
                    <a:pt x="293038" y="232410"/>
                    <a:pt x="261606" y="198120"/>
                  </a:cubicBezTo>
                  <a:cubicBezTo>
                    <a:pt x="244461" y="179070"/>
                    <a:pt x="218743" y="165735"/>
                    <a:pt x="193978" y="163830"/>
                  </a:cubicBezTo>
                  <a:cubicBezTo>
                    <a:pt x="151116" y="160973"/>
                    <a:pt x="121588" y="134303"/>
                    <a:pt x="88251" y="114300"/>
                  </a:cubicBezTo>
                  <a:cubicBezTo>
                    <a:pt x="72059" y="104775"/>
                    <a:pt x="61581" y="88582"/>
                    <a:pt x="53961" y="71438"/>
                  </a:cubicBezTo>
                  <a:cubicBezTo>
                    <a:pt x="44436" y="48578"/>
                    <a:pt x="33006" y="26670"/>
                    <a:pt x="20624" y="0"/>
                  </a:cubicBezTo>
                  <a:cubicBezTo>
                    <a:pt x="13003" y="16193"/>
                    <a:pt x="13003" y="28575"/>
                    <a:pt x="9193" y="40957"/>
                  </a:cubicBezTo>
                  <a:cubicBezTo>
                    <a:pt x="-332" y="75248"/>
                    <a:pt x="-6999" y="85725"/>
                    <a:pt x="13003" y="116205"/>
                  </a:cubicBezTo>
                  <a:cubicBezTo>
                    <a:pt x="24434" y="133350"/>
                    <a:pt x="41578" y="174307"/>
                    <a:pt x="52056" y="191453"/>
                  </a:cubicBezTo>
                  <a:cubicBezTo>
                    <a:pt x="66343" y="216218"/>
                    <a:pt x="75868" y="240982"/>
                    <a:pt x="75868" y="269557"/>
                  </a:cubicBezTo>
                  <a:cubicBezTo>
                    <a:pt x="77774" y="354330"/>
                    <a:pt x="61581" y="437198"/>
                    <a:pt x="54913" y="521018"/>
                  </a:cubicBezTo>
                  <a:cubicBezTo>
                    <a:pt x="51103" y="575310"/>
                    <a:pt x="41578" y="628650"/>
                    <a:pt x="34911" y="682943"/>
                  </a:cubicBezTo>
                  <a:cubicBezTo>
                    <a:pt x="33006" y="696278"/>
                    <a:pt x="27291" y="716280"/>
                    <a:pt x="33006" y="729615"/>
                  </a:cubicBezTo>
                  <a:cubicBezTo>
                    <a:pt x="38721" y="742950"/>
                    <a:pt x="55866" y="742950"/>
                    <a:pt x="69201" y="743903"/>
                  </a:cubicBezTo>
                  <a:cubicBezTo>
                    <a:pt x="82536" y="743903"/>
                    <a:pt x="87299" y="733425"/>
                    <a:pt x="90156" y="721995"/>
                  </a:cubicBezTo>
                  <a:cubicBezTo>
                    <a:pt x="101586" y="670560"/>
                    <a:pt x="113016" y="620078"/>
                    <a:pt x="123493" y="568643"/>
                  </a:cubicBezTo>
                  <a:cubicBezTo>
                    <a:pt x="131113" y="533400"/>
                    <a:pt x="135876" y="499110"/>
                    <a:pt x="143496" y="463868"/>
                  </a:cubicBezTo>
                  <a:cubicBezTo>
                    <a:pt x="146353" y="449580"/>
                    <a:pt x="155878" y="441960"/>
                    <a:pt x="171118" y="441960"/>
                  </a:cubicBezTo>
                  <a:cubicBezTo>
                    <a:pt x="186359" y="441960"/>
                    <a:pt x="194931" y="449580"/>
                    <a:pt x="196836" y="464820"/>
                  </a:cubicBezTo>
                  <a:cubicBezTo>
                    <a:pt x="197788" y="473393"/>
                    <a:pt x="199693" y="481965"/>
                    <a:pt x="200646" y="491490"/>
                  </a:cubicBezTo>
                  <a:cubicBezTo>
                    <a:pt x="206361" y="538163"/>
                    <a:pt x="206361" y="583882"/>
                    <a:pt x="204456" y="630555"/>
                  </a:cubicBezTo>
                  <a:cubicBezTo>
                    <a:pt x="203503" y="664845"/>
                    <a:pt x="205409" y="700088"/>
                    <a:pt x="206361" y="734378"/>
                  </a:cubicBezTo>
                  <a:cubicBezTo>
                    <a:pt x="206361" y="742950"/>
                    <a:pt x="214934" y="761048"/>
                    <a:pt x="243509" y="760095"/>
                  </a:cubicBezTo>
                  <a:cubicBezTo>
                    <a:pt x="286371" y="758190"/>
                    <a:pt x="278751" y="730568"/>
                    <a:pt x="279703" y="721043"/>
                  </a:cubicBezTo>
                  <a:cubicBezTo>
                    <a:pt x="284466" y="647700"/>
                    <a:pt x="279703" y="574357"/>
                    <a:pt x="273036" y="501968"/>
                  </a:cubicBezTo>
                  <a:cubicBezTo>
                    <a:pt x="272084" y="494348"/>
                    <a:pt x="277799" y="486728"/>
                    <a:pt x="262559" y="483870"/>
                  </a:cubicBezTo>
                  <a:cubicBezTo>
                    <a:pt x="233031" y="473393"/>
                    <a:pt x="226363" y="458153"/>
                    <a:pt x="244461" y="419100"/>
                  </a:cubicBezTo>
                  <a:cubicBezTo>
                    <a:pt x="250176" y="406718"/>
                    <a:pt x="259701" y="395288"/>
                    <a:pt x="257796" y="380048"/>
                  </a:cubicBezTo>
                  <a:cubicBezTo>
                    <a:pt x="253986" y="348615"/>
                    <a:pt x="249224" y="317182"/>
                    <a:pt x="244461" y="285750"/>
                  </a:cubicBezTo>
                  <a:cubicBezTo>
                    <a:pt x="243509" y="280035"/>
                    <a:pt x="238746" y="273368"/>
                    <a:pt x="246366" y="270510"/>
                  </a:cubicBezTo>
                  <a:cubicBezTo>
                    <a:pt x="253986" y="266700"/>
                    <a:pt x="276846" y="299085"/>
                    <a:pt x="285418" y="307657"/>
                  </a:cubicBezTo>
                  <a:cubicBezTo>
                    <a:pt x="299706" y="321945"/>
                    <a:pt x="298753" y="336232"/>
                    <a:pt x="290181" y="353378"/>
                  </a:cubicBezTo>
                  <a:cubicBezTo>
                    <a:pt x="276846" y="381000"/>
                    <a:pt x="261606" y="409575"/>
                    <a:pt x="250176" y="438150"/>
                  </a:cubicBezTo>
                  <a:cubicBezTo>
                    <a:pt x="246366" y="448628"/>
                    <a:pt x="248271" y="459105"/>
                    <a:pt x="258749" y="467678"/>
                  </a:cubicBezTo>
                  <a:close/>
                </a:path>
              </a:pathLst>
            </a:custGeom>
            <a:solidFill>
              <a:srgbClr val="05AAA3"/>
            </a:solidFill>
            <a:ln w="9525" cap="flat">
              <a:noFill/>
              <a:prstDash val="solid"/>
              <a:miter/>
            </a:ln>
          </p:spPr>
          <p:txBody>
            <a:bodyPr rtlCol="0" anchor="ctr"/>
            <a:lstStyle/>
            <a:p>
              <a:endParaRPr lang="en-US"/>
            </a:p>
          </p:txBody>
        </p:sp>
        <p:sp>
          <p:nvSpPr>
            <p:cNvPr id="9" name="Freeform 98">
              <a:extLst>
                <a:ext uri="{FF2B5EF4-FFF2-40B4-BE49-F238E27FC236}">
                  <a16:creationId xmlns:a16="http://schemas.microsoft.com/office/drawing/2014/main" id="{47382CCC-CA37-A266-33A7-F9F464C751D7}"/>
                </a:ext>
              </a:extLst>
            </p:cNvPr>
            <p:cNvSpPr/>
            <p:nvPr/>
          </p:nvSpPr>
          <p:spPr>
            <a:xfrm>
              <a:off x="5642250" y="5150167"/>
              <a:ext cx="816624" cy="926142"/>
            </a:xfrm>
            <a:custGeom>
              <a:avLst/>
              <a:gdLst>
                <a:gd name="connsiteX0" fmla="*/ 751882 w 816624"/>
                <a:gd name="connsiteY0" fmla="*/ 609600 h 926142"/>
                <a:gd name="connsiteX1" fmla="*/ 814747 w 816624"/>
                <a:gd name="connsiteY1" fmla="*/ 497205 h 926142"/>
                <a:gd name="connsiteX2" fmla="*/ 811890 w 816624"/>
                <a:gd name="connsiteY2" fmla="*/ 462915 h 926142"/>
                <a:gd name="connsiteX3" fmla="*/ 683302 w 816624"/>
                <a:gd name="connsiteY3" fmla="*/ 305752 h 926142"/>
                <a:gd name="connsiteX4" fmla="*/ 749977 w 816624"/>
                <a:gd name="connsiteY4" fmla="*/ 155257 h 926142"/>
                <a:gd name="connsiteX5" fmla="*/ 648060 w 816624"/>
                <a:gd name="connsiteY5" fmla="*/ 87630 h 926142"/>
                <a:gd name="connsiteX6" fmla="*/ 561382 w 816624"/>
                <a:gd name="connsiteY6" fmla="*/ 122872 h 926142"/>
                <a:gd name="connsiteX7" fmla="*/ 544237 w 816624"/>
                <a:gd name="connsiteY7" fmla="*/ 237172 h 926142"/>
                <a:gd name="connsiteX8" fmla="*/ 532807 w 816624"/>
                <a:gd name="connsiteY8" fmla="*/ 240030 h 926142"/>
                <a:gd name="connsiteX9" fmla="*/ 470895 w 816624"/>
                <a:gd name="connsiteY9" fmla="*/ 114300 h 926142"/>
                <a:gd name="connsiteX10" fmla="*/ 477562 w 816624"/>
                <a:gd name="connsiteY10" fmla="*/ 29527 h 926142"/>
                <a:gd name="connsiteX11" fmla="*/ 436605 w 816624"/>
                <a:gd name="connsiteY11" fmla="*/ 0 h 926142"/>
                <a:gd name="connsiteX12" fmla="*/ 400410 w 816624"/>
                <a:gd name="connsiteY12" fmla="*/ 9525 h 926142"/>
                <a:gd name="connsiteX13" fmla="*/ 368025 w 816624"/>
                <a:gd name="connsiteY13" fmla="*/ 25717 h 926142"/>
                <a:gd name="connsiteX14" fmla="*/ 371835 w 816624"/>
                <a:gd name="connsiteY14" fmla="*/ 92392 h 926142"/>
                <a:gd name="connsiteX15" fmla="*/ 377550 w 816624"/>
                <a:gd name="connsiteY15" fmla="*/ 120015 h 926142"/>
                <a:gd name="connsiteX16" fmla="*/ 353737 w 816624"/>
                <a:gd name="connsiteY16" fmla="*/ 190500 h 926142"/>
                <a:gd name="connsiteX17" fmla="*/ 307065 w 816624"/>
                <a:gd name="connsiteY17" fmla="*/ 232410 h 926142"/>
                <a:gd name="connsiteX18" fmla="*/ 248962 w 816624"/>
                <a:gd name="connsiteY18" fmla="*/ 70485 h 926142"/>
                <a:gd name="connsiteX19" fmla="*/ 101325 w 816624"/>
                <a:gd name="connsiteY19" fmla="*/ 116205 h 926142"/>
                <a:gd name="connsiteX20" fmla="*/ 86085 w 816624"/>
                <a:gd name="connsiteY20" fmla="*/ 202882 h 926142"/>
                <a:gd name="connsiteX21" fmla="*/ 169905 w 816624"/>
                <a:gd name="connsiteY21" fmla="*/ 288607 h 926142"/>
                <a:gd name="connsiteX22" fmla="*/ 87990 w 816624"/>
                <a:gd name="connsiteY22" fmla="*/ 348615 h 926142"/>
                <a:gd name="connsiteX23" fmla="*/ 13695 w 816624"/>
                <a:gd name="connsiteY23" fmla="*/ 458152 h 926142"/>
                <a:gd name="connsiteX24" fmla="*/ 12742 w 816624"/>
                <a:gd name="connsiteY24" fmla="*/ 520065 h 926142"/>
                <a:gd name="connsiteX25" fmla="*/ 101325 w 816624"/>
                <a:gd name="connsiteY25" fmla="*/ 606743 h 926142"/>
                <a:gd name="connsiteX26" fmla="*/ 115612 w 816624"/>
                <a:gd name="connsiteY26" fmla="*/ 640080 h 926142"/>
                <a:gd name="connsiteX27" fmla="*/ 82275 w 816624"/>
                <a:gd name="connsiteY27" fmla="*/ 878205 h 926142"/>
                <a:gd name="connsiteX28" fmla="*/ 120375 w 816624"/>
                <a:gd name="connsiteY28" fmla="*/ 907732 h 926142"/>
                <a:gd name="connsiteX29" fmla="*/ 163237 w 816624"/>
                <a:gd name="connsiteY29" fmla="*/ 889635 h 926142"/>
                <a:gd name="connsiteX30" fmla="*/ 178477 w 816624"/>
                <a:gd name="connsiteY30" fmla="*/ 839152 h 926142"/>
                <a:gd name="connsiteX31" fmla="*/ 219435 w 816624"/>
                <a:gd name="connsiteY31" fmla="*/ 647700 h 926142"/>
                <a:gd name="connsiteX32" fmla="*/ 235627 w 816624"/>
                <a:gd name="connsiteY32" fmla="*/ 616268 h 926142"/>
                <a:gd name="connsiteX33" fmla="*/ 257535 w 816624"/>
                <a:gd name="connsiteY33" fmla="*/ 619125 h 926142"/>
                <a:gd name="connsiteX34" fmla="*/ 263250 w 816624"/>
                <a:gd name="connsiteY34" fmla="*/ 636270 h 926142"/>
                <a:gd name="connsiteX35" fmla="*/ 278490 w 816624"/>
                <a:gd name="connsiteY35" fmla="*/ 744855 h 926142"/>
                <a:gd name="connsiteX36" fmla="*/ 293730 w 816624"/>
                <a:gd name="connsiteY36" fmla="*/ 871538 h 926142"/>
                <a:gd name="connsiteX37" fmla="*/ 306112 w 816624"/>
                <a:gd name="connsiteY37" fmla="*/ 897255 h 926142"/>
                <a:gd name="connsiteX38" fmla="*/ 371835 w 816624"/>
                <a:gd name="connsiteY38" fmla="*/ 900113 h 926142"/>
                <a:gd name="connsiteX39" fmla="*/ 388027 w 816624"/>
                <a:gd name="connsiteY39" fmla="*/ 858202 h 926142"/>
                <a:gd name="connsiteX40" fmla="*/ 372787 w 816624"/>
                <a:gd name="connsiteY40" fmla="*/ 681038 h 926142"/>
                <a:gd name="connsiteX41" fmla="*/ 354690 w 816624"/>
                <a:gd name="connsiteY41" fmla="*/ 441007 h 926142"/>
                <a:gd name="connsiteX42" fmla="*/ 393742 w 816624"/>
                <a:gd name="connsiteY42" fmla="*/ 307657 h 926142"/>
                <a:gd name="connsiteX43" fmla="*/ 435652 w 816624"/>
                <a:gd name="connsiteY43" fmla="*/ 246697 h 926142"/>
                <a:gd name="connsiteX44" fmla="*/ 504232 w 816624"/>
                <a:gd name="connsiteY44" fmla="*/ 395288 h 926142"/>
                <a:gd name="connsiteX45" fmla="*/ 508042 w 816624"/>
                <a:gd name="connsiteY45" fmla="*/ 419100 h 926142"/>
                <a:gd name="connsiteX46" fmla="*/ 504232 w 816624"/>
                <a:gd name="connsiteY46" fmla="*/ 531495 h 926142"/>
                <a:gd name="connsiteX47" fmla="*/ 465180 w 816624"/>
                <a:gd name="connsiteY47" fmla="*/ 855345 h 926142"/>
                <a:gd name="connsiteX48" fmla="*/ 510900 w 816624"/>
                <a:gd name="connsiteY48" fmla="*/ 913447 h 926142"/>
                <a:gd name="connsiteX49" fmla="*/ 552810 w 816624"/>
                <a:gd name="connsiteY49" fmla="*/ 885825 h 926142"/>
                <a:gd name="connsiteX50" fmla="*/ 564240 w 816624"/>
                <a:gd name="connsiteY50" fmla="*/ 836295 h 926142"/>
                <a:gd name="connsiteX51" fmla="*/ 601387 w 816624"/>
                <a:gd name="connsiteY51" fmla="*/ 641032 h 926142"/>
                <a:gd name="connsiteX52" fmla="*/ 609007 w 816624"/>
                <a:gd name="connsiteY52" fmla="*/ 621982 h 926142"/>
                <a:gd name="connsiteX53" fmla="*/ 631867 w 816624"/>
                <a:gd name="connsiteY53" fmla="*/ 620077 h 926142"/>
                <a:gd name="connsiteX54" fmla="*/ 634725 w 816624"/>
                <a:gd name="connsiteY54" fmla="*/ 635318 h 926142"/>
                <a:gd name="connsiteX55" fmla="*/ 639487 w 816624"/>
                <a:gd name="connsiteY55" fmla="*/ 890588 h 926142"/>
                <a:gd name="connsiteX56" fmla="*/ 703305 w 816624"/>
                <a:gd name="connsiteY56" fmla="*/ 925830 h 926142"/>
                <a:gd name="connsiteX57" fmla="*/ 743310 w 816624"/>
                <a:gd name="connsiteY57" fmla="*/ 877252 h 926142"/>
                <a:gd name="connsiteX58" fmla="*/ 738547 w 816624"/>
                <a:gd name="connsiteY58" fmla="*/ 661035 h 926142"/>
                <a:gd name="connsiteX59" fmla="*/ 751882 w 816624"/>
                <a:gd name="connsiteY59" fmla="*/ 609600 h 926142"/>
                <a:gd name="connsiteX60" fmla="*/ 640440 w 816624"/>
                <a:gd name="connsiteY60" fmla="*/ 102870 h 926142"/>
                <a:gd name="connsiteX61" fmla="*/ 739500 w 816624"/>
                <a:gd name="connsiteY61" fmla="*/ 199072 h 926142"/>
                <a:gd name="connsiteX62" fmla="*/ 648060 w 816624"/>
                <a:gd name="connsiteY62" fmla="*/ 291465 h 926142"/>
                <a:gd name="connsiteX63" fmla="*/ 555667 w 816624"/>
                <a:gd name="connsiteY63" fmla="*/ 200977 h 926142"/>
                <a:gd name="connsiteX64" fmla="*/ 640440 w 816624"/>
                <a:gd name="connsiteY64" fmla="*/ 102870 h 926142"/>
                <a:gd name="connsiteX65" fmla="*/ 376597 w 816624"/>
                <a:gd name="connsiteY65" fmla="*/ 40957 h 926142"/>
                <a:gd name="connsiteX66" fmla="*/ 394695 w 816624"/>
                <a:gd name="connsiteY66" fmla="*/ 29527 h 926142"/>
                <a:gd name="connsiteX67" fmla="*/ 398505 w 816624"/>
                <a:gd name="connsiteY67" fmla="*/ 44767 h 926142"/>
                <a:gd name="connsiteX68" fmla="*/ 383265 w 816624"/>
                <a:gd name="connsiteY68" fmla="*/ 86677 h 926142"/>
                <a:gd name="connsiteX69" fmla="*/ 376597 w 816624"/>
                <a:gd name="connsiteY69" fmla="*/ 40957 h 926142"/>
                <a:gd name="connsiteX70" fmla="*/ 100372 w 816624"/>
                <a:gd name="connsiteY70" fmla="*/ 178118 h 926142"/>
                <a:gd name="connsiteX71" fmla="*/ 208005 w 816624"/>
                <a:gd name="connsiteY71" fmla="*/ 78105 h 926142"/>
                <a:gd name="connsiteX72" fmla="*/ 300397 w 816624"/>
                <a:gd name="connsiteY72" fmla="*/ 189547 h 926142"/>
                <a:gd name="connsiteX73" fmla="*/ 206100 w 816624"/>
                <a:gd name="connsiteY73" fmla="*/ 277177 h 926142"/>
                <a:gd name="connsiteX74" fmla="*/ 100372 w 816624"/>
                <a:gd name="connsiteY74" fmla="*/ 178118 h 926142"/>
                <a:gd name="connsiteX75" fmla="*/ 377550 w 816624"/>
                <a:gd name="connsiteY75" fmla="*/ 295275 h 926142"/>
                <a:gd name="connsiteX76" fmla="*/ 359452 w 816624"/>
                <a:gd name="connsiteY76" fmla="*/ 322897 h 926142"/>
                <a:gd name="connsiteX77" fmla="*/ 335640 w 816624"/>
                <a:gd name="connsiteY77" fmla="*/ 402907 h 926142"/>
                <a:gd name="connsiteX78" fmla="*/ 348022 w 816624"/>
                <a:gd name="connsiteY78" fmla="*/ 631507 h 926142"/>
                <a:gd name="connsiteX79" fmla="*/ 365167 w 816624"/>
                <a:gd name="connsiteY79" fmla="*/ 808672 h 926142"/>
                <a:gd name="connsiteX80" fmla="*/ 367072 w 816624"/>
                <a:gd name="connsiteY80" fmla="*/ 867727 h 926142"/>
                <a:gd name="connsiteX81" fmla="*/ 341355 w 816624"/>
                <a:gd name="connsiteY81" fmla="*/ 887730 h 926142"/>
                <a:gd name="connsiteX82" fmla="*/ 309922 w 816624"/>
                <a:gd name="connsiteY82" fmla="*/ 870585 h 926142"/>
                <a:gd name="connsiteX83" fmla="*/ 299445 w 816624"/>
                <a:gd name="connsiteY83" fmla="*/ 821055 h 926142"/>
                <a:gd name="connsiteX84" fmla="*/ 275632 w 816624"/>
                <a:gd name="connsiteY84" fmla="*/ 632460 h 926142"/>
                <a:gd name="connsiteX85" fmla="*/ 269917 w 816624"/>
                <a:gd name="connsiteY85" fmla="*/ 609600 h 926142"/>
                <a:gd name="connsiteX86" fmla="*/ 225150 w 816624"/>
                <a:gd name="connsiteY86" fmla="*/ 597218 h 926142"/>
                <a:gd name="connsiteX87" fmla="*/ 205147 w 816624"/>
                <a:gd name="connsiteY87" fmla="*/ 628650 h 926142"/>
                <a:gd name="connsiteX88" fmla="*/ 156570 w 816624"/>
                <a:gd name="connsiteY88" fmla="*/ 848677 h 926142"/>
                <a:gd name="connsiteX89" fmla="*/ 149902 w 816624"/>
                <a:gd name="connsiteY89" fmla="*/ 867727 h 926142"/>
                <a:gd name="connsiteX90" fmla="*/ 109897 w 816624"/>
                <a:gd name="connsiteY90" fmla="*/ 888682 h 926142"/>
                <a:gd name="connsiteX91" fmla="*/ 97515 w 816624"/>
                <a:gd name="connsiteY91" fmla="*/ 841057 h 926142"/>
                <a:gd name="connsiteX92" fmla="*/ 127042 w 816624"/>
                <a:gd name="connsiteY92" fmla="*/ 630555 h 926142"/>
                <a:gd name="connsiteX93" fmla="*/ 150855 w 816624"/>
                <a:gd name="connsiteY93" fmla="*/ 599122 h 926142"/>
                <a:gd name="connsiteX94" fmla="*/ 151807 w 816624"/>
                <a:gd name="connsiteY94" fmla="*/ 538163 h 926142"/>
                <a:gd name="connsiteX95" fmla="*/ 142282 w 816624"/>
                <a:gd name="connsiteY95" fmla="*/ 497205 h 926142"/>
                <a:gd name="connsiteX96" fmla="*/ 150855 w 816624"/>
                <a:gd name="connsiteY96" fmla="*/ 453390 h 926142"/>
                <a:gd name="connsiteX97" fmla="*/ 150855 w 816624"/>
                <a:gd name="connsiteY97" fmla="*/ 426720 h 926142"/>
                <a:gd name="connsiteX98" fmla="*/ 141330 w 816624"/>
                <a:gd name="connsiteY98" fmla="*/ 417195 h 926142"/>
                <a:gd name="connsiteX99" fmla="*/ 98467 w 816624"/>
                <a:gd name="connsiteY99" fmla="*/ 470535 h 926142"/>
                <a:gd name="connsiteX100" fmla="*/ 100372 w 816624"/>
                <a:gd name="connsiteY100" fmla="*/ 498157 h 926142"/>
                <a:gd name="connsiteX101" fmla="*/ 127995 w 816624"/>
                <a:gd name="connsiteY101" fmla="*/ 536257 h 926142"/>
                <a:gd name="connsiteX102" fmla="*/ 139425 w 816624"/>
                <a:gd name="connsiteY102" fmla="*/ 550545 h 926142"/>
                <a:gd name="connsiteX103" fmla="*/ 136567 w 816624"/>
                <a:gd name="connsiteY103" fmla="*/ 588645 h 926142"/>
                <a:gd name="connsiteX104" fmla="*/ 104182 w 816624"/>
                <a:gd name="connsiteY104" fmla="*/ 587693 h 926142"/>
                <a:gd name="connsiteX105" fmla="*/ 21315 w 816624"/>
                <a:gd name="connsiteY105" fmla="*/ 501015 h 926142"/>
                <a:gd name="connsiteX106" fmla="*/ 24172 w 816624"/>
                <a:gd name="connsiteY106" fmla="*/ 469582 h 926142"/>
                <a:gd name="connsiteX107" fmla="*/ 123232 w 816624"/>
                <a:gd name="connsiteY107" fmla="*/ 332422 h 926142"/>
                <a:gd name="connsiteX108" fmla="*/ 214672 w 816624"/>
                <a:gd name="connsiteY108" fmla="*/ 293370 h 926142"/>
                <a:gd name="connsiteX109" fmla="*/ 259440 w 816624"/>
                <a:gd name="connsiteY109" fmla="*/ 280988 h 926142"/>
                <a:gd name="connsiteX110" fmla="*/ 334687 w 816624"/>
                <a:gd name="connsiteY110" fmla="*/ 234315 h 926142"/>
                <a:gd name="connsiteX111" fmla="*/ 366120 w 816624"/>
                <a:gd name="connsiteY111" fmla="*/ 200025 h 926142"/>
                <a:gd name="connsiteX112" fmla="*/ 398505 w 816624"/>
                <a:gd name="connsiteY112" fmla="*/ 95250 h 926142"/>
                <a:gd name="connsiteX113" fmla="*/ 412792 w 816624"/>
                <a:gd name="connsiteY113" fmla="*/ 39052 h 926142"/>
                <a:gd name="connsiteX114" fmla="*/ 443272 w 816624"/>
                <a:gd name="connsiteY114" fmla="*/ 21907 h 926142"/>
                <a:gd name="connsiteX115" fmla="*/ 459465 w 816624"/>
                <a:gd name="connsiteY115" fmla="*/ 46672 h 926142"/>
                <a:gd name="connsiteX116" fmla="*/ 446130 w 816624"/>
                <a:gd name="connsiteY116" fmla="*/ 163830 h 926142"/>
                <a:gd name="connsiteX117" fmla="*/ 377550 w 816624"/>
                <a:gd name="connsiteY117" fmla="*/ 295275 h 926142"/>
                <a:gd name="connsiteX118" fmla="*/ 140377 w 816624"/>
                <a:gd name="connsiteY118" fmla="*/ 444818 h 926142"/>
                <a:gd name="connsiteX119" fmla="*/ 124185 w 816624"/>
                <a:gd name="connsiteY119" fmla="*/ 501015 h 926142"/>
                <a:gd name="connsiteX120" fmla="*/ 140377 w 816624"/>
                <a:gd name="connsiteY120" fmla="*/ 444818 h 926142"/>
                <a:gd name="connsiteX121" fmla="*/ 734737 w 816624"/>
                <a:gd name="connsiteY121" fmla="*/ 501968 h 926142"/>
                <a:gd name="connsiteX122" fmla="*/ 729975 w 816624"/>
                <a:gd name="connsiteY122" fmla="*/ 456247 h 926142"/>
                <a:gd name="connsiteX123" fmla="*/ 690922 w 816624"/>
                <a:gd name="connsiteY123" fmla="*/ 419100 h 926142"/>
                <a:gd name="connsiteX124" fmla="*/ 689017 w 816624"/>
                <a:gd name="connsiteY124" fmla="*/ 434340 h 926142"/>
                <a:gd name="connsiteX125" fmla="*/ 702352 w 816624"/>
                <a:gd name="connsiteY125" fmla="*/ 528638 h 926142"/>
                <a:gd name="connsiteX126" fmla="*/ 689017 w 816624"/>
                <a:gd name="connsiteY126" fmla="*/ 567690 h 926142"/>
                <a:gd name="connsiteX127" fmla="*/ 707115 w 816624"/>
                <a:gd name="connsiteY127" fmla="*/ 632460 h 926142"/>
                <a:gd name="connsiteX128" fmla="*/ 717592 w 816624"/>
                <a:gd name="connsiteY128" fmla="*/ 650557 h 926142"/>
                <a:gd name="connsiteX129" fmla="*/ 724260 w 816624"/>
                <a:gd name="connsiteY129" fmla="*/ 869632 h 926142"/>
                <a:gd name="connsiteX130" fmla="*/ 688065 w 816624"/>
                <a:gd name="connsiteY130" fmla="*/ 908685 h 926142"/>
                <a:gd name="connsiteX131" fmla="*/ 650917 w 816624"/>
                <a:gd name="connsiteY131" fmla="*/ 882968 h 926142"/>
                <a:gd name="connsiteX132" fmla="*/ 649012 w 816624"/>
                <a:gd name="connsiteY132" fmla="*/ 779145 h 926142"/>
                <a:gd name="connsiteX133" fmla="*/ 645202 w 816624"/>
                <a:gd name="connsiteY133" fmla="*/ 640080 h 926142"/>
                <a:gd name="connsiteX134" fmla="*/ 641392 w 816624"/>
                <a:gd name="connsiteY134" fmla="*/ 613410 h 926142"/>
                <a:gd name="connsiteX135" fmla="*/ 615675 w 816624"/>
                <a:gd name="connsiteY135" fmla="*/ 590550 h 926142"/>
                <a:gd name="connsiteX136" fmla="*/ 588052 w 816624"/>
                <a:gd name="connsiteY136" fmla="*/ 612457 h 926142"/>
                <a:gd name="connsiteX137" fmla="*/ 568050 w 816624"/>
                <a:gd name="connsiteY137" fmla="*/ 717232 h 926142"/>
                <a:gd name="connsiteX138" fmla="*/ 534712 w 816624"/>
                <a:gd name="connsiteY138" fmla="*/ 870585 h 926142"/>
                <a:gd name="connsiteX139" fmla="*/ 513757 w 816624"/>
                <a:gd name="connsiteY139" fmla="*/ 892493 h 926142"/>
                <a:gd name="connsiteX140" fmla="*/ 477562 w 816624"/>
                <a:gd name="connsiteY140" fmla="*/ 878205 h 926142"/>
                <a:gd name="connsiteX141" fmla="*/ 479467 w 816624"/>
                <a:gd name="connsiteY141" fmla="*/ 831532 h 926142"/>
                <a:gd name="connsiteX142" fmla="*/ 499470 w 816624"/>
                <a:gd name="connsiteY142" fmla="*/ 669607 h 926142"/>
                <a:gd name="connsiteX143" fmla="*/ 520425 w 816624"/>
                <a:gd name="connsiteY143" fmla="*/ 418147 h 926142"/>
                <a:gd name="connsiteX144" fmla="*/ 496612 w 816624"/>
                <a:gd name="connsiteY144" fmla="*/ 340043 h 926142"/>
                <a:gd name="connsiteX145" fmla="*/ 457560 w 816624"/>
                <a:gd name="connsiteY145" fmla="*/ 264795 h 926142"/>
                <a:gd name="connsiteX146" fmla="*/ 453750 w 816624"/>
                <a:gd name="connsiteY146" fmla="*/ 189547 h 926142"/>
                <a:gd name="connsiteX147" fmla="*/ 465180 w 816624"/>
                <a:gd name="connsiteY147" fmla="*/ 148590 h 926142"/>
                <a:gd name="connsiteX148" fmla="*/ 498517 w 816624"/>
                <a:gd name="connsiteY148" fmla="*/ 220027 h 926142"/>
                <a:gd name="connsiteX149" fmla="*/ 532807 w 816624"/>
                <a:gd name="connsiteY149" fmla="*/ 262890 h 926142"/>
                <a:gd name="connsiteX150" fmla="*/ 638535 w 816624"/>
                <a:gd name="connsiteY150" fmla="*/ 312420 h 926142"/>
                <a:gd name="connsiteX151" fmla="*/ 706162 w 816624"/>
                <a:gd name="connsiteY151" fmla="*/ 346710 h 926142"/>
                <a:gd name="connsiteX152" fmla="*/ 790935 w 816624"/>
                <a:gd name="connsiteY152" fmla="*/ 460057 h 926142"/>
                <a:gd name="connsiteX153" fmla="*/ 796650 w 816624"/>
                <a:gd name="connsiteY153" fmla="*/ 497205 h 926142"/>
                <a:gd name="connsiteX154" fmla="*/ 734737 w 816624"/>
                <a:gd name="connsiteY154" fmla="*/ 609600 h 926142"/>
                <a:gd name="connsiteX155" fmla="*/ 703305 w 816624"/>
                <a:gd name="connsiteY155" fmla="*/ 616268 h 926142"/>
                <a:gd name="connsiteX156" fmla="*/ 694732 w 816624"/>
                <a:gd name="connsiteY156" fmla="*/ 586740 h 926142"/>
                <a:gd name="connsiteX157" fmla="*/ 734737 w 816624"/>
                <a:gd name="connsiteY157" fmla="*/ 501968 h 926142"/>
                <a:gd name="connsiteX158" fmla="*/ 708067 w 816624"/>
                <a:gd name="connsiteY158" fmla="*/ 454343 h 926142"/>
                <a:gd name="connsiteX159" fmla="*/ 714735 w 816624"/>
                <a:gd name="connsiteY159" fmla="*/ 508635 h 926142"/>
                <a:gd name="connsiteX160" fmla="*/ 708067 w 816624"/>
                <a:gd name="connsiteY160" fmla="*/ 454343 h 92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816624" h="926142">
                  <a:moveTo>
                    <a:pt x="751882" y="609600"/>
                  </a:moveTo>
                  <a:cubicBezTo>
                    <a:pt x="781410" y="577215"/>
                    <a:pt x="804270" y="540068"/>
                    <a:pt x="814747" y="497205"/>
                  </a:cubicBezTo>
                  <a:cubicBezTo>
                    <a:pt x="817605" y="484822"/>
                    <a:pt x="817605" y="474345"/>
                    <a:pt x="811890" y="462915"/>
                  </a:cubicBezTo>
                  <a:cubicBezTo>
                    <a:pt x="779505" y="403860"/>
                    <a:pt x="738547" y="347663"/>
                    <a:pt x="683302" y="305752"/>
                  </a:cubicBezTo>
                  <a:cubicBezTo>
                    <a:pt x="750930" y="284797"/>
                    <a:pt x="772837" y="211455"/>
                    <a:pt x="749977" y="155257"/>
                  </a:cubicBezTo>
                  <a:cubicBezTo>
                    <a:pt x="729975" y="108585"/>
                    <a:pt x="705210" y="88582"/>
                    <a:pt x="648060" y="87630"/>
                  </a:cubicBezTo>
                  <a:cubicBezTo>
                    <a:pt x="609007" y="88582"/>
                    <a:pt x="581385" y="99060"/>
                    <a:pt x="561382" y="122872"/>
                  </a:cubicBezTo>
                  <a:cubicBezTo>
                    <a:pt x="534712" y="156210"/>
                    <a:pt x="535665" y="197168"/>
                    <a:pt x="544237" y="237172"/>
                  </a:cubicBezTo>
                  <a:cubicBezTo>
                    <a:pt x="547095" y="256222"/>
                    <a:pt x="533760" y="241935"/>
                    <a:pt x="532807" y="240030"/>
                  </a:cubicBezTo>
                  <a:cubicBezTo>
                    <a:pt x="495660" y="194310"/>
                    <a:pt x="469942" y="126682"/>
                    <a:pt x="470895" y="114300"/>
                  </a:cubicBezTo>
                  <a:cubicBezTo>
                    <a:pt x="471847" y="98107"/>
                    <a:pt x="480420" y="45720"/>
                    <a:pt x="477562" y="29527"/>
                  </a:cubicBezTo>
                  <a:cubicBezTo>
                    <a:pt x="472800" y="7620"/>
                    <a:pt x="459465" y="0"/>
                    <a:pt x="436605" y="0"/>
                  </a:cubicBezTo>
                  <a:cubicBezTo>
                    <a:pt x="423270" y="0"/>
                    <a:pt x="412792" y="11430"/>
                    <a:pt x="400410" y="9525"/>
                  </a:cubicBezTo>
                  <a:cubicBezTo>
                    <a:pt x="387075" y="7620"/>
                    <a:pt x="375645" y="16192"/>
                    <a:pt x="368025" y="25717"/>
                  </a:cubicBezTo>
                  <a:cubicBezTo>
                    <a:pt x="350880" y="48577"/>
                    <a:pt x="355642" y="69532"/>
                    <a:pt x="371835" y="92392"/>
                  </a:cubicBezTo>
                  <a:cubicBezTo>
                    <a:pt x="378502" y="100965"/>
                    <a:pt x="380407" y="109538"/>
                    <a:pt x="377550" y="120015"/>
                  </a:cubicBezTo>
                  <a:cubicBezTo>
                    <a:pt x="370882" y="143827"/>
                    <a:pt x="364215" y="167640"/>
                    <a:pt x="353737" y="190500"/>
                  </a:cubicBezTo>
                  <a:cubicBezTo>
                    <a:pt x="346117" y="206693"/>
                    <a:pt x="327067" y="226695"/>
                    <a:pt x="307065" y="232410"/>
                  </a:cubicBezTo>
                  <a:cubicBezTo>
                    <a:pt x="332782" y="167640"/>
                    <a:pt x="293730" y="86677"/>
                    <a:pt x="248962" y="70485"/>
                  </a:cubicBezTo>
                  <a:cubicBezTo>
                    <a:pt x="188955" y="49530"/>
                    <a:pt x="124185" y="73342"/>
                    <a:pt x="101325" y="116205"/>
                  </a:cubicBezTo>
                  <a:cubicBezTo>
                    <a:pt x="87037" y="141922"/>
                    <a:pt x="83227" y="172402"/>
                    <a:pt x="86085" y="202882"/>
                  </a:cubicBezTo>
                  <a:cubicBezTo>
                    <a:pt x="90847" y="248602"/>
                    <a:pt x="127995" y="278130"/>
                    <a:pt x="169905" y="288607"/>
                  </a:cubicBezTo>
                  <a:cubicBezTo>
                    <a:pt x="134662" y="298132"/>
                    <a:pt x="106087" y="326707"/>
                    <a:pt x="87990" y="348615"/>
                  </a:cubicBezTo>
                  <a:cubicBezTo>
                    <a:pt x="77512" y="361950"/>
                    <a:pt x="29887" y="436245"/>
                    <a:pt x="13695" y="458152"/>
                  </a:cubicBezTo>
                  <a:cubicBezTo>
                    <a:pt x="-4403" y="481965"/>
                    <a:pt x="-4403" y="495300"/>
                    <a:pt x="12742" y="520065"/>
                  </a:cubicBezTo>
                  <a:cubicBezTo>
                    <a:pt x="36555" y="555307"/>
                    <a:pt x="64177" y="585788"/>
                    <a:pt x="101325" y="606743"/>
                  </a:cubicBezTo>
                  <a:cubicBezTo>
                    <a:pt x="116565" y="615315"/>
                    <a:pt x="118470" y="623888"/>
                    <a:pt x="115612" y="640080"/>
                  </a:cubicBezTo>
                  <a:cubicBezTo>
                    <a:pt x="103230" y="717232"/>
                    <a:pt x="92752" y="800100"/>
                    <a:pt x="82275" y="878205"/>
                  </a:cubicBezTo>
                  <a:cubicBezTo>
                    <a:pt x="79417" y="899160"/>
                    <a:pt x="108945" y="908685"/>
                    <a:pt x="120375" y="907732"/>
                  </a:cubicBezTo>
                  <a:cubicBezTo>
                    <a:pt x="131805" y="906780"/>
                    <a:pt x="158475" y="900113"/>
                    <a:pt x="163237" y="889635"/>
                  </a:cubicBezTo>
                  <a:cubicBezTo>
                    <a:pt x="170857" y="873443"/>
                    <a:pt x="174667" y="856297"/>
                    <a:pt x="178477" y="839152"/>
                  </a:cubicBezTo>
                  <a:cubicBezTo>
                    <a:pt x="192765" y="775335"/>
                    <a:pt x="206100" y="711518"/>
                    <a:pt x="219435" y="647700"/>
                  </a:cubicBezTo>
                  <a:cubicBezTo>
                    <a:pt x="222292" y="635318"/>
                    <a:pt x="227055" y="624840"/>
                    <a:pt x="235627" y="616268"/>
                  </a:cubicBezTo>
                  <a:cubicBezTo>
                    <a:pt x="243247" y="607695"/>
                    <a:pt x="251820" y="608647"/>
                    <a:pt x="257535" y="619125"/>
                  </a:cubicBezTo>
                  <a:cubicBezTo>
                    <a:pt x="260392" y="623888"/>
                    <a:pt x="261345" y="630555"/>
                    <a:pt x="263250" y="636270"/>
                  </a:cubicBezTo>
                  <a:cubicBezTo>
                    <a:pt x="272775" y="671513"/>
                    <a:pt x="273727" y="708660"/>
                    <a:pt x="278490" y="744855"/>
                  </a:cubicBezTo>
                  <a:cubicBezTo>
                    <a:pt x="284205" y="786765"/>
                    <a:pt x="288967" y="829627"/>
                    <a:pt x="293730" y="871538"/>
                  </a:cubicBezTo>
                  <a:cubicBezTo>
                    <a:pt x="294682" y="881063"/>
                    <a:pt x="295635" y="891540"/>
                    <a:pt x="306112" y="897255"/>
                  </a:cubicBezTo>
                  <a:cubicBezTo>
                    <a:pt x="327067" y="909638"/>
                    <a:pt x="349927" y="910590"/>
                    <a:pt x="371835" y="900113"/>
                  </a:cubicBezTo>
                  <a:cubicBezTo>
                    <a:pt x="390885" y="891540"/>
                    <a:pt x="388027" y="874395"/>
                    <a:pt x="388027" y="858202"/>
                  </a:cubicBezTo>
                  <a:cubicBezTo>
                    <a:pt x="388027" y="798195"/>
                    <a:pt x="378502" y="740093"/>
                    <a:pt x="372787" y="681038"/>
                  </a:cubicBezTo>
                  <a:cubicBezTo>
                    <a:pt x="364215" y="601027"/>
                    <a:pt x="357547" y="521018"/>
                    <a:pt x="354690" y="441007"/>
                  </a:cubicBezTo>
                  <a:cubicBezTo>
                    <a:pt x="352785" y="391477"/>
                    <a:pt x="364215" y="346710"/>
                    <a:pt x="393742" y="307657"/>
                  </a:cubicBezTo>
                  <a:cubicBezTo>
                    <a:pt x="406125" y="290513"/>
                    <a:pt x="420412" y="270510"/>
                    <a:pt x="435652" y="246697"/>
                  </a:cubicBezTo>
                  <a:cubicBezTo>
                    <a:pt x="461370" y="293370"/>
                    <a:pt x="485182" y="347663"/>
                    <a:pt x="504232" y="395288"/>
                  </a:cubicBezTo>
                  <a:cubicBezTo>
                    <a:pt x="507090" y="402907"/>
                    <a:pt x="507090" y="410527"/>
                    <a:pt x="508042" y="419100"/>
                  </a:cubicBezTo>
                  <a:cubicBezTo>
                    <a:pt x="510900" y="457200"/>
                    <a:pt x="508995" y="494347"/>
                    <a:pt x="504232" y="531495"/>
                  </a:cubicBezTo>
                  <a:cubicBezTo>
                    <a:pt x="491850" y="639127"/>
                    <a:pt x="481372" y="747713"/>
                    <a:pt x="465180" y="855345"/>
                  </a:cubicBezTo>
                  <a:cubicBezTo>
                    <a:pt x="460417" y="889635"/>
                    <a:pt x="476610" y="910590"/>
                    <a:pt x="510900" y="913447"/>
                  </a:cubicBezTo>
                  <a:cubicBezTo>
                    <a:pt x="534712" y="915352"/>
                    <a:pt x="546142" y="908685"/>
                    <a:pt x="552810" y="885825"/>
                  </a:cubicBezTo>
                  <a:cubicBezTo>
                    <a:pt x="557572" y="869632"/>
                    <a:pt x="561382" y="853440"/>
                    <a:pt x="564240" y="836295"/>
                  </a:cubicBezTo>
                  <a:cubicBezTo>
                    <a:pt x="576622" y="771525"/>
                    <a:pt x="589005" y="705802"/>
                    <a:pt x="601387" y="641032"/>
                  </a:cubicBezTo>
                  <a:cubicBezTo>
                    <a:pt x="602340" y="634365"/>
                    <a:pt x="605197" y="627697"/>
                    <a:pt x="609007" y="621982"/>
                  </a:cubicBezTo>
                  <a:cubicBezTo>
                    <a:pt x="614722" y="612457"/>
                    <a:pt x="626152" y="609600"/>
                    <a:pt x="631867" y="620077"/>
                  </a:cubicBezTo>
                  <a:cubicBezTo>
                    <a:pt x="633772" y="623888"/>
                    <a:pt x="634725" y="631507"/>
                    <a:pt x="634725" y="635318"/>
                  </a:cubicBezTo>
                  <a:cubicBezTo>
                    <a:pt x="640440" y="674370"/>
                    <a:pt x="641392" y="842963"/>
                    <a:pt x="639487" y="890588"/>
                  </a:cubicBezTo>
                  <a:cubicBezTo>
                    <a:pt x="638535" y="911543"/>
                    <a:pt x="667110" y="928688"/>
                    <a:pt x="703305" y="925830"/>
                  </a:cubicBezTo>
                  <a:cubicBezTo>
                    <a:pt x="734737" y="922020"/>
                    <a:pt x="739500" y="907732"/>
                    <a:pt x="743310" y="877252"/>
                  </a:cubicBezTo>
                  <a:cubicBezTo>
                    <a:pt x="744262" y="868680"/>
                    <a:pt x="742357" y="723900"/>
                    <a:pt x="738547" y="661035"/>
                  </a:cubicBezTo>
                  <a:cubicBezTo>
                    <a:pt x="733785" y="638175"/>
                    <a:pt x="739500" y="623888"/>
                    <a:pt x="751882" y="609600"/>
                  </a:cubicBezTo>
                  <a:close/>
                  <a:moveTo>
                    <a:pt x="640440" y="102870"/>
                  </a:moveTo>
                  <a:cubicBezTo>
                    <a:pt x="711877" y="96202"/>
                    <a:pt x="738547" y="151447"/>
                    <a:pt x="739500" y="199072"/>
                  </a:cubicBezTo>
                  <a:cubicBezTo>
                    <a:pt x="740452" y="246697"/>
                    <a:pt x="717592" y="290513"/>
                    <a:pt x="648060" y="291465"/>
                  </a:cubicBezTo>
                  <a:cubicBezTo>
                    <a:pt x="592815" y="288607"/>
                    <a:pt x="557572" y="263843"/>
                    <a:pt x="555667" y="200977"/>
                  </a:cubicBezTo>
                  <a:cubicBezTo>
                    <a:pt x="554715" y="139065"/>
                    <a:pt x="585195" y="107632"/>
                    <a:pt x="640440" y="102870"/>
                  </a:cubicBezTo>
                  <a:close/>
                  <a:moveTo>
                    <a:pt x="376597" y="40957"/>
                  </a:moveTo>
                  <a:cubicBezTo>
                    <a:pt x="379455" y="36195"/>
                    <a:pt x="388027" y="26670"/>
                    <a:pt x="394695" y="29527"/>
                  </a:cubicBezTo>
                  <a:cubicBezTo>
                    <a:pt x="402315" y="32385"/>
                    <a:pt x="400410" y="39052"/>
                    <a:pt x="398505" y="44767"/>
                  </a:cubicBezTo>
                  <a:cubicBezTo>
                    <a:pt x="394695" y="57150"/>
                    <a:pt x="389932" y="68580"/>
                    <a:pt x="383265" y="86677"/>
                  </a:cubicBezTo>
                  <a:cubicBezTo>
                    <a:pt x="373740" y="66675"/>
                    <a:pt x="369930" y="54292"/>
                    <a:pt x="376597" y="40957"/>
                  </a:cubicBezTo>
                  <a:close/>
                  <a:moveTo>
                    <a:pt x="100372" y="178118"/>
                  </a:moveTo>
                  <a:cubicBezTo>
                    <a:pt x="103230" y="115252"/>
                    <a:pt x="143235" y="77152"/>
                    <a:pt x="208005" y="78105"/>
                  </a:cubicBezTo>
                  <a:cubicBezTo>
                    <a:pt x="260392" y="78105"/>
                    <a:pt x="302302" y="132397"/>
                    <a:pt x="300397" y="189547"/>
                  </a:cubicBezTo>
                  <a:cubicBezTo>
                    <a:pt x="298492" y="237172"/>
                    <a:pt x="253725" y="278130"/>
                    <a:pt x="206100" y="277177"/>
                  </a:cubicBezTo>
                  <a:cubicBezTo>
                    <a:pt x="147045" y="276225"/>
                    <a:pt x="105135" y="246697"/>
                    <a:pt x="100372" y="178118"/>
                  </a:cubicBezTo>
                  <a:close/>
                  <a:moveTo>
                    <a:pt x="377550" y="295275"/>
                  </a:moveTo>
                  <a:cubicBezTo>
                    <a:pt x="370882" y="303847"/>
                    <a:pt x="367072" y="314325"/>
                    <a:pt x="359452" y="322897"/>
                  </a:cubicBezTo>
                  <a:cubicBezTo>
                    <a:pt x="338497" y="345757"/>
                    <a:pt x="335640" y="374332"/>
                    <a:pt x="335640" y="402907"/>
                  </a:cubicBezTo>
                  <a:cubicBezTo>
                    <a:pt x="335640" y="479107"/>
                    <a:pt x="339450" y="555307"/>
                    <a:pt x="348022" y="631507"/>
                  </a:cubicBezTo>
                  <a:cubicBezTo>
                    <a:pt x="354690" y="690563"/>
                    <a:pt x="360405" y="749618"/>
                    <a:pt x="365167" y="808672"/>
                  </a:cubicBezTo>
                  <a:cubicBezTo>
                    <a:pt x="367072" y="828675"/>
                    <a:pt x="371835" y="847725"/>
                    <a:pt x="367072" y="867727"/>
                  </a:cubicBezTo>
                  <a:cubicBezTo>
                    <a:pt x="364215" y="880110"/>
                    <a:pt x="354690" y="888682"/>
                    <a:pt x="341355" y="887730"/>
                  </a:cubicBezTo>
                  <a:cubicBezTo>
                    <a:pt x="328020" y="886777"/>
                    <a:pt x="315637" y="885825"/>
                    <a:pt x="309922" y="870585"/>
                  </a:cubicBezTo>
                  <a:cubicBezTo>
                    <a:pt x="304207" y="854393"/>
                    <a:pt x="302302" y="838200"/>
                    <a:pt x="299445" y="821055"/>
                  </a:cubicBezTo>
                  <a:cubicBezTo>
                    <a:pt x="289920" y="758190"/>
                    <a:pt x="289920" y="694372"/>
                    <a:pt x="275632" y="632460"/>
                  </a:cubicBezTo>
                  <a:cubicBezTo>
                    <a:pt x="273727" y="624840"/>
                    <a:pt x="272775" y="617220"/>
                    <a:pt x="269917" y="609600"/>
                  </a:cubicBezTo>
                  <a:cubicBezTo>
                    <a:pt x="262297" y="589597"/>
                    <a:pt x="241342" y="582930"/>
                    <a:pt x="225150" y="597218"/>
                  </a:cubicBezTo>
                  <a:cubicBezTo>
                    <a:pt x="215625" y="604838"/>
                    <a:pt x="208005" y="614363"/>
                    <a:pt x="205147" y="628650"/>
                  </a:cubicBezTo>
                  <a:cubicBezTo>
                    <a:pt x="189907" y="701993"/>
                    <a:pt x="173715" y="775335"/>
                    <a:pt x="156570" y="848677"/>
                  </a:cubicBezTo>
                  <a:cubicBezTo>
                    <a:pt x="154665" y="855345"/>
                    <a:pt x="152760" y="862013"/>
                    <a:pt x="149902" y="867727"/>
                  </a:cubicBezTo>
                  <a:cubicBezTo>
                    <a:pt x="141330" y="887730"/>
                    <a:pt x="130852" y="895350"/>
                    <a:pt x="109897" y="888682"/>
                  </a:cubicBezTo>
                  <a:cubicBezTo>
                    <a:pt x="86085" y="888682"/>
                    <a:pt x="97515" y="849630"/>
                    <a:pt x="97515" y="841057"/>
                  </a:cubicBezTo>
                  <a:cubicBezTo>
                    <a:pt x="101325" y="778193"/>
                    <a:pt x="117517" y="692468"/>
                    <a:pt x="127042" y="630555"/>
                  </a:cubicBezTo>
                  <a:cubicBezTo>
                    <a:pt x="129900" y="608647"/>
                    <a:pt x="132757" y="612457"/>
                    <a:pt x="150855" y="599122"/>
                  </a:cubicBezTo>
                  <a:cubicBezTo>
                    <a:pt x="159427" y="592455"/>
                    <a:pt x="168952" y="556260"/>
                    <a:pt x="151807" y="538163"/>
                  </a:cubicBezTo>
                  <a:cubicBezTo>
                    <a:pt x="140377" y="524827"/>
                    <a:pt x="139425" y="512445"/>
                    <a:pt x="142282" y="497205"/>
                  </a:cubicBezTo>
                  <a:cubicBezTo>
                    <a:pt x="145140" y="482918"/>
                    <a:pt x="148950" y="468630"/>
                    <a:pt x="150855" y="453390"/>
                  </a:cubicBezTo>
                  <a:cubicBezTo>
                    <a:pt x="152760" y="444818"/>
                    <a:pt x="153712" y="435293"/>
                    <a:pt x="150855" y="426720"/>
                  </a:cubicBezTo>
                  <a:cubicBezTo>
                    <a:pt x="149902" y="421957"/>
                    <a:pt x="147045" y="417195"/>
                    <a:pt x="141330" y="417195"/>
                  </a:cubicBezTo>
                  <a:cubicBezTo>
                    <a:pt x="136567" y="417195"/>
                    <a:pt x="109897" y="455295"/>
                    <a:pt x="98467" y="470535"/>
                  </a:cubicBezTo>
                  <a:cubicBezTo>
                    <a:pt x="91800" y="480060"/>
                    <a:pt x="93705" y="489585"/>
                    <a:pt x="100372" y="498157"/>
                  </a:cubicBezTo>
                  <a:cubicBezTo>
                    <a:pt x="109897" y="510540"/>
                    <a:pt x="118470" y="523875"/>
                    <a:pt x="127995" y="536257"/>
                  </a:cubicBezTo>
                  <a:cubicBezTo>
                    <a:pt x="131805" y="541020"/>
                    <a:pt x="135615" y="544830"/>
                    <a:pt x="139425" y="550545"/>
                  </a:cubicBezTo>
                  <a:cubicBezTo>
                    <a:pt x="147045" y="561975"/>
                    <a:pt x="145140" y="581025"/>
                    <a:pt x="136567" y="588645"/>
                  </a:cubicBezTo>
                  <a:cubicBezTo>
                    <a:pt x="125137" y="599122"/>
                    <a:pt x="115612" y="594360"/>
                    <a:pt x="104182" y="587693"/>
                  </a:cubicBezTo>
                  <a:cubicBezTo>
                    <a:pt x="67035" y="567690"/>
                    <a:pt x="42270" y="536257"/>
                    <a:pt x="21315" y="501015"/>
                  </a:cubicBezTo>
                  <a:cubicBezTo>
                    <a:pt x="14647" y="490538"/>
                    <a:pt x="20362" y="480060"/>
                    <a:pt x="24172" y="469582"/>
                  </a:cubicBezTo>
                  <a:cubicBezTo>
                    <a:pt x="32745" y="446722"/>
                    <a:pt x="100372" y="360045"/>
                    <a:pt x="123232" y="332422"/>
                  </a:cubicBezTo>
                  <a:cubicBezTo>
                    <a:pt x="143235" y="308610"/>
                    <a:pt x="179430" y="288607"/>
                    <a:pt x="214672" y="293370"/>
                  </a:cubicBezTo>
                  <a:cubicBezTo>
                    <a:pt x="229912" y="295275"/>
                    <a:pt x="246105" y="289560"/>
                    <a:pt x="259440" y="280988"/>
                  </a:cubicBezTo>
                  <a:cubicBezTo>
                    <a:pt x="285157" y="265747"/>
                    <a:pt x="309922" y="249555"/>
                    <a:pt x="334687" y="234315"/>
                  </a:cubicBezTo>
                  <a:cubicBezTo>
                    <a:pt x="348975" y="225743"/>
                    <a:pt x="358500" y="214313"/>
                    <a:pt x="366120" y="200025"/>
                  </a:cubicBezTo>
                  <a:cubicBezTo>
                    <a:pt x="383265" y="166688"/>
                    <a:pt x="389932" y="130493"/>
                    <a:pt x="398505" y="95250"/>
                  </a:cubicBezTo>
                  <a:cubicBezTo>
                    <a:pt x="403267" y="76200"/>
                    <a:pt x="406125" y="57150"/>
                    <a:pt x="412792" y="39052"/>
                  </a:cubicBezTo>
                  <a:cubicBezTo>
                    <a:pt x="417555" y="26670"/>
                    <a:pt x="428985" y="18097"/>
                    <a:pt x="443272" y="21907"/>
                  </a:cubicBezTo>
                  <a:cubicBezTo>
                    <a:pt x="455655" y="24765"/>
                    <a:pt x="459465" y="35242"/>
                    <a:pt x="459465" y="46672"/>
                  </a:cubicBezTo>
                  <a:cubicBezTo>
                    <a:pt x="459465" y="86677"/>
                    <a:pt x="452797" y="124777"/>
                    <a:pt x="446130" y="163830"/>
                  </a:cubicBezTo>
                  <a:cubicBezTo>
                    <a:pt x="438510" y="214313"/>
                    <a:pt x="406125" y="254318"/>
                    <a:pt x="377550" y="295275"/>
                  </a:cubicBezTo>
                  <a:close/>
                  <a:moveTo>
                    <a:pt x="140377" y="444818"/>
                  </a:moveTo>
                  <a:cubicBezTo>
                    <a:pt x="131805" y="471488"/>
                    <a:pt x="130852" y="486727"/>
                    <a:pt x="124185" y="501015"/>
                  </a:cubicBezTo>
                  <a:cubicBezTo>
                    <a:pt x="100372" y="484822"/>
                    <a:pt x="128947" y="459105"/>
                    <a:pt x="140377" y="444818"/>
                  </a:cubicBezTo>
                  <a:close/>
                  <a:moveTo>
                    <a:pt x="734737" y="501968"/>
                  </a:moveTo>
                  <a:cubicBezTo>
                    <a:pt x="743310" y="484822"/>
                    <a:pt x="744262" y="470535"/>
                    <a:pt x="729975" y="456247"/>
                  </a:cubicBezTo>
                  <a:cubicBezTo>
                    <a:pt x="721402" y="447675"/>
                    <a:pt x="698542" y="415290"/>
                    <a:pt x="690922" y="419100"/>
                  </a:cubicBezTo>
                  <a:cubicBezTo>
                    <a:pt x="683302" y="421957"/>
                    <a:pt x="689017" y="429577"/>
                    <a:pt x="689017" y="434340"/>
                  </a:cubicBezTo>
                  <a:cubicBezTo>
                    <a:pt x="693780" y="465772"/>
                    <a:pt x="697590" y="497205"/>
                    <a:pt x="702352" y="528638"/>
                  </a:cubicBezTo>
                  <a:cubicBezTo>
                    <a:pt x="704257" y="543877"/>
                    <a:pt x="694732" y="555307"/>
                    <a:pt x="689017" y="567690"/>
                  </a:cubicBezTo>
                  <a:cubicBezTo>
                    <a:pt x="670920" y="606743"/>
                    <a:pt x="677587" y="621982"/>
                    <a:pt x="707115" y="632460"/>
                  </a:cubicBezTo>
                  <a:cubicBezTo>
                    <a:pt x="722355" y="635318"/>
                    <a:pt x="716640" y="643890"/>
                    <a:pt x="717592" y="650557"/>
                  </a:cubicBezTo>
                  <a:cubicBezTo>
                    <a:pt x="724260" y="723900"/>
                    <a:pt x="729022" y="796290"/>
                    <a:pt x="724260" y="869632"/>
                  </a:cubicBezTo>
                  <a:cubicBezTo>
                    <a:pt x="723307" y="879157"/>
                    <a:pt x="730927" y="906780"/>
                    <a:pt x="688065" y="908685"/>
                  </a:cubicBezTo>
                  <a:cubicBezTo>
                    <a:pt x="659490" y="909638"/>
                    <a:pt x="651870" y="891540"/>
                    <a:pt x="650917" y="882968"/>
                  </a:cubicBezTo>
                  <a:cubicBezTo>
                    <a:pt x="649965" y="848677"/>
                    <a:pt x="648060" y="813435"/>
                    <a:pt x="649012" y="779145"/>
                  </a:cubicBezTo>
                  <a:cubicBezTo>
                    <a:pt x="649965" y="732472"/>
                    <a:pt x="650917" y="685800"/>
                    <a:pt x="645202" y="640080"/>
                  </a:cubicBezTo>
                  <a:cubicBezTo>
                    <a:pt x="644250" y="631507"/>
                    <a:pt x="642345" y="622935"/>
                    <a:pt x="641392" y="613410"/>
                  </a:cubicBezTo>
                  <a:cubicBezTo>
                    <a:pt x="639487" y="598170"/>
                    <a:pt x="630915" y="590550"/>
                    <a:pt x="615675" y="590550"/>
                  </a:cubicBezTo>
                  <a:cubicBezTo>
                    <a:pt x="600435" y="590550"/>
                    <a:pt x="590910" y="598170"/>
                    <a:pt x="588052" y="612457"/>
                  </a:cubicBezTo>
                  <a:cubicBezTo>
                    <a:pt x="581385" y="647700"/>
                    <a:pt x="575670" y="681990"/>
                    <a:pt x="568050" y="717232"/>
                  </a:cubicBezTo>
                  <a:cubicBezTo>
                    <a:pt x="557572" y="768668"/>
                    <a:pt x="546142" y="820102"/>
                    <a:pt x="534712" y="870585"/>
                  </a:cubicBezTo>
                  <a:cubicBezTo>
                    <a:pt x="531855" y="881063"/>
                    <a:pt x="527092" y="892493"/>
                    <a:pt x="513757" y="892493"/>
                  </a:cubicBezTo>
                  <a:cubicBezTo>
                    <a:pt x="500422" y="892493"/>
                    <a:pt x="483277" y="891540"/>
                    <a:pt x="477562" y="878205"/>
                  </a:cubicBezTo>
                  <a:cubicBezTo>
                    <a:pt x="471847" y="864870"/>
                    <a:pt x="477562" y="844868"/>
                    <a:pt x="479467" y="831532"/>
                  </a:cubicBezTo>
                  <a:cubicBezTo>
                    <a:pt x="486135" y="777240"/>
                    <a:pt x="495660" y="723900"/>
                    <a:pt x="499470" y="669607"/>
                  </a:cubicBezTo>
                  <a:cubicBezTo>
                    <a:pt x="505185" y="585788"/>
                    <a:pt x="522330" y="502920"/>
                    <a:pt x="520425" y="418147"/>
                  </a:cubicBezTo>
                  <a:cubicBezTo>
                    <a:pt x="519472" y="389572"/>
                    <a:pt x="509947" y="363855"/>
                    <a:pt x="496612" y="340043"/>
                  </a:cubicBezTo>
                  <a:cubicBezTo>
                    <a:pt x="486135" y="321945"/>
                    <a:pt x="468990" y="281940"/>
                    <a:pt x="457560" y="264795"/>
                  </a:cubicBezTo>
                  <a:cubicBezTo>
                    <a:pt x="437557" y="234315"/>
                    <a:pt x="445177" y="223838"/>
                    <a:pt x="453750" y="189547"/>
                  </a:cubicBezTo>
                  <a:cubicBezTo>
                    <a:pt x="457560" y="177165"/>
                    <a:pt x="456607" y="163830"/>
                    <a:pt x="465180" y="148590"/>
                  </a:cubicBezTo>
                  <a:cubicBezTo>
                    <a:pt x="477562" y="175260"/>
                    <a:pt x="488992" y="197168"/>
                    <a:pt x="498517" y="220027"/>
                  </a:cubicBezTo>
                  <a:cubicBezTo>
                    <a:pt x="506137" y="238125"/>
                    <a:pt x="516615" y="253365"/>
                    <a:pt x="532807" y="262890"/>
                  </a:cubicBezTo>
                  <a:cubicBezTo>
                    <a:pt x="566145" y="282893"/>
                    <a:pt x="595672" y="309563"/>
                    <a:pt x="638535" y="312420"/>
                  </a:cubicBezTo>
                  <a:cubicBezTo>
                    <a:pt x="663300" y="314325"/>
                    <a:pt x="688065" y="327660"/>
                    <a:pt x="706162" y="346710"/>
                  </a:cubicBezTo>
                  <a:cubicBezTo>
                    <a:pt x="738547" y="381952"/>
                    <a:pt x="769027" y="418147"/>
                    <a:pt x="790935" y="460057"/>
                  </a:cubicBezTo>
                  <a:cubicBezTo>
                    <a:pt x="797602" y="472440"/>
                    <a:pt x="799507" y="482918"/>
                    <a:pt x="796650" y="497205"/>
                  </a:cubicBezTo>
                  <a:cubicBezTo>
                    <a:pt x="788077" y="542925"/>
                    <a:pt x="762360" y="567690"/>
                    <a:pt x="734737" y="609600"/>
                  </a:cubicBezTo>
                  <a:cubicBezTo>
                    <a:pt x="728070" y="616268"/>
                    <a:pt x="714735" y="624840"/>
                    <a:pt x="703305" y="616268"/>
                  </a:cubicBezTo>
                  <a:cubicBezTo>
                    <a:pt x="692827" y="607695"/>
                    <a:pt x="689970" y="597218"/>
                    <a:pt x="694732" y="586740"/>
                  </a:cubicBezTo>
                  <a:cubicBezTo>
                    <a:pt x="707115" y="558165"/>
                    <a:pt x="721402" y="529590"/>
                    <a:pt x="734737" y="501968"/>
                  </a:cubicBezTo>
                  <a:close/>
                  <a:moveTo>
                    <a:pt x="708067" y="454343"/>
                  </a:moveTo>
                  <a:cubicBezTo>
                    <a:pt x="720450" y="466725"/>
                    <a:pt x="729975" y="492443"/>
                    <a:pt x="714735" y="508635"/>
                  </a:cubicBezTo>
                  <a:cubicBezTo>
                    <a:pt x="712830" y="498157"/>
                    <a:pt x="710925" y="471488"/>
                    <a:pt x="708067" y="454343"/>
                  </a:cubicBezTo>
                  <a:close/>
                </a:path>
              </a:pathLst>
            </a:custGeom>
            <a:solidFill>
              <a:srgbClr val="000000"/>
            </a:solidFill>
            <a:ln w="9525" cap="flat">
              <a:noFill/>
              <a:prstDash val="solid"/>
              <a:miter/>
            </a:ln>
          </p:spPr>
          <p:txBody>
            <a:bodyPr rtlCol="0" anchor="ctr"/>
            <a:lstStyle/>
            <a:p>
              <a:endParaRPr lang="en-US"/>
            </a:p>
          </p:txBody>
        </p:sp>
        <p:sp>
          <p:nvSpPr>
            <p:cNvPr id="10" name="Freeform 99">
              <a:extLst>
                <a:ext uri="{FF2B5EF4-FFF2-40B4-BE49-F238E27FC236}">
                  <a16:creationId xmlns:a16="http://schemas.microsoft.com/office/drawing/2014/main" id="{407F7E4E-AE64-1881-6401-B778D4BD7736}"/>
                </a:ext>
              </a:extLst>
            </p:cNvPr>
            <p:cNvSpPr/>
            <p:nvPr/>
          </p:nvSpPr>
          <p:spPr>
            <a:xfrm>
              <a:off x="6475049" y="5476354"/>
              <a:ext cx="65359" cy="183400"/>
            </a:xfrm>
            <a:custGeom>
              <a:avLst/>
              <a:gdLst>
                <a:gd name="connsiteX0" fmla="*/ 42907 w 65359"/>
                <a:gd name="connsiteY0" fmla="*/ 183401 h 183400"/>
                <a:gd name="connsiteX1" fmla="*/ 63863 w 65359"/>
                <a:gd name="connsiteY1" fmla="*/ 87198 h 183400"/>
                <a:gd name="connsiteX2" fmla="*/ 17190 w 65359"/>
                <a:gd name="connsiteY2" fmla="*/ 2426 h 183400"/>
                <a:gd name="connsiteX3" fmla="*/ 3855 w 65359"/>
                <a:gd name="connsiteY3" fmla="*/ 3378 h 183400"/>
                <a:gd name="connsiteX4" fmla="*/ 1950 w 65359"/>
                <a:gd name="connsiteY4" fmla="*/ 16713 h 183400"/>
                <a:gd name="connsiteX5" fmla="*/ 17190 w 65359"/>
                <a:gd name="connsiteY5" fmla="*/ 34810 h 183400"/>
                <a:gd name="connsiteX6" fmla="*/ 42907 w 65359"/>
                <a:gd name="connsiteY6" fmla="*/ 153873 h 183400"/>
                <a:gd name="connsiteX7" fmla="*/ 42907 w 65359"/>
                <a:gd name="connsiteY7" fmla="*/ 183401 h 1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59" h="183400">
                  <a:moveTo>
                    <a:pt x="42907" y="183401"/>
                  </a:moveTo>
                  <a:cubicBezTo>
                    <a:pt x="58147" y="148158"/>
                    <a:pt x="69578" y="119583"/>
                    <a:pt x="63863" y="87198"/>
                  </a:cubicBezTo>
                  <a:cubicBezTo>
                    <a:pt x="58147" y="53860"/>
                    <a:pt x="35288" y="29095"/>
                    <a:pt x="17190" y="2426"/>
                  </a:cubicBezTo>
                  <a:cubicBezTo>
                    <a:pt x="14332" y="-1385"/>
                    <a:pt x="7665" y="-432"/>
                    <a:pt x="3855" y="3378"/>
                  </a:cubicBezTo>
                  <a:cubicBezTo>
                    <a:pt x="-907" y="7188"/>
                    <a:pt x="-907" y="11951"/>
                    <a:pt x="1950" y="16713"/>
                  </a:cubicBezTo>
                  <a:cubicBezTo>
                    <a:pt x="6713" y="23381"/>
                    <a:pt x="12428" y="28143"/>
                    <a:pt x="17190" y="34810"/>
                  </a:cubicBezTo>
                  <a:cubicBezTo>
                    <a:pt x="41955" y="71006"/>
                    <a:pt x="60053" y="108153"/>
                    <a:pt x="42907" y="153873"/>
                  </a:cubicBezTo>
                  <a:cubicBezTo>
                    <a:pt x="40050" y="160540"/>
                    <a:pt x="36240" y="168160"/>
                    <a:pt x="42907" y="183401"/>
                  </a:cubicBezTo>
                  <a:close/>
                </a:path>
              </a:pathLst>
            </a:custGeom>
            <a:solidFill>
              <a:srgbClr val="000000"/>
            </a:solidFill>
            <a:ln w="9525" cap="flat">
              <a:noFill/>
              <a:prstDash val="solid"/>
              <a:miter/>
            </a:ln>
          </p:spPr>
          <p:txBody>
            <a:bodyPr rtlCol="0" anchor="ctr"/>
            <a:lstStyle/>
            <a:p>
              <a:endParaRPr lang="en-US"/>
            </a:p>
          </p:txBody>
        </p:sp>
        <p:sp>
          <p:nvSpPr>
            <p:cNvPr id="11" name="Freeform 100">
              <a:extLst>
                <a:ext uri="{FF2B5EF4-FFF2-40B4-BE49-F238E27FC236}">
                  <a16:creationId xmlns:a16="http://schemas.microsoft.com/office/drawing/2014/main" id="{C64F6B15-E8CC-4C4F-6963-D8C5562767BB}"/>
                </a:ext>
              </a:extLst>
            </p:cNvPr>
            <p:cNvSpPr/>
            <p:nvPr/>
          </p:nvSpPr>
          <p:spPr>
            <a:xfrm>
              <a:off x="5552008" y="5517529"/>
              <a:ext cx="60121" cy="174590"/>
            </a:xfrm>
            <a:custGeom>
              <a:avLst/>
              <a:gdLst>
                <a:gd name="connsiteX0" fmla="*/ 48691 w 60121"/>
                <a:gd name="connsiteY0" fmla="*/ 168895 h 174590"/>
                <a:gd name="connsiteX1" fmla="*/ 15354 w 60121"/>
                <a:gd name="connsiteY1" fmla="*/ 87933 h 174590"/>
                <a:gd name="connsiteX2" fmla="*/ 60121 w 60121"/>
                <a:gd name="connsiteY2" fmla="*/ 1255 h 174590"/>
                <a:gd name="connsiteX3" fmla="*/ 24879 w 60121"/>
                <a:gd name="connsiteY3" fmla="*/ 17447 h 174590"/>
                <a:gd name="connsiteX4" fmla="*/ 114 w 60121"/>
                <a:gd name="connsiteY4" fmla="*/ 119365 h 174590"/>
                <a:gd name="connsiteX5" fmla="*/ 18211 w 60121"/>
                <a:gd name="connsiteY5" fmla="*/ 162227 h 174590"/>
                <a:gd name="connsiteX6" fmla="*/ 48691 w 60121"/>
                <a:gd name="connsiteY6" fmla="*/ 168895 h 17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21" h="174590">
                  <a:moveTo>
                    <a:pt x="48691" y="168895"/>
                  </a:moveTo>
                  <a:cubicBezTo>
                    <a:pt x="14401" y="150797"/>
                    <a:pt x="11544" y="120318"/>
                    <a:pt x="15354" y="87933"/>
                  </a:cubicBezTo>
                  <a:cubicBezTo>
                    <a:pt x="19164" y="54595"/>
                    <a:pt x="33451" y="26972"/>
                    <a:pt x="60121" y="1255"/>
                  </a:cubicBezTo>
                  <a:cubicBezTo>
                    <a:pt x="40119" y="-3507"/>
                    <a:pt x="31546" y="6018"/>
                    <a:pt x="24879" y="17447"/>
                  </a:cubicBezTo>
                  <a:cubicBezTo>
                    <a:pt x="3924" y="47927"/>
                    <a:pt x="-839" y="83170"/>
                    <a:pt x="114" y="119365"/>
                  </a:cubicBezTo>
                  <a:cubicBezTo>
                    <a:pt x="114" y="135558"/>
                    <a:pt x="8686" y="149845"/>
                    <a:pt x="18211" y="162227"/>
                  </a:cubicBezTo>
                  <a:cubicBezTo>
                    <a:pt x="23926" y="172705"/>
                    <a:pt x="33451" y="180325"/>
                    <a:pt x="48691" y="168895"/>
                  </a:cubicBezTo>
                  <a:close/>
                </a:path>
              </a:pathLst>
            </a:custGeom>
            <a:solidFill>
              <a:srgbClr val="000000"/>
            </a:solidFill>
            <a:ln w="9525" cap="flat">
              <a:noFill/>
              <a:prstDash val="solid"/>
              <a:miter/>
            </a:ln>
          </p:spPr>
          <p:txBody>
            <a:bodyPr rtlCol="0" anchor="ctr"/>
            <a:lstStyle/>
            <a:p>
              <a:endParaRPr lang="en-US"/>
            </a:p>
          </p:txBody>
        </p:sp>
        <p:sp>
          <p:nvSpPr>
            <p:cNvPr id="12" name="Freeform 101">
              <a:extLst>
                <a:ext uri="{FF2B5EF4-FFF2-40B4-BE49-F238E27FC236}">
                  <a16:creationId xmlns:a16="http://schemas.microsoft.com/office/drawing/2014/main" id="{C7C25454-2288-95B6-2557-553FDD8562B4}"/>
                </a:ext>
              </a:extLst>
            </p:cNvPr>
            <p:cNvSpPr/>
            <p:nvPr/>
          </p:nvSpPr>
          <p:spPr>
            <a:xfrm>
              <a:off x="5568474" y="6044872"/>
              <a:ext cx="153193" cy="17789"/>
            </a:xfrm>
            <a:custGeom>
              <a:avLst/>
              <a:gdLst>
                <a:gd name="connsiteX0" fmla="*/ 72231 w 153193"/>
                <a:gd name="connsiteY0" fmla="*/ 1597 h 17789"/>
                <a:gd name="connsiteX1" fmla="*/ 4604 w 153193"/>
                <a:gd name="connsiteY1" fmla="*/ 9217 h 17789"/>
                <a:gd name="connsiteX2" fmla="*/ 24606 w 153193"/>
                <a:gd name="connsiteY2" fmla="*/ 13980 h 17789"/>
                <a:gd name="connsiteX3" fmla="*/ 153194 w 153193"/>
                <a:gd name="connsiteY3" fmla="*/ 17790 h 17789"/>
                <a:gd name="connsiteX4" fmla="*/ 72231 w 153193"/>
                <a:gd name="connsiteY4" fmla="*/ 1597 h 17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93" h="17789">
                  <a:moveTo>
                    <a:pt x="72231" y="1597"/>
                  </a:moveTo>
                  <a:cubicBezTo>
                    <a:pt x="50323" y="3502"/>
                    <a:pt x="-18256" y="-6975"/>
                    <a:pt x="4604" y="9217"/>
                  </a:cubicBezTo>
                  <a:cubicBezTo>
                    <a:pt x="11271" y="11122"/>
                    <a:pt x="17938" y="12075"/>
                    <a:pt x="24606" y="13980"/>
                  </a:cubicBezTo>
                  <a:cubicBezTo>
                    <a:pt x="67469" y="21600"/>
                    <a:pt x="110331" y="12075"/>
                    <a:pt x="153194" y="17790"/>
                  </a:cubicBezTo>
                  <a:cubicBezTo>
                    <a:pt x="127476" y="2550"/>
                    <a:pt x="100806" y="-308"/>
                    <a:pt x="72231" y="1597"/>
                  </a:cubicBezTo>
                  <a:close/>
                </a:path>
              </a:pathLst>
            </a:custGeom>
            <a:solidFill>
              <a:srgbClr val="000000"/>
            </a:solidFill>
            <a:ln w="9525" cap="flat">
              <a:noFill/>
              <a:prstDash val="solid"/>
              <a:miter/>
            </a:ln>
          </p:spPr>
          <p:txBody>
            <a:bodyPr rtlCol="0" anchor="ctr"/>
            <a:lstStyle/>
            <a:p>
              <a:endParaRPr lang="en-US"/>
            </a:p>
          </p:txBody>
        </p:sp>
        <p:sp>
          <p:nvSpPr>
            <p:cNvPr id="13" name="Freeform 102">
              <a:extLst>
                <a:ext uri="{FF2B5EF4-FFF2-40B4-BE49-F238E27FC236}">
                  <a16:creationId xmlns:a16="http://schemas.microsoft.com/office/drawing/2014/main" id="{B074EF12-87A1-9F1E-96FF-F3A247BA8BE7}"/>
                </a:ext>
              </a:extLst>
            </p:cNvPr>
            <p:cNvSpPr/>
            <p:nvPr/>
          </p:nvSpPr>
          <p:spPr>
            <a:xfrm>
              <a:off x="6391275" y="6050233"/>
              <a:ext cx="155257" cy="19128"/>
            </a:xfrm>
            <a:custGeom>
              <a:avLst/>
              <a:gdLst>
                <a:gd name="connsiteX0" fmla="*/ 141922 w 155257"/>
                <a:gd name="connsiteY0" fmla="*/ 4810 h 19128"/>
                <a:gd name="connsiteX1" fmla="*/ 11430 w 155257"/>
                <a:gd name="connsiteY1" fmla="*/ 47 h 19128"/>
                <a:gd name="connsiteX2" fmla="*/ 0 w 155257"/>
                <a:gd name="connsiteY2" fmla="*/ 5762 h 19128"/>
                <a:gd name="connsiteX3" fmla="*/ 13335 w 155257"/>
                <a:gd name="connsiteY3" fmla="*/ 13382 h 19128"/>
                <a:gd name="connsiteX4" fmla="*/ 128588 w 155257"/>
                <a:gd name="connsiteY4" fmla="*/ 19097 h 19128"/>
                <a:gd name="connsiteX5" fmla="*/ 155257 w 155257"/>
                <a:gd name="connsiteY5" fmla="*/ 11477 h 19128"/>
                <a:gd name="connsiteX6" fmla="*/ 141922 w 155257"/>
                <a:gd name="connsiteY6" fmla="*/ 4810 h 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57" h="19128">
                  <a:moveTo>
                    <a:pt x="141922" y="4810"/>
                  </a:moveTo>
                  <a:cubicBezTo>
                    <a:pt x="98107" y="2904"/>
                    <a:pt x="55245" y="1952"/>
                    <a:pt x="11430" y="47"/>
                  </a:cubicBezTo>
                  <a:cubicBezTo>
                    <a:pt x="6668" y="47"/>
                    <a:pt x="0" y="-906"/>
                    <a:pt x="0" y="5762"/>
                  </a:cubicBezTo>
                  <a:cubicBezTo>
                    <a:pt x="0" y="14335"/>
                    <a:pt x="7620" y="14335"/>
                    <a:pt x="13335" y="13382"/>
                  </a:cubicBezTo>
                  <a:cubicBezTo>
                    <a:pt x="52388" y="12429"/>
                    <a:pt x="90488" y="18144"/>
                    <a:pt x="128588" y="19097"/>
                  </a:cubicBezTo>
                  <a:cubicBezTo>
                    <a:pt x="138113" y="19097"/>
                    <a:pt x="148590" y="20049"/>
                    <a:pt x="155257" y="11477"/>
                  </a:cubicBezTo>
                  <a:cubicBezTo>
                    <a:pt x="152400" y="5762"/>
                    <a:pt x="146685" y="4810"/>
                    <a:pt x="141922" y="4810"/>
                  </a:cubicBezTo>
                  <a:close/>
                </a:path>
              </a:pathLst>
            </a:custGeom>
            <a:solidFill>
              <a:srgbClr val="000000"/>
            </a:solidFill>
            <a:ln w="9525" cap="flat">
              <a:noFill/>
              <a:prstDash val="solid"/>
              <a:miter/>
            </a:ln>
          </p:spPr>
          <p:txBody>
            <a:bodyPr rtlCol="0" anchor="ctr"/>
            <a:lstStyle/>
            <a:p>
              <a:endParaRPr lang="en-US"/>
            </a:p>
          </p:txBody>
        </p:sp>
      </p:grpSp>
      <p:grpSp>
        <p:nvGrpSpPr>
          <p:cNvPr id="14" name="Graphic 2">
            <a:extLst>
              <a:ext uri="{FF2B5EF4-FFF2-40B4-BE49-F238E27FC236}">
                <a16:creationId xmlns:a16="http://schemas.microsoft.com/office/drawing/2014/main" id="{4D167FF0-C639-3411-527C-8A57A8622D6A}"/>
              </a:ext>
            </a:extLst>
          </p:cNvPr>
          <p:cNvGrpSpPr/>
          <p:nvPr/>
        </p:nvGrpSpPr>
        <p:grpSpPr>
          <a:xfrm>
            <a:off x="9168064" y="4120317"/>
            <a:ext cx="1876453" cy="1798138"/>
            <a:chOff x="2473961" y="4308747"/>
            <a:chExt cx="1108574" cy="958841"/>
          </a:xfrm>
        </p:grpSpPr>
        <p:sp>
          <p:nvSpPr>
            <p:cNvPr id="15" name="Freeform 1985">
              <a:extLst>
                <a:ext uri="{FF2B5EF4-FFF2-40B4-BE49-F238E27FC236}">
                  <a16:creationId xmlns:a16="http://schemas.microsoft.com/office/drawing/2014/main" id="{1691FA3B-5664-98CB-6361-3B6736C6C8FF}"/>
                </a:ext>
              </a:extLst>
            </p:cNvPr>
            <p:cNvSpPr/>
            <p:nvPr/>
          </p:nvSpPr>
          <p:spPr>
            <a:xfrm>
              <a:off x="2971395" y="4593259"/>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457"/>
                    <a:pt x="457" y="686"/>
                    <a:pt x="686" y="914"/>
                  </a:cubicBezTo>
                  <a:close/>
                </a:path>
              </a:pathLst>
            </a:custGeom>
            <a:solidFill>
              <a:srgbClr val="FFFFFF"/>
            </a:solidFill>
            <a:ln w="2286" cap="flat">
              <a:noFill/>
              <a:prstDash val="solid"/>
              <a:miter/>
            </a:ln>
          </p:spPr>
          <p:txBody>
            <a:bodyPr rtlCol="0" anchor="ctr"/>
            <a:lstStyle/>
            <a:p>
              <a:endParaRPr lang="en-US"/>
            </a:p>
          </p:txBody>
        </p:sp>
        <p:sp>
          <p:nvSpPr>
            <p:cNvPr id="16" name="Freeform 1986">
              <a:extLst>
                <a:ext uri="{FF2B5EF4-FFF2-40B4-BE49-F238E27FC236}">
                  <a16:creationId xmlns:a16="http://schemas.microsoft.com/office/drawing/2014/main" id="{CC7EC896-B5B7-5C6E-5805-20992AAB422D}"/>
                </a:ext>
              </a:extLst>
            </p:cNvPr>
            <p:cNvSpPr/>
            <p:nvPr/>
          </p:nvSpPr>
          <p:spPr>
            <a:xfrm>
              <a:off x="2969794" y="4590973"/>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229"/>
                    <a:pt x="457" y="686"/>
                    <a:pt x="686" y="914"/>
                  </a:cubicBezTo>
                  <a:close/>
                </a:path>
              </a:pathLst>
            </a:custGeom>
            <a:solidFill>
              <a:srgbClr val="FFFFFF"/>
            </a:solidFill>
            <a:ln w="2286" cap="flat">
              <a:noFill/>
              <a:prstDash val="solid"/>
              <a:miter/>
            </a:ln>
          </p:spPr>
          <p:txBody>
            <a:bodyPr rtlCol="0" anchor="ctr"/>
            <a:lstStyle/>
            <a:p>
              <a:endParaRPr lang="en-US"/>
            </a:p>
          </p:txBody>
        </p:sp>
        <p:sp>
          <p:nvSpPr>
            <p:cNvPr id="17" name="Freeform 1987">
              <a:extLst>
                <a:ext uri="{FF2B5EF4-FFF2-40B4-BE49-F238E27FC236}">
                  <a16:creationId xmlns:a16="http://schemas.microsoft.com/office/drawing/2014/main" id="{6AAE59E2-7423-60F0-ED5E-900FD3F44F19}"/>
                </a:ext>
              </a:extLst>
            </p:cNvPr>
            <p:cNvSpPr/>
            <p:nvPr/>
          </p:nvSpPr>
          <p:spPr>
            <a:xfrm>
              <a:off x="2975281" y="4598517"/>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229"/>
                    <a:pt x="457" y="457"/>
                    <a:pt x="686" y="914"/>
                  </a:cubicBezTo>
                  <a:close/>
                </a:path>
              </a:pathLst>
            </a:custGeom>
            <a:solidFill>
              <a:srgbClr val="FFFFFF"/>
            </a:solidFill>
            <a:ln w="2286" cap="flat">
              <a:noFill/>
              <a:prstDash val="solid"/>
              <a:miter/>
            </a:ln>
          </p:spPr>
          <p:txBody>
            <a:bodyPr rtlCol="0" anchor="ctr"/>
            <a:lstStyle/>
            <a:p>
              <a:endParaRPr lang="en-US"/>
            </a:p>
          </p:txBody>
        </p:sp>
        <p:sp>
          <p:nvSpPr>
            <p:cNvPr id="20" name="Freeform 1988">
              <a:extLst>
                <a:ext uri="{FF2B5EF4-FFF2-40B4-BE49-F238E27FC236}">
                  <a16:creationId xmlns:a16="http://schemas.microsoft.com/office/drawing/2014/main" id="{FFEB9127-BB1E-9100-82C8-A97813F309AF}"/>
                </a:ext>
              </a:extLst>
            </p:cNvPr>
            <p:cNvSpPr/>
            <p:nvPr/>
          </p:nvSpPr>
          <p:spPr>
            <a:xfrm>
              <a:off x="2973452" y="4596460"/>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457" y="0"/>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21" name="Freeform 1989">
              <a:extLst>
                <a:ext uri="{FF2B5EF4-FFF2-40B4-BE49-F238E27FC236}">
                  <a16:creationId xmlns:a16="http://schemas.microsoft.com/office/drawing/2014/main" id="{F4190B0D-4180-A651-1D72-BC70BE9C06A3}"/>
                </a:ext>
              </a:extLst>
            </p:cNvPr>
            <p:cNvSpPr/>
            <p:nvPr/>
          </p:nvSpPr>
          <p:spPr>
            <a:xfrm>
              <a:off x="2964537" y="4580229"/>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229" y="229"/>
                    <a:pt x="229" y="686"/>
                    <a:pt x="457" y="1143"/>
                  </a:cubicBezTo>
                  <a:close/>
                </a:path>
              </a:pathLst>
            </a:custGeom>
            <a:solidFill>
              <a:srgbClr val="FFFFFF"/>
            </a:solidFill>
            <a:ln w="2286" cap="flat">
              <a:noFill/>
              <a:prstDash val="solid"/>
              <a:miter/>
            </a:ln>
          </p:spPr>
          <p:txBody>
            <a:bodyPr rtlCol="0" anchor="ctr"/>
            <a:lstStyle/>
            <a:p>
              <a:endParaRPr lang="en-US"/>
            </a:p>
          </p:txBody>
        </p:sp>
        <p:sp>
          <p:nvSpPr>
            <p:cNvPr id="22" name="Freeform 1990">
              <a:extLst>
                <a:ext uri="{FF2B5EF4-FFF2-40B4-BE49-F238E27FC236}">
                  <a16:creationId xmlns:a16="http://schemas.microsoft.com/office/drawing/2014/main" id="{872FB0D7-A8F6-AB94-0AC9-D4247CB96F13}"/>
                </a:ext>
              </a:extLst>
            </p:cNvPr>
            <p:cNvSpPr/>
            <p:nvPr/>
          </p:nvSpPr>
          <p:spPr>
            <a:xfrm>
              <a:off x="2965680" y="4582744"/>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686"/>
                    <a:pt x="457" y="1143"/>
                  </a:cubicBezTo>
                  <a:close/>
                </a:path>
              </a:pathLst>
            </a:custGeom>
            <a:solidFill>
              <a:srgbClr val="FFFFFF"/>
            </a:solidFill>
            <a:ln w="2286" cap="flat">
              <a:noFill/>
              <a:prstDash val="solid"/>
              <a:miter/>
            </a:ln>
          </p:spPr>
          <p:txBody>
            <a:bodyPr rtlCol="0" anchor="ctr"/>
            <a:lstStyle/>
            <a:p>
              <a:endParaRPr lang="en-US"/>
            </a:p>
          </p:txBody>
        </p:sp>
        <p:sp>
          <p:nvSpPr>
            <p:cNvPr id="23" name="Freeform 1991">
              <a:extLst>
                <a:ext uri="{FF2B5EF4-FFF2-40B4-BE49-F238E27FC236}">
                  <a16:creationId xmlns:a16="http://schemas.microsoft.com/office/drawing/2014/main" id="{3C4CC969-A635-D040-F6E8-9ABB0103D0A5}"/>
                </a:ext>
              </a:extLst>
            </p:cNvPr>
            <p:cNvSpPr/>
            <p:nvPr/>
          </p:nvSpPr>
          <p:spPr>
            <a:xfrm>
              <a:off x="2968423" y="4588459"/>
              <a:ext cx="685" cy="1143"/>
            </a:xfrm>
            <a:custGeom>
              <a:avLst/>
              <a:gdLst>
                <a:gd name="connsiteX0" fmla="*/ 686 w 685"/>
                <a:gd name="connsiteY0" fmla="*/ 1143 h 1143"/>
                <a:gd name="connsiteX1" fmla="*/ 0 w 685"/>
                <a:gd name="connsiteY1" fmla="*/ 0 h 1143"/>
                <a:gd name="connsiteX2" fmla="*/ 686 w 685"/>
                <a:gd name="connsiteY2" fmla="*/ 1143 h 1143"/>
              </a:gdLst>
              <a:ahLst/>
              <a:cxnLst>
                <a:cxn ang="0">
                  <a:pos x="connsiteX0" y="connsiteY0"/>
                </a:cxn>
                <a:cxn ang="0">
                  <a:pos x="connsiteX1" y="connsiteY1"/>
                </a:cxn>
                <a:cxn ang="0">
                  <a:pos x="connsiteX2" y="connsiteY2"/>
                </a:cxn>
              </a:cxnLst>
              <a:rect l="l" t="t" r="r" b="b"/>
              <a:pathLst>
                <a:path w="685" h="1143">
                  <a:moveTo>
                    <a:pt x="686" y="1143"/>
                  </a:moveTo>
                  <a:cubicBezTo>
                    <a:pt x="457" y="686"/>
                    <a:pt x="229" y="457"/>
                    <a:pt x="0" y="0"/>
                  </a:cubicBezTo>
                  <a:cubicBezTo>
                    <a:pt x="229" y="457"/>
                    <a:pt x="457" y="686"/>
                    <a:pt x="686" y="1143"/>
                  </a:cubicBezTo>
                  <a:close/>
                </a:path>
              </a:pathLst>
            </a:custGeom>
            <a:solidFill>
              <a:srgbClr val="FFFFFF"/>
            </a:solidFill>
            <a:ln w="2286" cap="flat">
              <a:noFill/>
              <a:prstDash val="solid"/>
              <a:miter/>
            </a:ln>
          </p:spPr>
          <p:txBody>
            <a:bodyPr rtlCol="0" anchor="ctr"/>
            <a:lstStyle/>
            <a:p>
              <a:endParaRPr lang="en-US"/>
            </a:p>
          </p:txBody>
        </p:sp>
        <p:sp>
          <p:nvSpPr>
            <p:cNvPr id="24" name="Freeform 1992">
              <a:extLst>
                <a:ext uri="{FF2B5EF4-FFF2-40B4-BE49-F238E27FC236}">
                  <a16:creationId xmlns:a16="http://schemas.microsoft.com/office/drawing/2014/main" id="{EDF0B978-D6F1-B499-92F4-23A1A59CD0E8}"/>
                </a:ext>
              </a:extLst>
            </p:cNvPr>
            <p:cNvSpPr/>
            <p:nvPr/>
          </p:nvSpPr>
          <p:spPr>
            <a:xfrm>
              <a:off x="2977110" y="4600575"/>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457"/>
                    <a:pt x="0" y="0"/>
                  </a:cubicBezTo>
                  <a:cubicBezTo>
                    <a:pt x="229" y="229"/>
                    <a:pt x="457" y="457"/>
                    <a:pt x="686" y="914"/>
                  </a:cubicBezTo>
                  <a:close/>
                </a:path>
              </a:pathLst>
            </a:custGeom>
            <a:solidFill>
              <a:srgbClr val="FFFFFF"/>
            </a:solidFill>
            <a:ln w="2286" cap="flat">
              <a:noFill/>
              <a:prstDash val="solid"/>
              <a:miter/>
            </a:ln>
          </p:spPr>
          <p:txBody>
            <a:bodyPr rtlCol="0" anchor="ctr"/>
            <a:lstStyle/>
            <a:p>
              <a:endParaRPr lang="en-US"/>
            </a:p>
          </p:txBody>
        </p:sp>
        <p:sp>
          <p:nvSpPr>
            <p:cNvPr id="25" name="Freeform 1993">
              <a:extLst>
                <a:ext uri="{FF2B5EF4-FFF2-40B4-BE49-F238E27FC236}">
                  <a16:creationId xmlns:a16="http://schemas.microsoft.com/office/drawing/2014/main" id="{91E7348A-CA2A-ED54-7487-59D25E945EE1}"/>
                </a:ext>
              </a:extLst>
            </p:cNvPr>
            <p:cNvSpPr/>
            <p:nvPr/>
          </p:nvSpPr>
          <p:spPr>
            <a:xfrm>
              <a:off x="2966823" y="4585487"/>
              <a:ext cx="685" cy="1371"/>
            </a:xfrm>
            <a:custGeom>
              <a:avLst/>
              <a:gdLst>
                <a:gd name="connsiteX0" fmla="*/ 686 w 685"/>
                <a:gd name="connsiteY0" fmla="*/ 1372 h 1371"/>
                <a:gd name="connsiteX1" fmla="*/ 0 w 685"/>
                <a:gd name="connsiteY1" fmla="*/ 0 h 1371"/>
                <a:gd name="connsiteX2" fmla="*/ 686 w 685"/>
                <a:gd name="connsiteY2" fmla="*/ 1372 h 1371"/>
              </a:gdLst>
              <a:ahLst/>
              <a:cxnLst>
                <a:cxn ang="0">
                  <a:pos x="connsiteX0" y="connsiteY0"/>
                </a:cxn>
                <a:cxn ang="0">
                  <a:pos x="connsiteX1" y="connsiteY1"/>
                </a:cxn>
                <a:cxn ang="0">
                  <a:pos x="connsiteX2" y="connsiteY2"/>
                </a:cxn>
              </a:cxnLst>
              <a:rect l="l" t="t" r="r" b="b"/>
              <a:pathLst>
                <a:path w="685" h="1371">
                  <a:moveTo>
                    <a:pt x="686" y="1372"/>
                  </a:moveTo>
                  <a:cubicBezTo>
                    <a:pt x="457" y="914"/>
                    <a:pt x="229" y="457"/>
                    <a:pt x="0" y="0"/>
                  </a:cubicBezTo>
                  <a:cubicBezTo>
                    <a:pt x="229" y="686"/>
                    <a:pt x="457" y="914"/>
                    <a:pt x="686" y="1372"/>
                  </a:cubicBezTo>
                  <a:close/>
                </a:path>
              </a:pathLst>
            </a:custGeom>
            <a:solidFill>
              <a:srgbClr val="FFFFFF"/>
            </a:solidFill>
            <a:ln w="2286" cap="flat">
              <a:noFill/>
              <a:prstDash val="solid"/>
              <a:miter/>
            </a:ln>
          </p:spPr>
          <p:txBody>
            <a:bodyPr rtlCol="0" anchor="ctr"/>
            <a:lstStyle/>
            <a:p>
              <a:endParaRPr lang="en-US"/>
            </a:p>
          </p:txBody>
        </p:sp>
        <p:sp>
          <p:nvSpPr>
            <p:cNvPr id="26" name="Freeform 1994">
              <a:extLst>
                <a:ext uri="{FF2B5EF4-FFF2-40B4-BE49-F238E27FC236}">
                  <a16:creationId xmlns:a16="http://schemas.microsoft.com/office/drawing/2014/main" id="{632298F0-1D14-6536-0333-DCACB4D27EED}"/>
                </a:ext>
              </a:extLst>
            </p:cNvPr>
            <p:cNvSpPr/>
            <p:nvPr/>
          </p:nvSpPr>
          <p:spPr>
            <a:xfrm>
              <a:off x="2979396" y="4602861"/>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229"/>
                    <a:pt x="229" y="457"/>
                    <a:pt x="457" y="457"/>
                  </a:cubicBezTo>
                  <a:close/>
                </a:path>
              </a:pathLst>
            </a:custGeom>
            <a:solidFill>
              <a:srgbClr val="FFFFFF"/>
            </a:solidFill>
            <a:ln w="2286" cap="flat">
              <a:noFill/>
              <a:prstDash val="solid"/>
              <a:miter/>
            </a:ln>
          </p:spPr>
          <p:txBody>
            <a:bodyPr rtlCol="0" anchor="ctr"/>
            <a:lstStyle/>
            <a:p>
              <a:endParaRPr lang="en-US"/>
            </a:p>
          </p:txBody>
        </p:sp>
        <p:sp>
          <p:nvSpPr>
            <p:cNvPr id="27" name="Freeform 1995">
              <a:extLst>
                <a:ext uri="{FF2B5EF4-FFF2-40B4-BE49-F238E27FC236}">
                  <a16:creationId xmlns:a16="http://schemas.microsoft.com/office/drawing/2014/main" id="{11B383E4-AC3F-EDCD-55DC-ADCE86FA8345}"/>
                </a:ext>
              </a:extLst>
            </p:cNvPr>
            <p:cNvSpPr/>
            <p:nvPr/>
          </p:nvSpPr>
          <p:spPr>
            <a:xfrm>
              <a:off x="2991054" y="4612690"/>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229"/>
                    <a:pt x="457" y="457"/>
                    <a:pt x="686" y="457"/>
                  </a:cubicBezTo>
                  <a:close/>
                </a:path>
              </a:pathLst>
            </a:custGeom>
            <a:solidFill>
              <a:srgbClr val="FFFFFF"/>
            </a:solidFill>
            <a:ln w="2286" cap="flat">
              <a:noFill/>
              <a:prstDash val="solid"/>
              <a:miter/>
            </a:ln>
          </p:spPr>
          <p:txBody>
            <a:bodyPr rtlCol="0" anchor="ctr"/>
            <a:lstStyle/>
            <a:p>
              <a:endParaRPr lang="en-US"/>
            </a:p>
          </p:txBody>
        </p:sp>
        <p:sp>
          <p:nvSpPr>
            <p:cNvPr id="28" name="Freeform 1996">
              <a:extLst>
                <a:ext uri="{FF2B5EF4-FFF2-40B4-BE49-F238E27FC236}">
                  <a16:creationId xmlns:a16="http://schemas.microsoft.com/office/drawing/2014/main" id="{32574C40-CFC0-F377-F32D-9F3EB3D2C0A3}"/>
                </a:ext>
              </a:extLst>
            </p:cNvPr>
            <p:cNvSpPr/>
            <p:nvPr/>
          </p:nvSpPr>
          <p:spPr>
            <a:xfrm>
              <a:off x="2986025" y="4609033"/>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0"/>
                    <a:pt x="0" y="0"/>
                  </a:cubicBezTo>
                  <a:cubicBezTo>
                    <a:pt x="229" y="0"/>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29" name="Freeform 1997">
              <a:extLst>
                <a:ext uri="{FF2B5EF4-FFF2-40B4-BE49-F238E27FC236}">
                  <a16:creationId xmlns:a16="http://schemas.microsoft.com/office/drawing/2014/main" id="{8C76DEF8-3A22-E80A-D182-807F0D938459}"/>
                </a:ext>
              </a:extLst>
            </p:cNvPr>
            <p:cNvSpPr/>
            <p:nvPr/>
          </p:nvSpPr>
          <p:spPr>
            <a:xfrm>
              <a:off x="2993340" y="4614291"/>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0"/>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30" name="Freeform 1998">
              <a:extLst>
                <a:ext uri="{FF2B5EF4-FFF2-40B4-BE49-F238E27FC236}">
                  <a16:creationId xmlns:a16="http://schemas.microsoft.com/office/drawing/2014/main" id="{7AB61204-9477-836F-9D0E-DBAC40337A16}"/>
                </a:ext>
              </a:extLst>
            </p:cNvPr>
            <p:cNvSpPr/>
            <p:nvPr/>
          </p:nvSpPr>
          <p:spPr>
            <a:xfrm>
              <a:off x="2988768" y="4611319"/>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229" y="0"/>
                    <a:pt x="0" y="0"/>
                  </a:cubicBezTo>
                  <a:cubicBezTo>
                    <a:pt x="229"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31" name="Freeform 1999">
              <a:extLst>
                <a:ext uri="{FF2B5EF4-FFF2-40B4-BE49-F238E27FC236}">
                  <a16:creationId xmlns:a16="http://schemas.microsoft.com/office/drawing/2014/main" id="{7C03247E-31E9-C539-4362-076EB2B6E109}"/>
                </a:ext>
              </a:extLst>
            </p:cNvPr>
            <p:cNvSpPr/>
            <p:nvPr/>
          </p:nvSpPr>
          <p:spPr>
            <a:xfrm>
              <a:off x="2981682" y="4605147"/>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32" name="Freeform 2000">
              <a:extLst>
                <a:ext uri="{FF2B5EF4-FFF2-40B4-BE49-F238E27FC236}">
                  <a16:creationId xmlns:a16="http://schemas.microsoft.com/office/drawing/2014/main" id="{6BDD84BB-0D26-1E20-0559-61339FE1472D}"/>
                </a:ext>
              </a:extLst>
            </p:cNvPr>
            <p:cNvSpPr/>
            <p:nvPr/>
          </p:nvSpPr>
          <p:spPr>
            <a:xfrm>
              <a:off x="2963622" y="4577486"/>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33" name="Freeform 2001">
              <a:extLst>
                <a:ext uri="{FF2B5EF4-FFF2-40B4-BE49-F238E27FC236}">
                  <a16:creationId xmlns:a16="http://schemas.microsoft.com/office/drawing/2014/main" id="{B6A02D4E-DAB1-826D-7D25-B67332A9D3EB}"/>
                </a:ext>
              </a:extLst>
            </p:cNvPr>
            <p:cNvSpPr/>
            <p:nvPr/>
          </p:nvSpPr>
          <p:spPr>
            <a:xfrm>
              <a:off x="2983739" y="4606975"/>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457"/>
                    <a:pt x="457" y="686"/>
                    <a:pt x="686" y="686"/>
                  </a:cubicBezTo>
                  <a:close/>
                </a:path>
              </a:pathLst>
            </a:custGeom>
            <a:solidFill>
              <a:srgbClr val="FFFFFF"/>
            </a:solidFill>
            <a:ln w="2286" cap="flat">
              <a:noFill/>
              <a:prstDash val="solid"/>
              <a:miter/>
            </a:ln>
          </p:spPr>
          <p:txBody>
            <a:bodyPr rtlCol="0" anchor="ctr"/>
            <a:lstStyle/>
            <a:p>
              <a:endParaRPr lang="en-US"/>
            </a:p>
          </p:txBody>
        </p:sp>
        <p:sp>
          <p:nvSpPr>
            <p:cNvPr id="34" name="Freeform 2002">
              <a:extLst>
                <a:ext uri="{FF2B5EF4-FFF2-40B4-BE49-F238E27FC236}">
                  <a16:creationId xmlns:a16="http://schemas.microsoft.com/office/drawing/2014/main" id="{AC13008D-A395-B402-65D6-9D087BAF7BD0}"/>
                </a:ext>
              </a:extLst>
            </p:cNvPr>
            <p:cNvSpPr/>
            <p:nvPr/>
          </p:nvSpPr>
          <p:spPr>
            <a:xfrm>
              <a:off x="3166619" y="4509592"/>
              <a:ext cx="1600" cy="1371"/>
            </a:xfrm>
            <a:custGeom>
              <a:avLst/>
              <a:gdLst>
                <a:gd name="connsiteX0" fmla="*/ 0 w 1600"/>
                <a:gd name="connsiteY0" fmla="*/ 1372 h 1371"/>
                <a:gd name="connsiteX1" fmla="*/ 1600 w 1600"/>
                <a:gd name="connsiteY1" fmla="*/ 0 h 1371"/>
                <a:gd name="connsiteX2" fmla="*/ 0 w 1600"/>
                <a:gd name="connsiteY2" fmla="*/ 1372 h 1371"/>
              </a:gdLst>
              <a:ahLst/>
              <a:cxnLst>
                <a:cxn ang="0">
                  <a:pos x="connsiteX0" y="connsiteY0"/>
                </a:cxn>
                <a:cxn ang="0">
                  <a:pos x="connsiteX1" y="connsiteY1"/>
                </a:cxn>
                <a:cxn ang="0">
                  <a:pos x="connsiteX2" y="connsiteY2"/>
                </a:cxn>
              </a:cxnLst>
              <a:rect l="l" t="t" r="r" b="b"/>
              <a:pathLst>
                <a:path w="1600" h="1371">
                  <a:moveTo>
                    <a:pt x="0" y="1372"/>
                  </a:moveTo>
                  <a:cubicBezTo>
                    <a:pt x="457" y="914"/>
                    <a:pt x="914" y="457"/>
                    <a:pt x="1600" y="0"/>
                  </a:cubicBezTo>
                  <a:cubicBezTo>
                    <a:pt x="1143" y="229"/>
                    <a:pt x="686" y="686"/>
                    <a:pt x="0" y="1372"/>
                  </a:cubicBezTo>
                  <a:close/>
                </a:path>
              </a:pathLst>
            </a:custGeom>
            <a:solidFill>
              <a:srgbClr val="FFFFFF"/>
            </a:solidFill>
            <a:ln w="2286" cap="flat">
              <a:noFill/>
              <a:prstDash val="solid"/>
              <a:miter/>
            </a:ln>
          </p:spPr>
          <p:txBody>
            <a:bodyPr rtlCol="0" anchor="ctr"/>
            <a:lstStyle/>
            <a:p>
              <a:endParaRPr lang="en-US"/>
            </a:p>
          </p:txBody>
        </p:sp>
        <p:sp>
          <p:nvSpPr>
            <p:cNvPr id="35" name="Freeform 2003">
              <a:extLst>
                <a:ext uri="{FF2B5EF4-FFF2-40B4-BE49-F238E27FC236}">
                  <a16:creationId xmlns:a16="http://schemas.microsoft.com/office/drawing/2014/main" id="{A5B82AA0-3EF4-380E-53FD-39CA38A37882}"/>
                </a:ext>
              </a:extLst>
            </p:cNvPr>
            <p:cNvSpPr/>
            <p:nvPr/>
          </p:nvSpPr>
          <p:spPr>
            <a:xfrm>
              <a:off x="3448254" y="4455185"/>
              <a:ext cx="4800" cy="12573"/>
            </a:xfrm>
            <a:custGeom>
              <a:avLst/>
              <a:gdLst>
                <a:gd name="connsiteX0" fmla="*/ 0 w 4800"/>
                <a:gd name="connsiteY0" fmla="*/ 0 h 12573"/>
                <a:gd name="connsiteX1" fmla="*/ 4801 w 4800"/>
                <a:gd name="connsiteY1" fmla="*/ 12573 h 12573"/>
                <a:gd name="connsiteX2" fmla="*/ 0 w 4800"/>
                <a:gd name="connsiteY2" fmla="*/ 0 h 12573"/>
              </a:gdLst>
              <a:ahLst/>
              <a:cxnLst>
                <a:cxn ang="0">
                  <a:pos x="connsiteX0" y="connsiteY0"/>
                </a:cxn>
                <a:cxn ang="0">
                  <a:pos x="connsiteX1" y="connsiteY1"/>
                </a:cxn>
                <a:cxn ang="0">
                  <a:pos x="connsiteX2" y="connsiteY2"/>
                </a:cxn>
              </a:cxnLst>
              <a:rect l="l" t="t" r="r" b="b"/>
              <a:pathLst>
                <a:path w="4800" h="12573">
                  <a:moveTo>
                    <a:pt x="0" y="0"/>
                  </a:moveTo>
                  <a:cubicBezTo>
                    <a:pt x="1600" y="4115"/>
                    <a:pt x="3200" y="8230"/>
                    <a:pt x="4801" y="12573"/>
                  </a:cubicBezTo>
                  <a:cubicBezTo>
                    <a:pt x="3200" y="8230"/>
                    <a:pt x="1600" y="4115"/>
                    <a:pt x="0" y="0"/>
                  </a:cubicBezTo>
                  <a:close/>
                </a:path>
              </a:pathLst>
            </a:custGeom>
            <a:solidFill>
              <a:srgbClr val="FFFFFF"/>
            </a:solidFill>
            <a:ln w="2286" cap="flat">
              <a:noFill/>
              <a:prstDash val="solid"/>
              <a:miter/>
            </a:ln>
          </p:spPr>
          <p:txBody>
            <a:bodyPr rtlCol="0" anchor="ctr"/>
            <a:lstStyle/>
            <a:p>
              <a:endParaRPr lang="en-US"/>
            </a:p>
          </p:txBody>
        </p:sp>
        <p:sp>
          <p:nvSpPr>
            <p:cNvPr id="36" name="Freeform 2004">
              <a:extLst>
                <a:ext uri="{FF2B5EF4-FFF2-40B4-BE49-F238E27FC236}">
                  <a16:creationId xmlns:a16="http://schemas.microsoft.com/office/drawing/2014/main" id="{D20F78B1-4F32-63E2-B507-ED31C7190927}"/>
                </a:ext>
              </a:extLst>
            </p:cNvPr>
            <p:cNvSpPr/>
            <p:nvPr/>
          </p:nvSpPr>
          <p:spPr>
            <a:xfrm>
              <a:off x="3147188" y="4579315"/>
              <a:ext cx="1775" cy="18288"/>
            </a:xfrm>
            <a:custGeom>
              <a:avLst/>
              <a:gdLst>
                <a:gd name="connsiteX0" fmla="*/ 1600 w 1775"/>
                <a:gd name="connsiteY0" fmla="*/ 18288 h 18288"/>
                <a:gd name="connsiteX1" fmla="*/ 457 w 1775"/>
                <a:gd name="connsiteY1" fmla="*/ 2286 h 18288"/>
                <a:gd name="connsiteX2" fmla="*/ 0 w 1775"/>
                <a:gd name="connsiteY2" fmla="*/ 0 h 18288"/>
                <a:gd name="connsiteX3" fmla="*/ 457 w 1775"/>
                <a:gd name="connsiteY3" fmla="*/ 2286 h 18288"/>
                <a:gd name="connsiteX4" fmla="*/ 1600 w 1775"/>
                <a:gd name="connsiteY4" fmla="*/ 18288 h 1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 h="18288">
                  <a:moveTo>
                    <a:pt x="1600" y="18288"/>
                  </a:moveTo>
                  <a:cubicBezTo>
                    <a:pt x="2057" y="13487"/>
                    <a:pt x="1600" y="8230"/>
                    <a:pt x="457" y="2286"/>
                  </a:cubicBezTo>
                  <a:cubicBezTo>
                    <a:pt x="229" y="1600"/>
                    <a:pt x="229" y="686"/>
                    <a:pt x="0" y="0"/>
                  </a:cubicBezTo>
                  <a:cubicBezTo>
                    <a:pt x="229" y="686"/>
                    <a:pt x="229" y="1600"/>
                    <a:pt x="457" y="2286"/>
                  </a:cubicBezTo>
                  <a:cubicBezTo>
                    <a:pt x="1600" y="8001"/>
                    <a:pt x="1829" y="13487"/>
                    <a:pt x="1600" y="18288"/>
                  </a:cubicBezTo>
                  <a:close/>
                </a:path>
              </a:pathLst>
            </a:custGeom>
            <a:solidFill>
              <a:srgbClr val="FFFFFF"/>
            </a:solidFill>
            <a:ln w="2286" cap="flat">
              <a:noFill/>
              <a:prstDash val="solid"/>
              <a:miter/>
            </a:ln>
          </p:spPr>
          <p:txBody>
            <a:bodyPr rtlCol="0" anchor="ctr"/>
            <a:lstStyle/>
            <a:p>
              <a:endParaRPr lang="en-US"/>
            </a:p>
          </p:txBody>
        </p:sp>
        <p:sp>
          <p:nvSpPr>
            <p:cNvPr id="37" name="Freeform 2005">
              <a:extLst>
                <a:ext uri="{FF2B5EF4-FFF2-40B4-BE49-F238E27FC236}">
                  <a16:creationId xmlns:a16="http://schemas.microsoft.com/office/drawing/2014/main" id="{07F6D05C-C5E2-180A-103A-6EB36EFC4B7A}"/>
                </a:ext>
              </a:extLst>
            </p:cNvPr>
            <p:cNvSpPr/>
            <p:nvPr/>
          </p:nvSpPr>
          <p:spPr>
            <a:xfrm>
              <a:off x="3137358" y="4618634"/>
              <a:ext cx="3200" cy="3429"/>
            </a:xfrm>
            <a:custGeom>
              <a:avLst/>
              <a:gdLst>
                <a:gd name="connsiteX0" fmla="*/ 0 w 3200"/>
                <a:gd name="connsiteY0" fmla="*/ 3429 h 3429"/>
                <a:gd name="connsiteX1" fmla="*/ 3200 w 3200"/>
                <a:gd name="connsiteY1" fmla="*/ 0 h 3429"/>
                <a:gd name="connsiteX2" fmla="*/ 0 w 3200"/>
                <a:gd name="connsiteY2" fmla="*/ 3429 h 3429"/>
              </a:gdLst>
              <a:ahLst/>
              <a:cxnLst>
                <a:cxn ang="0">
                  <a:pos x="connsiteX0" y="connsiteY0"/>
                </a:cxn>
                <a:cxn ang="0">
                  <a:pos x="connsiteX1" y="connsiteY1"/>
                </a:cxn>
                <a:cxn ang="0">
                  <a:pos x="connsiteX2" y="connsiteY2"/>
                </a:cxn>
              </a:cxnLst>
              <a:rect l="l" t="t" r="r" b="b"/>
              <a:pathLst>
                <a:path w="3200" h="3429">
                  <a:moveTo>
                    <a:pt x="0" y="3429"/>
                  </a:moveTo>
                  <a:cubicBezTo>
                    <a:pt x="1143" y="2286"/>
                    <a:pt x="2286" y="1143"/>
                    <a:pt x="3200" y="0"/>
                  </a:cubicBezTo>
                  <a:cubicBezTo>
                    <a:pt x="2286" y="1143"/>
                    <a:pt x="1143" y="2286"/>
                    <a:pt x="0" y="3429"/>
                  </a:cubicBezTo>
                  <a:close/>
                </a:path>
              </a:pathLst>
            </a:custGeom>
            <a:solidFill>
              <a:srgbClr val="FFFFFF"/>
            </a:solidFill>
            <a:ln w="2286" cap="flat">
              <a:noFill/>
              <a:prstDash val="solid"/>
              <a:miter/>
            </a:ln>
          </p:spPr>
          <p:txBody>
            <a:bodyPr rtlCol="0" anchor="ctr"/>
            <a:lstStyle/>
            <a:p>
              <a:endParaRPr lang="en-US"/>
            </a:p>
          </p:txBody>
        </p:sp>
        <p:sp>
          <p:nvSpPr>
            <p:cNvPr id="38" name="Freeform 2006">
              <a:extLst>
                <a:ext uri="{FF2B5EF4-FFF2-40B4-BE49-F238E27FC236}">
                  <a16:creationId xmlns:a16="http://schemas.microsoft.com/office/drawing/2014/main" id="{FF0B0095-5043-782D-8E4B-496F31E73038}"/>
                </a:ext>
              </a:extLst>
            </p:cNvPr>
            <p:cNvSpPr/>
            <p:nvPr/>
          </p:nvSpPr>
          <p:spPr>
            <a:xfrm>
              <a:off x="3355214" y="4351629"/>
              <a:ext cx="29489" cy="20116"/>
            </a:xfrm>
            <a:custGeom>
              <a:avLst/>
              <a:gdLst>
                <a:gd name="connsiteX0" fmla="*/ 29489 w 29489"/>
                <a:gd name="connsiteY0" fmla="*/ 20117 h 20116"/>
                <a:gd name="connsiteX1" fmla="*/ 0 w 29489"/>
                <a:gd name="connsiteY1" fmla="*/ 0 h 20116"/>
                <a:gd name="connsiteX2" fmla="*/ 0 w 29489"/>
                <a:gd name="connsiteY2" fmla="*/ 0 h 20116"/>
                <a:gd name="connsiteX3" fmla="*/ 0 w 29489"/>
                <a:gd name="connsiteY3" fmla="*/ 0 h 20116"/>
                <a:gd name="connsiteX4" fmla="*/ 29489 w 29489"/>
                <a:gd name="connsiteY4" fmla="*/ 20117 h 20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89" h="20116">
                  <a:moveTo>
                    <a:pt x="29489" y="20117"/>
                  </a:moveTo>
                  <a:cubicBezTo>
                    <a:pt x="20345" y="13030"/>
                    <a:pt x="10516" y="6172"/>
                    <a:pt x="0" y="0"/>
                  </a:cubicBezTo>
                  <a:cubicBezTo>
                    <a:pt x="0" y="0"/>
                    <a:pt x="0" y="0"/>
                    <a:pt x="0" y="0"/>
                  </a:cubicBezTo>
                  <a:cubicBezTo>
                    <a:pt x="0" y="0"/>
                    <a:pt x="0" y="0"/>
                    <a:pt x="0" y="0"/>
                  </a:cubicBezTo>
                  <a:cubicBezTo>
                    <a:pt x="10516" y="6401"/>
                    <a:pt x="20345" y="13030"/>
                    <a:pt x="29489" y="20117"/>
                  </a:cubicBezTo>
                  <a:close/>
                </a:path>
              </a:pathLst>
            </a:custGeom>
            <a:solidFill>
              <a:srgbClr val="FFFFFF"/>
            </a:solidFill>
            <a:ln w="2286" cap="flat">
              <a:noFill/>
              <a:prstDash val="solid"/>
              <a:miter/>
            </a:ln>
          </p:spPr>
          <p:txBody>
            <a:bodyPr rtlCol="0" anchor="ctr"/>
            <a:lstStyle/>
            <a:p>
              <a:endParaRPr lang="en-US"/>
            </a:p>
          </p:txBody>
        </p:sp>
        <p:sp>
          <p:nvSpPr>
            <p:cNvPr id="39" name="Freeform 2007">
              <a:extLst>
                <a:ext uri="{FF2B5EF4-FFF2-40B4-BE49-F238E27FC236}">
                  <a16:creationId xmlns:a16="http://schemas.microsoft.com/office/drawing/2014/main" id="{C4E47C43-BA06-BCF1-D540-B8AB2CDFB21B}"/>
                </a:ext>
              </a:extLst>
            </p:cNvPr>
            <p:cNvSpPr/>
            <p:nvPr/>
          </p:nvSpPr>
          <p:spPr>
            <a:xfrm>
              <a:off x="2996083" y="4615891"/>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0" y="0"/>
                    <a:pt x="0" y="0"/>
                  </a:cubicBezTo>
                  <a:cubicBezTo>
                    <a:pt x="0"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40" name="Freeform 2008">
              <a:extLst>
                <a:ext uri="{FF2B5EF4-FFF2-40B4-BE49-F238E27FC236}">
                  <a16:creationId xmlns:a16="http://schemas.microsoft.com/office/drawing/2014/main" id="{BD4BFD14-308F-976E-9E5D-78BB393D8763}"/>
                </a:ext>
              </a:extLst>
            </p:cNvPr>
            <p:cNvSpPr/>
            <p:nvPr/>
          </p:nvSpPr>
          <p:spPr>
            <a:xfrm>
              <a:off x="3314282" y="4866208"/>
              <a:ext cx="1613" cy="29946"/>
            </a:xfrm>
            <a:custGeom>
              <a:avLst/>
              <a:gdLst>
                <a:gd name="connsiteX0" fmla="*/ 699 w 1613"/>
                <a:gd name="connsiteY0" fmla="*/ 29947 h 29946"/>
                <a:gd name="connsiteX1" fmla="*/ 1613 w 1613"/>
                <a:gd name="connsiteY1" fmla="*/ 0 h 29946"/>
                <a:gd name="connsiteX2" fmla="*/ 699 w 1613"/>
                <a:gd name="connsiteY2" fmla="*/ 29947 h 29946"/>
              </a:gdLst>
              <a:ahLst/>
              <a:cxnLst>
                <a:cxn ang="0">
                  <a:pos x="connsiteX0" y="connsiteY0"/>
                </a:cxn>
                <a:cxn ang="0">
                  <a:pos x="connsiteX1" y="connsiteY1"/>
                </a:cxn>
                <a:cxn ang="0">
                  <a:pos x="connsiteX2" y="connsiteY2"/>
                </a:cxn>
              </a:cxnLst>
              <a:rect l="l" t="t" r="r" b="b"/>
              <a:pathLst>
                <a:path w="1613" h="29946">
                  <a:moveTo>
                    <a:pt x="699" y="29947"/>
                  </a:moveTo>
                  <a:cubicBezTo>
                    <a:pt x="-444" y="19431"/>
                    <a:pt x="-216" y="9601"/>
                    <a:pt x="1613" y="0"/>
                  </a:cubicBezTo>
                  <a:cubicBezTo>
                    <a:pt x="-216" y="9601"/>
                    <a:pt x="-216" y="19660"/>
                    <a:pt x="699" y="29947"/>
                  </a:cubicBezTo>
                  <a:close/>
                </a:path>
              </a:pathLst>
            </a:custGeom>
            <a:solidFill>
              <a:srgbClr val="FFFFFF"/>
            </a:solidFill>
            <a:ln w="2286" cap="flat">
              <a:noFill/>
              <a:prstDash val="solid"/>
              <a:miter/>
            </a:ln>
          </p:spPr>
          <p:txBody>
            <a:bodyPr rtlCol="0" anchor="ctr"/>
            <a:lstStyle/>
            <a:p>
              <a:endParaRPr lang="en-US"/>
            </a:p>
          </p:txBody>
        </p:sp>
        <p:sp>
          <p:nvSpPr>
            <p:cNvPr id="41" name="Freeform 2009">
              <a:extLst>
                <a:ext uri="{FF2B5EF4-FFF2-40B4-BE49-F238E27FC236}">
                  <a16:creationId xmlns:a16="http://schemas.microsoft.com/office/drawing/2014/main" id="{33FF89D3-BAAF-78E8-F2C5-50E849E94F32}"/>
                </a:ext>
              </a:extLst>
            </p:cNvPr>
            <p:cNvSpPr/>
            <p:nvPr/>
          </p:nvSpPr>
          <p:spPr>
            <a:xfrm>
              <a:off x="3315209" y="4896154"/>
              <a:ext cx="3200" cy="19659"/>
            </a:xfrm>
            <a:custGeom>
              <a:avLst/>
              <a:gdLst>
                <a:gd name="connsiteX0" fmla="*/ 3200 w 3200"/>
                <a:gd name="connsiteY0" fmla="*/ 19659 h 19659"/>
                <a:gd name="connsiteX1" fmla="*/ 2515 w 3200"/>
                <a:gd name="connsiteY1" fmla="*/ 16002 h 19659"/>
                <a:gd name="connsiteX2" fmla="*/ 0 w 3200"/>
                <a:gd name="connsiteY2" fmla="*/ 0 h 19659"/>
                <a:gd name="connsiteX3" fmla="*/ 2515 w 3200"/>
                <a:gd name="connsiteY3" fmla="*/ 16002 h 19659"/>
                <a:gd name="connsiteX4" fmla="*/ 3200 w 3200"/>
                <a:gd name="connsiteY4" fmla="*/ 19659 h 19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 h="19659">
                  <a:moveTo>
                    <a:pt x="3200" y="19659"/>
                  </a:moveTo>
                  <a:cubicBezTo>
                    <a:pt x="2972" y="18516"/>
                    <a:pt x="2743" y="17145"/>
                    <a:pt x="2515" y="16002"/>
                  </a:cubicBezTo>
                  <a:cubicBezTo>
                    <a:pt x="1372" y="10515"/>
                    <a:pt x="457" y="5258"/>
                    <a:pt x="0" y="0"/>
                  </a:cubicBezTo>
                  <a:cubicBezTo>
                    <a:pt x="457" y="5258"/>
                    <a:pt x="1372" y="10515"/>
                    <a:pt x="2515" y="16002"/>
                  </a:cubicBezTo>
                  <a:cubicBezTo>
                    <a:pt x="2743" y="17145"/>
                    <a:pt x="2972" y="18516"/>
                    <a:pt x="3200" y="19659"/>
                  </a:cubicBezTo>
                  <a:close/>
                </a:path>
              </a:pathLst>
            </a:custGeom>
            <a:solidFill>
              <a:srgbClr val="FFFFFF"/>
            </a:solidFill>
            <a:ln w="2286" cap="flat">
              <a:noFill/>
              <a:prstDash val="solid"/>
              <a:miter/>
            </a:ln>
          </p:spPr>
          <p:txBody>
            <a:bodyPr rtlCol="0" anchor="ctr"/>
            <a:lstStyle/>
            <a:p>
              <a:endParaRPr lang="en-US"/>
            </a:p>
          </p:txBody>
        </p:sp>
        <p:sp>
          <p:nvSpPr>
            <p:cNvPr id="42" name="Freeform 2010">
              <a:extLst>
                <a:ext uri="{FF2B5EF4-FFF2-40B4-BE49-F238E27FC236}">
                  <a16:creationId xmlns:a16="http://schemas.microsoft.com/office/drawing/2014/main" id="{42998242-5E1B-4EF4-631A-11DBEE49AAD1}"/>
                </a:ext>
              </a:extLst>
            </p:cNvPr>
            <p:cNvSpPr/>
            <p:nvPr/>
          </p:nvSpPr>
          <p:spPr>
            <a:xfrm>
              <a:off x="2960587" y="4324389"/>
              <a:ext cx="469630" cy="643088"/>
            </a:xfrm>
            <a:custGeom>
              <a:avLst/>
              <a:gdLst>
                <a:gd name="connsiteX0" fmla="*/ 182029 w 469630"/>
                <a:gd name="connsiteY0" fmla="*/ 640803 h 643088"/>
                <a:gd name="connsiteX1" fmla="*/ 267754 w 469630"/>
                <a:gd name="connsiteY1" fmla="*/ 616342 h 643088"/>
                <a:gd name="connsiteX2" fmla="*/ 308216 w 469630"/>
                <a:gd name="connsiteY2" fmla="*/ 576795 h 643088"/>
                <a:gd name="connsiteX3" fmla="*/ 328333 w 469630"/>
                <a:gd name="connsiteY3" fmla="*/ 532446 h 643088"/>
                <a:gd name="connsiteX4" fmla="*/ 347764 w 469630"/>
                <a:gd name="connsiteY4" fmla="*/ 464323 h 643088"/>
                <a:gd name="connsiteX5" fmla="*/ 359423 w 469630"/>
                <a:gd name="connsiteY5" fmla="*/ 444892 h 643088"/>
                <a:gd name="connsiteX6" fmla="*/ 461378 w 469630"/>
                <a:gd name="connsiteY6" fmla="*/ 275500 h 643088"/>
                <a:gd name="connsiteX7" fmla="*/ 431203 w 469630"/>
                <a:gd name="connsiteY7" fmla="*/ 84847 h 643088"/>
                <a:gd name="connsiteX8" fmla="*/ 366052 w 469630"/>
                <a:gd name="connsiteY8" fmla="*/ 14667 h 643088"/>
                <a:gd name="connsiteX9" fmla="*/ 376568 w 469630"/>
                <a:gd name="connsiteY9" fmla="*/ 18553 h 643088"/>
                <a:gd name="connsiteX10" fmla="*/ 311874 w 469630"/>
                <a:gd name="connsiteY10" fmla="*/ 3466 h 643088"/>
                <a:gd name="connsiteX11" fmla="*/ 104077 w 469630"/>
                <a:gd name="connsiteY11" fmla="*/ 51929 h 643088"/>
                <a:gd name="connsiteX12" fmla="*/ 2350 w 469630"/>
                <a:gd name="connsiteY12" fmla="*/ 219264 h 643088"/>
                <a:gd name="connsiteX13" fmla="*/ 292 w 469630"/>
                <a:gd name="connsiteY13" fmla="*/ 241667 h 643088"/>
                <a:gd name="connsiteX14" fmla="*/ 5321 w 469630"/>
                <a:gd name="connsiteY14" fmla="*/ 245096 h 643088"/>
                <a:gd name="connsiteX15" fmla="*/ 37783 w 469630"/>
                <a:gd name="connsiteY15" fmla="*/ 260869 h 643088"/>
                <a:gd name="connsiteX16" fmla="*/ 60871 w 469630"/>
                <a:gd name="connsiteY16" fmla="*/ 266584 h 643088"/>
                <a:gd name="connsiteX17" fmla="*/ 55842 w 469630"/>
                <a:gd name="connsiteY17" fmla="*/ 265899 h 643088"/>
                <a:gd name="connsiteX18" fmla="*/ 134023 w 469630"/>
                <a:gd name="connsiteY18" fmla="*/ 257440 h 643088"/>
                <a:gd name="connsiteX19" fmla="*/ 163284 w 469630"/>
                <a:gd name="connsiteY19" fmla="*/ 226122 h 643088"/>
                <a:gd name="connsiteX20" fmla="*/ 172885 w 469630"/>
                <a:gd name="connsiteY20" fmla="*/ 204177 h 643088"/>
                <a:gd name="connsiteX21" fmla="*/ 185458 w 469630"/>
                <a:gd name="connsiteY21" fmla="*/ 180859 h 643088"/>
                <a:gd name="connsiteX22" fmla="*/ 194145 w 469630"/>
                <a:gd name="connsiteY22" fmla="*/ 172401 h 643088"/>
                <a:gd name="connsiteX23" fmla="*/ 204203 w 469630"/>
                <a:gd name="connsiteY23" fmla="*/ 166686 h 643088"/>
                <a:gd name="connsiteX24" fmla="*/ 214948 w 469630"/>
                <a:gd name="connsiteY24" fmla="*/ 163714 h 643088"/>
                <a:gd name="connsiteX25" fmla="*/ 226149 w 469630"/>
                <a:gd name="connsiteY25" fmla="*/ 163714 h 643088"/>
                <a:gd name="connsiteX26" fmla="*/ 237808 w 469630"/>
                <a:gd name="connsiteY26" fmla="*/ 166915 h 643088"/>
                <a:gd name="connsiteX27" fmla="*/ 238951 w 469630"/>
                <a:gd name="connsiteY27" fmla="*/ 167601 h 643088"/>
                <a:gd name="connsiteX28" fmla="*/ 238951 w 469630"/>
                <a:gd name="connsiteY28" fmla="*/ 167601 h 643088"/>
                <a:gd name="connsiteX29" fmla="*/ 250609 w 469630"/>
                <a:gd name="connsiteY29" fmla="*/ 164400 h 643088"/>
                <a:gd name="connsiteX30" fmla="*/ 322161 w 469630"/>
                <a:gd name="connsiteY30" fmla="*/ 184517 h 643088"/>
                <a:gd name="connsiteX31" fmla="*/ 340220 w 469630"/>
                <a:gd name="connsiteY31" fmla="*/ 264984 h 643088"/>
                <a:gd name="connsiteX32" fmla="*/ 303873 w 469630"/>
                <a:gd name="connsiteY32" fmla="*/ 328306 h 643088"/>
                <a:gd name="connsiteX33" fmla="*/ 202146 w 469630"/>
                <a:gd name="connsiteY33" fmla="*/ 431862 h 643088"/>
                <a:gd name="connsiteX34" fmla="*/ 174485 w 469630"/>
                <a:gd name="connsiteY34" fmla="*/ 467752 h 643088"/>
                <a:gd name="connsiteX35" fmla="*/ 143624 w 469630"/>
                <a:gd name="connsiteY35" fmla="*/ 621829 h 643088"/>
                <a:gd name="connsiteX36" fmla="*/ 153911 w 469630"/>
                <a:gd name="connsiteY36" fmla="*/ 643089 h 643088"/>
                <a:gd name="connsiteX37" fmla="*/ 150254 w 469630"/>
                <a:gd name="connsiteY37" fmla="*/ 641260 h 643088"/>
                <a:gd name="connsiteX38" fmla="*/ 182029 w 469630"/>
                <a:gd name="connsiteY38" fmla="*/ 640803 h 64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69630" h="643088">
                  <a:moveTo>
                    <a:pt x="182029" y="640803"/>
                  </a:moveTo>
                  <a:cubicBezTo>
                    <a:pt x="211747" y="637831"/>
                    <a:pt x="242151" y="632802"/>
                    <a:pt x="267754" y="616342"/>
                  </a:cubicBezTo>
                  <a:cubicBezTo>
                    <a:pt x="284442" y="605598"/>
                    <a:pt x="296786" y="593025"/>
                    <a:pt x="308216" y="576795"/>
                  </a:cubicBezTo>
                  <a:cubicBezTo>
                    <a:pt x="317360" y="563536"/>
                    <a:pt x="323075" y="547534"/>
                    <a:pt x="328333" y="532446"/>
                  </a:cubicBezTo>
                  <a:cubicBezTo>
                    <a:pt x="336106" y="510043"/>
                    <a:pt x="339763" y="486498"/>
                    <a:pt x="347764" y="464323"/>
                  </a:cubicBezTo>
                  <a:cubicBezTo>
                    <a:pt x="351193" y="457465"/>
                    <a:pt x="355079" y="451065"/>
                    <a:pt x="359423" y="444892"/>
                  </a:cubicBezTo>
                  <a:cubicBezTo>
                    <a:pt x="400342" y="393000"/>
                    <a:pt x="444005" y="340422"/>
                    <a:pt x="461378" y="275500"/>
                  </a:cubicBezTo>
                  <a:cubicBezTo>
                    <a:pt x="478752" y="211035"/>
                    <a:pt x="468694" y="140626"/>
                    <a:pt x="431203" y="84847"/>
                  </a:cubicBezTo>
                  <a:cubicBezTo>
                    <a:pt x="412915" y="57415"/>
                    <a:pt x="390970" y="35013"/>
                    <a:pt x="366052" y="14667"/>
                  </a:cubicBezTo>
                  <a:cubicBezTo>
                    <a:pt x="369481" y="15810"/>
                    <a:pt x="373139" y="17182"/>
                    <a:pt x="376568" y="18553"/>
                  </a:cubicBezTo>
                  <a:cubicBezTo>
                    <a:pt x="355994" y="10095"/>
                    <a:pt x="333820" y="6438"/>
                    <a:pt x="311874" y="3466"/>
                  </a:cubicBezTo>
                  <a:cubicBezTo>
                    <a:pt x="236665" y="-7278"/>
                    <a:pt x="166256" y="6438"/>
                    <a:pt x="104077" y="51929"/>
                  </a:cubicBezTo>
                  <a:cubicBezTo>
                    <a:pt x="47612" y="93306"/>
                    <a:pt x="21323" y="154799"/>
                    <a:pt x="2350" y="219264"/>
                  </a:cubicBezTo>
                  <a:cubicBezTo>
                    <a:pt x="64" y="227037"/>
                    <a:pt x="-394" y="234580"/>
                    <a:pt x="292" y="241667"/>
                  </a:cubicBezTo>
                  <a:cubicBezTo>
                    <a:pt x="1892" y="242810"/>
                    <a:pt x="3493" y="243953"/>
                    <a:pt x="5321" y="245096"/>
                  </a:cubicBezTo>
                  <a:cubicBezTo>
                    <a:pt x="15380" y="251954"/>
                    <a:pt x="26581" y="256297"/>
                    <a:pt x="37783" y="260869"/>
                  </a:cubicBezTo>
                  <a:cubicBezTo>
                    <a:pt x="45555" y="263841"/>
                    <a:pt x="53099" y="265441"/>
                    <a:pt x="60871" y="266584"/>
                  </a:cubicBezTo>
                  <a:lnTo>
                    <a:pt x="55842" y="265899"/>
                  </a:lnTo>
                  <a:cubicBezTo>
                    <a:pt x="82360" y="270699"/>
                    <a:pt x="110249" y="272985"/>
                    <a:pt x="134023" y="257440"/>
                  </a:cubicBezTo>
                  <a:cubicBezTo>
                    <a:pt x="146139" y="249439"/>
                    <a:pt x="156426" y="239152"/>
                    <a:pt x="163284" y="226122"/>
                  </a:cubicBezTo>
                  <a:cubicBezTo>
                    <a:pt x="166942" y="219036"/>
                    <a:pt x="169913" y="211720"/>
                    <a:pt x="172885" y="204177"/>
                  </a:cubicBezTo>
                  <a:cubicBezTo>
                    <a:pt x="176543" y="196176"/>
                    <a:pt x="180658" y="188175"/>
                    <a:pt x="185458" y="180859"/>
                  </a:cubicBezTo>
                  <a:cubicBezTo>
                    <a:pt x="188201" y="177888"/>
                    <a:pt x="190945" y="175144"/>
                    <a:pt x="194145" y="172401"/>
                  </a:cubicBezTo>
                  <a:cubicBezTo>
                    <a:pt x="197345" y="170344"/>
                    <a:pt x="200774" y="168286"/>
                    <a:pt x="204203" y="166686"/>
                  </a:cubicBezTo>
                  <a:cubicBezTo>
                    <a:pt x="207861" y="165543"/>
                    <a:pt x="211290" y="164629"/>
                    <a:pt x="214948" y="163714"/>
                  </a:cubicBezTo>
                  <a:cubicBezTo>
                    <a:pt x="218834" y="163486"/>
                    <a:pt x="222491" y="163486"/>
                    <a:pt x="226149" y="163714"/>
                  </a:cubicBezTo>
                  <a:cubicBezTo>
                    <a:pt x="230035" y="164629"/>
                    <a:pt x="233921" y="165772"/>
                    <a:pt x="237808" y="166915"/>
                  </a:cubicBezTo>
                  <a:cubicBezTo>
                    <a:pt x="238265" y="167143"/>
                    <a:pt x="238493" y="167372"/>
                    <a:pt x="238951" y="167601"/>
                  </a:cubicBezTo>
                  <a:cubicBezTo>
                    <a:pt x="238951" y="167601"/>
                    <a:pt x="238951" y="167601"/>
                    <a:pt x="238951" y="167601"/>
                  </a:cubicBezTo>
                  <a:cubicBezTo>
                    <a:pt x="242608" y="166458"/>
                    <a:pt x="246494" y="165315"/>
                    <a:pt x="250609" y="164400"/>
                  </a:cubicBezTo>
                  <a:cubicBezTo>
                    <a:pt x="277813" y="159371"/>
                    <a:pt x="303873" y="167372"/>
                    <a:pt x="322161" y="184517"/>
                  </a:cubicBezTo>
                  <a:cubicBezTo>
                    <a:pt x="344792" y="205548"/>
                    <a:pt x="348679" y="235495"/>
                    <a:pt x="340220" y="264984"/>
                  </a:cubicBezTo>
                  <a:cubicBezTo>
                    <a:pt x="333591" y="288759"/>
                    <a:pt x="319875" y="309104"/>
                    <a:pt x="303873" y="328306"/>
                  </a:cubicBezTo>
                  <a:cubicBezTo>
                    <a:pt x="272555" y="365568"/>
                    <a:pt x="237122" y="398487"/>
                    <a:pt x="202146" y="431862"/>
                  </a:cubicBezTo>
                  <a:cubicBezTo>
                    <a:pt x="191173" y="442378"/>
                    <a:pt x="181115" y="454036"/>
                    <a:pt x="174485" y="467752"/>
                  </a:cubicBezTo>
                  <a:cubicBezTo>
                    <a:pt x="150940" y="516216"/>
                    <a:pt x="145453" y="568794"/>
                    <a:pt x="143624" y="621829"/>
                  </a:cubicBezTo>
                  <a:cubicBezTo>
                    <a:pt x="143167" y="634859"/>
                    <a:pt x="145225" y="639431"/>
                    <a:pt x="153911" y="643089"/>
                  </a:cubicBezTo>
                  <a:cubicBezTo>
                    <a:pt x="152540" y="642631"/>
                    <a:pt x="151397" y="641946"/>
                    <a:pt x="150254" y="641260"/>
                  </a:cubicBezTo>
                  <a:cubicBezTo>
                    <a:pt x="160541" y="641717"/>
                    <a:pt x="171285" y="641946"/>
                    <a:pt x="182029" y="640803"/>
                  </a:cubicBezTo>
                  <a:close/>
                </a:path>
              </a:pathLst>
            </a:custGeom>
            <a:solidFill>
              <a:srgbClr val="DEA900"/>
            </a:solidFill>
            <a:ln w="2286" cap="flat">
              <a:noFill/>
              <a:prstDash val="solid"/>
              <a:miter/>
            </a:ln>
          </p:spPr>
          <p:txBody>
            <a:bodyPr rtlCol="0" anchor="ctr"/>
            <a:lstStyle/>
            <a:p>
              <a:endParaRPr lang="en-US"/>
            </a:p>
          </p:txBody>
        </p:sp>
        <p:sp>
          <p:nvSpPr>
            <p:cNvPr id="43" name="Freeform 2011">
              <a:extLst>
                <a:ext uri="{FF2B5EF4-FFF2-40B4-BE49-F238E27FC236}">
                  <a16:creationId xmlns:a16="http://schemas.microsoft.com/office/drawing/2014/main" id="{DB1F4497-EF8A-E0D5-0CD0-C88BBB178663}"/>
                </a:ext>
              </a:extLst>
            </p:cNvPr>
            <p:cNvSpPr/>
            <p:nvPr/>
          </p:nvSpPr>
          <p:spPr>
            <a:xfrm>
              <a:off x="3338298" y="4343400"/>
              <a:ext cx="2743" cy="1143"/>
            </a:xfrm>
            <a:custGeom>
              <a:avLst/>
              <a:gdLst>
                <a:gd name="connsiteX0" fmla="*/ 0 w 2743"/>
                <a:gd name="connsiteY0" fmla="*/ 0 h 1143"/>
                <a:gd name="connsiteX1" fmla="*/ 2743 w 2743"/>
                <a:gd name="connsiteY1" fmla="*/ 1143 h 1143"/>
                <a:gd name="connsiteX2" fmla="*/ 0 w 2743"/>
                <a:gd name="connsiteY2" fmla="*/ 0 h 1143"/>
              </a:gdLst>
              <a:ahLst/>
              <a:cxnLst>
                <a:cxn ang="0">
                  <a:pos x="connsiteX0" y="connsiteY0"/>
                </a:cxn>
                <a:cxn ang="0">
                  <a:pos x="connsiteX1" y="connsiteY1"/>
                </a:cxn>
                <a:cxn ang="0">
                  <a:pos x="connsiteX2" y="connsiteY2"/>
                </a:cxn>
              </a:cxnLst>
              <a:rect l="l" t="t" r="r" b="b"/>
              <a:pathLst>
                <a:path w="2743" h="1143">
                  <a:moveTo>
                    <a:pt x="0" y="0"/>
                  </a:moveTo>
                  <a:cubicBezTo>
                    <a:pt x="914" y="457"/>
                    <a:pt x="1829" y="686"/>
                    <a:pt x="2743" y="1143"/>
                  </a:cubicBezTo>
                  <a:cubicBezTo>
                    <a:pt x="1829" y="686"/>
                    <a:pt x="914" y="457"/>
                    <a:pt x="0" y="0"/>
                  </a:cubicBezTo>
                  <a:close/>
                </a:path>
              </a:pathLst>
            </a:custGeom>
            <a:solidFill>
              <a:srgbClr val="FFFFFF"/>
            </a:solidFill>
            <a:ln w="2286" cap="flat">
              <a:noFill/>
              <a:prstDash val="solid"/>
              <a:miter/>
            </a:ln>
          </p:spPr>
          <p:txBody>
            <a:bodyPr rtlCol="0" anchor="ctr"/>
            <a:lstStyle/>
            <a:p>
              <a:endParaRPr lang="en-US"/>
            </a:p>
          </p:txBody>
        </p:sp>
        <p:sp>
          <p:nvSpPr>
            <p:cNvPr id="44" name="Freeform 2012">
              <a:extLst>
                <a:ext uri="{FF2B5EF4-FFF2-40B4-BE49-F238E27FC236}">
                  <a16:creationId xmlns:a16="http://schemas.microsoft.com/office/drawing/2014/main" id="{977BDE2B-54F7-EE62-C014-E28554E3BC3A}"/>
                </a:ext>
              </a:extLst>
            </p:cNvPr>
            <p:cNvSpPr/>
            <p:nvPr/>
          </p:nvSpPr>
          <p:spPr>
            <a:xfrm>
              <a:off x="2960879" y="4565599"/>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229" y="457"/>
                    <a:pt x="0" y="0"/>
                  </a:cubicBezTo>
                  <a:cubicBezTo>
                    <a:pt x="0" y="457"/>
                    <a:pt x="229" y="914"/>
                    <a:pt x="229" y="1143"/>
                  </a:cubicBezTo>
                  <a:close/>
                </a:path>
              </a:pathLst>
            </a:custGeom>
            <a:solidFill>
              <a:srgbClr val="FFFFFF"/>
            </a:solidFill>
            <a:ln w="2286" cap="flat">
              <a:noFill/>
              <a:prstDash val="solid"/>
              <a:miter/>
            </a:ln>
          </p:spPr>
          <p:txBody>
            <a:bodyPr rtlCol="0" anchor="ctr"/>
            <a:lstStyle/>
            <a:p>
              <a:endParaRPr lang="en-US"/>
            </a:p>
          </p:txBody>
        </p:sp>
        <p:sp>
          <p:nvSpPr>
            <p:cNvPr id="45" name="Freeform 2013">
              <a:extLst>
                <a:ext uri="{FF2B5EF4-FFF2-40B4-BE49-F238E27FC236}">
                  <a16:creationId xmlns:a16="http://schemas.microsoft.com/office/drawing/2014/main" id="{8AB3085F-913F-4354-78B7-95FD8B7ABBCA}"/>
                </a:ext>
              </a:extLst>
            </p:cNvPr>
            <p:cNvSpPr/>
            <p:nvPr/>
          </p:nvSpPr>
          <p:spPr>
            <a:xfrm>
              <a:off x="3384703" y="4371746"/>
              <a:ext cx="10515" cy="8915"/>
            </a:xfrm>
            <a:custGeom>
              <a:avLst/>
              <a:gdLst>
                <a:gd name="connsiteX0" fmla="*/ 0 w 10515"/>
                <a:gd name="connsiteY0" fmla="*/ 0 h 8915"/>
                <a:gd name="connsiteX1" fmla="*/ 10516 w 10515"/>
                <a:gd name="connsiteY1" fmla="*/ 8915 h 8915"/>
                <a:gd name="connsiteX2" fmla="*/ 0 w 10515"/>
                <a:gd name="connsiteY2" fmla="*/ 0 h 8915"/>
              </a:gdLst>
              <a:ahLst/>
              <a:cxnLst>
                <a:cxn ang="0">
                  <a:pos x="connsiteX0" y="connsiteY0"/>
                </a:cxn>
                <a:cxn ang="0">
                  <a:pos x="connsiteX1" y="connsiteY1"/>
                </a:cxn>
                <a:cxn ang="0">
                  <a:pos x="connsiteX2" y="connsiteY2"/>
                </a:cxn>
              </a:cxnLst>
              <a:rect l="l" t="t" r="r" b="b"/>
              <a:pathLst>
                <a:path w="10515" h="8915">
                  <a:moveTo>
                    <a:pt x="0" y="0"/>
                  </a:moveTo>
                  <a:cubicBezTo>
                    <a:pt x="3658" y="2972"/>
                    <a:pt x="7087" y="5715"/>
                    <a:pt x="10516" y="8915"/>
                  </a:cubicBezTo>
                  <a:cubicBezTo>
                    <a:pt x="7087" y="5944"/>
                    <a:pt x="3658" y="2972"/>
                    <a:pt x="0" y="0"/>
                  </a:cubicBezTo>
                  <a:close/>
                </a:path>
              </a:pathLst>
            </a:custGeom>
            <a:solidFill>
              <a:srgbClr val="FFFFFF"/>
            </a:solidFill>
            <a:ln w="2286" cap="flat">
              <a:noFill/>
              <a:prstDash val="solid"/>
              <a:miter/>
            </a:ln>
          </p:spPr>
          <p:txBody>
            <a:bodyPr rtlCol="0" anchor="ctr"/>
            <a:lstStyle/>
            <a:p>
              <a:endParaRPr lang="en-US"/>
            </a:p>
          </p:txBody>
        </p:sp>
        <p:sp>
          <p:nvSpPr>
            <p:cNvPr id="46" name="Freeform 2014">
              <a:extLst>
                <a:ext uri="{FF2B5EF4-FFF2-40B4-BE49-F238E27FC236}">
                  <a16:creationId xmlns:a16="http://schemas.microsoft.com/office/drawing/2014/main" id="{79AE6E52-6F1F-D871-88A4-B8FE7353F2C1}"/>
                </a:ext>
              </a:extLst>
            </p:cNvPr>
            <p:cNvSpPr/>
            <p:nvPr/>
          </p:nvSpPr>
          <p:spPr>
            <a:xfrm>
              <a:off x="2961793" y="4571314"/>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0" y="229"/>
                    <a:pt x="0" y="0"/>
                  </a:cubicBezTo>
                  <a:cubicBezTo>
                    <a:pt x="229" y="229"/>
                    <a:pt x="229" y="686"/>
                    <a:pt x="229" y="1143"/>
                  </a:cubicBezTo>
                  <a:close/>
                </a:path>
              </a:pathLst>
            </a:custGeom>
            <a:solidFill>
              <a:srgbClr val="FFFFFF"/>
            </a:solidFill>
            <a:ln w="2286" cap="flat">
              <a:noFill/>
              <a:prstDash val="solid"/>
              <a:miter/>
            </a:ln>
          </p:spPr>
          <p:txBody>
            <a:bodyPr rtlCol="0" anchor="ctr"/>
            <a:lstStyle/>
            <a:p>
              <a:endParaRPr lang="en-US"/>
            </a:p>
          </p:txBody>
        </p:sp>
        <p:sp>
          <p:nvSpPr>
            <p:cNvPr id="47" name="Freeform 2015">
              <a:extLst>
                <a:ext uri="{FF2B5EF4-FFF2-40B4-BE49-F238E27FC236}">
                  <a16:creationId xmlns:a16="http://schemas.microsoft.com/office/drawing/2014/main" id="{8E3CEC4B-3A3F-D709-2E6C-69268F9EDBC2}"/>
                </a:ext>
              </a:extLst>
            </p:cNvPr>
            <p:cNvSpPr/>
            <p:nvPr/>
          </p:nvSpPr>
          <p:spPr>
            <a:xfrm>
              <a:off x="2961336" y="4568342"/>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457"/>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48" name="Freeform 2016">
              <a:extLst>
                <a:ext uri="{FF2B5EF4-FFF2-40B4-BE49-F238E27FC236}">
                  <a16:creationId xmlns:a16="http://schemas.microsoft.com/office/drawing/2014/main" id="{F21306BF-F73F-3236-2DB5-5B6E6715BEE8}"/>
                </a:ext>
              </a:extLst>
            </p:cNvPr>
            <p:cNvSpPr/>
            <p:nvPr/>
          </p:nvSpPr>
          <p:spPr>
            <a:xfrm>
              <a:off x="3349499" y="4348429"/>
              <a:ext cx="1371" cy="685"/>
            </a:xfrm>
            <a:custGeom>
              <a:avLst/>
              <a:gdLst>
                <a:gd name="connsiteX0" fmla="*/ 0 w 1371"/>
                <a:gd name="connsiteY0" fmla="*/ 0 h 685"/>
                <a:gd name="connsiteX1" fmla="*/ 1372 w 1371"/>
                <a:gd name="connsiteY1" fmla="*/ 686 h 685"/>
                <a:gd name="connsiteX2" fmla="*/ 0 w 1371"/>
                <a:gd name="connsiteY2" fmla="*/ 0 h 685"/>
              </a:gdLst>
              <a:ahLst/>
              <a:cxnLst>
                <a:cxn ang="0">
                  <a:pos x="connsiteX0" y="connsiteY0"/>
                </a:cxn>
                <a:cxn ang="0">
                  <a:pos x="connsiteX1" y="connsiteY1"/>
                </a:cxn>
                <a:cxn ang="0">
                  <a:pos x="connsiteX2" y="connsiteY2"/>
                </a:cxn>
              </a:cxnLst>
              <a:rect l="l" t="t" r="r" b="b"/>
              <a:pathLst>
                <a:path w="1371" h="685">
                  <a:moveTo>
                    <a:pt x="0" y="0"/>
                  </a:moveTo>
                  <a:cubicBezTo>
                    <a:pt x="457" y="229"/>
                    <a:pt x="914" y="457"/>
                    <a:pt x="1372" y="686"/>
                  </a:cubicBezTo>
                  <a:cubicBezTo>
                    <a:pt x="914" y="686"/>
                    <a:pt x="457" y="457"/>
                    <a:pt x="0" y="0"/>
                  </a:cubicBezTo>
                  <a:close/>
                </a:path>
              </a:pathLst>
            </a:custGeom>
            <a:solidFill>
              <a:srgbClr val="FFFFFF"/>
            </a:solidFill>
            <a:ln w="2286" cap="flat">
              <a:noFill/>
              <a:prstDash val="solid"/>
              <a:miter/>
            </a:ln>
          </p:spPr>
          <p:txBody>
            <a:bodyPr rtlCol="0" anchor="ctr"/>
            <a:lstStyle/>
            <a:p>
              <a:endParaRPr lang="en-US"/>
            </a:p>
          </p:txBody>
        </p:sp>
        <p:sp>
          <p:nvSpPr>
            <p:cNvPr id="49" name="Freeform 2017">
              <a:extLst>
                <a:ext uri="{FF2B5EF4-FFF2-40B4-BE49-F238E27FC236}">
                  <a16:creationId xmlns:a16="http://schemas.microsoft.com/office/drawing/2014/main" id="{8C921A03-B0AF-D338-D138-FC6B05029BF5}"/>
                </a:ext>
              </a:extLst>
            </p:cNvPr>
            <p:cNvSpPr/>
            <p:nvPr/>
          </p:nvSpPr>
          <p:spPr>
            <a:xfrm>
              <a:off x="3344927" y="4346143"/>
              <a:ext cx="1600" cy="685"/>
            </a:xfrm>
            <a:custGeom>
              <a:avLst/>
              <a:gdLst>
                <a:gd name="connsiteX0" fmla="*/ 0 w 1600"/>
                <a:gd name="connsiteY0" fmla="*/ 0 h 685"/>
                <a:gd name="connsiteX1" fmla="*/ 1600 w 1600"/>
                <a:gd name="connsiteY1" fmla="*/ 686 h 685"/>
                <a:gd name="connsiteX2" fmla="*/ 0 w 1600"/>
                <a:gd name="connsiteY2" fmla="*/ 0 h 685"/>
              </a:gdLst>
              <a:ahLst/>
              <a:cxnLst>
                <a:cxn ang="0">
                  <a:pos x="connsiteX0" y="connsiteY0"/>
                </a:cxn>
                <a:cxn ang="0">
                  <a:pos x="connsiteX1" y="connsiteY1"/>
                </a:cxn>
                <a:cxn ang="0">
                  <a:pos x="connsiteX2" y="connsiteY2"/>
                </a:cxn>
              </a:cxnLst>
              <a:rect l="l" t="t" r="r" b="b"/>
              <a:pathLst>
                <a:path w="1600" h="685">
                  <a:moveTo>
                    <a:pt x="0" y="0"/>
                  </a:moveTo>
                  <a:cubicBezTo>
                    <a:pt x="457" y="229"/>
                    <a:pt x="1143" y="457"/>
                    <a:pt x="1600" y="686"/>
                  </a:cubicBezTo>
                  <a:cubicBezTo>
                    <a:pt x="914" y="686"/>
                    <a:pt x="457" y="457"/>
                    <a:pt x="0" y="0"/>
                  </a:cubicBezTo>
                  <a:close/>
                </a:path>
              </a:pathLst>
            </a:custGeom>
            <a:solidFill>
              <a:srgbClr val="FFFFFF"/>
            </a:solidFill>
            <a:ln w="2286" cap="flat">
              <a:noFill/>
              <a:prstDash val="solid"/>
              <a:miter/>
            </a:ln>
          </p:spPr>
          <p:txBody>
            <a:bodyPr rtlCol="0" anchor="ctr"/>
            <a:lstStyle/>
            <a:p>
              <a:endParaRPr lang="en-US"/>
            </a:p>
          </p:txBody>
        </p:sp>
        <p:sp>
          <p:nvSpPr>
            <p:cNvPr id="50" name="Freeform 2018">
              <a:extLst>
                <a:ext uri="{FF2B5EF4-FFF2-40B4-BE49-F238E27FC236}">
                  <a16:creationId xmlns:a16="http://schemas.microsoft.com/office/drawing/2014/main" id="{112DE6E7-3483-7CCE-B65D-F359795CA845}"/>
                </a:ext>
              </a:extLst>
            </p:cNvPr>
            <p:cNvSpPr/>
            <p:nvPr/>
          </p:nvSpPr>
          <p:spPr>
            <a:xfrm>
              <a:off x="2962479" y="4574057"/>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0" y="457"/>
                    <a:pt x="0" y="0"/>
                  </a:cubicBezTo>
                  <a:cubicBezTo>
                    <a:pt x="229" y="457"/>
                    <a:pt x="229" y="686"/>
                    <a:pt x="229" y="1143"/>
                  </a:cubicBezTo>
                  <a:close/>
                </a:path>
              </a:pathLst>
            </a:custGeom>
            <a:solidFill>
              <a:srgbClr val="FFFFFF"/>
            </a:solidFill>
            <a:ln w="2286" cap="flat">
              <a:noFill/>
              <a:prstDash val="solid"/>
              <a:miter/>
            </a:ln>
          </p:spPr>
          <p:txBody>
            <a:bodyPr rtlCol="0" anchor="ctr"/>
            <a:lstStyle/>
            <a:p>
              <a:endParaRPr lang="en-US"/>
            </a:p>
          </p:txBody>
        </p:sp>
        <p:sp>
          <p:nvSpPr>
            <p:cNvPr id="51" name="Freeform 2019">
              <a:extLst>
                <a:ext uri="{FF2B5EF4-FFF2-40B4-BE49-F238E27FC236}">
                  <a16:creationId xmlns:a16="http://schemas.microsoft.com/office/drawing/2014/main" id="{E5786C19-F561-7F6E-BF9E-7668EE29814F}"/>
                </a:ext>
              </a:extLst>
            </p:cNvPr>
            <p:cNvSpPr/>
            <p:nvPr/>
          </p:nvSpPr>
          <p:spPr>
            <a:xfrm>
              <a:off x="3145816" y="4562627"/>
              <a:ext cx="2286" cy="1600"/>
            </a:xfrm>
            <a:custGeom>
              <a:avLst/>
              <a:gdLst>
                <a:gd name="connsiteX0" fmla="*/ 0 w 2286"/>
                <a:gd name="connsiteY0" fmla="*/ 1600 h 1600"/>
                <a:gd name="connsiteX1" fmla="*/ 0 w 2286"/>
                <a:gd name="connsiteY1" fmla="*/ 0 h 1600"/>
                <a:gd name="connsiteX2" fmla="*/ 0 w 2286"/>
                <a:gd name="connsiteY2" fmla="*/ 1600 h 1600"/>
              </a:gdLst>
              <a:ahLst/>
              <a:cxnLst>
                <a:cxn ang="0">
                  <a:pos x="connsiteX0" y="connsiteY0"/>
                </a:cxn>
                <a:cxn ang="0">
                  <a:pos x="connsiteX1" y="connsiteY1"/>
                </a:cxn>
                <a:cxn ang="0">
                  <a:pos x="connsiteX2" y="connsiteY2"/>
                </a:cxn>
              </a:cxnLst>
              <a:rect l="l" t="t" r="r" b="b"/>
              <a:pathLst>
                <a:path w="2286" h="1600">
                  <a:moveTo>
                    <a:pt x="0" y="1600"/>
                  </a:moveTo>
                  <a:cubicBezTo>
                    <a:pt x="0" y="1143"/>
                    <a:pt x="0" y="457"/>
                    <a:pt x="0" y="0"/>
                  </a:cubicBezTo>
                  <a:cubicBezTo>
                    <a:pt x="0" y="686"/>
                    <a:pt x="0" y="1143"/>
                    <a:pt x="0" y="1600"/>
                  </a:cubicBezTo>
                  <a:close/>
                </a:path>
              </a:pathLst>
            </a:custGeom>
            <a:solidFill>
              <a:srgbClr val="FFFFFF"/>
            </a:solidFill>
            <a:ln w="2286" cap="flat">
              <a:noFill/>
              <a:prstDash val="solid"/>
              <a:miter/>
            </a:ln>
          </p:spPr>
          <p:txBody>
            <a:bodyPr rtlCol="0" anchor="ctr"/>
            <a:lstStyle/>
            <a:p>
              <a:endParaRPr lang="en-US"/>
            </a:p>
          </p:txBody>
        </p:sp>
        <p:sp>
          <p:nvSpPr>
            <p:cNvPr id="52" name="Freeform 2020">
              <a:extLst>
                <a:ext uri="{FF2B5EF4-FFF2-40B4-BE49-F238E27FC236}">
                  <a16:creationId xmlns:a16="http://schemas.microsoft.com/office/drawing/2014/main" id="{60E8B8E9-4F05-5F13-E8A6-854698D1F06A}"/>
                </a:ext>
              </a:extLst>
            </p:cNvPr>
            <p:cNvSpPr/>
            <p:nvPr/>
          </p:nvSpPr>
          <p:spPr>
            <a:xfrm>
              <a:off x="3180792" y="4498848"/>
              <a:ext cx="2057" cy="1143"/>
            </a:xfrm>
            <a:custGeom>
              <a:avLst/>
              <a:gdLst>
                <a:gd name="connsiteX0" fmla="*/ 2057 w 2057"/>
                <a:gd name="connsiteY0" fmla="*/ 0 h 1143"/>
                <a:gd name="connsiteX1" fmla="*/ 0 w 2057"/>
                <a:gd name="connsiteY1" fmla="*/ 1143 h 1143"/>
                <a:gd name="connsiteX2" fmla="*/ 2057 w 2057"/>
                <a:gd name="connsiteY2" fmla="*/ 0 h 1143"/>
              </a:gdLst>
              <a:ahLst/>
              <a:cxnLst>
                <a:cxn ang="0">
                  <a:pos x="connsiteX0" y="connsiteY0"/>
                </a:cxn>
                <a:cxn ang="0">
                  <a:pos x="connsiteX1" y="connsiteY1"/>
                </a:cxn>
                <a:cxn ang="0">
                  <a:pos x="connsiteX2" y="connsiteY2"/>
                </a:cxn>
              </a:cxnLst>
              <a:rect l="l" t="t" r="r" b="b"/>
              <a:pathLst>
                <a:path w="2057" h="1143">
                  <a:moveTo>
                    <a:pt x="2057" y="0"/>
                  </a:moveTo>
                  <a:cubicBezTo>
                    <a:pt x="1372" y="457"/>
                    <a:pt x="686" y="914"/>
                    <a:pt x="0" y="1143"/>
                  </a:cubicBezTo>
                  <a:cubicBezTo>
                    <a:pt x="686" y="686"/>
                    <a:pt x="1372" y="229"/>
                    <a:pt x="2057" y="0"/>
                  </a:cubicBezTo>
                  <a:close/>
                </a:path>
              </a:pathLst>
            </a:custGeom>
            <a:solidFill>
              <a:srgbClr val="FFFFFF"/>
            </a:solidFill>
            <a:ln w="2286" cap="flat">
              <a:noFill/>
              <a:prstDash val="solid"/>
              <a:miter/>
            </a:ln>
          </p:spPr>
          <p:txBody>
            <a:bodyPr rtlCol="0" anchor="ctr"/>
            <a:lstStyle/>
            <a:p>
              <a:endParaRPr lang="en-US"/>
            </a:p>
          </p:txBody>
        </p:sp>
        <p:sp>
          <p:nvSpPr>
            <p:cNvPr id="53" name="Freeform 2021">
              <a:extLst>
                <a:ext uri="{FF2B5EF4-FFF2-40B4-BE49-F238E27FC236}">
                  <a16:creationId xmlns:a16="http://schemas.microsoft.com/office/drawing/2014/main" id="{B281EFAC-4A9E-D127-1A29-C80EC8BD0DC7}"/>
                </a:ext>
              </a:extLst>
            </p:cNvPr>
            <p:cNvSpPr/>
            <p:nvPr/>
          </p:nvSpPr>
          <p:spPr>
            <a:xfrm>
              <a:off x="2998827" y="4617491"/>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54" name="Freeform 2022">
              <a:extLst>
                <a:ext uri="{FF2B5EF4-FFF2-40B4-BE49-F238E27FC236}">
                  <a16:creationId xmlns:a16="http://schemas.microsoft.com/office/drawing/2014/main" id="{34F339F5-D2B3-72BB-A06D-C2FC5FF05F3A}"/>
                </a:ext>
              </a:extLst>
            </p:cNvPr>
            <p:cNvSpPr/>
            <p:nvPr/>
          </p:nvSpPr>
          <p:spPr>
            <a:xfrm>
              <a:off x="3176677" y="4501134"/>
              <a:ext cx="2057" cy="1371"/>
            </a:xfrm>
            <a:custGeom>
              <a:avLst/>
              <a:gdLst>
                <a:gd name="connsiteX0" fmla="*/ 2057 w 2057"/>
                <a:gd name="connsiteY0" fmla="*/ 0 h 1371"/>
                <a:gd name="connsiteX1" fmla="*/ 0 w 2057"/>
                <a:gd name="connsiteY1" fmla="*/ 1372 h 1371"/>
                <a:gd name="connsiteX2" fmla="*/ 2057 w 2057"/>
                <a:gd name="connsiteY2" fmla="*/ 0 h 1371"/>
              </a:gdLst>
              <a:ahLst/>
              <a:cxnLst>
                <a:cxn ang="0">
                  <a:pos x="connsiteX0" y="connsiteY0"/>
                </a:cxn>
                <a:cxn ang="0">
                  <a:pos x="connsiteX1" y="connsiteY1"/>
                </a:cxn>
                <a:cxn ang="0">
                  <a:pos x="connsiteX2" y="connsiteY2"/>
                </a:cxn>
              </a:cxnLst>
              <a:rect l="l" t="t" r="r" b="b"/>
              <a:pathLst>
                <a:path w="2057" h="1371">
                  <a:moveTo>
                    <a:pt x="2057" y="0"/>
                  </a:moveTo>
                  <a:cubicBezTo>
                    <a:pt x="1372" y="457"/>
                    <a:pt x="686" y="914"/>
                    <a:pt x="0" y="1372"/>
                  </a:cubicBezTo>
                  <a:cubicBezTo>
                    <a:pt x="686" y="914"/>
                    <a:pt x="1372" y="457"/>
                    <a:pt x="2057" y="0"/>
                  </a:cubicBezTo>
                  <a:close/>
                </a:path>
              </a:pathLst>
            </a:custGeom>
            <a:solidFill>
              <a:srgbClr val="FFFFFF"/>
            </a:solidFill>
            <a:ln w="2286" cap="flat">
              <a:noFill/>
              <a:prstDash val="solid"/>
              <a:miter/>
            </a:ln>
          </p:spPr>
          <p:txBody>
            <a:bodyPr rtlCol="0" anchor="ctr"/>
            <a:lstStyle/>
            <a:p>
              <a:endParaRPr lang="en-US"/>
            </a:p>
          </p:txBody>
        </p:sp>
        <p:sp>
          <p:nvSpPr>
            <p:cNvPr id="55" name="Freeform 2023">
              <a:extLst>
                <a:ext uri="{FF2B5EF4-FFF2-40B4-BE49-F238E27FC236}">
                  <a16:creationId xmlns:a16="http://schemas.microsoft.com/office/drawing/2014/main" id="{369D6E87-D6E5-2CAB-7A68-42BAF76E7F53}"/>
                </a:ext>
              </a:extLst>
            </p:cNvPr>
            <p:cNvSpPr/>
            <p:nvPr/>
          </p:nvSpPr>
          <p:spPr>
            <a:xfrm>
              <a:off x="3189479" y="4494276"/>
              <a:ext cx="2743" cy="1143"/>
            </a:xfrm>
            <a:custGeom>
              <a:avLst/>
              <a:gdLst>
                <a:gd name="connsiteX0" fmla="*/ 2743 w 2743"/>
                <a:gd name="connsiteY0" fmla="*/ 0 h 1143"/>
                <a:gd name="connsiteX1" fmla="*/ 0 w 2743"/>
                <a:gd name="connsiteY1" fmla="*/ 1143 h 1143"/>
                <a:gd name="connsiteX2" fmla="*/ 2743 w 2743"/>
                <a:gd name="connsiteY2" fmla="*/ 0 h 1143"/>
              </a:gdLst>
              <a:ahLst/>
              <a:cxnLst>
                <a:cxn ang="0">
                  <a:pos x="connsiteX0" y="connsiteY0"/>
                </a:cxn>
                <a:cxn ang="0">
                  <a:pos x="connsiteX1" y="connsiteY1"/>
                </a:cxn>
                <a:cxn ang="0">
                  <a:pos x="connsiteX2" y="connsiteY2"/>
                </a:cxn>
              </a:cxnLst>
              <a:rect l="l" t="t" r="r" b="b"/>
              <a:pathLst>
                <a:path w="2743" h="1143">
                  <a:moveTo>
                    <a:pt x="2743" y="0"/>
                  </a:moveTo>
                  <a:cubicBezTo>
                    <a:pt x="1829" y="457"/>
                    <a:pt x="914" y="686"/>
                    <a:pt x="0" y="1143"/>
                  </a:cubicBezTo>
                  <a:cubicBezTo>
                    <a:pt x="914" y="686"/>
                    <a:pt x="1829" y="229"/>
                    <a:pt x="2743" y="0"/>
                  </a:cubicBezTo>
                  <a:close/>
                </a:path>
              </a:pathLst>
            </a:custGeom>
            <a:solidFill>
              <a:srgbClr val="FFFFFF"/>
            </a:solidFill>
            <a:ln w="2286" cap="flat">
              <a:noFill/>
              <a:prstDash val="solid"/>
              <a:miter/>
            </a:ln>
          </p:spPr>
          <p:txBody>
            <a:bodyPr rtlCol="0" anchor="ctr"/>
            <a:lstStyle/>
            <a:p>
              <a:endParaRPr lang="en-US"/>
            </a:p>
          </p:txBody>
        </p:sp>
        <p:sp>
          <p:nvSpPr>
            <p:cNvPr id="56" name="Freeform 2024">
              <a:extLst>
                <a:ext uri="{FF2B5EF4-FFF2-40B4-BE49-F238E27FC236}">
                  <a16:creationId xmlns:a16="http://schemas.microsoft.com/office/drawing/2014/main" id="{3388A84D-1564-D3E6-C552-6F815E28D5C2}"/>
                </a:ext>
              </a:extLst>
            </p:cNvPr>
            <p:cNvSpPr/>
            <p:nvPr/>
          </p:nvSpPr>
          <p:spPr>
            <a:xfrm>
              <a:off x="3184907" y="4496333"/>
              <a:ext cx="2286" cy="1143"/>
            </a:xfrm>
            <a:custGeom>
              <a:avLst/>
              <a:gdLst>
                <a:gd name="connsiteX0" fmla="*/ 2286 w 2286"/>
                <a:gd name="connsiteY0" fmla="*/ 0 h 1143"/>
                <a:gd name="connsiteX1" fmla="*/ 0 w 2286"/>
                <a:gd name="connsiteY1" fmla="*/ 1143 h 1143"/>
                <a:gd name="connsiteX2" fmla="*/ 2286 w 2286"/>
                <a:gd name="connsiteY2" fmla="*/ 0 h 1143"/>
              </a:gdLst>
              <a:ahLst/>
              <a:cxnLst>
                <a:cxn ang="0">
                  <a:pos x="connsiteX0" y="connsiteY0"/>
                </a:cxn>
                <a:cxn ang="0">
                  <a:pos x="connsiteX1" y="connsiteY1"/>
                </a:cxn>
                <a:cxn ang="0">
                  <a:pos x="connsiteX2" y="connsiteY2"/>
                </a:cxn>
              </a:cxnLst>
              <a:rect l="l" t="t" r="r" b="b"/>
              <a:pathLst>
                <a:path w="2286" h="1143">
                  <a:moveTo>
                    <a:pt x="2286" y="0"/>
                  </a:moveTo>
                  <a:cubicBezTo>
                    <a:pt x="1600" y="457"/>
                    <a:pt x="686" y="686"/>
                    <a:pt x="0" y="1143"/>
                  </a:cubicBezTo>
                  <a:cubicBezTo>
                    <a:pt x="914" y="914"/>
                    <a:pt x="1600" y="457"/>
                    <a:pt x="2286" y="0"/>
                  </a:cubicBezTo>
                  <a:close/>
                </a:path>
              </a:pathLst>
            </a:custGeom>
            <a:solidFill>
              <a:srgbClr val="FFFFFF"/>
            </a:solidFill>
            <a:ln w="2286" cap="flat">
              <a:noFill/>
              <a:prstDash val="solid"/>
              <a:miter/>
            </a:ln>
          </p:spPr>
          <p:txBody>
            <a:bodyPr rtlCol="0" anchor="ctr"/>
            <a:lstStyle/>
            <a:p>
              <a:endParaRPr lang="en-US"/>
            </a:p>
          </p:txBody>
        </p:sp>
        <p:sp>
          <p:nvSpPr>
            <p:cNvPr id="57" name="Freeform 2025">
              <a:extLst>
                <a:ext uri="{FF2B5EF4-FFF2-40B4-BE49-F238E27FC236}">
                  <a16:creationId xmlns:a16="http://schemas.microsoft.com/office/drawing/2014/main" id="{933E85E8-29B7-17F0-44A5-50803CD16FBB}"/>
                </a:ext>
              </a:extLst>
            </p:cNvPr>
            <p:cNvSpPr/>
            <p:nvPr/>
          </p:nvSpPr>
          <p:spPr>
            <a:xfrm>
              <a:off x="3163876" y="4512335"/>
              <a:ext cx="1371" cy="1600"/>
            </a:xfrm>
            <a:custGeom>
              <a:avLst/>
              <a:gdLst>
                <a:gd name="connsiteX0" fmla="*/ 1372 w 1371"/>
                <a:gd name="connsiteY0" fmla="*/ 0 h 1600"/>
                <a:gd name="connsiteX1" fmla="*/ 0 w 1371"/>
                <a:gd name="connsiteY1" fmla="*/ 1600 h 1600"/>
                <a:gd name="connsiteX2" fmla="*/ 1372 w 1371"/>
                <a:gd name="connsiteY2" fmla="*/ 0 h 1600"/>
              </a:gdLst>
              <a:ahLst/>
              <a:cxnLst>
                <a:cxn ang="0">
                  <a:pos x="connsiteX0" y="connsiteY0"/>
                </a:cxn>
                <a:cxn ang="0">
                  <a:pos x="connsiteX1" y="connsiteY1"/>
                </a:cxn>
                <a:cxn ang="0">
                  <a:pos x="connsiteX2" y="connsiteY2"/>
                </a:cxn>
              </a:cxnLst>
              <a:rect l="l" t="t" r="r" b="b"/>
              <a:pathLst>
                <a:path w="1371" h="1600">
                  <a:moveTo>
                    <a:pt x="1372" y="0"/>
                  </a:moveTo>
                  <a:cubicBezTo>
                    <a:pt x="914" y="457"/>
                    <a:pt x="457" y="914"/>
                    <a:pt x="0" y="1600"/>
                  </a:cubicBezTo>
                  <a:cubicBezTo>
                    <a:pt x="457" y="914"/>
                    <a:pt x="914" y="457"/>
                    <a:pt x="1372" y="0"/>
                  </a:cubicBezTo>
                  <a:close/>
                </a:path>
              </a:pathLst>
            </a:custGeom>
            <a:solidFill>
              <a:srgbClr val="FFFFFF"/>
            </a:solidFill>
            <a:ln w="2286" cap="flat">
              <a:noFill/>
              <a:prstDash val="solid"/>
              <a:miter/>
            </a:ln>
          </p:spPr>
          <p:txBody>
            <a:bodyPr rtlCol="0" anchor="ctr"/>
            <a:lstStyle/>
            <a:p>
              <a:endParaRPr lang="en-US"/>
            </a:p>
          </p:txBody>
        </p:sp>
        <p:sp>
          <p:nvSpPr>
            <p:cNvPr id="58" name="Freeform 2026">
              <a:extLst>
                <a:ext uri="{FF2B5EF4-FFF2-40B4-BE49-F238E27FC236}">
                  <a16:creationId xmlns:a16="http://schemas.microsoft.com/office/drawing/2014/main" id="{AF5737DC-3D1E-AB38-43BB-DCA1C7802F09}"/>
                </a:ext>
              </a:extLst>
            </p:cNvPr>
            <p:cNvSpPr/>
            <p:nvPr/>
          </p:nvSpPr>
          <p:spPr>
            <a:xfrm>
              <a:off x="3169819" y="4506620"/>
              <a:ext cx="1600" cy="1371"/>
            </a:xfrm>
            <a:custGeom>
              <a:avLst/>
              <a:gdLst>
                <a:gd name="connsiteX0" fmla="*/ 1600 w 1600"/>
                <a:gd name="connsiteY0" fmla="*/ 0 h 1371"/>
                <a:gd name="connsiteX1" fmla="*/ 0 w 1600"/>
                <a:gd name="connsiteY1" fmla="*/ 1372 h 1371"/>
                <a:gd name="connsiteX2" fmla="*/ 1600 w 1600"/>
                <a:gd name="connsiteY2" fmla="*/ 0 h 1371"/>
              </a:gdLst>
              <a:ahLst/>
              <a:cxnLst>
                <a:cxn ang="0">
                  <a:pos x="connsiteX0" y="connsiteY0"/>
                </a:cxn>
                <a:cxn ang="0">
                  <a:pos x="connsiteX1" y="connsiteY1"/>
                </a:cxn>
                <a:cxn ang="0">
                  <a:pos x="connsiteX2" y="connsiteY2"/>
                </a:cxn>
              </a:cxnLst>
              <a:rect l="l" t="t" r="r" b="b"/>
              <a:pathLst>
                <a:path w="1600" h="1371">
                  <a:moveTo>
                    <a:pt x="1600" y="0"/>
                  </a:moveTo>
                  <a:cubicBezTo>
                    <a:pt x="1143" y="457"/>
                    <a:pt x="457" y="914"/>
                    <a:pt x="0" y="1372"/>
                  </a:cubicBezTo>
                  <a:cubicBezTo>
                    <a:pt x="457" y="914"/>
                    <a:pt x="1143" y="457"/>
                    <a:pt x="1600" y="0"/>
                  </a:cubicBezTo>
                  <a:close/>
                </a:path>
              </a:pathLst>
            </a:custGeom>
            <a:solidFill>
              <a:srgbClr val="FFFFFF"/>
            </a:solidFill>
            <a:ln w="2286" cap="flat">
              <a:noFill/>
              <a:prstDash val="solid"/>
              <a:miter/>
            </a:ln>
          </p:spPr>
          <p:txBody>
            <a:bodyPr rtlCol="0" anchor="ctr"/>
            <a:lstStyle/>
            <a:p>
              <a:endParaRPr lang="en-US"/>
            </a:p>
          </p:txBody>
        </p:sp>
        <p:sp>
          <p:nvSpPr>
            <p:cNvPr id="59" name="Freeform 2027">
              <a:extLst>
                <a:ext uri="{FF2B5EF4-FFF2-40B4-BE49-F238E27FC236}">
                  <a16:creationId xmlns:a16="http://schemas.microsoft.com/office/drawing/2014/main" id="{D82DE438-E564-4BF2-F234-C408956D9289}"/>
                </a:ext>
              </a:extLst>
            </p:cNvPr>
            <p:cNvSpPr/>
            <p:nvPr/>
          </p:nvSpPr>
          <p:spPr>
            <a:xfrm>
              <a:off x="3158847" y="4518507"/>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914" y="457"/>
                    <a:pt x="1143" y="0"/>
                  </a:cubicBezTo>
                  <a:close/>
                </a:path>
              </a:pathLst>
            </a:custGeom>
            <a:solidFill>
              <a:srgbClr val="FFFFFF"/>
            </a:solidFill>
            <a:ln w="2286" cap="flat">
              <a:noFill/>
              <a:prstDash val="solid"/>
              <a:miter/>
            </a:ln>
          </p:spPr>
          <p:txBody>
            <a:bodyPr rtlCol="0" anchor="ctr"/>
            <a:lstStyle/>
            <a:p>
              <a:endParaRPr lang="en-US"/>
            </a:p>
          </p:txBody>
        </p:sp>
        <p:sp>
          <p:nvSpPr>
            <p:cNvPr id="60" name="Freeform 2028">
              <a:extLst>
                <a:ext uri="{FF2B5EF4-FFF2-40B4-BE49-F238E27FC236}">
                  <a16:creationId xmlns:a16="http://schemas.microsoft.com/office/drawing/2014/main" id="{95D44D4E-9A60-DF80-6447-ABCAC25C4F5D}"/>
                </a:ext>
              </a:extLst>
            </p:cNvPr>
            <p:cNvSpPr/>
            <p:nvPr/>
          </p:nvSpPr>
          <p:spPr>
            <a:xfrm>
              <a:off x="3156789" y="4521708"/>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686" y="457"/>
                    <a:pt x="1143" y="0"/>
                  </a:cubicBezTo>
                  <a:close/>
                </a:path>
              </a:pathLst>
            </a:custGeom>
            <a:solidFill>
              <a:srgbClr val="FFFFFF"/>
            </a:solidFill>
            <a:ln w="2286" cap="flat">
              <a:noFill/>
              <a:prstDash val="solid"/>
              <a:miter/>
            </a:ln>
          </p:spPr>
          <p:txBody>
            <a:bodyPr rtlCol="0" anchor="ctr"/>
            <a:lstStyle/>
            <a:p>
              <a:endParaRPr lang="en-US"/>
            </a:p>
          </p:txBody>
        </p:sp>
        <p:sp>
          <p:nvSpPr>
            <p:cNvPr id="61" name="Freeform 2029">
              <a:extLst>
                <a:ext uri="{FF2B5EF4-FFF2-40B4-BE49-F238E27FC236}">
                  <a16:creationId xmlns:a16="http://schemas.microsoft.com/office/drawing/2014/main" id="{3239330C-102C-5AD9-D061-F4174BB74538}"/>
                </a:ext>
              </a:extLst>
            </p:cNvPr>
            <p:cNvSpPr/>
            <p:nvPr/>
          </p:nvSpPr>
          <p:spPr>
            <a:xfrm>
              <a:off x="3194280" y="4492218"/>
              <a:ext cx="3200" cy="1143"/>
            </a:xfrm>
            <a:custGeom>
              <a:avLst/>
              <a:gdLst>
                <a:gd name="connsiteX0" fmla="*/ 3200 w 3200"/>
                <a:gd name="connsiteY0" fmla="*/ 0 h 1143"/>
                <a:gd name="connsiteX1" fmla="*/ 0 w 3200"/>
                <a:gd name="connsiteY1" fmla="*/ 1143 h 1143"/>
                <a:gd name="connsiteX2" fmla="*/ 3200 w 3200"/>
                <a:gd name="connsiteY2" fmla="*/ 0 h 1143"/>
              </a:gdLst>
              <a:ahLst/>
              <a:cxnLst>
                <a:cxn ang="0">
                  <a:pos x="connsiteX0" y="connsiteY0"/>
                </a:cxn>
                <a:cxn ang="0">
                  <a:pos x="connsiteX1" y="connsiteY1"/>
                </a:cxn>
                <a:cxn ang="0">
                  <a:pos x="connsiteX2" y="connsiteY2"/>
                </a:cxn>
              </a:cxnLst>
              <a:rect l="l" t="t" r="r" b="b"/>
              <a:pathLst>
                <a:path w="3200" h="1143">
                  <a:moveTo>
                    <a:pt x="3200" y="0"/>
                  </a:moveTo>
                  <a:cubicBezTo>
                    <a:pt x="2057" y="457"/>
                    <a:pt x="914" y="686"/>
                    <a:pt x="0" y="1143"/>
                  </a:cubicBezTo>
                  <a:cubicBezTo>
                    <a:pt x="1143" y="686"/>
                    <a:pt x="2286" y="229"/>
                    <a:pt x="3200" y="0"/>
                  </a:cubicBezTo>
                  <a:close/>
                </a:path>
              </a:pathLst>
            </a:custGeom>
            <a:solidFill>
              <a:srgbClr val="FFFFFF"/>
            </a:solidFill>
            <a:ln w="2286" cap="flat">
              <a:noFill/>
              <a:prstDash val="solid"/>
              <a:miter/>
            </a:ln>
          </p:spPr>
          <p:txBody>
            <a:bodyPr rtlCol="0" anchor="ctr"/>
            <a:lstStyle/>
            <a:p>
              <a:endParaRPr lang="en-US"/>
            </a:p>
          </p:txBody>
        </p:sp>
        <p:sp>
          <p:nvSpPr>
            <p:cNvPr id="62" name="Freeform 2030">
              <a:extLst>
                <a:ext uri="{FF2B5EF4-FFF2-40B4-BE49-F238E27FC236}">
                  <a16:creationId xmlns:a16="http://schemas.microsoft.com/office/drawing/2014/main" id="{9BDD2872-3460-7EEF-D208-A01881D95B21}"/>
                </a:ext>
              </a:extLst>
            </p:cNvPr>
            <p:cNvSpPr/>
            <p:nvPr/>
          </p:nvSpPr>
          <p:spPr>
            <a:xfrm>
              <a:off x="3161133" y="4515307"/>
              <a:ext cx="1371" cy="1600"/>
            </a:xfrm>
            <a:custGeom>
              <a:avLst/>
              <a:gdLst>
                <a:gd name="connsiteX0" fmla="*/ 1372 w 1371"/>
                <a:gd name="connsiteY0" fmla="*/ 0 h 1600"/>
                <a:gd name="connsiteX1" fmla="*/ 0 w 1371"/>
                <a:gd name="connsiteY1" fmla="*/ 1600 h 1600"/>
                <a:gd name="connsiteX2" fmla="*/ 1372 w 1371"/>
                <a:gd name="connsiteY2" fmla="*/ 0 h 1600"/>
              </a:gdLst>
              <a:ahLst/>
              <a:cxnLst>
                <a:cxn ang="0">
                  <a:pos x="connsiteX0" y="connsiteY0"/>
                </a:cxn>
                <a:cxn ang="0">
                  <a:pos x="connsiteX1" y="connsiteY1"/>
                </a:cxn>
                <a:cxn ang="0">
                  <a:pos x="connsiteX2" y="connsiteY2"/>
                </a:cxn>
              </a:cxnLst>
              <a:rect l="l" t="t" r="r" b="b"/>
              <a:pathLst>
                <a:path w="1371" h="1600">
                  <a:moveTo>
                    <a:pt x="1372" y="0"/>
                  </a:moveTo>
                  <a:cubicBezTo>
                    <a:pt x="914" y="457"/>
                    <a:pt x="457" y="1143"/>
                    <a:pt x="0" y="1600"/>
                  </a:cubicBezTo>
                  <a:cubicBezTo>
                    <a:pt x="457" y="1143"/>
                    <a:pt x="914" y="686"/>
                    <a:pt x="1372" y="0"/>
                  </a:cubicBezTo>
                  <a:close/>
                </a:path>
              </a:pathLst>
            </a:custGeom>
            <a:solidFill>
              <a:srgbClr val="FFFFFF"/>
            </a:solidFill>
            <a:ln w="2286" cap="flat">
              <a:noFill/>
              <a:prstDash val="solid"/>
              <a:miter/>
            </a:ln>
          </p:spPr>
          <p:txBody>
            <a:bodyPr rtlCol="0" anchor="ctr"/>
            <a:lstStyle/>
            <a:p>
              <a:endParaRPr lang="en-US"/>
            </a:p>
          </p:txBody>
        </p:sp>
        <p:sp>
          <p:nvSpPr>
            <p:cNvPr id="63" name="Freeform 2031">
              <a:extLst>
                <a:ext uri="{FF2B5EF4-FFF2-40B4-BE49-F238E27FC236}">
                  <a16:creationId xmlns:a16="http://schemas.microsoft.com/office/drawing/2014/main" id="{1F90065D-D944-9221-D5B2-2C182ADE7BA6}"/>
                </a:ext>
              </a:extLst>
            </p:cNvPr>
            <p:cNvSpPr/>
            <p:nvPr/>
          </p:nvSpPr>
          <p:spPr>
            <a:xfrm>
              <a:off x="3154960" y="4524908"/>
              <a:ext cx="914" cy="1828"/>
            </a:xfrm>
            <a:custGeom>
              <a:avLst/>
              <a:gdLst>
                <a:gd name="connsiteX0" fmla="*/ 914 w 914"/>
                <a:gd name="connsiteY0" fmla="*/ 0 h 1828"/>
                <a:gd name="connsiteX1" fmla="*/ 0 w 914"/>
                <a:gd name="connsiteY1" fmla="*/ 1829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6"/>
                    <a:pt x="229" y="1143"/>
                    <a:pt x="0" y="1829"/>
                  </a:cubicBezTo>
                  <a:cubicBezTo>
                    <a:pt x="229" y="1143"/>
                    <a:pt x="457" y="457"/>
                    <a:pt x="914" y="0"/>
                  </a:cubicBezTo>
                  <a:close/>
                </a:path>
              </a:pathLst>
            </a:custGeom>
            <a:solidFill>
              <a:srgbClr val="FFFFFF"/>
            </a:solidFill>
            <a:ln w="2286" cap="flat">
              <a:noFill/>
              <a:prstDash val="solid"/>
              <a:miter/>
            </a:ln>
          </p:spPr>
          <p:txBody>
            <a:bodyPr rtlCol="0" anchor="ctr"/>
            <a:lstStyle/>
            <a:p>
              <a:endParaRPr lang="en-US"/>
            </a:p>
          </p:txBody>
        </p:sp>
        <p:sp>
          <p:nvSpPr>
            <p:cNvPr id="64" name="Freeform 2032">
              <a:extLst>
                <a:ext uri="{FF2B5EF4-FFF2-40B4-BE49-F238E27FC236}">
                  <a16:creationId xmlns:a16="http://schemas.microsoft.com/office/drawing/2014/main" id="{53F6743F-040C-F39B-8648-3D2BF6F065A0}"/>
                </a:ext>
              </a:extLst>
            </p:cNvPr>
            <p:cNvSpPr/>
            <p:nvPr/>
          </p:nvSpPr>
          <p:spPr>
            <a:xfrm>
              <a:off x="3320238" y="4847691"/>
              <a:ext cx="2057" cy="4572"/>
            </a:xfrm>
            <a:custGeom>
              <a:avLst/>
              <a:gdLst>
                <a:gd name="connsiteX0" fmla="*/ 2057 w 2057"/>
                <a:gd name="connsiteY0" fmla="*/ 0 h 4572"/>
                <a:gd name="connsiteX1" fmla="*/ 0 w 2057"/>
                <a:gd name="connsiteY1" fmla="*/ 4572 h 4572"/>
                <a:gd name="connsiteX2" fmla="*/ 2057 w 2057"/>
                <a:gd name="connsiteY2" fmla="*/ 0 h 4572"/>
              </a:gdLst>
              <a:ahLst/>
              <a:cxnLst>
                <a:cxn ang="0">
                  <a:pos x="connsiteX0" y="connsiteY0"/>
                </a:cxn>
                <a:cxn ang="0">
                  <a:pos x="connsiteX1" y="connsiteY1"/>
                </a:cxn>
                <a:cxn ang="0">
                  <a:pos x="connsiteX2" y="connsiteY2"/>
                </a:cxn>
              </a:cxnLst>
              <a:rect l="l" t="t" r="r" b="b"/>
              <a:pathLst>
                <a:path w="2057" h="4572">
                  <a:moveTo>
                    <a:pt x="2057" y="0"/>
                  </a:moveTo>
                  <a:cubicBezTo>
                    <a:pt x="1372" y="1600"/>
                    <a:pt x="686" y="2971"/>
                    <a:pt x="0" y="4572"/>
                  </a:cubicBezTo>
                  <a:cubicBezTo>
                    <a:pt x="686" y="2971"/>
                    <a:pt x="1372" y="1371"/>
                    <a:pt x="2057" y="0"/>
                  </a:cubicBezTo>
                  <a:close/>
                </a:path>
              </a:pathLst>
            </a:custGeom>
            <a:solidFill>
              <a:srgbClr val="FFFFFF"/>
            </a:solidFill>
            <a:ln w="2286" cap="flat">
              <a:noFill/>
              <a:prstDash val="solid"/>
              <a:miter/>
            </a:ln>
          </p:spPr>
          <p:txBody>
            <a:bodyPr rtlCol="0" anchor="ctr"/>
            <a:lstStyle/>
            <a:p>
              <a:endParaRPr lang="en-US"/>
            </a:p>
          </p:txBody>
        </p:sp>
        <p:sp>
          <p:nvSpPr>
            <p:cNvPr id="65" name="Freeform 2033">
              <a:extLst>
                <a:ext uri="{FF2B5EF4-FFF2-40B4-BE49-F238E27FC236}">
                  <a16:creationId xmlns:a16="http://schemas.microsoft.com/office/drawing/2014/main" id="{48BA612E-ED44-3E43-7AE4-56CC9D33C675}"/>
                </a:ext>
              </a:extLst>
            </p:cNvPr>
            <p:cNvSpPr/>
            <p:nvPr/>
          </p:nvSpPr>
          <p:spPr>
            <a:xfrm>
              <a:off x="3332811" y="4830775"/>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66" name="Freeform 2034">
              <a:extLst>
                <a:ext uri="{FF2B5EF4-FFF2-40B4-BE49-F238E27FC236}">
                  <a16:creationId xmlns:a16="http://schemas.microsoft.com/office/drawing/2014/main" id="{E2E6003E-D3CF-0114-C5EC-A586BB2C8105}"/>
                </a:ext>
              </a:extLst>
            </p:cNvPr>
            <p:cNvSpPr/>
            <p:nvPr/>
          </p:nvSpPr>
          <p:spPr>
            <a:xfrm>
              <a:off x="3318638" y="4852035"/>
              <a:ext cx="1600" cy="4572"/>
            </a:xfrm>
            <a:custGeom>
              <a:avLst/>
              <a:gdLst>
                <a:gd name="connsiteX0" fmla="*/ 1600 w 1600"/>
                <a:gd name="connsiteY0" fmla="*/ 0 h 4572"/>
                <a:gd name="connsiteX1" fmla="*/ 0 w 1600"/>
                <a:gd name="connsiteY1" fmla="*/ 4572 h 4572"/>
                <a:gd name="connsiteX2" fmla="*/ 1600 w 1600"/>
                <a:gd name="connsiteY2" fmla="*/ 0 h 4572"/>
              </a:gdLst>
              <a:ahLst/>
              <a:cxnLst>
                <a:cxn ang="0">
                  <a:pos x="connsiteX0" y="connsiteY0"/>
                </a:cxn>
                <a:cxn ang="0">
                  <a:pos x="connsiteX1" y="connsiteY1"/>
                </a:cxn>
                <a:cxn ang="0">
                  <a:pos x="connsiteX2" y="connsiteY2"/>
                </a:cxn>
              </a:cxnLst>
              <a:rect l="l" t="t" r="r" b="b"/>
              <a:pathLst>
                <a:path w="1600" h="4572">
                  <a:moveTo>
                    <a:pt x="1600" y="0"/>
                  </a:moveTo>
                  <a:cubicBezTo>
                    <a:pt x="914" y="1600"/>
                    <a:pt x="457" y="2972"/>
                    <a:pt x="0" y="4572"/>
                  </a:cubicBezTo>
                  <a:cubicBezTo>
                    <a:pt x="457" y="3200"/>
                    <a:pt x="1143" y="1600"/>
                    <a:pt x="1600" y="0"/>
                  </a:cubicBezTo>
                  <a:close/>
                </a:path>
              </a:pathLst>
            </a:custGeom>
            <a:solidFill>
              <a:srgbClr val="FFFFFF"/>
            </a:solidFill>
            <a:ln w="2286" cap="flat">
              <a:noFill/>
              <a:prstDash val="solid"/>
              <a:miter/>
            </a:ln>
          </p:spPr>
          <p:txBody>
            <a:bodyPr rtlCol="0" anchor="ctr"/>
            <a:lstStyle/>
            <a:p>
              <a:endParaRPr lang="en-US"/>
            </a:p>
          </p:txBody>
        </p:sp>
        <p:sp>
          <p:nvSpPr>
            <p:cNvPr id="67" name="Freeform 2035">
              <a:extLst>
                <a:ext uri="{FF2B5EF4-FFF2-40B4-BE49-F238E27FC236}">
                  <a16:creationId xmlns:a16="http://schemas.microsoft.com/office/drawing/2014/main" id="{56399DCB-F0B1-B92A-E234-F00DF53AB923}"/>
                </a:ext>
              </a:extLst>
            </p:cNvPr>
            <p:cNvSpPr/>
            <p:nvPr/>
          </p:nvSpPr>
          <p:spPr>
            <a:xfrm>
              <a:off x="3399562" y="4729734"/>
              <a:ext cx="21717" cy="30403"/>
            </a:xfrm>
            <a:custGeom>
              <a:avLst/>
              <a:gdLst>
                <a:gd name="connsiteX0" fmla="*/ 21717 w 21717"/>
                <a:gd name="connsiteY0" fmla="*/ 0 h 30403"/>
                <a:gd name="connsiteX1" fmla="*/ 0 w 21717"/>
                <a:gd name="connsiteY1" fmla="*/ 30404 h 30403"/>
                <a:gd name="connsiteX2" fmla="*/ 21717 w 21717"/>
                <a:gd name="connsiteY2" fmla="*/ 0 h 30403"/>
              </a:gdLst>
              <a:ahLst/>
              <a:cxnLst>
                <a:cxn ang="0">
                  <a:pos x="connsiteX0" y="connsiteY0"/>
                </a:cxn>
                <a:cxn ang="0">
                  <a:pos x="connsiteX1" y="connsiteY1"/>
                </a:cxn>
                <a:cxn ang="0">
                  <a:pos x="connsiteX2" y="connsiteY2"/>
                </a:cxn>
              </a:cxnLst>
              <a:rect l="l" t="t" r="r" b="b"/>
              <a:pathLst>
                <a:path w="21717" h="30403">
                  <a:moveTo>
                    <a:pt x="21717" y="0"/>
                  </a:moveTo>
                  <a:cubicBezTo>
                    <a:pt x="15088" y="10516"/>
                    <a:pt x="7772" y="20574"/>
                    <a:pt x="0" y="30404"/>
                  </a:cubicBezTo>
                  <a:cubicBezTo>
                    <a:pt x="7772" y="20574"/>
                    <a:pt x="15088" y="10516"/>
                    <a:pt x="21717" y="0"/>
                  </a:cubicBezTo>
                  <a:close/>
                </a:path>
              </a:pathLst>
            </a:custGeom>
            <a:solidFill>
              <a:srgbClr val="FFFFFF"/>
            </a:solidFill>
            <a:ln w="2286" cap="flat">
              <a:noFill/>
              <a:prstDash val="solid"/>
              <a:miter/>
            </a:ln>
          </p:spPr>
          <p:txBody>
            <a:bodyPr rtlCol="0" anchor="ctr"/>
            <a:lstStyle/>
            <a:p>
              <a:endParaRPr lang="en-US"/>
            </a:p>
          </p:txBody>
        </p:sp>
        <p:sp>
          <p:nvSpPr>
            <p:cNvPr id="68" name="Freeform 2036">
              <a:extLst>
                <a:ext uri="{FF2B5EF4-FFF2-40B4-BE49-F238E27FC236}">
                  <a16:creationId xmlns:a16="http://schemas.microsoft.com/office/drawing/2014/main" id="{A48269FA-C528-6AF3-8762-400F5D349F71}"/>
                </a:ext>
              </a:extLst>
            </p:cNvPr>
            <p:cNvSpPr/>
            <p:nvPr/>
          </p:nvSpPr>
          <p:spPr>
            <a:xfrm>
              <a:off x="3114498" y="4967020"/>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228"/>
                    <a:pt x="457" y="0"/>
                    <a:pt x="0" y="0"/>
                  </a:cubicBezTo>
                  <a:cubicBezTo>
                    <a:pt x="457" y="0"/>
                    <a:pt x="914" y="228"/>
                    <a:pt x="1372" y="457"/>
                  </a:cubicBezTo>
                  <a:close/>
                </a:path>
              </a:pathLst>
            </a:custGeom>
            <a:solidFill>
              <a:srgbClr val="FFFFFF"/>
            </a:solidFill>
            <a:ln w="2286" cap="flat">
              <a:noFill/>
              <a:prstDash val="solid"/>
              <a:miter/>
            </a:ln>
          </p:spPr>
          <p:txBody>
            <a:bodyPr rtlCol="0" anchor="ctr"/>
            <a:lstStyle/>
            <a:p>
              <a:endParaRPr lang="en-US"/>
            </a:p>
          </p:txBody>
        </p:sp>
        <p:sp>
          <p:nvSpPr>
            <p:cNvPr id="69" name="Freeform 2037">
              <a:extLst>
                <a:ext uri="{FF2B5EF4-FFF2-40B4-BE49-F238E27FC236}">
                  <a16:creationId xmlns:a16="http://schemas.microsoft.com/office/drawing/2014/main" id="{98E5232D-2985-6CF3-F90F-59AF385D7D92}"/>
                </a:ext>
              </a:extLst>
            </p:cNvPr>
            <p:cNvSpPr/>
            <p:nvPr/>
          </p:nvSpPr>
          <p:spPr>
            <a:xfrm>
              <a:off x="3462656" y="4596917"/>
              <a:ext cx="2057" cy="16459"/>
            </a:xfrm>
            <a:custGeom>
              <a:avLst/>
              <a:gdLst>
                <a:gd name="connsiteX0" fmla="*/ 2057 w 2057"/>
                <a:gd name="connsiteY0" fmla="*/ 0 h 16459"/>
                <a:gd name="connsiteX1" fmla="*/ 0 w 2057"/>
                <a:gd name="connsiteY1" fmla="*/ 16459 h 16459"/>
                <a:gd name="connsiteX2" fmla="*/ 2057 w 2057"/>
                <a:gd name="connsiteY2" fmla="*/ 0 h 16459"/>
              </a:gdLst>
              <a:ahLst/>
              <a:cxnLst>
                <a:cxn ang="0">
                  <a:pos x="connsiteX0" y="connsiteY0"/>
                </a:cxn>
                <a:cxn ang="0">
                  <a:pos x="connsiteX1" y="connsiteY1"/>
                </a:cxn>
                <a:cxn ang="0">
                  <a:pos x="connsiteX2" y="connsiteY2"/>
                </a:cxn>
              </a:cxnLst>
              <a:rect l="l" t="t" r="r" b="b"/>
              <a:pathLst>
                <a:path w="2057" h="16459">
                  <a:moveTo>
                    <a:pt x="2057" y="0"/>
                  </a:moveTo>
                  <a:cubicBezTo>
                    <a:pt x="1600" y="5486"/>
                    <a:pt x="914" y="10973"/>
                    <a:pt x="0" y="16459"/>
                  </a:cubicBezTo>
                  <a:cubicBezTo>
                    <a:pt x="686" y="10973"/>
                    <a:pt x="1372" y="5486"/>
                    <a:pt x="2057" y="0"/>
                  </a:cubicBezTo>
                  <a:close/>
                </a:path>
              </a:pathLst>
            </a:custGeom>
            <a:solidFill>
              <a:srgbClr val="FFFFFF"/>
            </a:solidFill>
            <a:ln w="2286" cap="flat">
              <a:noFill/>
              <a:prstDash val="solid"/>
              <a:miter/>
            </a:ln>
          </p:spPr>
          <p:txBody>
            <a:bodyPr rtlCol="0" anchor="ctr"/>
            <a:lstStyle/>
            <a:p>
              <a:endParaRPr lang="en-US"/>
            </a:p>
          </p:txBody>
        </p:sp>
        <p:sp>
          <p:nvSpPr>
            <p:cNvPr id="70" name="Freeform 2038">
              <a:extLst>
                <a:ext uri="{FF2B5EF4-FFF2-40B4-BE49-F238E27FC236}">
                  <a16:creationId xmlns:a16="http://schemas.microsoft.com/office/drawing/2014/main" id="{55EA18A2-8889-EBA8-7966-7DB45762838B}"/>
                </a:ext>
              </a:extLst>
            </p:cNvPr>
            <p:cNvSpPr/>
            <p:nvPr/>
          </p:nvSpPr>
          <p:spPr>
            <a:xfrm>
              <a:off x="3119756" y="4968849"/>
              <a:ext cx="914" cy="228"/>
            </a:xfrm>
            <a:custGeom>
              <a:avLst/>
              <a:gdLst>
                <a:gd name="connsiteX0" fmla="*/ 914 w 914"/>
                <a:gd name="connsiteY0" fmla="*/ 228 h 228"/>
                <a:gd name="connsiteX1" fmla="*/ 0 w 914"/>
                <a:gd name="connsiteY1" fmla="*/ 0 h 228"/>
                <a:gd name="connsiteX2" fmla="*/ 914 w 914"/>
                <a:gd name="connsiteY2" fmla="*/ 228 h 228"/>
              </a:gdLst>
              <a:ahLst/>
              <a:cxnLst>
                <a:cxn ang="0">
                  <a:pos x="connsiteX0" y="connsiteY0"/>
                </a:cxn>
                <a:cxn ang="0">
                  <a:pos x="connsiteX1" y="connsiteY1"/>
                </a:cxn>
                <a:cxn ang="0">
                  <a:pos x="connsiteX2" y="connsiteY2"/>
                </a:cxn>
              </a:cxnLst>
              <a:rect l="l" t="t" r="r" b="b"/>
              <a:pathLst>
                <a:path w="914" h="228">
                  <a:moveTo>
                    <a:pt x="914" y="228"/>
                  </a:moveTo>
                  <a:cubicBezTo>
                    <a:pt x="686" y="228"/>
                    <a:pt x="229" y="0"/>
                    <a:pt x="0" y="0"/>
                  </a:cubicBezTo>
                  <a:cubicBezTo>
                    <a:pt x="229" y="0"/>
                    <a:pt x="686" y="228"/>
                    <a:pt x="914" y="228"/>
                  </a:cubicBezTo>
                  <a:close/>
                </a:path>
              </a:pathLst>
            </a:custGeom>
            <a:solidFill>
              <a:srgbClr val="FFFFFF"/>
            </a:solidFill>
            <a:ln w="2286" cap="flat">
              <a:noFill/>
              <a:prstDash val="solid"/>
              <a:miter/>
            </a:ln>
          </p:spPr>
          <p:txBody>
            <a:bodyPr rtlCol="0" anchor="ctr"/>
            <a:lstStyle/>
            <a:p>
              <a:endParaRPr lang="en-US"/>
            </a:p>
          </p:txBody>
        </p:sp>
        <p:sp>
          <p:nvSpPr>
            <p:cNvPr id="71" name="Freeform 2039">
              <a:extLst>
                <a:ext uri="{FF2B5EF4-FFF2-40B4-BE49-F238E27FC236}">
                  <a16:creationId xmlns:a16="http://schemas.microsoft.com/office/drawing/2014/main" id="{3560B047-0868-E6C9-EA93-9A7C58CB95F3}"/>
                </a:ext>
              </a:extLst>
            </p:cNvPr>
            <p:cNvSpPr/>
            <p:nvPr/>
          </p:nvSpPr>
          <p:spPr>
            <a:xfrm>
              <a:off x="3116327" y="4967706"/>
              <a:ext cx="2057" cy="685"/>
            </a:xfrm>
            <a:custGeom>
              <a:avLst/>
              <a:gdLst>
                <a:gd name="connsiteX0" fmla="*/ 2057 w 2057"/>
                <a:gd name="connsiteY0" fmla="*/ 685 h 685"/>
                <a:gd name="connsiteX1" fmla="*/ 0 w 2057"/>
                <a:gd name="connsiteY1" fmla="*/ 0 h 685"/>
                <a:gd name="connsiteX2" fmla="*/ 2057 w 2057"/>
                <a:gd name="connsiteY2" fmla="*/ 685 h 685"/>
              </a:gdLst>
              <a:ahLst/>
              <a:cxnLst>
                <a:cxn ang="0">
                  <a:pos x="connsiteX0" y="connsiteY0"/>
                </a:cxn>
                <a:cxn ang="0">
                  <a:pos x="connsiteX1" y="connsiteY1"/>
                </a:cxn>
                <a:cxn ang="0">
                  <a:pos x="connsiteX2" y="connsiteY2"/>
                </a:cxn>
              </a:cxnLst>
              <a:rect l="l" t="t" r="r" b="b"/>
              <a:pathLst>
                <a:path w="2057" h="685">
                  <a:moveTo>
                    <a:pt x="2057" y="685"/>
                  </a:moveTo>
                  <a:cubicBezTo>
                    <a:pt x="1372" y="457"/>
                    <a:pt x="686" y="228"/>
                    <a:pt x="0" y="0"/>
                  </a:cubicBezTo>
                  <a:cubicBezTo>
                    <a:pt x="686" y="228"/>
                    <a:pt x="1372" y="457"/>
                    <a:pt x="2057" y="685"/>
                  </a:cubicBezTo>
                  <a:close/>
                </a:path>
              </a:pathLst>
            </a:custGeom>
            <a:solidFill>
              <a:srgbClr val="FFFFFF"/>
            </a:solidFill>
            <a:ln w="2286" cap="flat">
              <a:noFill/>
              <a:prstDash val="solid"/>
              <a:miter/>
            </a:ln>
          </p:spPr>
          <p:txBody>
            <a:bodyPr rtlCol="0" anchor="ctr"/>
            <a:lstStyle/>
            <a:p>
              <a:endParaRPr lang="en-US"/>
            </a:p>
          </p:txBody>
        </p:sp>
        <p:sp>
          <p:nvSpPr>
            <p:cNvPr id="72" name="Freeform 2040">
              <a:extLst>
                <a:ext uri="{FF2B5EF4-FFF2-40B4-BE49-F238E27FC236}">
                  <a16:creationId xmlns:a16="http://schemas.microsoft.com/office/drawing/2014/main" id="{FD50053E-A152-1E7B-6C02-465F70213196}"/>
                </a:ext>
              </a:extLst>
            </p:cNvPr>
            <p:cNvSpPr/>
            <p:nvPr/>
          </p:nvSpPr>
          <p:spPr>
            <a:xfrm>
              <a:off x="3318409" y="4915814"/>
              <a:ext cx="1828" cy="18973"/>
            </a:xfrm>
            <a:custGeom>
              <a:avLst/>
              <a:gdLst>
                <a:gd name="connsiteX0" fmla="*/ 0 w 1828"/>
                <a:gd name="connsiteY0" fmla="*/ 0 h 18973"/>
                <a:gd name="connsiteX1" fmla="*/ 1829 w 1828"/>
                <a:gd name="connsiteY1" fmla="*/ 18974 h 18973"/>
                <a:gd name="connsiteX2" fmla="*/ 0 w 1828"/>
                <a:gd name="connsiteY2" fmla="*/ 0 h 18973"/>
              </a:gdLst>
              <a:ahLst/>
              <a:cxnLst>
                <a:cxn ang="0">
                  <a:pos x="connsiteX0" y="connsiteY0"/>
                </a:cxn>
                <a:cxn ang="0">
                  <a:pos x="connsiteX1" y="connsiteY1"/>
                </a:cxn>
                <a:cxn ang="0">
                  <a:pos x="connsiteX2" y="connsiteY2"/>
                </a:cxn>
              </a:cxnLst>
              <a:rect l="l" t="t" r="r" b="b"/>
              <a:pathLst>
                <a:path w="1828" h="18973">
                  <a:moveTo>
                    <a:pt x="0" y="0"/>
                  </a:moveTo>
                  <a:cubicBezTo>
                    <a:pt x="1143" y="6401"/>
                    <a:pt x="1600" y="12573"/>
                    <a:pt x="1829" y="18974"/>
                  </a:cubicBezTo>
                  <a:cubicBezTo>
                    <a:pt x="1372" y="12802"/>
                    <a:pt x="914" y="6401"/>
                    <a:pt x="0" y="0"/>
                  </a:cubicBezTo>
                  <a:close/>
                </a:path>
              </a:pathLst>
            </a:custGeom>
            <a:solidFill>
              <a:srgbClr val="FFFFFF"/>
            </a:solidFill>
            <a:ln w="2286" cap="flat">
              <a:noFill/>
              <a:prstDash val="solid"/>
              <a:miter/>
            </a:ln>
          </p:spPr>
          <p:txBody>
            <a:bodyPr rtlCol="0" anchor="ctr"/>
            <a:lstStyle/>
            <a:p>
              <a:endParaRPr lang="en-US"/>
            </a:p>
          </p:txBody>
        </p:sp>
        <p:sp>
          <p:nvSpPr>
            <p:cNvPr id="73" name="Freeform 2041">
              <a:extLst>
                <a:ext uri="{FF2B5EF4-FFF2-40B4-BE49-F238E27FC236}">
                  <a16:creationId xmlns:a16="http://schemas.microsoft.com/office/drawing/2014/main" id="{9D667F72-C973-2736-A74D-378AF8546185}"/>
                </a:ext>
              </a:extLst>
            </p:cNvPr>
            <p:cNvSpPr/>
            <p:nvPr/>
          </p:nvSpPr>
          <p:spPr>
            <a:xfrm>
              <a:off x="3180335" y="4983251"/>
              <a:ext cx="11201" cy="1371"/>
            </a:xfrm>
            <a:custGeom>
              <a:avLst/>
              <a:gdLst>
                <a:gd name="connsiteX0" fmla="*/ 11201 w 11201"/>
                <a:gd name="connsiteY0" fmla="*/ 1372 h 1371"/>
                <a:gd name="connsiteX1" fmla="*/ 0 w 11201"/>
                <a:gd name="connsiteY1" fmla="*/ 0 h 1371"/>
                <a:gd name="connsiteX2" fmla="*/ 11201 w 11201"/>
                <a:gd name="connsiteY2" fmla="*/ 1372 h 1371"/>
              </a:gdLst>
              <a:ahLst/>
              <a:cxnLst>
                <a:cxn ang="0">
                  <a:pos x="connsiteX0" y="connsiteY0"/>
                </a:cxn>
                <a:cxn ang="0">
                  <a:pos x="connsiteX1" y="connsiteY1"/>
                </a:cxn>
                <a:cxn ang="0">
                  <a:pos x="connsiteX2" y="connsiteY2"/>
                </a:cxn>
              </a:cxnLst>
              <a:rect l="l" t="t" r="r" b="b"/>
              <a:pathLst>
                <a:path w="11201" h="1371">
                  <a:moveTo>
                    <a:pt x="11201" y="1372"/>
                  </a:moveTo>
                  <a:cubicBezTo>
                    <a:pt x="7544" y="1143"/>
                    <a:pt x="3658" y="686"/>
                    <a:pt x="0" y="0"/>
                  </a:cubicBezTo>
                  <a:cubicBezTo>
                    <a:pt x="3658" y="686"/>
                    <a:pt x="7315" y="1143"/>
                    <a:pt x="11201" y="1372"/>
                  </a:cubicBezTo>
                  <a:close/>
                </a:path>
              </a:pathLst>
            </a:custGeom>
            <a:solidFill>
              <a:srgbClr val="FFFFFF"/>
            </a:solidFill>
            <a:ln w="2286" cap="flat">
              <a:noFill/>
              <a:prstDash val="solid"/>
              <a:miter/>
            </a:ln>
          </p:spPr>
          <p:txBody>
            <a:bodyPr rtlCol="0" anchor="ctr"/>
            <a:lstStyle/>
            <a:p>
              <a:endParaRPr lang="en-US"/>
            </a:p>
          </p:txBody>
        </p:sp>
        <p:sp>
          <p:nvSpPr>
            <p:cNvPr id="74" name="Freeform 2042">
              <a:extLst>
                <a:ext uri="{FF2B5EF4-FFF2-40B4-BE49-F238E27FC236}">
                  <a16:creationId xmlns:a16="http://schemas.microsoft.com/office/drawing/2014/main" id="{D38EB92E-F726-10BB-CC45-2895270AA504}"/>
                </a:ext>
              </a:extLst>
            </p:cNvPr>
            <p:cNvSpPr/>
            <p:nvPr/>
          </p:nvSpPr>
          <p:spPr>
            <a:xfrm>
              <a:off x="3168905" y="4981422"/>
              <a:ext cx="11201" cy="2057"/>
            </a:xfrm>
            <a:custGeom>
              <a:avLst/>
              <a:gdLst>
                <a:gd name="connsiteX0" fmla="*/ 11201 w 11201"/>
                <a:gd name="connsiteY0" fmla="*/ 2057 h 2057"/>
                <a:gd name="connsiteX1" fmla="*/ 0 w 11201"/>
                <a:gd name="connsiteY1" fmla="*/ 0 h 2057"/>
                <a:gd name="connsiteX2" fmla="*/ 11201 w 11201"/>
                <a:gd name="connsiteY2" fmla="*/ 2057 h 2057"/>
              </a:gdLst>
              <a:ahLst/>
              <a:cxnLst>
                <a:cxn ang="0">
                  <a:pos x="connsiteX0" y="connsiteY0"/>
                </a:cxn>
                <a:cxn ang="0">
                  <a:pos x="connsiteX1" y="connsiteY1"/>
                </a:cxn>
                <a:cxn ang="0">
                  <a:pos x="connsiteX2" y="connsiteY2"/>
                </a:cxn>
              </a:cxnLst>
              <a:rect l="l" t="t" r="r" b="b"/>
              <a:pathLst>
                <a:path w="11201" h="2057">
                  <a:moveTo>
                    <a:pt x="11201" y="2057"/>
                  </a:moveTo>
                  <a:cubicBezTo>
                    <a:pt x="7544" y="1600"/>
                    <a:pt x="3658" y="914"/>
                    <a:pt x="0" y="0"/>
                  </a:cubicBezTo>
                  <a:cubicBezTo>
                    <a:pt x="3886" y="685"/>
                    <a:pt x="7544" y="1371"/>
                    <a:pt x="11201" y="2057"/>
                  </a:cubicBezTo>
                  <a:close/>
                </a:path>
              </a:pathLst>
            </a:custGeom>
            <a:solidFill>
              <a:srgbClr val="FFFFFF"/>
            </a:solidFill>
            <a:ln w="2286" cap="flat">
              <a:noFill/>
              <a:prstDash val="solid"/>
              <a:miter/>
            </a:ln>
          </p:spPr>
          <p:txBody>
            <a:bodyPr rtlCol="0" anchor="ctr"/>
            <a:lstStyle/>
            <a:p>
              <a:endParaRPr lang="en-US"/>
            </a:p>
          </p:txBody>
        </p:sp>
        <p:sp>
          <p:nvSpPr>
            <p:cNvPr id="75" name="Freeform 2043">
              <a:extLst>
                <a:ext uri="{FF2B5EF4-FFF2-40B4-BE49-F238E27FC236}">
                  <a16:creationId xmlns:a16="http://schemas.microsoft.com/office/drawing/2014/main" id="{93094987-3596-F63A-A564-B1E2D5F776B0}"/>
                </a:ext>
              </a:extLst>
            </p:cNvPr>
            <p:cNvSpPr/>
            <p:nvPr/>
          </p:nvSpPr>
          <p:spPr>
            <a:xfrm>
              <a:off x="3173248" y="4503877"/>
              <a:ext cx="1828" cy="1371"/>
            </a:xfrm>
            <a:custGeom>
              <a:avLst/>
              <a:gdLst>
                <a:gd name="connsiteX0" fmla="*/ 1829 w 1828"/>
                <a:gd name="connsiteY0" fmla="*/ 0 h 1371"/>
                <a:gd name="connsiteX1" fmla="*/ 0 w 1828"/>
                <a:gd name="connsiteY1" fmla="*/ 1372 h 1371"/>
                <a:gd name="connsiteX2" fmla="*/ 1829 w 1828"/>
                <a:gd name="connsiteY2" fmla="*/ 0 h 1371"/>
              </a:gdLst>
              <a:ahLst/>
              <a:cxnLst>
                <a:cxn ang="0">
                  <a:pos x="connsiteX0" y="connsiteY0"/>
                </a:cxn>
                <a:cxn ang="0">
                  <a:pos x="connsiteX1" y="connsiteY1"/>
                </a:cxn>
                <a:cxn ang="0">
                  <a:pos x="connsiteX2" y="connsiteY2"/>
                </a:cxn>
              </a:cxnLst>
              <a:rect l="l" t="t" r="r" b="b"/>
              <a:pathLst>
                <a:path w="1828" h="1371">
                  <a:moveTo>
                    <a:pt x="1829" y="0"/>
                  </a:moveTo>
                  <a:cubicBezTo>
                    <a:pt x="1143" y="457"/>
                    <a:pt x="686" y="914"/>
                    <a:pt x="0" y="1372"/>
                  </a:cubicBezTo>
                  <a:cubicBezTo>
                    <a:pt x="457" y="914"/>
                    <a:pt x="1143" y="457"/>
                    <a:pt x="1829" y="0"/>
                  </a:cubicBezTo>
                  <a:close/>
                </a:path>
              </a:pathLst>
            </a:custGeom>
            <a:solidFill>
              <a:srgbClr val="FFFFFF"/>
            </a:solidFill>
            <a:ln w="2286" cap="flat">
              <a:noFill/>
              <a:prstDash val="solid"/>
              <a:miter/>
            </a:ln>
          </p:spPr>
          <p:txBody>
            <a:bodyPr rtlCol="0" anchor="ctr"/>
            <a:lstStyle/>
            <a:p>
              <a:endParaRPr lang="en-US"/>
            </a:p>
          </p:txBody>
        </p:sp>
        <p:sp>
          <p:nvSpPr>
            <p:cNvPr id="76" name="Freeform 2044">
              <a:extLst>
                <a:ext uri="{FF2B5EF4-FFF2-40B4-BE49-F238E27FC236}">
                  <a16:creationId xmlns:a16="http://schemas.microsoft.com/office/drawing/2014/main" id="{A9A63698-E448-07D3-C05D-57AB7F6FE942}"/>
                </a:ext>
              </a:extLst>
            </p:cNvPr>
            <p:cNvSpPr/>
            <p:nvPr/>
          </p:nvSpPr>
          <p:spPr>
            <a:xfrm>
              <a:off x="3145588" y="4603089"/>
              <a:ext cx="2286" cy="7315"/>
            </a:xfrm>
            <a:custGeom>
              <a:avLst/>
              <a:gdLst>
                <a:gd name="connsiteX0" fmla="*/ 2286 w 2286"/>
                <a:gd name="connsiteY0" fmla="*/ 0 h 7315"/>
                <a:gd name="connsiteX1" fmla="*/ 0 w 2286"/>
                <a:gd name="connsiteY1" fmla="*/ 7315 h 7315"/>
                <a:gd name="connsiteX2" fmla="*/ 2286 w 2286"/>
                <a:gd name="connsiteY2" fmla="*/ 0 h 7315"/>
              </a:gdLst>
              <a:ahLst/>
              <a:cxnLst>
                <a:cxn ang="0">
                  <a:pos x="connsiteX0" y="connsiteY0"/>
                </a:cxn>
                <a:cxn ang="0">
                  <a:pos x="connsiteX1" y="connsiteY1"/>
                </a:cxn>
                <a:cxn ang="0">
                  <a:pos x="connsiteX2" y="connsiteY2"/>
                </a:cxn>
              </a:cxnLst>
              <a:rect l="l" t="t" r="r" b="b"/>
              <a:pathLst>
                <a:path w="2286" h="7315">
                  <a:moveTo>
                    <a:pt x="2286" y="0"/>
                  </a:moveTo>
                  <a:cubicBezTo>
                    <a:pt x="1829" y="2743"/>
                    <a:pt x="914" y="5029"/>
                    <a:pt x="0" y="7315"/>
                  </a:cubicBezTo>
                  <a:cubicBezTo>
                    <a:pt x="1143" y="5029"/>
                    <a:pt x="1829" y="2515"/>
                    <a:pt x="2286" y="0"/>
                  </a:cubicBezTo>
                  <a:close/>
                </a:path>
              </a:pathLst>
            </a:custGeom>
            <a:solidFill>
              <a:srgbClr val="FFFFFF"/>
            </a:solidFill>
            <a:ln w="2286" cap="flat">
              <a:noFill/>
              <a:prstDash val="solid"/>
              <a:miter/>
            </a:ln>
          </p:spPr>
          <p:txBody>
            <a:bodyPr rtlCol="0" anchor="ctr"/>
            <a:lstStyle/>
            <a:p>
              <a:endParaRPr lang="en-US"/>
            </a:p>
          </p:txBody>
        </p:sp>
        <p:sp>
          <p:nvSpPr>
            <p:cNvPr id="77" name="Freeform 2045">
              <a:extLst>
                <a:ext uri="{FF2B5EF4-FFF2-40B4-BE49-F238E27FC236}">
                  <a16:creationId xmlns:a16="http://schemas.microsoft.com/office/drawing/2014/main" id="{4BD017D6-BE7A-9EC0-5284-053C27CBB372}"/>
                </a:ext>
              </a:extLst>
            </p:cNvPr>
            <p:cNvSpPr/>
            <p:nvPr/>
          </p:nvSpPr>
          <p:spPr>
            <a:xfrm>
              <a:off x="3142159" y="4612690"/>
              <a:ext cx="2514" cy="4114"/>
            </a:xfrm>
            <a:custGeom>
              <a:avLst/>
              <a:gdLst>
                <a:gd name="connsiteX0" fmla="*/ 2515 w 2514"/>
                <a:gd name="connsiteY0" fmla="*/ 0 h 4114"/>
                <a:gd name="connsiteX1" fmla="*/ 0 w 2514"/>
                <a:gd name="connsiteY1" fmla="*/ 4115 h 4114"/>
                <a:gd name="connsiteX2" fmla="*/ 2515 w 2514"/>
                <a:gd name="connsiteY2" fmla="*/ 0 h 4114"/>
              </a:gdLst>
              <a:ahLst/>
              <a:cxnLst>
                <a:cxn ang="0">
                  <a:pos x="connsiteX0" y="connsiteY0"/>
                </a:cxn>
                <a:cxn ang="0">
                  <a:pos x="connsiteX1" y="connsiteY1"/>
                </a:cxn>
                <a:cxn ang="0">
                  <a:pos x="connsiteX2" y="connsiteY2"/>
                </a:cxn>
              </a:cxnLst>
              <a:rect l="l" t="t" r="r" b="b"/>
              <a:pathLst>
                <a:path w="2514" h="4114">
                  <a:moveTo>
                    <a:pt x="2515" y="0"/>
                  </a:moveTo>
                  <a:cubicBezTo>
                    <a:pt x="1829" y="1372"/>
                    <a:pt x="914" y="2743"/>
                    <a:pt x="0" y="4115"/>
                  </a:cubicBezTo>
                  <a:cubicBezTo>
                    <a:pt x="914" y="2743"/>
                    <a:pt x="1600" y="1372"/>
                    <a:pt x="2515" y="0"/>
                  </a:cubicBezTo>
                  <a:close/>
                </a:path>
              </a:pathLst>
            </a:custGeom>
            <a:solidFill>
              <a:srgbClr val="FFFFFF"/>
            </a:solidFill>
            <a:ln w="2286" cap="flat">
              <a:noFill/>
              <a:prstDash val="solid"/>
              <a:miter/>
            </a:ln>
          </p:spPr>
          <p:txBody>
            <a:bodyPr rtlCol="0" anchor="ctr"/>
            <a:lstStyle/>
            <a:p>
              <a:endParaRPr lang="en-US"/>
            </a:p>
          </p:txBody>
        </p:sp>
        <p:sp>
          <p:nvSpPr>
            <p:cNvPr id="78" name="Freeform 2046">
              <a:extLst>
                <a:ext uri="{FF2B5EF4-FFF2-40B4-BE49-F238E27FC236}">
                  <a16:creationId xmlns:a16="http://schemas.microsoft.com/office/drawing/2014/main" id="{6DB8BD32-9425-1EB5-1C08-F722474E5486}"/>
                </a:ext>
              </a:extLst>
            </p:cNvPr>
            <p:cNvSpPr/>
            <p:nvPr/>
          </p:nvSpPr>
          <p:spPr>
            <a:xfrm>
              <a:off x="3146731" y="4576800"/>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686"/>
                    <a:pt x="229" y="1143"/>
                    <a:pt x="229" y="1600"/>
                  </a:cubicBezTo>
                  <a:cubicBezTo>
                    <a:pt x="229"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79" name="Freeform 2047">
              <a:extLst>
                <a:ext uri="{FF2B5EF4-FFF2-40B4-BE49-F238E27FC236}">
                  <a16:creationId xmlns:a16="http://schemas.microsoft.com/office/drawing/2014/main" id="{01B0EC6C-D671-87DC-78AF-4DF30B04ED2F}"/>
                </a:ext>
              </a:extLst>
            </p:cNvPr>
            <p:cNvSpPr/>
            <p:nvPr/>
          </p:nvSpPr>
          <p:spPr>
            <a:xfrm>
              <a:off x="3146045" y="4568571"/>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80" name="Freeform 2048">
              <a:extLst>
                <a:ext uri="{FF2B5EF4-FFF2-40B4-BE49-F238E27FC236}">
                  <a16:creationId xmlns:a16="http://schemas.microsoft.com/office/drawing/2014/main" id="{BFE93FC2-6AAD-C5DD-9B7D-77663F742B4A}"/>
                </a:ext>
              </a:extLst>
            </p:cNvPr>
            <p:cNvSpPr/>
            <p:nvPr/>
          </p:nvSpPr>
          <p:spPr>
            <a:xfrm>
              <a:off x="3153132" y="4528108"/>
              <a:ext cx="914" cy="1828"/>
            </a:xfrm>
            <a:custGeom>
              <a:avLst/>
              <a:gdLst>
                <a:gd name="connsiteX0" fmla="*/ 914 w 914"/>
                <a:gd name="connsiteY0" fmla="*/ 0 h 1828"/>
                <a:gd name="connsiteX1" fmla="*/ 0 w 914"/>
                <a:gd name="connsiteY1" fmla="*/ 1829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6"/>
                    <a:pt x="229" y="1372"/>
                    <a:pt x="0" y="1829"/>
                  </a:cubicBezTo>
                  <a:cubicBezTo>
                    <a:pt x="229" y="1372"/>
                    <a:pt x="686" y="686"/>
                    <a:pt x="914" y="0"/>
                  </a:cubicBezTo>
                  <a:close/>
                </a:path>
              </a:pathLst>
            </a:custGeom>
            <a:solidFill>
              <a:srgbClr val="FFFFFF"/>
            </a:solidFill>
            <a:ln w="2286" cap="flat">
              <a:noFill/>
              <a:prstDash val="solid"/>
              <a:miter/>
            </a:ln>
          </p:spPr>
          <p:txBody>
            <a:bodyPr rtlCol="0" anchor="ctr"/>
            <a:lstStyle/>
            <a:p>
              <a:endParaRPr lang="en-US"/>
            </a:p>
          </p:txBody>
        </p:sp>
        <p:sp>
          <p:nvSpPr>
            <p:cNvPr id="81" name="Freeform 2049">
              <a:extLst>
                <a:ext uri="{FF2B5EF4-FFF2-40B4-BE49-F238E27FC236}">
                  <a16:creationId xmlns:a16="http://schemas.microsoft.com/office/drawing/2014/main" id="{22D66275-FD3D-7C5A-2DD6-DEC7632A373A}"/>
                </a:ext>
              </a:extLst>
            </p:cNvPr>
            <p:cNvSpPr/>
            <p:nvPr/>
          </p:nvSpPr>
          <p:spPr>
            <a:xfrm>
              <a:off x="3146045" y="4571542"/>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0" y="1143"/>
                    <a:pt x="229" y="1600"/>
                  </a:cubicBezTo>
                  <a:cubicBezTo>
                    <a:pt x="229"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82" name="Freeform 2050">
              <a:extLst>
                <a:ext uri="{FF2B5EF4-FFF2-40B4-BE49-F238E27FC236}">
                  <a16:creationId xmlns:a16="http://schemas.microsoft.com/office/drawing/2014/main" id="{5842FF37-05AA-167D-D788-6C3B7A84F43D}"/>
                </a:ext>
              </a:extLst>
            </p:cNvPr>
            <p:cNvSpPr/>
            <p:nvPr/>
          </p:nvSpPr>
          <p:spPr>
            <a:xfrm>
              <a:off x="3070378" y="4636008"/>
              <a:ext cx="11887" cy="685"/>
            </a:xfrm>
            <a:custGeom>
              <a:avLst/>
              <a:gdLst>
                <a:gd name="connsiteX0" fmla="*/ 11887 w 11887"/>
                <a:gd name="connsiteY0" fmla="*/ 686 h 685"/>
                <a:gd name="connsiteX1" fmla="*/ 0 w 11887"/>
                <a:gd name="connsiteY1" fmla="*/ 0 h 685"/>
                <a:gd name="connsiteX2" fmla="*/ 11887 w 11887"/>
                <a:gd name="connsiteY2" fmla="*/ 686 h 685"/>
              </a:gdLst>
              <a:ahLst/>
              <a:cxnLst>
                <a:cxn ang="0">
                  <a:pos x="connsiteX0" y="connsiteY0"/>
                </a:cxn>
                <a:cxn ang="0">
                  <a:pos x="connsiteX1" y="connsiteY1"/>
                </a:cxn>
                <a:cxn ang="0">
                  <a:pos x="connsiteX2" y="connsiteY2"/>
                </a:cxn>
              </a:cxnLst>
              <a:rect l="l" t="t" r="r" b="b"/>
              <a:pathLst>
                <a:path w="11887" h="685">
                  <a:moveTo>
                    <a:pt x="11887" y="686"/>
                  </a:moveTo>
                  <a:cubicBezTo>
                    <a:pt x="8001" y="686"/>
                    <a:pt x="3886" y="457"/>
                    <a:pt x="0" y="0"/>
                  </a:cubicBezTo>
                  <a:cubicBezTo>
                    <a:pt x="3886" y="229"/>
                    <a:pt x="7772" y="457"/>
                    <a:pt x="11887" y="686"/>
                  </a:cubicBezTo>
                  <a:close/>
                </a:path>
              </a:pathLst>
            </a:custGeom>
            <a:solidFill>
              <a:srgbClr val="FFFFFF"/>
            </a:solidFill>
            <a:ln w="2286" cap="flat">
              <a:noFill/>
              <a:prstDash val="solid"/>
              <a:miter/>
            </a:ln>
          </p:spPr>
          <p:txBody>
            <a:bodyPr rtlCol="0" anchor="ctr"/>
            <a:lstStyle/>
            <a:p>
              <a:endParaRPr lang="en-US"/>
            </a:p>
          </p:txBody>
        </p:sp>
        <p:sp>
          <p:nvSpPr>
            <p:cNvPr id="83" name="Freeform 2051">
              <a:extLst>
                <a:ext uri="{FF2B5EF4-FFF2-40B4-BE49-F238E27FC236}">
                  <a16:creationId xmlns:a16="http://schemas.microsoft.com/office/drawing/2014/main" id="{00C81512-40BC-DF5C-3461-DBA55B658E8E}"/>
                </a:ext>
              </a:extLst>
            </p:cNvPr>
            <p:cNvSpPr/>
            <p:nvPr/>
          </p:nvSpPr>
          <p:spPr>
            <a:xfrm>
              <a:off x="3003856" y="4619777"/>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0"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84" name="Freeform 2052">
              <a:extLst>
                <a:ext uri="{FF2B5EF4-FFF2-40B4-BE49-F238E27FC236}">
                  <a16:creationId xmlns:a16="http://schemas.microsoft.com/office/drawing/2014/main" id="{207FB857-A41C-134A-6F02-015C9B09F23F}"/>
                </a:ext>
              </a:extLst>
            </p:cNvPr>
            <p:cNvSpPr/>
            <p:nvPr/>
          </p:nvSpPr>
          <p:spPr>
            <a:xfrm>
              <a:off x="3001113" y="4618405"/>
              <a:ext cx="914" cy="457"/>
            </a:xfrm>
            <a:custGeom>
              <a:avLst/>
              <a:gdLst>
                <a:gd name="connsiteX0" fmla="*/ 914 w 914"/>
                <a:gd name="connsiteY0" fmla="*/ 457 h 457"/>
                <a:gd name="connsiteX1" fmla="*/ 0 w 914"/>
                <a:gd name="connsiteY1" fmla="*/ 0 h 457"/>
                <a:gd name="connsiteX2" fmla="*/ 914 w 914"/>
                <a:gd name="connsiteY2" fmla="*/ 457 h 457"/>
              </a:gdLst>
              <a:ahLst/>
              <a:cxnLst>
                <a:cxn ang="0">
                  <a:pos x="connsiteX0" y="connsiteY0"/>
                </a:cxn>
                <a:cxn ang="0">
                  <a:pos x="connsiteX1" y="connsiteY1"/>
                </a:cxn>
                <a:cxn ang="0">
                  <a:pos x="connsiteX2" y="connsiteY2"/>
                </a:cxn>
              </a:cxnLst>
              <a:rect l="l" t="t" r="r" b="b"/>
              <a:pathLst>
                <a:path w="914" h="457">
                  <a:moveTo>
                    <a:pt x="914" y="457"/>
                  </a:moveTo>
                  <a:cubicBezTo>
                    <a:pt x="686" y="229"/>
                    <a:pt x="457" y="229"/>
                    <a:pt x="0" y="0"/>
                  </a:cubicBezTo>
                  <a:cubicBezTo>
                    <a:pt x="457" y="229"/>
                    <a:pt x="686" y="457"/>
                    <a:pt x="914" y="457"/>
                  </a:cubicBezTo>
                  <a:close/>
                </a:path>
              </a:pathLst>
            </a:custGeom>
            <a:solidFill>
              <a:srgbClr val="FFFFFF"/>
            </a:solidFill>
            <a:ln w="2286" cap="flat">
              <a:noFill/>
              <a:prstDash val="solid"/>
              <a:miter/>
            </a:ln>
          </p:spPr>
          <p:txBody>
            <a:bodyPr rtlCol="0" anchor="ctr"/>
            <a:lstStyle/>
            <a:p>
              <a:endParaRPr lang="en-US"/>
            </a:p>
          </p:txBody>
        </p:sp>
        <p:sp>
          <p:nvSpPr>
            <p:cNvPr id="85" name="Freeform 2053">
              <a:extLst>
                <a:ext uri="{FF2B5EF4-FFF2-40B4-BE49-F238E27FC236}">
                  <a16:creationId xmlns:a16="http://schemas.microsoft.com/office/drawing/2014/main" id="{300F5681-6443-8698-649C-5050C34D1031}"/>
                </a:ext>
              </a:extLst>
            </p:cNvPr>
            <p:cNvSpPr/>
            <p:nvPr/>
          </p:nvSpPr>
          <p:spPr>
            <a:xfrm>
              <a:off x="3051633" y="4633493"/>
              <a:ext cx="1828" cy="228"/>
            </a:xfrm>
            <a:custGeom>
              <a:avLst/>
              <a:gdLst>
                <a:gd name="connsiteX0" fmla="*/ 1829 w 1828"/>
                <a:gd name="connsiteY0" fmla="*/ 229 h 228"/>
                <a:gd name="connsiteX1" fmla="*/ 0 w 1828"/>
                <a:gd name="connsiteY1" fmla="*/ 0 h 228"/>
                <a:gd name="connsiteX2" fmla="*/ 1829 w 1828"/>
                <a:gd name="connsiteY2" fmla="*/ 229 h 228"/>
              </a:gdLst>
              <a:ahLst/>
              <a:cxnLst>
                <a:cxn ang="0">
                  <a:pos x="connsiteX0" y="connsiteY0"/>
                </a:cxn>
                <a:cxn ang="0">
                  <a:pos x="connsiteX1" y="connsiteY1"/>
                </a:cxn>
                <a:cxn ang="0">
                  <a:pos x="connsiteX2" y="connsiteY2"/>
                </a:cxn>
              </a:cxnLst>
              <a:rect l="l" t="t" r="r" b="b"/>
              <a:pathLst>
                <a:path w="1828" h="228">
                  <a:moveTo>
                    <a:pt x="1829" y="229"/>
                  </a:moveTo>
                  <a:cubicBezTo>
                    <a:pt x="1143" y="229"/>
                    <a:pt x="686" y="0"/>
                    <a:pt x="0" y="0"/>
                  </a:cubicBezTo>
                  <a:cubicBezTo>
                    <a:pt x="686" y="0"/>
                    <a:pt x="1372" y="229"/>
                    <a:pt x="1829" y="229"/>
                  </a:cubicBezTo>
                  <a:close/>
                </a:path>
              </a:pathLst>
            </a:custGeom>
            <a:solidFill>
              <a:srgbClr val="FFFFFF"/>
            </a:solidFill>
            <a:ln w="2286" cap="flat">
              <a:noFill/>
              <a:prstDash val="solid"/>
              <a:miter/>
            </a:ln>
          </p:spPr>
          <p:txBody>
            <a:bodyPr rtlCol="0" anchor="ctr"/>
            <a:lstStyle/>
            <a:p>
              <a:endParaRPr lang="en-US"/>
            </a:p>
          </p:txBody>
        </p:sp>
        <p:sp>
          <p:nvSpPr>
            <p:cNvPr id="86" name="Freeform 2054">
              <a:extLst>
                <a:ext uri="{FF2B5EF4-FFF2-40B4-BE49-F238E27FC236}">
                  <a16:creationId xmlns:a16="http://schemas.microsoft.com/office/drawing/2014/main" id="{F6385A9C-1C78-5748-216B-187AFAE756FC}"/>
                </a:ext>
              </a:extLst>
            </p:cNvPr>
            <p:cNvSpPr/>
            <p:nvPr/>
          </p:nvSpPr>
          <p:spPr>
            <a:xfrm>
              <a:off x="3028316" y="4628007"/>
              <a:ext cx="2514" cy="685"/>
            </a:xfrm>
            <a:custGeom>
              <a:avLst/>
              <a:gdLst>
                <a:gd name="connsiteX0" fmla="*/ 2515 w 2514"/>
                <a:gd name="connsiteY0" fmla="*/ 686 h 685"/>
                <a:gd name="connsiteX1" fmla="*/ 0 w 2514"/>
                <a:gd name="connsiteY1" fmla="*/ 0 h 685"/>
                <a:gd name="connsiteX2" fmla="*/ 2515 w 2514"/>
                <a:gd name="connsiteY2" fmla="*/ 686 h 685"/>
              </a:gdLst>
              <a:ahLst/>
              <a:cxnLst>
                <a:cxn ang="0">
                  <a:pos x="connsiteX0" y="connsiteY0"/>
                </a:cxn>
                <a:cxn ang="0">
                  <a:pos x="connsiteX1" y="connsiteY1"/>
                </a:cxn>
                <a:cxn ang="0">
                  <a:pos x="connsiteX2" y="connsiteY2"/>
                </a:cxn>
              </a:cxnLst>
              <a:rect l="l" t="t" r="r" b="b"/>
              <a:pathLst>
                <a:path w="2514" h="685">
                  <a:moveTo>
                    <a:pt x="2515" y="686"/>
                  </a:moveTo>
                  <a:cubicBezTo>
                    <a:pt x="1600" y="457"/>
                    <a:pt x="914" y="229"/>
                    <a:pt x="0" y="0"/>
                  </a:cubicBezTo>
                  <a:cubicBezTo>
                    <a:pt x="914" y="229"/>
                    <a:pt x="1600" y="457"/>
                    <a:pt x="2515" y="686"/>
                  </a:cubicBezTo>
                  <a:close/>
                </a:path>
              </a:pathLst>
            </a:custGeom>
            <a:solidFill>
              <a:srgbClr val="FFFFFF"/>
            </a:solidFill>
            <a:ln w="2286" cap="flat">
              <a:noFill/>
              <a:prstDash val="solid"/>
              <a:miter/>
            </a:ln>
          </p:spPr>
          <p:txBody>
            <a:bodyPr rtlCol="0" anchor="ctr"/>
            <a:lstStyle/>
            <a:p>
              <a:endParaRPr lang="en-US"/>
            </a:p>
          </p:txBody>
        </p:sp>
        <p:sp>
          <p:nvSpPr>
            <p:cNvPr id="87" name="Freeform 2055">
              <a:extLst>
                <a:ext uri="{FF2B5EF4-FFF2-40B4-BE49-F238E27FC236}">
                  <a16:creationId xmlns:a16="http://schemas.microsoft.com/office/drawing/2014/main" id="{E73B1C39-33FA-5BB2-D282-DF1F67ADBD02}"/>
                </a:ext>
              </a:extLst>
            </p:cNvPr>
            <p:cNvSpPr/>
            <p:nvPr/>
          </p:nvSpPr>
          <p:spPr>
            <a:xfrm>
              <a:off x="3146274" y="4574057"/>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229" y="1143"/>
                    <a:pt x="229" y="1600"/>
                  </a:cubicBezTo>
                  <a:cubicBezTo>
                    <a:pt x="229" y="1143"/>
                    <a:pt x="229" y="686"/>
                    <a:pt x="0" y="0"/>
                  </a:cubicBezTo>
                  <a:close/>
                </a:path>
              </a:pathLst>
            </a:custGeom>
            <a:solidFill>
              <a:srgbClr val="FFFFFF"/>
            </a:solidFill>
            <a:ln w="2286" cap="flat">
              <a:noFill/>
              <a:prstDash val="solid"/>
              <a:miter/>
            </a:ln>
          </p:spPr>
          <p:txBody>
            <a:bodyPr rtlCol="0" anchor="ctr"/>
            <a:lstStyle/>
            <a:p>
              <a:endParaRPr lang="en-US"/>
            </a:p>
          </p:txBody>
        </p:sp>
        <p:sp>
          <p:nvSpPr>
            <p:cNvPr id="88" name="Freeform 2056">
              <a:extLst>
                <a:ext uri="{FF2B5EF4-FFF2-40B4-BE49-F238E27FC236}">
                  <a16:creationId xmlns:a16="http://schemas.microsoft.com/office/drawing/2014/main" id="{DB8924CD-DFB7-C404-A52D-3D78F669572A}"/>
                </a:ext>
              </a:extLst>
            </p:cNvPr>
            <p:cNvSpPr/>
            <p:nvPr/>
          </p:nvSpPr>
          <p:spPr>
            <a:xfrm>
              <a:off x="3148102" y="4543196"/>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229" y="1143"/>
                    <a:pt x="0" y="1829"/>
                  </a:cubicBezTo>
                  <a:cubicBezTo>
                    <a:pt x="0" y="1143"/>
                    <a:pt x="229" y="457"/>
                    <a:pt x="457" y="0"/>
                  </a:cubicBezTo>
                  <a:close/>
                </a:path>
              </a:pathLst>
            </a:custGeom>
            <a:solidFill>
              <a:srgbClr val="FFFFFF"/>
            </a:solidFill>
            <a:ln w="2286" cap="flat">
              <a:noFill/>
              <a:prstDash val="solid"/>
              <a:miter/>
            </a:ln>
          </p:spPr>
          <p:txBody>
            <a:bodyPr rtlCol="0" anchor="ctr"/>
            <a:lstStyle/>
            <a:p>
              <a:endParaRPr lang="en-US"/>
            </a:p>
          </p:txBody>
        </p:sp>
        <p:sp>
          <p:nvSpPr>
            <p:cNvPr id="89" name="Freeform 2057">
              <a:extLst>
                <a:ext uri="{FF2B5EF4-FFF2-40B4-BE49-F238E27FC236}">
                  <a16:creationId xmlns:a16="http://schemas.microsoft.com/office/drawing/2014/main" id="{52DB649A-F562-D6B2-AC91-2FD8F6C31843}"/>
                </a:ext>
              </a:extLst>
            </p:cNvPr>
            <p:cNvSpPr/>
            <p:nvPr/>
          </p:nvSpPr>
          <p:spPr>
            <a:xfrm>
              <a:off x="3149017" y="4539538"/>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0" y="1143"/>
                    <a:pt x="0" y="1829"/>
                  </a:cubicBezTo>
                  <a:cubicBezTo>
                    <a:pt x="0" y="1372"/>
                    <a:pt x="229" y="686"/>
                    <a:pt x="457" y="0"/>
                  </a:cubicBezTo>
                  <a:close/>
                </a:path>
              </a:pathLst>
            </a:custGeom>
            <a:solidFill>
              <a:srgbClr val="FFFFFF"/>
            </a:solidFill>
            <a:ln w="2286" cap="flat">
              <a:noFill/>
              <a:prstDash val="solid"/>
              <a:miter/>
            </a:ln>
          </p:spPr>
          <p:txBody>
            <a:bodyPr rtlCol="0" anchor="ctr"/>
            <a:lstStyle/>
            <a:p>
              <a:endParaRPr lang="en-US"/>
            </a:p>
          </p:txBody>
        </p:sp>
        <p:sp>
          <p:nvSpPr>
            <p:cNvPr id="90" name="Freeform 2058">
              <a:extLst>
                <a:ext uri="{FF2B5EF4-FFF2-40B4-BE49-F238E27FC236}">
                  <a16:creationId xmlns:a16="http://schemas.microsoft.com/office/drawing/2014/main" id="{EFF8C024-1E52-2ED1-5118-E8B1698357D0}"/>
                </a:ext>
              </a:extLst>
            </p:cNvPr>
            <p:cNvSpPr/>
            <p:nvPr/>
          </p:nvSpPr>
          <p:spPr>
            <a:xfrm>
              <a:off x="3151303" y="4531537"/>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457"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91" name="Freeform 2059">
              <a:extLst>
                <a:ext uri="{FF2B5EF4-FFF2-40B4-BE49-F238E27FC236}">
                  <a16:creationId xmlns:a16="http://schemas.microsoft.com/office/drawing/2014/main" id="{C0503A5C-915F-1C0C-4AAF-EBDB6492E20F}"/>
                </a:ext>
              </a:extLst>
            </p:cNvPr>
            <p:cNvSpPr/>
            <p:nvPr/>
          </p:nvSpPr>
          <p:spPr>
            <a:xfrm>
              <a:off x="3149931" y="4535881"/>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686"/>
                    <a:pt x="229" y="1372"/>
                    <a:pt x="0" y="2286"/>
                  </a:cubicBezTo>
                  <a:cubicBezTo>
                    <a:pt x="229" y="1600"/>
                    <a:pt x="457" y="914"/>
                    <a:pt x="686" y="0"/>
                  </a:cubicBezTo>
                  <a:close/>
                </a:path>
              </a:pathLst>
            </a:custGeom>
            <a:solidFill>
              <a:srgbClr val="FFFFFF"/>
            </a:solidFill>
            <a:ln w="2286" cap="flat">
              <a:noFill/>
              <a:prstDash val="solid"/>
              <a:miter/>
            </a:ln>
          </p:spPr>
          <p:txBody>
            <a:bodyPr rtlCol="0" anchor="ctr"/>
            <a:lstStyle/>
            <a:p>
              <a:endParaRPr lang="en-US"/>
            </a:p>
          </p:txBody>
        </p:sp>
        <p:sp>
          <p:nvSpPr>
            <p:cNvPr id="92" name="Freeform 2060">
              <a:extLst>
                <a:ext uri="{FF2B5EF4-FFF2-40B4-BE49-F238E27FC236}">
                  <a16:creationId xmlns:a16="http://schemas.microsoft.com/office/drawing/2014/main" id="{D240DD07-F7C3-B981-0982-DBD9EBF4604B}"/>
                </a:ext>
              </a:extLst>
            </p:cNvPr>
            <p:cNvSpPr/>
            <p:nvPr/>
          </p:nvSpPr>
          <p:spPr>
            <a:xfrm>
              <a:off x="3145816" y="4565599"/>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93" name="Freeform 2061">
              <a:extLst>
                <a:ext uri="{FF2B5EF4-FFF2-40B4-BE49-F238E27FC236}">
                  <a16:creationId xmlns:a16="http://schemas.microsoft.com/office/drawing/2014/main" id="{4F7F4E3F-C14C-27E9-A809-41E5132B471A}"/>
                </a:ext>
              </a:extLst>
            </p:cNvPr>
            <p:cNvSpPr/>
            <p:nvPr/>
          </p:nvSpPr>
          <p:spPr>
            <a:xfrm>
              <a:off x="3147188" y="4546396"/>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229" y="1143"/>
                    <a:pt x="0" y="1829"/>
                  </a:cubicBezTo>
                  <a:cubicBezTo>
                    <a:pt x="229" y="1143"/>
                    <a:pt x="457" y="686"/>
                    <a:pt x="457" y="0"/>
                  </a:cubicBezTo>
                  <a:close/>
                </a:path>
              </a:pathLst>
            </a:custGeom>
            <a:solidFill>
              <a:srgbClr val="FFFFFF"/>
            </a:solidFill>
            <a:ln w="2286" cap="flat">
              <a:noFill/>
              <a:prstDash val="solid"/>
              <a:miter/>
            </a:ln>
          </p:spPr>
          <p:txBody>
            <a:bodyPr rtlCol="0" anchor="ctr"/>
            <a:lstStyle/>
            <a:p>
              <a:endParaRPr lang="en-US"/>
            </a:p>
          </p:txBody>
        </p:sp>
        <p:sp>
          <p:nvSpPr>
            <p:cNvPr id="94" name="Freeform 2062">
              <a:extLst>
                <a:ext uri="{FF2B5EF4-FFF2-40B4-BE49-F238E27FC236}">
                  <a16:creationId xmlns:a16="http://schemas.microsoft.com/office/drawing/2014/main" id="{499E8C2D-41BF-E97E-E9ED-B3D154F02842}"/>
                </a:ext>
              </a:extLst>
            </p:cNvPr>
            <p:cNvSpPr/>
            <p:nvPr/>
          </p:nvSpPr>
          <p:spPr>
            <a:xfrm>
              <a:off x="3145943" y="4559427"/>
              <a:ext cx="101" cy="1600"/>
            </a:xfrm>
            <a:custGeom>
              <a:avLst/>
              <a:gdLst>
                <a:gd name="connsiteX0" fmla="*/ 102 w 101"/>
                <a:gd name="connsiteY0" fmla="*/ 0 h 1600"/>
                <a:gd name="connsiteX1" fmla="*/ 102 w 101"/>
                <a:gd name="connsiteY1" fmla="*/ 1600 h 1600"/>
                <a:gd name="connsiteX2" fmla="*/ 102 w 101"/>
                <a:gd name="connsiteY2" fmla="*/ 0 h 1600"/>
              </a:gdLst>
              <a:ahLst/>
              <a:cxnLst>
                <a:cxn ang="0">
                  <a:pos x="connsiteX0" y="connsiteY0"/>
                </a:cxn>
                <a:cxn ang="0">
                  <a:pos x="connsiteX1" y="connsiteY1"/>
                </a:cxn>
                <a:cxn ang="0">
                  <a:pos x="connsiteX2" y="connsiteY2"/>
                </a:cxn>
              </a:cxnLst>
              <a:rect l="l" t="t" r="r" b="b"/>
              <a:pathLst>
                <a:path w="101" h="1600">
                  <a:moveTo>
                    <a:pt x="102" y="0"/>
                  </a:moveTo>
                  <a:cubicBezTo>
                    <a:pt x="102" y="457"/>
                    <a:pt x="102" y="1143"/>
                    <a:pt x="102" y="1600"/>
                  </a:cubicBezTo>
                  <a:cubicBezTo>
                    <a:pt x="-127" y="1143"/>
                    <a:pt x="102" y="686"/>
                    <a:pt x="102" y="0"/>
                  </a:cubicBezTo>
                  <a:close/>
                </a:path>
              </a:pathLst>
            </a:custGeom>
            <a:solidFill>
              <a:srgbClr val="FFFFFF"/>
            </a:solidFill>
            <a:ln w="2286" cap="flat">
              <a:noFill/>
              <a:prstDash val="solid"/>
              <a:miter/>
            </a:ln>
          </p:spPr>
          <p:txBody>
            <a:bodyPr rtlCol="0" anchor="ctr"/>
            <a:lstStyle/>
            <a:p>
              <a:endParaRPr lang="en-US"/>
            </a:p>
          </p:txBody>
        </p:sp>
        <p:sp>
          <p:nvSpPr>
            <p:cNvPr id="95" name="Freeform 2063">
              <a:extLst>
                <a:ext uri="{FF2B5EF4-FFF2-40B4-BE49-F238E27FC236}">
                  <a16:creationId xmlns:a16="http://schemas.microsoft.com/office/drawing/2014/main" id="{F4BA7889-5221-A663-70C9-E3AE04698061}"/>
                </a:ext>
              </a:extLst>
            </p:cNvPr>
            <p:cNvSpPr/>
            <p:nvPr/>
          </p:nvSpPr>
          <p:spPr>
            <a:xfrm>
              <a:off x="3146731" y="4549825"/>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0" y="1143"/>
                    <a:pt x="229" y="457"/>
                    <a:pt x="229" y="0"/>
                  </a:cubicBezTo>
                  <a:close/>
                </a:path>
              </a:pathLst>
            </a:custGeom>
            <a:solidFill>
              <a:srgbClr val="FFFFFF"/>
            </a:solidFill>
            <a:ln w="2286" cap="flat">
              <a:noFill/>
              <a:prstDash val="solid"/>
              <a:miter/>
            </a:ln>
          </p:spPr>
          <p:txBody>
            <a:bodyPr rtlCol="0" anchor="ctr"/>
            <a:lstStyle/>
            <a:p>
              <a:endParaRPr lang="en-US"/>
            </a:p>
          </p:txBody>
        </p:sp>
        <p:sp>
          <p:nvSpPr>
            <p:cNvPr id="96" name="Freeform 2064">
              <a:extLst>
                <a:ext uri="{FF2B5EF4-FFF2-40B4-BE49-F238E27FC236}">
                  <a16:creationId xmlns:a16="http://schemas.microsoft.com/office/drawing/2014/main" id="{D1614E35-CFD1-DC56-A6E3-66D3D93F4BDB}"/>
                </a:ext>
              </a:extLst>
            </p:cNvPr>
            <p:cNvSpPr/>
            <p:nvPr/>
          </p:nvSpPr>
          <p:spPr>
            <a:xfrm>
              <a:off x="3146045" y="455645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229" y="1143"/>
                    <a:pt x="0" y="1600"/>
                  </a:cubicBezTo>
                  <a:cubicBezTo>
                    <a:pt x="0" y="1143"/>
                    <a:pt x="0" y="457"/>
                    <a:pt x="229" y="0"/>
                  </a:cubicBezTo>
                  <a:close/>
                </a:path>
              </a:pathLst>
            </a:custGeom>
            <a:solidFill>
              <a:srgbClr val="FFFFFF"/>
            </a:solidFill>
            <a:ln w="2286" cap="flat">
              <a:noFill/>
              <a:prstDash val="solid"/>
              <a:miter/>
            </a:ln>
          </p:spPr>
          <p:txBody>
            <a:bodyPr rtlCol="0" anchor="ctr"/>
            <a:lstStyle/>
            <a:p>
              <a:endParaRPr lang="en-US"/>
            </a:p>
          </p:txBody>
        </p:sp>
        <p:sp>
          <p:nvSpPr>
            <p:cNvPr id="97" name="Freeform 2065">
              <a:extLst>
                <a:ext uri="{FF2B5EF4-FFF2-40B4-BE49-F238E27FC236}">
                  <a16:creationId xmlns:a16="http://schemas.microsoft.com/office/drawing/2014/main" id="{AB13BBF6-7330-26FA-B90D-D671F99B4F6F}"/>
                </a:ext>
              </a:extLst>
            </p:cNvPr>
            <p:cNvSpPr/>
            <p:nvPr/>
          </p:nvSpPr>
          <p:spPr>
            <a:xfrm>
              <a:off x="3146274" y="4553026"/>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98" name="Freeform 2066">
              <a:extLst>
                <a:ext uri="{FF2B5EF4-FFF2-40B4-BE49-F238E27FC236}">
                  <a16:creationId xmlns:a16="http://schemas.microsoft.com/office/drawing/2014/main" id="{1F87AFB9-3A1D-EE03-9370-5EC592D44A81}"/>
                </a:ext>
              </a:extLst>
            </p:cNvPr>
            <p:cNvSpPr/>
            <p:nvPr/>
          </p:nvSpPr>
          <p:spPr>
            <a:xfrm>
              <a:off x="3111755" y="5181447"/>
              <a:ext cx="1143" cy="2743"/>
            </a:xfrm>
            <a:custGeom>
              <a:avLst/>
              <a:gdLst>
                <a:gd name="connsiteX0" fmla="*/ 1143 w 1143"/>
                <a:gd name="connsiteY0" fmla="*/ 2743 h 2743"/>
                <a:gd name="connsiteX1" fmla="*/ 0 w 1143"/>
                <a:gd name="connsiteY1" fmla="*/ 0 h 2743"/>
                <a:gd name="connsiteX2" fmla="*/ 1143 w 1143"/>
                <a:gd name="connsiteY2" fmla="*/ 2743 h 2743"/>
              </a:gdLst>
              <a:ahLst/>
              <a:cxnLst>
                <a:cxn ang="0">
                  <a:pos x="connsiteX0" y="connsiteY0"/>
                </a:cxn>
                <a:cxn ang="0">
                  <a:pos x="connsiteX1" y="connsiteY1"/>
                </a:cxn>
                <a:cxn ang="0">
                  <a:pos x="connsiteX2" y="connsiteY2"/>
                </a:cxn>
              </a:cxnLst>
              <a:rect l="l" t="t" r="r" b="b"/>
              <a:pathLst>
                <a:path w="1143" h="2743">
                  <a:moveTo>
                    <a:pt x="1143" y="2743"/>
                  </a:moveTo>
                  <a:cubicBezTo>
                    <a:pt x="686" y="1828"/>
                    <a:pt x="457" y="914"/>
                    <a:pt x="0" y="0"/>
                  </a:cubicBezTo>
                  <a:cubicBezTo>
                    <a:pt x="457" y="914"/>
                    <a:pt x="686" y="1828"/>
                    <a:pt x="1143" y="2743"/>
                  </a:cubicBezTo>
                  <a:close/>
                </a:path>
              </a:pathLst>
            </a:custGeom>
            <a:solidFill>
              <a:srgbClr val="FFFFFF"/>
            </a:solidFill>
            <a:ln w="2286" cap="flat">
              <a:noFill/>
              <a:prstDash val="solid"/>
              <a:miter/>
            </a:ln>
          </p:spPr>
          <p:txBody>
            <a:bodyPr rtlCol="0" anchor="ctr"/>
            <a:lstStyle/>
            <a:p>
              <a:endParaRPr lang="en-US"/>
            </a:p>
          </p:txBody>
        </p:sp>
        <p:sp>
          <p:nvSpPr>
            <p:cNvPr id="99" name="Freeform 2067">
              <a:extLst>
                <a:ext uri="{FF2B5EF4-FFF2-40B4-BE49-F238E27FC236}">
                  <a16:creationId xmlns:a16="http://schemas.microsoft.com/office/drawing/2014/main" id="{22FDD7C3-591F-B4BB-AE65-0D5D71A9BF93}"/>
                </a:ext>
              </a:extLst>
            </p:cNvPr>
            <p:cNvSpPr/>
            <p:nvPr/>
          </p:nvSpPr>
          <p:spPr>
            <a:xfrm>
              <a:off x="3328468" y="5150815"/>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686"/>
                    <a:pt x="229" y="0"/>
                  </a:cubicBezTo>
                  <a:close/>
                </a:path>
              </a:pathLst>
            </a:custGeom>
            <a:solidFill>
              <a:srgbClr val="FFFFFF"/>
            </a:solidFill>
            <a:ln w="2286" cap="flat">
              <a:noFill/>
              <a:prstDash val="solid"/>
              <a:miter/>
            </a:ln>
          </p:spPr>
          <p:txBody>
            <a:bodyPr rtlCol="0" anchor="ctr"/>
            <a:lstStyle/>
            <a:p>
              <a:endParaRPr lang="en-US"/>
            </a:p>
          </p:txBody>
        </p:sp>
        <p:sp>
          <p:nvSpPr>
            <p:cNvPr id="100" name="Freeform 2068">
              <a:extLst>
                <a:ext uri="{FF2B5EF4-FFF2-40B4-BE49-F238E27FC236}">
                  <a16:creationId xmlns:a16="http://schemas.microsoft.com/office/drawing/2014/main" id="{4251AD13-2ED6-DF6F-A294-21D4923FDE70}"/>
                </a:ext>
              </a:extLst>
            </p:cNvPr>
            <p:cNvSpPr/>
            <p:nvPr/>
          </p:nvSpPr>
          <p:spPr>
            <a:xfrm>
              <a:off x="3324810" y="5168646"/>
              <a:ext cx="685" cy="2057"/>
            </a:xfrm>
            <a:custGeom>
              <a:avLst/>
              <a:gdLst>
                <a:gd name="connsiteX0" fmla="*/ 686 w 685"/>
                <a:gd name="connsiteY0" fmla="*/ 0 h 2057"/>
                <a:gd name="connsiteX1" fmla="*/ 0 w 685"/>
                <a:gd name="connsiteY1" fmla="*/ 2057 h 2057"/>
                <a:gd name="connsiteX2" fmla="*/ 686 w 685"/>
                <a:gd name="connsiteY2" fmla="*/ 0 h 2057"/>
              </a:gdLst>
              <a:ahLst/>
              <a:cxnLst>
                <a:cxn ang="0">
                  <a:pos x="connsiteX0" y="connsiteY0"/>
                </a:cxn>
                <a:cxn ang="0">
                  <a:pos x="connsiteX1" y="connsiteY1"/>
                </a:cxn>
                <a:cxn ang="0">
                  <a:pos x="connsiteX2" y="connsiteY2"/>
                </a:cxn>
              </a:cxnLst>
              <a:rect l="l" t="t" r="r" b="b"/>
              <a:pathLst>
                <a:path w="685" h="2057">
                  <a:moveTo>
                    <a:pt x="686" y="0"/>
                  </a:moveTo>
                  <a:cubicBezTo>
                    <a:pt x="457" y="686"/>
                    <a:pt x="229" y="1372"/>
                    <a:pt x="0" y="2057"/>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101" name="Freeform 2069">
              <a:extLst>
                <a:ext uri="{FF2B5EF4-FFF2-40B4-BE49-F238E27FC236}">
                  <a16:creationId xmlns:a16="http://schemas.microsoft.com/office/drawing/2014/main" id="{58F1360B-2766-C497-5D09-11A566511637}"/>
                </a:ext>
              </a:extLst>
            </p:cNvPr>
            <p:cNvSpPr/>
            <p:nvPr/>
          </p:nvSpPr>
          <p:spPr>
            <a:xfrm>
              <a:off x="3323439" y="5172989"/>
              <a:ext cx="685" cy="2057"/>
            </a:xfrm>
            <a:custGeom>
              <a:avLst/>
              <a:gdLst>
                <a:gd name="connsiteX0" fmla="*/ 686 w 685"/>
                <a:gd name="connsiteY0" fmla="*/ 0 h 2057"/>
                <a:gd name="connsiteX1" fmla="*/ 0 w 685"/>
                <a:gd name="connsiteY1" fmla="*/ 2058 h 2057"/>
                <a:gd name="connsiteX2" fmla="*/ 686 w 685"/>
                <a:gd name="connsiteY2" fmla="*/ 0 h 2057"/>
              </a:gdLst>
              <a:ahLst/>
              <a:cxnLst>
                <a:cxn ang="0">
                  <a:pos x="connsiteX0" y="connsiteY0"/>
                </a:cxn>
                <a:cxn ang="0">
                  <a:pos x="connsiteX1" y="connsiteY1"/>
                </a:cxn>
                <a:cxn ang="0">
                  <a:pos x="connsiteX2" y="connsiteY2"/>
                </a:cxn>
              </a:cxnLst>
              <a:rect l="l" t="t" r="r" b="b"/>
              <a:pathLst>
                <a:path w="685" h="2057">
                  <a:moveTo>
                    <a:pt x="686" y="0"/>
                  </a:moveTo>
                  <a:cubicBezTo>
                    <a:pt x="457" y="686"/>
                    <a:pt x="229" y="1372"/>
                    <a:pt x="0" y="2058"/>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102" name="Freeform 2070">
              <a:extLst>
                <a:ext uri="{FF2B5EF4-FFF2-40B4-BE49-F238E27FC236}">
                  <a16:creationId xmlns:a16="http://schemas.microsoft.com/office/drawing/2014/main" id="{02C315D5-A160-C43B-B558-096EF02C68AD}"/>
                </a:ext>
              </a:extLst>
            </p:cNvPr>
            <p:cNvSpPr/>
            <p:nvPr/>
          </p:nvSpPr>
          <p:spPr>
            <a:xfrm>
              <a:off x="3326182" y="5164074"/>
              <a:ext cx="457" cy="2057"/>
            </a:xfrm>
            <a:custGeom>
              <a:avLst/>
              <a:gdLst>
                <a:gd name="connsiteX0" fmla="*/ 457 w 457"/>
                <a:gd name="connsiteY0" fmla="*/ 0 h 2057"/>
                <a:gd name="connsiteX1" fmla="*/ 0 w 457"/>
                <a:gd name="connsiteY1" fmla="*/ 2057 h 2057"/>
                <a:gd name="connsiteX2" fmla="*/ 457 w 457"/>
                <a:gd name="connsiteY2" fmla="*/ 0 h 2057"/>
              </a:gdLst>
              <a:ahLst/>
              <a:cxnLst>
                <a:cxn ang="0">
                  <a:pos x="connsiteX0" y="connsiteY0"/>
                </a:cxn>
                <a:cxn ang="0">
                  <a:pos x="connsiteX1" y="connsiteY1"/>
                </a:cxn>
                <a:cxn ang="0">
                  <a:pos x="connsiteX2" y="connsiteY2"/>
                </a:cxn>
              </a:cxnLst>
              <a:rect l="l" t="t" r="r" b="b"/>
              <a:pathLst>
                <a:path w="457" h="2057">
                  <a:moveTo>
                    <a:pt x="457" y="0"/>
                  </a:moveTo>
                  <a:cubicBezTo>
                    <a:pt x="229" y="686"/>
                    <a:pt x="229" y="1372"/>
                    <a:pt x="0" y="2057"/>
                  </a:cubicBezTo>
                  <a:cubicBezTo>
                    <a:pt x="229" y="1600"/>
                    <a:pt x="457" y="686"/>
                    <a:pt x="457" y="0"/>
                  </a:cubicBezTo>
                  <a:close/>
                </a:path>
              </a:pathLst>
            </a:custGeom>
            <a:solidFill>
              <a:srgbClr val="FFFFFF"/>
            </a:solidFill>
            <a:ln w="2286" cap="flat">
              <a:noFill/>
              <a:prstDash val="solid"/>
              <a:miter/>
            </a:ln>
          </p:spPr>
          <p:txBody>
            <a:bodyPr rtlCol="0" anchor="ctr"/>
            <a:lstStyle/>
            <a:p>
              <a:endParaRPr lang="en-US"/>
            </a:p>
          </p:txBody>
        </p:sp>
        <p:sp>
          <p:nvSpPr>
            <p:cNvPr id="103" name="Freeform 2071">
              <a:extLst>
                <a:ext uri="{FF2B5EF4-FFF2-40B4-BE49-F238E27FC236}">
                  <a16:creationId xmlns:a16="http://schemas.microsoft.com/office/drawing/2014/main" id="{DF2FDA2A-1B13-DE6F-F8A6-D3B1F1CB6CB2}"/>
                </a:ext>
              </a:extLst>
            </p:cNvPr>
            <p:cNvSpPr/>
            <p:nvPr/>
          </p:nvSpPr>
          <p:spPr>
            <a:xfrm>
              <a:off x="3328011" y="5155158"/>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5"/>
                    <a:pt x="0" y="1600"/>
                    <a:pt x="0" y="2286"/>
                  </a:cubicBezTo>
                  <a:cubicBezTo>
                    <a:pt x="0"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104" name="Freeform 2072">
              <a:extLst>
                <a:ext uri="{FF2B5EF4-FFF2-40B4-BE49-F238E27FC236}">
                  <a16:creationId xmlns:a16="http://schemas.microsoft.com/office/drawing/2014/main" id="{32D58D2F-25B2-B3B0-14FB-78B9C66DCEC0}"/>
                </a:ext>
              </a:extLst>
            </p:cNvPr>
            <p:cNvSpPr/>
            <p:nvPr/>
          </p:nvSpPr>
          <p:spPr>
            <a:xfrm>
              <a:off x="3327096" y="5159730"/>
              <a:ext cx="457" cy="2286"/>
            </a:xfrm>
            <a:custGeom>
              <a:avLst/>
              <a:gdLst>
                <a:gd name="connsiteX0" fmla="*/ 457 w 457"/>
                <a:gd name="connsiteY0" fmla="*/ 0 h 2286"/>
                <a:gd name="connsiteX1" fmla="*/ 0 w 457"/>
                <a:gd name="connsiteY1" fmla="*/ 2286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685"/>
                    <a:pt x="229" y="1371"/>
                    <a:pt x="0" y="2286"/>
                  </a:cubicBezTo>
                  <a:cubicBezTo>
                    <a:pt x="229" y="1371"/>
                    <a:pt x="457" y="685"/>
                    <a:pt x="457" y="0"/>
                  </a:cubicBezTo>
                  <a:close/>
                </a:path>
              </a:pathLst>
            </a:custGeom>
            <a:solidFill>
              <a:srgbClr val="FFFFFF"/>
            </a:solidFill>
            <a:ln w="2286" cap="flat">
              <a:noFill/>
              <a:prstDash val="solid"/>
              <a:miter/>
            </a:ln>
          </p:spPr>
          <p:txBody>
            <a:bodyPr rtlCol="0" anchor="ctr"/>
            <a:lstStyle/>
            <a:p>
              <a:endParaRPr lang="en-US"/>
            </a:p>
          </p:txBody>
        </p:sp>
        <p:sp>
          <p:nvSpPr>
            <p:cNvPr id="105" name="Freeform 2073">
              <a:extLst>
                <a:ext uri="{FF2B5EF4-FFF2-40B4-BE49-F238E27FC236}">
                  <a16:creationId xmlns:a16="http://schemas.microsoft.com/office/drawing/2014/main" id="{7B19CD55-32E5-DBF2-CFFF-5ECBCF8B91A4}"/>
                </a:ext>
              </a:extLst>
            </p:cNvPr>
            <p:cNvSpPr/>
            <p:nvPr/>
          </p:nvSpPr>
          <p:spPr>
            <a:xfrm>
              <a:off x="3321610" y="5177332"/>
              <a:ext cx="914" cy="2057"/>
            </a:xfrm>
            <a:custGeom>
              <a:avLst/>
              <a:gdLst>
                <a:gd name="connsiteX0" fmla="*/ 914 w 914"/>
                <a:gd name="connsiteY0" fmla="*/ 0 h 2057"/>
                <a:gd name="connsiteX1" fmla="*/ 0 w 914"/>
                <a:gd name="connsiteY1" fmla="*/ 2057 h 2057"/>
                <a:gd name="connsiteX2" fmla="*/ 914 w 914"/>
                <a:gd name="connsiteY2" fmla="*/ 0 h 2057"/>
              </a:gdLst>
              <a:ahLst/>
              <a:cxnLst>
                <a:cxn ang="0">
                  <a:pos x="connsiteX0" y="connsiteY0"/>
                </a:cxn>
                <a:cxn ang="0">
                  <a:pos x="connsiteX1" y="connsiteY1"/>
                </a:cxn>
                <a:cxn ang="0">
                  <a:pos x="connsiteX2" y="connsiteY2"/>
                </a:cxn>
              </a:cxnLst>
              <a:rect l="l" t="t" r="r" b="b"/>
              <a:pathLst>
                <a:path w="914" h="2057">
                  <a:moveTo>
                    <a:pt x="914" y="0"/>
                  </a:moveTo>
                  <a:cubicBezTo>
                    <a:pt x="686" y="686"/>
                    <a:pt x="457" y="1371"/>
                    <a:pt x="0" y="2057"/>
                  </a:cubicBezTo>
                  <a:cubicBezTo>
                    <a:pt x="457" y="1371"/>
                    <a:pt x="686" y="686"/>
                    <a:pt x="914" y="0"/>
                  </a:cubicBezTo>
                  <a:close/>
                </a:path>
              </a:pathLst>
            </a:custGeom>
            <a:solidFill>
              <a:srgbClr val="FFFFFF"/>
            </a:solidFill>
            <a:ln w="2286" cap="flat">
              <a:noFill/>
              <a:prstDash val="solid"/>
              <a:miter/>
            </a:ln>
          </p:spPr>
          <p:txBody>
            <a:bodyPr rtlCol="0" anchor="ctr"/>
            <a:lstStyle/>
            <a:p>
              <a:endParaRPr lang="en-US"/>
            </a:p>
          </p:txBody>
        </p:sp>
        <p:sp>
          <p:nvSpPr>
            <p:cNvPr id="106" name="Freeform 2074">
              <a:extLst>
                <a:ext uri="{FF2B5EF4-FFF2-40B4-BE49-F238E27FC236}">
                  <a16:creationId xmlns:a16="http://schemas.microsoft.com/office/drawing/2014/main" id="{DE569810-F76E-F34A-95A8-E22B7A0A1E12}"/>
                </a:ext>
              </a:extLst>
            </p:cNvPr>
            <p:cNvSpPr/>
            <p:nvPr/>
          </p:nvSpPr>
          <p:spPr>
            <a:xfrm>
              <a:off x="3300121" y="5203164"/>
              <a:ext cx="6629" cy="8001"/>
            </a:xfrm>
            <a:custGeom>
              <a:avLst/>
              <a:gdLst>
                <a:gd name="connsiteX0" fmla="*/ 6629 w 6629"/>
                <a:gd name="connsiteY0" fmla="*/ 0 h 8001"/>
                <a:gd name="connsiteX1" fmla="*/ 0 w 6629"/>
                <a:gd name="connsiteY1" fmla="*/ 8001 h 8001"/>
                <a:gd name="connsiteX2" fmla="*/ 6629 w 6629"/>
                <a:gd name="connsiteY2" fmla="*/ 0 h 8001"/>
              </a:gdLst>
              <a:ahLst/>
              <a:cxnLst>
                <a:cxn ang="0">
                  <a:pos x="connsiteX0" y="connsiteY0"/>
                </a:cxn>
                <a:cxn ang="0">
                  <a:pos x="connsiteX1" y="connsiteY1"/>
                </a:cxn>
                <a:cxn ang="0">
                  <a:pos x="connsiteX2" y="connsiteY2"/>
                </a:cxn>
              </a:cxnLst>
              <a:rect l="l" t="t" r="r" b="b"/>
              <a:pathLst>
                <a:path w="6629" h="8001">
                  <a:moveTo>
                    <a:pt x="6629" y="0"/>
                  </a:moveTo>
                  <a:cubicBezTo>
                    <a:pt x="4343" y="2743"/>
                    <a:pt x="2286" y="5486"/>
                    <a:pt x="0" y="8001"/>
                  </a:cubicBezTo>
                  <a:cubicBezTo>
                    <a:pt x="2057" y="5486"/>
                    <a:pt x="4343" y="2743"/>
                    <a:pt x="6629" y="0"/>
                  </a:cubicBezTo>
                  <a:close/>
                </a:path>
              </a:pathLst>
            </a:custGeom>
            <a:solidFill>
              <a:srgbClr val="FFFFFF"/>
            </a:solidFill>
            <a:ln w="2286" cap="flat">
              <a:noFill/>
              <a:prstDash val="solid"/>
              <a:miter/>
            </a:ln>
          </p:spPr>
          <p:txBody>
            <a:bodyPr rtlCol="0" anchor="ctr"/>
            <a:lstStyle/>
            <a:p>
              <a:endParaRPr lang="en-US"/>
            </a:p>
          </p:txBody>
        </p:sp>
        <p:sp>
          <p:nvSpPr>
            <p:cNvPr id="107" name="Freeform 2075">
              <a:extLst>
                <a:ext uri="{FF2B5EF4-FFF2-40B4-BE49-F238E27FC236}">
                  <a16:creationId xmlns:a16="http://schemas.microsoft.com/office/drawing/2014/main" id="{5EE4B3DE-40F5-D498-4C50-5EB0CB492EA3}"/>
                </a:ext>
              </a:extLst>
            </p:cNvPr>
            <p:cNvSpPr/>
            <p:nvPr/>
          </p:nvSpPr>
          <p:spPr>
            <a:xfrm>
              <a:off x="3295321" y="5211394"/>
              <a:ext cx="4572" cy="5257"/>
            </a:xfrm>
            <a:custGeom>
              <a:avLst/>
              <a:gdLst>
                <a:gd name="connsiteX0" fmla="*/ 4572 w 4572"/>
                <a:gd name="connsiteY0" fmla="*/ 0 h 5257"/>
                <a:gd name="connsiteX1" fmla="*/ 0 w 4572"/>
                <a:gd name="connsiteY1" fmla="*/ 5258 h 5257"/>
                <a:gd name="connsiteX2" fmla="*/ 4572 w 4572"/>
                <a:gd name="connsiteY2" fmla="*/ 0 h 5257"/>
              </a:gdLst>
              <a:ahLst/>
              <a:cxnLst>
                <a:cxn ang="0">
                  <a:pos x="connsiteX0" y="connsiteY0"/>
                </a:cxn>
                <a:cxn ang="0">
                  <a:pos x="connsiteX1" y="connsiteY1"/>
                </a:cxn>
                <a:cxn ang="0">
                  <a:pos x="connsiteX2" y="connsiteY2"/>
                </a:cxn>
              </a:cxnLst>
              <a:rect l="l" t="t" r="r" b="b"/>
              <a:pathLst>
                <a:path w="4572" h="5257">
                  <a:moveTo>
                    <a:pt x="4572" y="0"/>
                  </a:moveTo>
                  <a:cubicBezTo>
                    <a:pt x="2972" y="1829"/>
                    <a:pt x="1600" y="3429"/>
                    <a:pt x="0" y="5258"/>
                  </a:cubicBezTo>
                  <a:cubicBezTo>
                    <a:pt x="1600" y="3429"/>
                    <a:pt x="3200" y="1600"/>
                    <a:pt x="4572" y="0"/>
                  </a:cubicBezTo>
                  <a:close/>
                </a:path>
              </a:pathLst>
            </a:custGeom>
            <a:solidFill>
              <a:srgbClr val="FFFFFF"/>
            </a:solidFill>
            <a:ln w="2286" cap="flat">
              <a:noFill/>
              <a:prstDash val="solid"/>
              <a:miter/>
            </a:ln>
          </p:spPr>
          <p:txBody>
            <a:bodyPr rtlCol="0" anchor="ctr"/>
            <a:lstStyle/>
            <a:p>
              <a:endParaRPr lang="en-US"/>
            </a:p>
          </p:txBody>
        </p:sp>
        <p:sp>
          <p:nvSpPr>
            <p:cNvPr id="108" name="Freeform 2076">
              <a:extLst>
                <a:ext uri="{FF2B5EF4-FFF2-40B4-BE49-F238E27FC236}">
                  <a16:creationId xmlns:a16="http://schemas.microsoft.com/office/drawing/2014/main" id="{ADD5FB57-244F-2374-EB93-C686BB3299C5}"/>
                </a:ext>
              </a:extLst>
            </p:cNvPr>
            <p:cNvSpPr/>
            <p:nvPr/>
          </p:nvSpPr>
          <p:spPr>
            <a:xfrm>
              <a:off x="3319781" y="5181676"/>
              <a:ext cx="914" cy="2057"/>
            </a:xfrm>
            <a:custGeom>
              <a:avLst/>
              <a:gdLst>
                <a:gd name="connsiteX0" fmla="*/ 914 w 914"/>
                <a:gd name="connsiteY0" fmla="*/ 0 h 2057"/>
                <a:gd name="connsiteX1" fmla="*/ 0 w 914"/>
                <a:gd name="connsiteY1" fmla="*/ 2058 h 2057"/>
                <a:gd name="connsiteX2" fmla="*/ 914 w 914"/>
                <a:gd name="connsiteY2" fmla="*/ 0 h 2057"/>
              </a:gdLst>
              <a:ahLst/>
              <a:cxnLst>
                <a:cxn ang="0">
                  <a:pos x="connsiteX0" y="connsiteY0"/>
                </a:cxn>
                <a:cxn ang="0">
                  <a:pos x="connsiteX1" y="connsiteY1"/>
                </a:cxn>
                <a:cxn ang="0">
                  <a:pos x="connsiteX2" y="connsiteY2"/>
                </a:cxn>
              </a:cxnLst>
              <a:rect l="l" t="t" r="r" b="b"/>
              <a:pathLst>
                <a:path w="914" h="2057">
                  <a:moveTo>
                    <a:pt x="914" y="0"/>
                  </a:moveTo>
                  <a:cubicBezTo>
                    <a:pt x="686" y="686"/>
                    <a:pt x="229" y="1372"/>
                    <a:pt x="0" y="2058"/>
                  </a:cubicBezTo>
                  <a:cubicBezTo>
                    <a:pt x="229" y="1372"/>
                    <a:pt x="457" y="686"/>
                    <a:pt x="914" y="0"/>
                  </a:cubicBezTo>
                  <a:close/>
                </a:path>
              </a:pathLst>
            </a:custGeom>
            <a:solidFill>
              <a:srgbClr val="FFFFFF"/>
            </a:solidFill>
            <a:ln w="2286" cap="flat">
              <a:noFill/>
              <a:prstDash val="solid"/>
              <a:miter/>
            </a:ln>
          </p:spPr>
          <p:txBody>
            <a:bodyPr rtlCol="0" anchor="ctr"/>
            <a:lstStyle/>
            <a:p>
              <a:endParaRPr lang="en-US"/>
            </a:p>
          </p:txBody>
        </p:sp>
        <p:sp>
          <p:nvSpPr>
            <p:cNvPr id="109" name="Freeform 2077">
              <a:extLst>
                <a:ext uri="{FF2B5EF4-FFF2-40B4-BE49-F238E27FC236}">
                  <a16:creationId xmlns:a16="http://schemas.microsoft.com/office/drawing/2014/main" id="{96312E37-140B-5F14-AC5A-F25D41D17C8D}"/>
                </a:ext>
              </a:extLst>
            </p:cNvPr>
            <p:cNvSpPr/>
            <p:nvPr/>
          </p:nvSpPr>
          <p:spPr>
            <a:xfrm>
              <a:off x="3312009" y="5194935"/>
              <a:ext cx="914" cy="1371"/>
            </a:xfrm>
            <a:custGeom>
              <a:avLst/>
              <a:gdLst>
                <a:gd name="connsiteX0" fmla="*/ 914 w 914"/>
                <a:gd name="connsiteY0" fmla="*/ 0 h 1371"/>
                <a:gd name="connsiteX1" fmla="*/ 0 w 914"/>
                <a:gd name="connsiteY1" fmla="*/ 1372 h 1371"/>
                <a:gd name="connsiteX2" fmla="*/ 914 w 914"/>
                <a:gd name="connsiteY2" fmla="*/ 0 h 1371"/>
              </a:gdLst>
              <a:ahLst/>
              <a:cxnLst>
                <a:cxn ang="0">
                  <a:pos x="connsiteX0" y="connsiteY0"/>
                </a:cxn>
                <a:cxn ang="0">
                  <a:pos x="connsiteX1" y="connsiteY1"/>
                </a:cxn>
                <a:cxn ang="0">
                  <a:pos x="connsiteX2" y="connsiteY2"/>
                </a:cxn>
              </a:cxnLst>
              <a:rect l="l" t="t" r="r" b="b"/>
              <a:pathLst>
                <a:path w="914" h="1371">
                  <a:moveTo>
                    <a:pt x="914" y="0"/>
                  </a:moveTo>
                  <a:cubicBezTo>
                    <a:pt x="686" y="457"/>
                    <a:pt x="229" y="914"/>
                    <a:pt x="0" y="1372"/>
                  </a:cubicBezTo>
                  <a:cubicBezTo>
                    <a:pt x="457" y="914"/>
                    <a:pt x="686" y="457"/>
                    <a:pt x="914" y="0"/>
                  </a:cubicBezTo>
                  <a:close/>
                </a:path>
              </a:pathLst>
            </a:custGeom>
            <a:solidFill>
              <a:srgbClr val="FFFFFF"/>
            </a:solidFill>
            <a:ln w="2286" cap="flat">
              <a:noFill/>
              <a:prstDash val="solid"/>
              <a:miter/>
            </a:ln>
          </p:spPr>
          <p:txBody>
            <a:bodyPr rtlCol="0" anchor="ctr"/>
            <a:lstStyle/>
            <a:p>
              <a:endParaRPr lang="en-US"/>
            </a:p>
          </p:txBody>
        </p:sp>
        <p:sp>
          <p:nvSpPr>
            <p:cNvPr id="110" name="Freeform 2078">
              <a:extLst>
                <a:ext uri="{FF2B5EF4-FFF2-40B4-BE49-F238E27FC236}">
                  <a16:creationId xmlns:a16="http://schemas.microsoft.com/office/drawing/2014/main" id="{E2DC8CA0-2737-40AA-C2B8-0EFFFB8387A3}"/>
                </a:ext>
              </a:extLst>
            </p:cNvPr>
            <p:cNvSpPr/>
            <p:nvPr/>
          </p:nvSpPr>
          <p:spPr>
            <a:xfrm>
              <a:off x="3317495" y="5186019"/>
              <a:ext cx="914" cy="1828"/>
            </a:xfrm>
            <a:custGeom>
              <a:avLst/>
              <a:gdLst>
                <a:gd name="connsiteX0" fmla="*/ 914 w 914"/>
                <a:gd name="connsiteY0" fmla="*/ 0 h 1828"/>
                <a:gd name="connsiteX1" fmla="*/ 0 w 914"/>
                <a:gd name="connsiteY1" fmla="*/ 1828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5"/>
                    <a:pt x="229" y="1143"/>
                    <a:pt x="0" y="1828"/>
                  </a:cubicBezTo>
                  <a:cubicBezTo>
                    <a:pt x="229" y="1371"/>
                    <a:pt x="457" y="685"/>
                    <a:pt x="914" y="0"/>
                  </a:cubicBezTo>
                  <a:close/>
                </a:path>
              </a:pathLst>
            </a:custGeom>
            <a:solidFill>
              <a:srgbClr val="FFFFFF"/>
            </a:solidFill>
            <a:ln w="2286" cap="flat">
              <a:noFill/>
              <a:prstDash val="solid"/>
              <a:miter/>
            </a:ln>
          </p:spPr>
          <p:txBody>
            <a:bodyPr rtlCol="0" anchor="ctr"/>
            <a:lstStyle/>
            <a:p>
              <a:endParaRPr lang="en-US"/>
            </a:p>
          </p:txBody>
        </p:sp>
        <p:sp>
          <p:nvSpPr>
            <p:cNvPr id="111" name="Freeform 2079">
              <a:extLst>
                <a:ext uri="{FF2B5EF4-FFF2-40B4-BE49-F238E27FC236}">
                  <a16:creationId xmlns:a16="http://schemas.microsoft.com/office/drawing/2014/main" id="{DC28FF20-D40D-D6D5-0F0A-8368552818A2}"/>
                </a:ext>
              </a:extLst>
            </p:cNvPr>
            <p:cNvSpPr/>
            <p:nvPr/>
          </p:nvSpPr>
          <p:spPr>
            <a:xfrm>
              <a:off x="3285491" y="5221452"/>
              <a:ext cx="5029" cy="4800"/>
            </a:xfrm>
            <a:custGeom>
              <a:avLst/>
              <a:gdLst>
                <a:gd name="connsiteX0" fmla="*/ 5029 w 5029"/>
                <a:gd name="connsiteY0" fmla="*/ 0 h 4800"/>
                <a:gd name="connsiteX1" fmla="*/ 0 w 5029"/>
                <a:gd name="connsiteY1" fmla="*/ 4800 h 4800"/>
                <a:gd name="connsiteX2" fmla="*/ 5029 w 5029"/>
                <a:gd name="connsiteY2" fmla="*/ 0 h 4800"/>
              </a:gdLst>
              <a:ahLst/>
              <a:cxnLst>
                <a:cxn ang="0">
                  <a:pos x="connsiteX0" y="connsiteY0"/>
                </a:cxn>
                <a:cxn ang="0">
                  <a:pos x="connsiteX1" y="connsiteY1"/>
                </a:cxn>
                <a:cxn ang="0">
                  <a:pos x="connsiteX2" y="connsiteY2"/>
                </a:cxn>
              </a:cxnLst>
              <a:rect l="l" t="t" r="r" b="b"/>
              <a:pathLst>
                <a:path w="5029" h="4800">
                  <a:moveTo>
                    <a:pt x="5029" y="0"/>
                  </a:moveTo>
                  <a:cubicBezTo>
                    <a:pt x="3429" y="1600"/>
                    <a:pt x="1600" y="3200"/>
                    <a:pt x="0" y="4800"/>
                  </a:cubicBezTo>
                  <a:cubicBezTo>
                    <a:pt x="1600" y="3200"/>
                    <a:pt x="3200" y="1600"/>
                    <a:pt x="5029" y="0"/>
                  </a:cubicBezTo>
                  <a:close/>
                </a:path>
              </a:pathLst>
            </a:custGeom>
            <a:solidFill>
              <a:srgbClr val="FFFFFF"/>
            </a:solidFill>
            <a:ln w="2286" cap="flat">
              <a:noFill/>
              <a:prstDash val="solid"/>
              <a:miter/>
            </a:ln>
          </p:spPr>
          <p:txBody>
            <a:bodyPr rtlCol="0" anchor="ctr"/>
            <a:lstStyle/>
            <a:p>
              <a:endParaRPr lang="en-US"/>
            </a:p>
          </p:txBody>
        </p:sp>
        <p:sp>
          <p:nvSpPr>
            <p:cNvPr id="112" name="Freeform 2080">
              <a:extLst>
                <a:ext uri="{FF2B5EF4-FFF2-40B4-BE49-F238E27FC236}">
                  <a16:creationId xmlns:a16="http://schemas.microsoft.com/office/drawing/2014/main" id="{68C80D74-6103-1CA4-F221-9B92013B3D4C}"/>
                </a:ext>
              </a:extLst>
            </p:cNvPr>
            <p:cNvSpPr/>
            <p:nvPr/>
          </p:nvSpPr>
          <p:spPr>
            <a:xfrm>
              <a:off x="3314752" y="5190591"/>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686" y="457"/>
                    <a:pt x="1143" y="0"/>
                  </a:cubicBezTo>
                  <a:close/>
                </a:path>
              </a:pathLst>
            </a:custGeom>
            <a:solidFill>
              <a:srgbClr val="FFFFFF"/>
            </a:solidFill>
            <a:ln w="2286" cap="flat">
              <a:noFill/>
              <a:prstDash val="solid"/>
              <a:miter/>
            </a:ln>
          </p:spPr>
          <p:txBody>
            <a:bodyPr rtlCol="0" anchor="ctr"/>
            <a:lstStyle/>
            <a:p>
              <a:endParaRPr lang="en-US"/>
            </a:p>
          </p:txBody>
        </p:sp>
        <p:sp>
          <p:nvSpPr>
            <p:cNvPr id="113" name="Freeform 2081">
              <a:extLst>
                <a:ext uri="{FF2B5EF4-FFF2-40B4-BE49-F238E27FC236}">
                  <a16:creationId xmlns:a16="http://schemas.microsoft.com/office/drawing/2014/main" id="{E4B88AB0-CBFB-A25A-533A-118EE7112A17}"/>
                </a:ext>
              </a:extLst>
            </p:cNvPr>
            <p:cNvSpPr/>
            <p:nvPr/>
          </p:nvSpPr>
          <p:spPr>
            <a:xfrm>
              <a:off x="3308808" y="5081549"/>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686" y="915"/>
                    <a:pt x="0" y="0"/>
                  </a:cubicBezTo>
                  <a:close/>
                </a:path>
              </a:pathLst>
            </a:custGeom>
            <a:solidFill>
              <a:srgbClr val="FFFFFF"/>
            </a:solidFill>
            <a:ln w="2286" cap="flat">
              <a:noFill/>
              <a:prstDash val="solid"/>
              <a:miter/>
            </a:ln>
          </p:spPr>
          <p:txBody>
            <a:bodyPr rtlCol="0" anchor="ctr"/>
            <a:lstStyle/>
            <a:p>
              <a:endParaRPr lang="en-US"/>
            </a:p>
          </p:txBody>
        </p:sp>
        <p:sp>
          <p:nvSpPr>
            <p:cNvPr id="114" name="Freeform 2082">
              <a:extLst>
                <a:ext uri="{FF2B5EF4-FFF2-40B4-BE49-F238E27FC236}">
                  <a16:creationId xmlns:a16="http://schemas.microsoft.com/office/drawing/2014/main" id="{4BA11B41-0EF7-3055-E07C-8D86538033F3}"/>
                </a:ext>
              </a:extLst>
            </p:cNvPr>
            <p:cNvSpPr/>
            <p:nvPr/>
          </p:nvSpPr>
          <p:spPr>
            <a:xfrm>
              <a:off x="3315438" y="5092293"/>
              <a:ext cx="11658" cy="31775"/>
            </a:xfrm>
            <a:custGeom>
              <a:avLst/>
              <a:gdLst>
                <a:gd name="connsiteX0" fmla="*/ 0 w 11658"/>
                <a:gd name="connsiteY0" fmla="*/ 0 h 31775"/>
                <a:gd name="connsiteX1" fmla="*/ 11659 w 11658"/>
                <a:gd name="connsiteY1" fmla="*/ 31775 h 31775"/>
                <a:gd name="connsiteX2" fmla="*/ 0 w 11658"/>
                <a:gd name="connsiteY2" fmla="*/ 0 h 31775"/>
              </a:gdLst>
              <a:ahLst/>
              <a:cxnLst>
                <a:cxn ang="0">
                  <a:pos x="connsiteX0" y="connsiteY0"/>
                </a:cxn>
                <a:cxn ang="0">
                  <a:pos x="connsiteX1" y="connsiteY1"/>
                </a:cxn>
                <a:cxn ang="0">
                  <a:pos x="connsiteX2" y="connsiteY2"/>
                </a:cxn>
              </a:cxnLst>
              <a:rect l="l" t="t" r="r" b="b"/>
              <a:pathLst>
                <a:path w="11658" h="31775">
                  <a:moveTo>
                    <a:pt x="0" y="0"/>
                  </a:moveTo>
                  <a:cubicBezTo>
                    <a:pt x="5486" y="10058"/>
                    <a:pt x="9373" y="20802"/>
                    <a:pt x="11659" y="31775"/>
                  </a:cubicBezTo>
                  <a:cubicBezTo>
                    <a:pt x="9373" y="20802"/>
                    <a:pt x="5258" y="10058"/>
                    <a:pt x="0" y="0"/>
                  </a:cubicBezTo>
                  <a:close/>
                </a:path>
              </a:pathLst>
            </a:custGeom>
            <a:solidFill>
              <a:srgbClr val="FFFFFF"/>
            </a:solidFill>
            <a:ln w="2286" cap="flat">
              <a:noFill/>
              <a:prstDash val="solid"/>
              <a:miter/>
            </a:ln>
          </p:spPr>
          <p:txBody>
            <a:bodyPr rtlCol="0" anchor="ctr"/>
            <a:lstStyle/>
            <a:p>
              <a:endParaRPr lang="en-US"/>
            </a:p>
          </p:txBody>
        </p:sp>
        <p:sp>
          <p:nvSpPr>
            <p:cNvPr id="115" name="Freeform 2083">
              <a:extLst>
                <a:ext uri="{FF2B5EF4-FFF2-40B4-BE49-F238E27FC236}">
                  <a16:creationId xmlns:a16="http://schemas.microsoft.com/office/drawing/2014/main" id="{DE11DFF0-C581-89BE-19A3-3AAA4F371C49}"/>
                </a:ext>
              </a:extLst>
            </p:cNvPr>
            <p:cNvSpPr/>
            <p:nvPr/>
          </p:nvSpPr>
          <p:spPr>
            <a:xfrm>
              <a:off x="3313380" y="5088636"/>
              <a:ext cx="2057" cy="3657"/>
            </a:xfrm>
            <a:custGeom>
              <a:avLst/>
              <a:gdLst>
                <a:gd name="connsiteX0" fmla="*/ 0 w 2057"/>
                <a:gd name="connsiteY0" fmla="*/ 0 h 3657"/>
                <a:gd name="connsiteX1" fmla="*/ 2057 w 2057"/>
                <a:gd name="connsiteY1" fmla="*/ 3658 h 3657"/>
                <a:gd name="connsiteX2" fmla="*/ 0 w 2057"/>
                <a:gd name="connsiteY2" fmla="*/ 0 h 3657"/>
              </a:gdLst>
              <a:ahLst/>
              <a:cxnLst>
                <a:cxn ang="0">
                  <a:pos x="connsiteX0" y="connsiteY0"/>
                </a:cxn>
                <a:cxn ang="0">
                  <a:pos x="connsiteX1" y="connsiteY1"/>
                </a:cxn>
                <a:cxn ang="0">
                  <a:pos x="connsiteX2" y="connsiteY2"/>
                </a:cxn>
              </a:cxnLst>
              <a:rect l="l" t="t" r="r" b="b"/>
              <a:pathLst>
                <a:path w="2057" h="3657">
                  <a:moveTo>
                    <a:pt x="0" y="0"/>
                  </a:moveTo>
                  <a:cubicBezTo>
                    <a:pt x="686" y="1143"/>
                    <a:pt x="1372" y="2515"/>
                    <a:pt x="2057" y="3658"/>
                  </a:cubicBezTo>
                  <a:cubicBezTo>
                    <a:pt x="1372" y="2515"/>
                    <a:pt x="686" y="1143"/>
                    <a:pt x="0" y="0"/>
                  </a:cubicBezTo>
                  <a:close/>
                </a:path>
              </a:pathLst>
            </a:custGeom>
            <a:solidFill>
              <a:srgbClr val="FFFFFF"/>
            </a:solidFill>
            <a:ln w="2286" cap="flat">
              <a:noFill/>
              <a:prstDash val="solid"/>
              <a:miter/>
            </a:ln>
          </p:spPr>
          <p:txBody>
            <a:bodyPr rtlCol="0" anchor="ctr"/>
            <a:lstStyle/>
            <a:p>
              <a:endParaRPr lang="en-US"/>
            </a:p>
          </p:txBody>
        </p:sp>
        <p:sp>
          <p:nvSpPr>
            <p:cNvPr id="116" name="Freeform 2084">
              <a:extLst>
                <a:ext uri="{FF2B5EF4-FFF2-40B4-BE49-F238E27FC236}">
                  <a16:creationId xmlns:a16="http://schemas.microsoft.com/office/drawing/2014/main" id="{1139F71D-8C20-1281-E42E-3EEE7AF65500}"/>
                </a:ext>
              </a:extLst>
            </p:cNvPr>
            <p:cNvSpPr/>
            <p:nvPr/>
          </p:nvSpPr>
          <p:spPr>
            <a:xfrm>
              <a:off x="3311094" y="5084978"/>
              <a:ext cx="2057" cy="3657"/>
            </a:xfrm>
            <a:custGeom>
              <a:avLst/>
              <a:gdLst>
                <a:gd name="connsiteX0" fmla="*/ 0 w 2057"/>
                <a:gd name="connsiteY0" fmla="*/ 0 h 3657"/>
                <a:gd name="connsiteX1" fmla="*/ 2057 w 2057"/>
                <a:gd name="connsiteY1" fmla="*/ 3658 h 3657"/>
                <a:gd name="connsiteX2" fmla="*/ 0 w 2057"/>
                <a:gd name="connsiteY2" fmla="*/ 0 h 3657"/>
              </a:gdLst>
              <a:ahLst/>
              <a:cxnLst>
                <a:cxn ang="0">
                  <a:pos x="connsiteX0" y="connsiteY0"/>
                </a:cxn>
                <a:cxn ang="0">
                  <a:pos x="connsiteX1" y="connsiteY1"/>
                </a:cxn>
                <a:cxn ang="0">
                  <a:pos x="connsiteX2" y="connsiteY2"/>
                </a:cxn>
              </a:cxnLst>
              <a:rect l="l" t="t" r="r" b="b"/>
              <a:pathLst>
                <a:path w="2057" h="3657">
                  <a:moveTo>
                    <a:pt x="0" y="0"/>
                  </a:moveTo>
                  <a:cubicBezTo>
                    <a:pt x="686" y="1143"/>
                    <a:pt x="1372" y="2286"/>
                    <a:pt x="2057" y="3658"/>
                  </a:cubicBezTo>
                  <a:cubicBezTo>
                    <a:pt x="1372" y="2286"/>
                    <a:pt x="686" y="1143"/>
                    <a:pt x="0" y="0"/>
                  </a:cubicBezTo>
                  <a:close/>
                </a:path>
              </a:pathLst>
            </a:custGeom>
            <a:solidFill>
              <a:srgbClr val="FFFFFF"/>
            </a:solidFill>
            <a:ln w="2286" cap="flat">
              <a:noFill/>
              <a:prstDash val="solid"/>
              <a:miter/>
            </a:ln>
          </p:spPr>
          <p:txBody>
            <a:bodyPr rtlCol="0" anchor="ctr"/>
            <a:lstStyle/>
            <a:p>
              <a:endParaRPr lang="en-US"/>
            </a:p>
          </p:txBody>
        </p:sp>
        <p:sp>
          <p:nvSpPr>
            <p:cNvPr id="117" name="Freeform 2085">
              <a:extLst>
                <a:ext uri="{FF2B5EF4-FFF2-40B4-BE49-F238E27FC236}">
                  <a16:creationId xmlns:a16="http://schemas.microsoft.com/office/drawing/2014/main" id="{45F0B86F-2C08-F1B7-4D37-95251DC7BBE2}"/>
                </a:ext>
              </a:extLst>
            </p:cNvPr>
            <p:cNvSpPr/>
            <p:nvPr/>
          </p:nvSpPr>
          <p:spPr>
            <a:xfrm>
              <a:off x="3306294" y="5077891"/>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914"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118" name="Freeform 2086">
              <a:extLst>
                <a:ext uri="{FF2B5EF4-FFF2-40B4-BE49-F238E27FC236}">
                  <a16:creationId xmlns:a16="http://schemas.microsoft.com/office/drawing/2014/main" id="{DD538610-CE27-B806-24DC-F6441D1BB7E5}"/>
                </a:ext>
              </a:extLst>
            </p:cNvPr>
            <p:cNvSpPr/>
            <p:nvPr/>
          </p:nvSpPr>
          <p:spPr>
            <a:xfrm>
              <a:off x="3303779" y="5074462"/>
              <a:ext cx="2514" cy="3200"/>
            </a:xfrm>
            <a:custGeom>
              <a:avLst/>
              <a:gdLst>
                <a:gd name="connsiteX0" fmla="*/ 0 w 2514"/>
                <a:gd name="connsiteY0" fmla="*/ 0 h 3200"/>
                <a:gd name="connsiteX1" fmla="*/ 2515 w 2514"/>
                <a:gd name="connsiteY1" fmla="*/ 3200 h 3200"/>
                <a:gd name="connsiteX2" fmla="*/ 0 w 2514"/>
                <a:gd name="connsiteY2" fmla="*/ 0 h 3200"/>
              </a:gdLst>
              <a:ahLst/>
              <a:cxnLst>
                <a:cxn ang="0">
                  <a:pos x="connsiteX0" y="connsiteY0"/>
                </a:cxn>
                <a:cxn ang="0">
                  <a:pos x="connsiteX1" y="connsiteY1"/>
                </a:cxn>
                <a:cxn ang="0">
                  <a:pos x="connsiteX2" y="connsiteY2"/>
                </a:cxn>
              </a:cxnLst>
              <a:rect l="l" t="t" r="r" b="b"/>
              <a:pathLst>
                <a:path w="2514" h="3200">
                  <a:moveTo>
                    <a:pt x="0" y="0"/>
                  </a:moveTo>
                  <a:cubicBezTo>
                    <a:pt x="914" y="1143"/>
                    <a:pt x="1600" y="2286"/>
                    <a:pt x="2515" y="3200"/>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119" name="Freeform 2087">
              <a:extLst>
                <a:ext uri="{FF2B5EF4-FFF2-40B4-BE49-F238E27FC236}">
                  <a16:creationId xmlns:a16="http://schemas.microsoft.com/office/drawing/2014/main" id="{705F126F-0061-8A8D-C378-4CEB9D4981A7}"/>
                </a:ext>
              </a:extLst>
            </p:cNvPr>
            <p:cNvSpPr/>
            <p:nvPr/>
          </p:nvSpPr>
          <p:spPr>
            <a:xfrm>
              <a:off x="3104138" y="5033790"/>
              <a:ext cx="204172" cy="173288"/>
            </a:xfrm>
            <a:custGeom>
              <a:avLst/>
              <a:gdLst>
                <a:gd name="connsiteX0" fmla="*/ 95628 w 204172"/>
                <a:gd name="connsiteY0" fmla="*/ 173260 h 173288"/>
                <a:gd name="connsiteX1" fmla="*/ 190268 w 204172"/>
                <a:gd name="connsiteY1" fmla="*/ 121368 h 173288"/>
                <a:gd name="connsiteX2" fmla="*/ 197126 w 204172"/>
                <a:gd name="connsiteY2" fmla="*/ 37471 h 173288"/>
                <a:gd name="connsiteX3" fmla="*/ 199641 w 204172"/>
                <a:gd name="connsiteY3" fmla="*/ 40672 h 173288"/>
                <a:gd name="connsiteX4" fmla="*/ 192554 w 204172"/>
                <a:gd name="connsiteY4" fmla="*/ 32214 h 173288"/>
                <a:gd name="connsiteX5" fmla="*/ 93571 w 204172"/>
                <a:gd name="connsiteY5" fmla="*/ 4324 h 173288"/>
                <a:gd name="connsiteX6" fmla="*/ 63167 w 204172"/>
                <a:gd name="connsiteY6" fmla="*/ 15069 h 173288"/>
                <a:gd name="connsiteX7" fmla="*/ 3045 w 204172"/>
                <a:gd name="connsiteY7" fmla="*/ 132569 h 173288"/>
                <a:gd name="connsiteX8" fmla="*/ 95628 w 204172"/>
                <a:gd name="connsiteY8" fmla="*/ 173260 h 17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172" h="173288">
                  <a:moveTo>
                    <a:pt x="95628" y="173260"/>
                  </a:moveTo>
                  <a:cubicBezTo>
                    <a:pt x="134033" y="174174"/>
                    <a:pt x="169923" y="153372"/>
                    <a:pt x="190268" y="121368"/>
                  </a:cubicBezTo>
                  <a:cubicBezTo>
                    <a:pt x="206270" y="96222"/>
                    <a:pt x="208328" y="63989"/>
                    <a:pt x="197126" y="37471"/>
                  </a:cubicBezTo>
                  <a:cubicBezTo>
                    <a:pt x="198041" y="38614"/>
                    <a:pt x="198955" y="39529"/>
                    <a:pt x="199641" y="40672"/>
                  </a:cubicBezTo>
                  <a:cubicBezTo>
                    <a:pt x="197355" y="37700"/>
                    <a:pt x="195069" y="34957"/>
                    <a:pt x="192554" y="32214"/>
                  </a:cubicBezTo>
                  <a:cubicBezTo>
                    <a:pt x="166951" y="4782"/>
                    <a:pt x="132433" y="-7106"/>
                    <a:pt x="93571" y="4324"/>
                  </a:cubicBezTo>
                  <a:cubicBezTo>
                    <a:pt x="83284" y="7296"/>
                    <a:pt x="73225" y="10725"/>
                    <a:pt x="63167" y="15069"/>
                  </a:cubicBezTo>
                  <a:cubicBezTo>
                    <a:pt x="9446" y="38386"/>
                    <a:pt x="-7699" y="88221"/>
                    <a:pt x="3045" y="132569"/>
                  </a:cubicBezTo>
                  <a:cubicBezTo>
                    <a:pt x="27277" y="156801"/>
                    <a:pt x="60881" y="172345"/>
                    <a:pt x="95628" y="173260"/>
                  </a:cubicBezTo>
                  <a:close/>
                </a:path>
              </a:pathLst>
            </a:custGeom>
            <a:solidFill>
              <a:srgbClr val="FFFFFF"/>
            </a:solidFill>
            <a:ln w="2286" cap="flat">
              <a:noFill/>
              <a:prstDash val="solid"/>
              <a:miter/>
            </a:ln>
          </p:spPr>
          <p:txBody>
            <a:bodyPr rtlCol="0" anchor="ctr"/>
            <a:lstStyle/>
            <a:p>
              <a:endParaRPr lang="en-US"/>
            </a:p>
          </p:txBody>
        </p:sp>
        <p:sp>
          <p:nvSpPr>
            <p:cNvPr id="120" name="Freeform 2088">
              <a:extLst>
                <a:ext uri="{FF2B5EF4-FFF2-40B4-BE49-F238E27FC236}">
                  <a16:creationId xmlns:a16="http://schemas.microsoft.com/office/drawing/2014/main" id="{66F8AC93-0061-94CE-0492-321050F21A92}"/>
                </a:ext>
              </a:extLst>
            </p:cNvPr>
            <p:cNvSpPr/>
            <p:nvPr/>
          </p:nvSpPr>
          <p:spPr>
            <a:xfrm>
              <a:off x="3328925" y="5141899"/>
              <a:ext cx="2286" cy="2514"/>
            </a:xfrm>
            <a:custGeom>
              <a:avLst/>
              <a:gdLst>
                <a:gd name="connsiteX0" fmla="*/ 0 w 2286"/>
                <a:gd name="connsiteY0" fmla="*/ 0 h 2514"/>
                <a:gd name="connsiteX1" fmla="*/ 0 w 2286"/>
                <a:gd name="connsiteY1" fmla="*/ 2514 h 2514"/>
                <a:gd name="connsiteX2" fmla="*/ 0 w 2286"/>
                <a:gd name="connsiteY2" fmla="*/ 0 h 2514"/>
              </a:gdLst>
              <a:ahLst/>
              <a:cxnLst>
                <a:cxn ang="0">
                  <a:pos x="connsiteX0" y="connsiteY0"/>
                </a:cxn>
                <a:cxn ang="0">
                  <a:pos x="connsiteX1" y="connsiteY1"/>
                </a:cxn>
                <a:cxn ang="0">
                  <a:pos x="connsiteX2" y="connsiteY2"/>
                </a:cxn>
              </a:cxnLst>
              <a:rect l="l" t="t" r="r" b="b"/>
              <a:pathLst>
                <a:path w="2286" h="2514">
                  <a:moveTo>
                    <a:pt x="0" y="0"/>
                  </a:moveTo>
                  <a:cubicBezTo>
                    <a:pt x="0" y="914"/>
                    <a:pt x="0" y="1600"/>
                    <a:pt x="0" y="2514"/>
                  </a:cubicBezTo>
                  <a:cubicBezTo>
                    <a:pt x="0" y="1600"/>
                    <a:pt x="0" y="914"/>
                    <a:pt x="0" y="0"/>
                  </a:cubicBezTo>
                  <a:close/>
                </a:path>
              </a:pathLst>
            </a:custGeom>
            <a:solidFill>
              <a:srgbClr val="FFFFFF"/>
            </a:solidFill>
            <a:ln w="2286" cap="flat">
              <a:noFill/>
              <a:prstDash val="solid"/>
              <a:miter/>
            </a:ln>
          </p:spPr>
          <p:txBody>
            <a:bodyPr rtlCol="0" anchor="ctr"/>
            <a:lstStyle/>
            <a:p>
              <a:endParaRPr lang="en-US"/>
            </a:p>
          </p:txBody>
        </p:sp>
        <p:sp>
          <p:nvSpPr>
            <p:cNvPr id="121" name="Freeform 2089">
              <a:extLst>
                <a:ext uri="{FF2B5EF4-FFF2-40B4-BE49-F238E27FC236}">
                  <a16:creationId xmlns:a16="http://schemas.microsoft.com/office/drawing/2014/main" id="{B9B55EDB-899E-DA51-F719-D625AC3ECAC2}"/>
                </a:ext>
              </a:extLst>
            </p:cNvPr>
            <p:cNvSpPr/>
            <p:nvPr/>
          </p:nvSpPr>
          <p:spPr>
            <a:xfrm>
              <a:off x="3328925" y="5146243"/>
              <a:ext cx="2286" cy="2286"/>
            </a:xfrm>
            <a:custGeom>
              <a:avLst/>
              <a:gdLst>
                <a:gd name="connsiteX0" fmla="*/ 0 w 2286"/>
                <a:gd name="connsiteY0" fmla="*/ 0 h 2286"/>
                <a:gd name="connsiteX1" fmla="*/ 0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686"/>
                    <a:pt x="0" y="1600"/>
                    <a:pt x="0" y="2286"/>
                  </a:cubicBezTo>
                  <a:cubicBezTo>
                    <a:pt x="0" y="1600"/>
                    <a:pt x="0" y="915"/>
                    <a:pt x="0" y="0"/>
                  </a:cubicBezTo>
                  <a:close/>
                </a:path>
              </a:pathLst>
            </a:custGeom>
            <a:solidFill>
              <a:srgbClr val="FFFFFF"/>
            </a:solidFill>
            <a:ln w="2286" cap="flat">
              <a:noFill/>
              <a:prstDash val="solid"/>
              <a:miter/>
            </a:ln>
          </p:spPr>
          <p:txBody>
            <a:bodyPr rtlCol="0" anchor="ctr"/>
            <a:lstStyle/>
            <a:p>
              <a:endParaRPr lang="en-US"/>
            </a:p>
          </p:txBody>
        </p:sp>
        <p:sp>
          <p:nvSpPr>
            <p:cNvPr id="122" name="Freeform 2090">
              <a:extLst>
                <a:ext uri="{FF2B5EF4-FFF2-40B4-BE49-F238E27FC236}">
                  <a16:creationId xmlns:a16="http://schemas.microsoft.com/office/drawing/2014/main" id="{502DCE97-BFF5-0135-2110-3AE5A32E483A}"/>
                </a:ext>
              </a:extLst>
            </p:cNvPr>
            <p:cNvSpPr/>
            <p:nvPr/>
          </p:nvSpPr>
          <p:spPr>
            <a:xfrm>
              <a:off x="3327782" y="5128641"/>
              <a:ext cx="457" cy="2971"/>
            </a:xfrm>
            <a:custGeom>
              <a:avLst/>
              <a:gdLst>
                <a:gd name="connsiteX0" fmla="*/ 0 w 457"/>
                <a:gd name="connsiteY0" fmla="*/ 0 h 2971"/>
                <a:gd name="connsiteX1" fmla="*/ 457 w 457"/>
                <a:gd name="connsiteY1" fmla="*/ 2972 h 2971"/>
                <a:gd name="connsiteX2" fmla="*/ 0 w 457"/>
                <a:gd name="connsiteY2" fmla="*/ 0 h 2971"/>
              </a:gdLst>
              <a:ahLst/>
              <a:cxnLst>
                <a:cxn ang="0">
                  <a:pos x="connsiteX0" y="connsiteY0"/>
                </a:cxn>
                <a:cxn ang="0">
                  <a:pos x="connsiteX1" y="connsiteY1"/>
                </a:cxn>
                <a:cxn ang="0">
                  <a:pos x="connsiteX2" y="connsiteY2"/>
                </a:cxn>
              </a:cxnLst>
              <a:rect l="l" t="t" r="r" b="b"/>
              <a:pathLst>
                <a:path w="457" h="2971">
                  <a:moveTo>
                    <a:pt x="0" y="0"/>
                  </a:moveTo>
                  <a:cubicBezTo>
                    <a:pt x="229" y="914"/>
                    <a:pt x="229" y="2057"/>
                    <a:pt x="457" y="2972"/>
                  </a:cubicBezTo>
                  <a:cubicBezTo>
                    <a:pt x="457" y="2057"/>
                    <a:pt x="229" y="1143"/>
                    <a:pt x="0" y="0"/>
                  </a:cubicBezTo>
                  <a:close/>
                </a:path>
              </a:pathLst>
            </a:custGeom>
            <a:solidFill>
              <a:srgbClr val="FFFFFF"/>
            </a:solidFill>
            <a:ln w="2286" cap="flat">
              <a:noFill/>
              <a:prstDash val="solid"/>
              <a:miter/>
            </a:ln>
          </p:spPr>
          <p:txBody>
            <a:bodyPr rtlCol="0" anchor="ctr"/>
            <a:lstStyle/>
            <a:p>
              <a:endParaRPr lang="en-US"/>
            </a:p>
          </p:txBody>
        </p:sp>
        <p:sp>
          <p:nvSpPr>
            <p:cNvPr id="123" name="Freeform 2091">
              <a:extLst>
                <a:ext uri="{FF2B5EF4-FFF2-40B4-BE49-F238E27FC236}">
                  <a16:creationId xmlns:a16="http://schemas.microsoft.com/office/drawing/2014/main" id="{744BE115-4FDC-E031-2F5C-108267AF89DC}"/>
                </a:ext>
              </a:extLst>
            </p:cNvPr>
            <p:cNvSpPr/>
            <p:nvPr/>
          </p:nvSpPr>
          <p:spPr>
            <a:xfrm>
              <a:off x="3327096" y="5124297"/>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24" name="Freeform 2092">
              <a:extLst>
                <a:ext uri="{FF2B5EF4-FFF2-40B4-BE49-F238E27FC236}">
                  <a16:creationId xmlns:a16="http://schemas.microsoft.com/office/drawing/2014/main" id="{1F1F8533-DBF6-FE0D-070D-893C96C80691}"/>
                </a:ext>
              </a:extLst>
            </p:cNvPr>
            <p:cNvSpPr/>
            <p:nvPr/>
          </p:nvSpPr>
          <p:spPr>
            <a:xfrm>
              <a:off x="3328468" y="5132984"/>
              <a:ext cx="228" cy="2743"/>
            </a:xfrm>
            <a:custGeom>
              <a:avLst/>
              <a:gdLst>
                <a:gd name="connsiteX0" fmla="*/ 0 w 228"/>
                <a:gd name="connsiteY0" fmla="*/ 0 h 2743"/>
                <a:gd name="connsiteX1" fmla="*/ 229 w 228"/>
                <a:gd name="connsiteY1" fmla="*/ 2744 h 2743"/>
                <a:gd name="connsiteX2" fmla="*/ 0 w 228"/>
                <a:gd name="connsiteY2" fmla="*/ 0 h 2743"/>
              </a:gdLst>
              <a:ahLst/>
              <a:cxnLst>
                <a:cxn ang="0">
                  <a:pos x="connsiteX0" y="connsiteY0"/>
                </a:cxn>
                <a:cxn ang="0">
                  <a:pos x="connsiteX1" y="connsiteY1"/>
                </a:cxn>
                <a:cxn ang="0">
                  <a:pos x="connsiteX2" y="connsiteY2"/>
                </a:cxn>
              </a:cxnLst>
              <a:rect l="l" t="t" r="r" b="b"/>
              <a:pathLst>
                <a:path w="228" h="2743">
                  <a:moveTo>
                    <a:pt x="0" y="0"/>
                  </a:moveTo>
                  <a:cubicBezTo>
                    <a:pt x="0" y="915"/>
                    <a:pt x="229" y="1829"/>
                    <a:pt x="229" y="2744"/>
                  </a:cubicBezTo>
                  <a:cubicBezTo>
                    <a:pt x="229" y="1829"/>
                    <a:pt x="0" y="915"/>
                    <a:pt x="0" y="0"/>
                  </a:cubicBezTo>
                  <a:close/>
                </a:path>
              </a:pathLst>
            </a:custGeom>
            <a:solidFill>
              <a:srgbClr val="FFFFFF"/>
            </a:solidFill>
            <a:ln w="2286" cap="flat">
              <a:noFill/>
              <a:prstDash val="solid"/>
              <a:miter/>
            </a:ln>
          </p:spPr>
          <p:txBody>
            <a:bodyPr rtlCol="0" anchor="ctr"/>
            <a:lstStyle/>
            <a:p>
              <a:endParaRPr lang="en-US"/>
            </a:p>
          </p:txBody>
        </p:sp>
        <p:sp>
          <p:nvSpPr>
            <p:cNvPr id="125" name="Freeform 2093">
              <a:extLst>
                <a:ext uri="{FF2B5EF4-FFF2-40B4-BE49-F238E27FC236}">
                  <a16:creationId xmlns:a16="http://schemas.microsoft.com/office/drawing/2014/main" id="{361063B9-0CE6-8A14-13A5-C02A41F66AC2}"/>
                </a:ext>
              </a:extLst>
            </p:cNvPr>
            <p:cNvSpPr/>
            <p:nvPr/>
          </p:nvSpPr>
          <p:spPr>
            <a:xfrm>
              <a:off x="3328925" y="5137556"/>
              <a:ext cx="228" cy="2514"/>
            </a:xfrm>
            <a:custGeom>
              <a:avLst/>
              <a:gdLst>
                <a:gd name="connsiteX0" fmla="*/ 0 w 228"/>
                <a:gd name="connsiteY0" fmla="*/ 0 h 2514"/>
                <a:gd name="connsiteX1" fmla="*/ 229 w 228"/>
                <a:gd name="connsiteY1" fmla="*/ 2515 h 2514"/>
                <a:gd name="connsiteX2" fmla="*/ 0 w 228"/>
                <a:gd name="connsiteY2" fmla="*/ 0 h 2514"/>
              </a:gdLst>
              <a:ahLst/>
              <a:cxnLst>
                <a:cxn ang="0">
                  <a:pos x="connsiteX0" y="connsiteY0"/>
                </a:cxn>
                <a:cxn ang="0">
                  <a:pos x="connsiteX1" y="connsiteY1"/>
                </a:cxn>
                <a:cxn ang="0">
                  <a:pos x="connsiteX2" y="connsiteY2"/>
                </a:cxn>
              </a:cxnLst>
              <a:rect l="l" t="t" r="r" b="b"/>
              <a:pathLst>
                <a:path w="228" h="2514">
                  <a:moveTo>
                    <a:pt x="0" y="0"/>
                  </a:moveTo>
                  <a:cubicBezTo>
                    <a:pt x="0" y="915"/>
                    <a:pt x="0" y="1829"/>
                    <a:pt x="229" y="2515"/>
                  </a:cubicBezTo>
                  <a:cubicBezTo>
                    <a:pt x="0" y="1601"/>
                    <a:pt x="0" y="686"/>
                    <a:pt x="0" y="0"/>
                  </a:cubicBezTo>
                  <a:close/>
                </a:path>
              </a:pathLst>
            </a:custGeom>
            <a:solidFill>
              <a:srgbClr val="FFFFFF"/>
            </a:solidFill>
            <a:ln w="2286" cap="flat">
              <a:noFill/>
              <a:prstDash val="solid"/>
              <a:miter/>
            </a:ln>
          </p:spPr>
          <p:txBody>
            <a:bodyPr rtlCol="0" anchor="ctr"/>
            <a:lstStyle/>
            <a:p>
              <a:endParaRPr lang="en-US"/>
            </a:p>
          </p:txBody>
        </p:sp>
        <p:sp>
          <p:nvSpPr>
            <p:cNvPr id="126" name="Freeform 2094">
              <a:extLst>
                <a:ext uri="{FF2B5EF4-FFF2-40B4-BE49-F238E27FC236}">
                  <a16:creationId xmlns:a16="http://schemas.microsoft.com/office/drawing/2014/main" id="{925B89EE-AD31-4B6C-7F66-5D147803480E}"/>
                </a:ext>
              </a:extLst>
            </p:cNvPr>
            <p:cNvSpPr/>
            <p:nvPr/>
          </p:nvSpPr>
          <p:spPr>
            <a:xfrm>
              <a:off x="3116327" y="5191277"/>
              <a:ext cx="1143" cy="2057"/>
            </a:xfrm>
            <a:custGeom>
              <a:avLst/>
              <a:gdLst>
                <a:gd name="connsiteX0" fmla="*/ 1143 w 1143"/>
                <a:gd name="connsiteY0" fmla="*/ 2058 h 2057"/>
                <a:gd name="connsiteX1" fmla="*/ 0 w 1143"/>
                <a:gd name="connsiteY1" fmla="*/ 0 h 2057"/>
                <a:gd name="connsiteX2" fmla="*/ 1143 w 1143"/>
                <a:gd name="connsiteY2" fmla="*/ 2058 h 2057"/>
              </a:gdLst>
              <a:ahLst/>
              <a:cxnLst>
                <a:cxn ang="0">
                  <a:pos x="connsiteX0" y="connsiteY0"/>
                </a:cxn>
                <a:cxn ang="0">
                  <a:pos x="connsiteX1" y="connsiteY1"/>
                </a:cxn>
                <a:cxn ang="0">
                  <a:pos x="connsiteX2" y="connsiteY2"/>
                </a:cxn>
              </a:cxnLst>
              <a:rect l="l" t="t" r="r" b="b"/>
              <a:pathLst>
                <a:path w="1143" h="2057">
                  <a:moveTo>
                    <a:pt x="1143" y="2058"/>
                  </a:moveTo>
                  <a:cubicBezTo>
                    <a:pt x="686" y="1372"/>
                    <a:pt x="457" y="686"/>
                    <a:pt x="0" y="0"/>
                  </a:cubicBezTo>
                  <a:cubicBezTo>
                    <a:pt x="229" y="686"/>
                    <a:pt x="686" y="1372"/>
                    <a:pt x="1143" y="2058"/>
                  </a:cubicBezTo>
                  <a:close/>
                </a:path>
              </a:pathLst>
            </a:custGeom>
            <a:solidFill>
              <a:srgbClr val="FFFFFF"/>
            </a:solidFill>
            <a:ln w="2286" cap="flat">
              <a:noFill/>
              <a:prstDash val="solid"/>
              <a:miter/>
            </a:ln>
          </p:spPr>
          <p:txBody>
            <a:bodyPr rtlCol="0" anchor="ctr"/>
            <a:lstStyle/>
            <a:p>
              <a:endParaRPr lang="en-US"/>
            </a:p>
          </p:txBody>
        </p:sp>
        <p:sp>
          <p:nvSpPr>
            <p:cNvPr id="127" name="Freeform 2095">
              <a:extLst>
                <a:ext uri="{FF2B5EF4-FFF2-40B4-BE49-F238E27FC236}">
                  <a16:creationId xmlns:a16="http://schemas.microsoft.com/office/drawing/2014/main" id="{0BA83319-D33F-5004-FDE9-05A3E4E45878}"/>
                </a:ext>
              </a:extLst>
            </p:cNvPr>
            <p:cNvSpPr/>
            <p:nvPr/>
          </p:nvSpPr>
          <p:spPr>
            <a:xfrm>
              <a:off x="3113812" y="5186248"/>
              <a:ext cx="1143" cy="2514"/>
            </a:xfrm>
            <a:custGeom>
              <a:avLst/>
              <a:gdLst>
                <a:gd name="connsiteX0" fmla="*/ 1143 w 1143"/>
                <a:gd name="connsiteY0" fmla="*/ 2515 h 2514"/>
                <a:gd name="connsiteX1" fmla="*/ 0 w 1143"/>
                <a:gd name="connsiteY1" fmla="*/ 0 h 2514"/>
                <a:gd name="connsiteX2" fmla="*/ 1143 w 1143"/>
                <a:gd name="connsiteY2" fmla="*/ 2515 h 2514"/>
              </a:gdLst>
              <a:ahLst/>
              <a:cxnLst>
                <a:cxn ang="0">
                  <a:pos x="connsiteX0" y="connsiteY0"/>
                </a:cxn>
                <a:cxn ang="0">
                  <a:pos x="connsiteX1" y="connsiteY1"/>
                </a:cxn>
                <a:cxn ang="0">
                  <a:pos x="connsiteX2" y="connsiteY2"/>
                </a:cxn>
              </a:cxnLst>
              <a:rect l="l" t="t" r="r" b="b"/>
              <a:pathLst>
                <a:path w="1143" h="2514">
                  <a:moveTo>
                    <a:pt x="1143" y="2515"/>
                  </a:moveTo>
                  <a:cubicBezTo>
                    <a:pt x="686" y="1600"/>
                    <a:pt x="457" y="915"/>
                    <a:pt x="0" y="0"/>
                  </a:cubicBezTo>
                  <a:cubicBezTo>
                    <a:pt x="457" y="915"/>
                    <a:pt x="914" y="1829"/>
                    <a:pt x="1143" y="2515"/>
                  </a:cubicBezTo>
                  <a:close/>
                </a:path>
              </a:pathLst>
            </a:custGeom>
            <a:solidFill>
              <a:srgbClr val="FFFFFF"/>
            </a:solidFill>
            <a:ln w="2286" cap="flat">
              <a:noFill/>
              <a:prstDash val="solid"/>
              <a:miter/>
            </a:ln>
          </p:spPr>
          <p:txBody>
            <a:bodyPr rtlCol="0" anchor="ctr"/>
            <a:lstStyle/>
            <a:p>
              <a:endParaRPr lang="en-US"/>
            </a:p>
          </p:txBody>
        </p:sp>
        <p:sp>
          <p:nvSpPr>
            <p:cNvPr id="128" name="Freeform 2096">
              <a:extLst>
                <a:ext uri="{FF2B5EF4-FFF2-40B4-BE49-F238E27FC236}">
                  <a16:creationId xmlns:a16="http://schemas.microsoft.com/office/drawing/2014/main" id="{9F9F889B-60CD-00C6-F5C7-F1477FD58051}"/>
                </a:ext>
              </a:extLst>
            </p:cNvPr>
            <p:cNvSpPr/>
            <p:nvPr/>
          </p:nvSpPr>
          <p:spPr>
            <a:xfrm>
              <a:off x="3119070" y="5196306"/>
              <a:ext cx="914" cy="1600"/>
            </a:xfrm>
            <a:custGeom>
              <a:avLst/>
              <a:gdLst>
                <a:gd name="connsiteX0" fmla="*/ 914 w 914"/>
                <a:gd name="connsiteY0" fmla="*/ 1600 h 1600"/>
                <a:gd name="connsiteX1" fmla="*/ 0 w 914"/>
                <a:gd name="connsiteY1" fmla="*/ 0 h 1600"/>
                <a:gd name="connsiteX2" fmla="*/ 914 w 914"/>
                <a:gd name="connsiteY2" fmla="*/ 1600 h 1600"/>
              </a:gdLst>
              <a:ahLst/>
              <a:cxnLst>
                <a:cxn ang="0">
                  <a:pos x="connsiteX0" y="connsiteY0"/>
                </a:cxn>
                <a:cxn ang="0">
                  <a:pos x="connsiteX1" y="connsiteY1"/>
                </a:cxn>
                <a:cxn ang="0">
                  <a:pos x="connsiteX2" y="connsiteY2"/>
                </a:cxn>
              </a:cxnLst>
              <a:rect l="l" t="t" r="r" b="b"/>
              <a:pathLst>
                <a:path w="914" h="1600">
                  <a:moveTo>
                    <a:pt x="914" y="1600"/>
                  </a:moveTo>
                  <a:cubicBezTo>
                    <a:pt x="686" y="1143"/>
                    <a:pt x="229" y="457"/>
                    <a:pt x="0" y="0"/>
                  </a:cubicBezTo>
                  <a:cubicBezTo>
                    <a:pt x="229" y="457"/>
                    <a:pt x="686" y="1143"/>
                    <a:pt x="914" y="1600"/>
                  </a:cubicBezTo>
                  <a:close/>
                </a:path>
              </a:pathLst>
            </a:custGeom>
            <a:solidFill>
              <a:srgbClr val="FFFFFF"/>
            </a:solidFill>
            <a:ln w="2286" cap="flat">
              <a:noFill/>
              <a:prstDash val="solid"/>
              <a:miter/>
            </a:ln>
          </p:spPr>
          <p:txBody>
            <a:bodyPr rtlCol="0" anchor="ctr"/>
            <a:lstStyle/>
            <a:p>
              <a:endParaRPr lang="en-US"/>
            </a:p>
          </p:txBody>
        </p:sp>
        <p:sp>
          <p:nvSpPr>
            <p:cNvPr id="129" name="Freeform 2097">
              <a:extLst>
                <a:ext uri="{FF2B5EF4-FFF2-40B4-BE49-F238E27FC236}">
                  <a16:creationId xmlns:a16="http://schemas.microsoft.com/office/drawing/2014/main" id="{354F3038-A9B6-7D42-2272-7A278DB13AB7}"/>
                </a:ext>
              </a:extLst>
            </p:cNvPr>
            <p:cNvSpPr/>
            <p:nvPr/>
          </p:nvSpPr>
          <p:spPr>
            <a:xfrm>
              <a:off x="3252573" y="5243626"/>
              <a:ext cx="5257" cy="2057"/>
            </a:xfrm>
            <a:custGeom>
              <a:avLst/>
              <a:gdLst>
                <a:gd name="connsiteX0" fmla="*/ 5258 w 5257"/>
                <a:gd name="connsiteY0" fmla="*/ 0 h 2057"/>
                <a:gd name="connsiteX1" fmla="*/ 0 w 5257"/>
                <a:gd name="connsiteY1" fmla="*/ 2057 h 2057"/>
                <a:gd name="connsiteX2" fmla="*/ 5258 w 5257"/>
                <a:gd name="connsiteY2" fmla="*/ 0 h 2057"/>
              </a:gdLst>
              <a:ahLst/>
              <a:cxnLst>
                <a:cxn ang="0">
                  <a:pos x="connsiteX0" y="connsiteY0"/>
                </a:cxn>
                <a:cxn ang="0">
                  <a:pos x="connsiteX1" y="connsiteY1"/>
                </a:cxn>
                <a:cxn ang="0">
                  <a:pos x="connsiteX2" y="connsiteY2"/>
                </a:cxn>
              </a:cxnLst>
              <a:rect l="l" t="t" r="r" b="b"/>
              <a:pathLst>
                <a:path w="5257" h="2057">
                  <a:moveTo>
                    <a:pt x="5258" y="0"/>
                  </a:moveTo>
                  <a:cubicBezTo>
                    <a:pt x="3429" y="686"/>
                    <a:pt x="1829" y="1371"/>
                    <a:pt x="0" y="2057"/>
                  </a:cubicBezTo>
                  <a:cubicBezTo>
                    <a:pt x="1829" y="1371"/>
                    <a:pt x="3429" y="686"/>
                    <a:pt x="5258" y="0"/>
                  </a:cubicBezTo>
                  <a:close/>
                </a:path>
              </a:pathLst>
            </a:custGeom>
            <a:solidFill>
              <a:srgbClr val="FFFFFF"/>
            </a:solidFill>
            <a:ln w="2286" cap="flat">
              <a:noFill/>
              <a:prstDash val="solid"/>
              <a:miter/>
            </a:ln>
          </p:spPr>
          <p:txBody>
            <a:bodyPr rtlCol="0" anchor="ctr"/>
            <a:lstStyle/>
            <a:p>
              <a:endParaRPr lang="en-US"/>
            </a:p>
          </p:txBody>
        </p:sp>
        <p:sp>
          <p:nvSpPr>
            <p:cNvPr id="130" name="Freeform 2098">
              <a:extLst>
                <a:ext uri="{FF2B5EF4-FFF2-40B4-BE49-F238E27FC236}">
                  <a16:creationId xmlns:a16="http://schemas.microsoft.com/office/drawing/2014/main" id="{26CEA862-05A3-A802-CC30-4C5354B5A3C8}"/>
                </a:ext>
              </a:extLst>
            </p:cNvPr>
            <p:cNvSpPr/>
            <p:nvPr/>
          </p:nvSpPr>
          <p:spPr>
            <a:xfrm>
              <a:off x="3108555" y="5171617"/>
              <a:ext cx="914" cy="3200"/>
            </a:xfrm>
            <a:custGeom>
              <a:avLst/>
              <a:gdLst>
                <a:gd name="connsiteX0" fmla="*/ 914 w 914"/>
                <a:gd name="connsiteY0" fmla="*/ 3200 h 3200"/>
                <a:gd name="connsiteX1" fmla="*/ 0 w 914"/>
                <a:gd name="connsiteY1" fmla="*/ 0 h 3200"/>
                <a:gd name="connsiteX2" fmla="*/ 914 w 914"/>
                <a:gd name="connsiteY2" fmla="*/ 3200 h 3200"/>
              </a:gdLst>
              <a:ahLst/>
              <a:cxnLst>
                <a:cxn ang="0">
                  <a:pos x="connsiteX0" y="connsiteY0"/>
                </a:cxn>
                <a:cxn ang="0">
                  <a:pos x="connsiteX1" y="connsiteY1"/>
                </a:cxn>
                <a:cxn ang="0">
                  <a:pos x="connsiteX2" y="connsiteY2"/>
                </a:cxn>
              </a:cxnLst>
              <a:rect l="l" t="t" r="r" b="b"/>
              <a:pathLst>
                <a:path w="914" h="3200">
                  <a:moveTo>
                    <a:pt x="914" y="3200"/>
                  </a:moveTo>
                  <a:cubicBezTo>
                    <a:pt x="457" y="2057"/>
                    <a:pt x="229" y="1143"/>
                    <a:pt x="0" y="0"/>
                  </a:cubicBezTo>
                  <a:cubicBezTo>
                    <a:pt x="229" y="914"/>
                    <a:pt x="457" y="2057"/>
                    <a:pt x="914" y="3200"/>
                  </a:cubicBezTo>
                  <a:close/>
                </a:path>
              </a:pathLst>
            </a:custGeom>
            <a:solidFill>
              <a:srgbClr val="FFFFFF"/>
            </a:solidFill>
            <a:ln w="2286" cap="flat">
              <a:noFill/>
              <a:prstDash val="solid"/>
              <a:miter/>
            </a:ln>
          </p:spPr>
          <p:txBody>
            <a:bodyPr rtlCol="0" anchor="ctr"/>
            <a:lstStyle/>
            <a:p>
              <a:endParaRPr lang="en-US"/>
            </a:p>
          </p:txBody>
        </p:sp>
        <p:sp>
          <p:nvSpPr>
            <p:cNvPr id="131" name="Freeform 2099">
              <a:extLst>
                <a:ext uri="{FF2B5EF4-FFF2-40B4-BE49-F238E27FC236}">
                  <a16:creationId xmlns:a16="http://schemas.microsoft.com/office/drawing/2014/main" id="{AABDAD02-8834-CD64-1636-E7AB4E7C120E}"/>
                </a:ext>
              </a:extLst>
            </p:cNvPr>
            <p:cNvSpPr/>
            <p:nvPr/>
          </p:nvSpPr>
          <p:spPr>
            <a:xfrm>
              <a:off x="3107183" y="5166588"/>
              <a:ext cx="914" cy="3657"/>
            </a:xfrm>
            <a:custGeom>
              <a:avLst/>
              <a:gdLst>
                <a:gd name="connsiteX0" fmla="*/ 914 w 914"/>
                <a:gd name="connsiteY0" fmla="*/ 3657 h 3657"/>
                <a:gd name="connsiteX1" fmla="*/ 0 w 914"/>
                <a:gd name="connsiteY1" fmla="*/ 0 h 3657"/>
                <a:gd name="connsiteX2" fmla="*/ 914 w 914"/>
                <a:gd name="connsiteY2" fmla="*/ 3657 h 3657"/>
              </a:gdLst>
              <a:ahLst/>
              <a:cxnLst>
                <a:cxn ang="0">
                  <a:pos x="connsiteX0" y="connsiteY0"/>
                </a:cxn>
                <a:cxn ang="0">
                  <a:pos x="connsiteX1" y="connsiteY1"/>
                </a:cxn>
                <a:cxn ang="0">
                  <a:pos x="connsiteX2" y="connsiteY2"/>
                </a:cxn>
              </a:cxnLst>
              <a:rect l="l" t="t" r="r" b="b"/>
              <a:pathLst>
                <a:path w="914" h="3657">
                  <a:moveTo>
                    <a:pt x="914" y="3657"/>
                  </a:moveTo>
                  <a:cubicBezTo>
                    <a:pt x="686" y="2514"/>
                    <a:pt x="229" y="1143"/>
                    <a:pt x="0" y="0"/>
                  </a:cubicBezTo>
                  <a:cubicBezTo>
                    <a:pt x="229" y="1143"/>
                    <a:pt x="457" y="2286"/>
                    <a:pt x="914" y="3657"/>
                  </a:cubicBezTo>
                  <a:close/>
                </a:path>
              </a:pathLst>
            </a:custGeom>
            <a:solidFill>
              <a:srgbClr val="FFFFFF"/>
            </a:solidFill>
            <a:ln w="2286" cap="flat">
              <a:noFill/>
              <a:prstDash val="solid"/>
              <a:miter/>
            </a:ln>
          </p:spPr>
          <p:txBody>
            <a:bodyPr rtlCol="0" anchor="ctr"/>
            <a:lstStyle/>
            <a:p>
              <a:endParaRPr lang="en-US"/>
            </a:p>
          </p:txBody>
        </p:sp>
        <p:sp>
          <p:nvSpPr>
            <p:cNvPr id="132" name="Freeform 2100">
              <a:extLst>
                <a:ext uri="{FF2B5EF4-FFF2-40B4-BE49-F238E27FC236}">
                  <a16:creationId xmlns:a16="http://schemas.microsoft.com/office/drawing/2014/main" id="{4559842F-8141-1F7B-29EA-6DFF99957773}"/>
                </a:ext>
              </a:extLst>
            </p:cNvPr>
            <p:cNvSpPr/>
            <p:nvPr/>
          </p:nvSpPr>
          <p:spPr>
            <a:xfrm>
              <a:off x="3109926" y="5176418"/>
              <a:ext cx="1143" cy="2971"/>
            </a:xfrm>
            <a:custGeom>
              <a:avLst/>
              <a:gdLst>
                <a:gd name="connsiteX0" fmla="*/ 1143 w 1143"/>
                <a:gd name="connsiteY0" fmla="*/ 2972 h 2971"/>
                <a:gd name="connsiteX1" fmla="*/ 0 w 1143"/>
                <a:gd name="connsiteY1" fmla="*/ 0 h 2971"/>
                <a:gd name="connsiteX2" fmla="*/ 1143 w 1143"/>
                <a:gd name="connsiteY2" fmla="*/ 2972 h 2971"/>
              </a:gdLst>
              <a:ahLst/>
              <a:cxnLst>
                <a:cxn ang="0">
                  <a:pos x="connsiteX0" y="connsiteY0"/>
                </a:cxn>
                <a:cxn ang="0">
                  <a:pos x="connsiteX1" y="connsiteY1"/>
                </a:cxn>
                <a:cxn ang="0">
                  <a:pos x="connsiteX2" y="connsiteY2"/>
                </a:cxn>
              </a:cxnLst>
              <a:rect l="l" t="t" r="r" b="b"/>
              <a:pathLst>
                <a:path w="1143" h="2971">
                  <a:moveTo>
                    <a:pt x="1143" y="2972"/>
                  </a:moveTo>
                  <a:cubicBezTo>
                    <a:pt x="686" y="2058"/>
                    <a:pt x="457" y="915"/>
                    <a:pt x="0" y="0"/>
                  </a:cubicBezTo>
                  <a:cubicBezTo>
                    <a:pt x="457" y="1143"/>
                    <a:pt x="686" y="2058"/>
                    <a:pt x="1143" y="2972"/>
                  </a:cubicBezTo>
                  <a:close/>
                </a:path>
              </a:pathLst>
            </a:custGeom>
            <a:solidFill>
              <a:srgbClr val="FFFFFF"/>
            </a:solidFill>
            <a:ln w="2286" cap="flat">
              <a:noFill/>
              <a:prstDash val="solid"/>
              <a:miter/>
            </a:ln>
          </p:spPr>
          <p:txBody>
            <a:bodyPr rtlCol="0" anchor="ctr"/>
            <a:lstStyle/>
            <a:p>
              <a:endParaRPr lang="en-US"/>
            </a:p>
          </p:txBody>
        </p:sp>
        <p:sp>
          <p:nvSpPr>
            <p:cNvPr id="133" name="Freeform 2101">
              <a:extLst>
                <a:ext uri="{FF2B5EF4-FFF2-40B4-BE49-F238E27FC236}">
                  <a16:creationId xmlns:a16="http://schemas.microsoft.com/office/drawing/2014/main" id="{319CDFAC-8497-3EA2-0130-7A00552ABB99}"/>
                </a:ext>
              </a:extLst>
            </p:cNvPr>
            <p:cNvSpPr/>
            <p:nvPr/>
          </p:nvSpPr>
          <p:spPr>
            <a:xfrm>
              <a:off x="3236342" y="5247970"/>
              <a:ext cx="8229" cy="1371"/>
            </a:xfrm>
            <a:custGeom>
              <a:avLst/>
              <a:gdLst>
                <a:gd name="connsiteX0" fmla="*/ 8230 w 8229"/>
                <a:gd name="connsiteY0" fmla="*/ 0 h 1371"/>
                <a:gd name="connsiteX1" fmla="*/ 0 w 8229"/>
                <a:gd name="connsiteY1" fmla="*/ 1372 h 1371"/>
                <a:gd name="connsiteX2" fmla="*/ 8230 w 8229"/>
                <a:gd name="connsiteY2" fmla="*/ 0 h 1371"/>
              </a:gdLst>
              <a:ahLst/>
              <a:cxnLst>
                <a:cxn ang="0">
                  <a:pos x="connsiteX0" y="connsiteY0"/>
                </a:cxn>
                <a:cxn ang="0">
                  <a:pos x="connsiteX1" y="connsiteY1"/>
                </a:cxn>
                <a:cxn ang="0">
                  <a:pos x="connsiteX2" y="connsiteY2"/>
                </a:cxn>
              </a:cxnLst>
              <a:rect l="l" t="t" r="r" b="b"/>
              <a:pathLst>
                <a:path w="8229" h="1371">
                  <a:moveTo>
                    <a:pt x="8230" y="0"/>
                  </a:moveTo>
                  <a:cubicBezTo>
                    <a:pt x="5486" y="686"/>
                    <a:pt x="2743" y="1143"/>
                    <a:pt x="0" y="1372"/>
                  </a:cubicBezTo>
                  <a:cubicBezTo>
                    <a:pt x="2743" y="1143"/>
                    <a:pt x="5486" y="686"/>
                    <a:pt x="8230" y="0"/>
                  </a:cubicBezTo>
                  <a:close/>
                </a:path>
              </a:pathLst>
            </a:custGeom>
            <a:solidFill>
              <a:srgbClr val="FFFFFF"/>
            </a:solidFill>
            <a:ln w="2286" cap="flat">
              <a:noFill/>
              <a:prstDash val="solid"/>
              <a:miter/>
            </a:ln>
          </p:spPr>
          <p:txBody>
            <a:bodyPr rtlCol="0" anchor="ctr"/>
            <a:lstStyle/>
            <a:p>
              <a:endParaRPr lang="en-US"/>
            </a:p>
          </p:txBody>
        </p:sp>
        <p:sp>
          <p:nvSpPr>
            <p:cNvPr id="134" name="Freeform 2102">
              <a:extLst>
                <a:ext uri="{FF2B5EF4-FFF2-40B4-BE49-F238E27FC236}">
                  <a16:creationId xmlns:a16="http://schemas.microsoft.com/office/drawing/2014/main" id="{2D0BA895-526C-DD9F-AC1F-98E7846B4447}"/>
                </a:ext>
              </a:extLst>
            </p:cNvPr>
            <p:cNvSpPr/>
            <p:nvPr/>
          </p:nvSpPr>
          <p:spPr>
            <a:xfrm>
              <a:off x="3244343" y="5246598"/>
              <a:ext cx="5486" cy="1371"/>
            </a:xfrm>
            <a:custGeom>
              <a:avLst/>
              <a:gdLst>
                <a:gd name="connsiteX0" fmla="*/ 5486 w 5486"/>
                <a:gd name="connsiteY0" fmla="*/ 0 h 1371"/>
                <a:gd name="connsiteX1" fmla="*/ 0 w 5486"/>
                <a:gd name="connsiteY1" fmla="*/ 1371 h 1371"/>
                <a:gd name="connsiteX2" fmla="*/ 5486 w 5486"/>
                <a:gd name="connsiteY2" fmla="*/ 0 h 1371"/>
              </a:gdLst>
              <a:ahLst/>
              <a:cxnLst>
                <a:cxn ang="0">
                  <a:pos x="connsiteX0" y="connsiteY0"/>
                </a:cxn>
                <a:cxn ang="0">
                  <a:pos x="connsiteX1" y="connsiteY1"/>
                </a:cxn>
                <a:cxn ang="0">
                  <a:pos x="connsiteX2" y="connsiteY2"/>
                </a:cxn>
              </a:cxnLst>
              <a:rect l="l" t="t" r="r" b="b"/>
              <a:pathLst>
                <a:path w="5486" h="1371">
                  <a:moveTo>
                    <a:pt x="5486" y="0"/>
                  </a:moveTo>
                  <a:cubicBezTo>
                    <a:pt x="3658" y="457"/>
                    <a:pt x="1829" y="914"/>
                    <a:pt x="0" y="1371"/>
                  </a:cubicBezTo>
                  <a:cubicBezTo>
                    <a:pt x="2057" y="914"/>
                    <a:pt x="3658" y="457"/>
                    <a:pt x="5486" y="0"/>
                  </a:cubicBezTo>
                  <a:close/>
                </a:path>
              </a:pathLst>
            </a:custGeom>
            <a:solidFill>
              <a:srgbClr val="FFFFFF"/>
            </a:solidFill>
            <a:ln w="2286" cap="flat">
              <a:noFill/>
              <a:prstDash val="solid"/>
              <a:miter/>
            </a:ln>
          </p:spPr>
          <p:txBody>
            <a:bodyPr rtlCol="0" anchor="ctr"/>
            <a:lstStyle/>
            <a:p>
              <a:endParaRPr lang="en-US"/>
            </a:p>
          </p:txBody>
        </p:sp>
        <p:sp>
          <p:nvSpPr>
            <p:cNvPr id="135" name="Freeform 2103">
              <a:extLst>
                <a:ext uri="{FF2B5EF4-FFF2-40B4-BE49-F238E27FC236}">
                  <a16:creationId xmlns:a16="http://schemas.microsoft.com/office/drawing/2014/main" id="{E31DA1DA-2985-3BB7-E2EF-6E9E5BA295C9}"/>
                </a:ext>
              </a:extLst>
            </p:cNvPr>
            <p:cNvSpPr/>
            <p:nvPr/>
          </p:nvSpPr>
          <p:spPr>
            <a:xfrm>
              <a:off x="3164562" y="5236997"/>
              <a:ext cx="9829" cy="3886"/>
            </a:xfrm>
            <a:custGeom>
              <a:avLst/>
              <a:gdLst>
                <a:gd name="connsiteX0" fmla="*/ 9830 w 9829"/>
                <a:gd name="connsiteY0" fmla="*/ 3887 h 3886"/>
                <a:gd name="connsiteX1" fmla="*/ 0 w 9829"/>
                <a:gd name="connsiteY1" fmla="*/ 0 h 3886"/>
                <a:gd name="connsiteX2" fmla="*/ 9830 w 9829"/>
                <a:gd name="connsiteY2" fmla="*/ 3887 h 3886"/>
              </a:gdLst>
              <a:ahLst/>
              <a:cxnLst>
                <a:cxn ang="0">
                  <a:pos x="connsiteX0" y="connsiteY0"/>
                </a:cxn>
                <a:cxn ang="0">
                  <a:pos x="connsiteX1" y="connsiteY1"/>
                </a:cxn>
                <a:cxn ang="0">
                  <a:pos x="connsiteX2" y="connsiteY2"/>
                </a:cxn>
              </a:cxnLst>
              <a:rect l="l" t="t" r="r" b="b"/>
              <a:pathLst>
                <a:path w="9829" h="3886">
                  <a:moveTo>
                    <a:pt x="9830" y="3887"/>
                  </a:moveTo>
                  <a:cubicBezTo>
                    <a:pt x="6401" y="2744"/>
                    <a:pt x="3200" y="1372"/>
                    <a:pt x="0" y="0"/>
                  </a:cubicBezTo>
                  <a:cubicBezTo>
                    <a:pt x="3200" y="1601"/>
                    <a:pt x="6401" y="2744"/>
                    <a:pt x="9830" y="3887"/>
                  </a:cubicBezTo>
                  <a:close/>
                </a:path>
              </a:pathLst>
            </a:custGeom>
            <a:solidFill>
              <a:srgbClr val="FFFFFF"/>
            </a:solidFill>
            <a:ln w="2286" cap="flat">
              <a:noFill/>
              <a:prstDash val="solid"/>
              <a:miter/>
            </a:ln>
          </p:spPr>
          <p:txBody>
            <a:bodyPr rtlCol="0" anchor="ctr"/>
            <a:lstStyle/>
            <a:p>
              <a:endParaRPr lang="en-US"/>
            </a:p>
          </p:txBody>
        </p:sp>
        <p:sp>
          <p:nvSpPr>
            <p:cNvPr id="136" name="Freeform 2104">
              <a:extLst>
                <a:ext uri="{FF2B5EF4-FFF2-40B4-BE49-F238E27FC236}">
                  <a16:creationId xmlns:a16="http://schemas.microsoft.com/office/drawing/2014/main" id="{17EF4F4C-FA1A-F032-D86C-349A05A84DBE}"/>
                </a:ext>
              </a:extLst>
            </p:cNvPr>
            <p:cNvSpPr/>
            <p:nvPr/>
          </p:nvSpPr>
          <p:spPr>
            <a:xfrm>
              <a:off x="3306751" y="5200421"/>
              <a:ext cx="2286" cy="2743"/>
            </a:xfrm>
            <a:custGeom>
              <a:avLst/>
              <a:gdLst>
                <a:gd name="connsiteX0" fmla="*/ 0 w 2286"/>
                <a:gd name="connsiteY0" fmla="*/ 2744 h 2743"/>
                <a:gd name="connsiteX1" fmla="*/ 2286 w 2286"/>
                <a:gd name="connsiteY1" fmla="*/ 0 h 2743"/>
                <a:gd name="connsiteX2" fmla="*/ 2286 w 2286"/>
                <a:gd name="connsiteY2" fmla="*/ 0 h 2743"/>
                <a:gd name="connsiteX3" fmla="*/ 2286 w 2286"/>
                <a:gd name="connsiteY3" fmla="*/ 0 h 2743"/>
                <a:gd name="connsiteX4" fmla="*/ 0 w 2286"/>
                <a:gd name="connsiteY4" fmla="*/ 2744 h 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 h="2743">
                  <a:moveTo>
                    <a:pt x="0" y="2744"/>
                  </a:moveTo>
                  <a:cubicBezTo>
                    <a:pt x="686" y="1829"/>
                    <a:pt x="1372" y="915"/>
                    <a:pt x="2286" y="0"/>
                  </a:cubicBezTo>
                  <a:cubicBezTo>
                    <a:pt x="2286" y="0"/>
                    <a:pt x="2286" y="0"/>
                    <a:pt x="2286" y="0"/>
                  </a:cubicBezTo>
                  <a:cubicBezTo>
                    <a:pt x="2286" y="0"/>
                    <a:pt x="2286" y="0"/>
                    <a:pt x="2286" y="0"/>
                  </a:cubicBezTo>
                  <a:cubicBezTo>
                    <a:pt x="1372" y="915"/>
                    <a:pt x="686" y="1829"/>
                    <a:pt x="0" y="2744"/>
                  </a:cubicBezTo>
                  <a:close/>
                </a:path>
              </a:pathLst>
            </a:custGeom>
            <a:solidFill>
              <a:srgbClr val="FFFFFF"/>
            </a:solidFill>
            <a:ln w="2286" cap="flat">
              <a:noFill/>
              <a:prstDash val="solid"/>
              <a:miter/>
            </a:ln>
          </p:spPr>
          <p:txBody>
            <a:bodyPr rtlCol="0" anchor="ctr"/>
            <a:lstStyle/>
            <a:p>
              <a:endParaRPr lang="en-US"/>
            </a:p>
          </p:txBody>
        </p:sp>
        <p:sp>
          <p:nvSpPr>
            <p:cNvPr id="137" name="Freeform 2105">
              <a:extLst>
                <a:ext uri="{FF2B5EF4-FFF2-40B4-BE49-F238E27FC236}">
                  <a16:creationId xmlns:a16="http://schemas.microsoft.com/office/drawing/2014/main" id="{0514B445-23DE-A3CB-4BF2-C2316BD3B1CD}"/>
                </a:ext>
              </a:extLst>
            </p:cNvPr>
            <p:cNvSpPr/>
            <p:nvPr/>
          </p:nvSpPr>
          <p:spPr>
            <a:xfrm>
              <a:off x="3227655" y="5249570"/>
              <a:ext cx="5714" cy="228"/>
            </a:xfrm>
            <a:custGeom>
              <a:avLst/>
              <a:gdLst>
                <a:gd name="connsiteX0" fmla="*/ 5715 w 5714"/>
                <a:gd name="connsiteY0" fmla="*/ 0 h 228"/>
                <a:gd name="connsiteX1" fmla="*/ 0 w 5714"/>
                <a:gd name="connsiteY1" fmla="*/ 229 h 228"/>
                <a:gd name="connsiteX2" fmla="*/ 5715 w 5714"/>
                <a:gd name="connsiteY2" fmla="*/ 0 h 228"/>
              </a:gdLst>
              <a:ahLst/>
              <a:cxnLst>
                <a:cxn ang="0">
                  <a:pos x="connsiteX0" y="connsiteY0"/>
                </a:cxn>
                <a:cxn ang="0">
                  <a:pos x="connsiteX1" y="connsiteY1"/>
                </a:cxn>
                <a:cxn ang="0">
                  <a:pos x="connsiteX2" y="connsiteY2"/>
                </a:cxn>
              </a:cxnLst>
              <a:rect l="l" t="t" r="r" b="b"/>
              <a:pathLst>
                <a:path w="5714" h="228">
                  <a:moveTo>
                    <a:pt x="5715" y="0"/>
                  </a:moveTo>
                  <a:cubicBezTo>
                    <a:pt x="3886" y="229"/>
                    <a:pt x="1829" y="229"/>
                    <a:pt x="0" y="229"/>
                  </a:cubicBezTo>
                  <a:cubicBezTo>
                    <a:pt x="1829" y="229"/>
                    <a:pt x="3886" y="229"/>
                    <a:pt x="5715" y="0"/>
                  </a:cubicBezTo>
                  <a:close/>
                </a:path>
              </a:pathLst>
            </a:custGeom>
            <a:solidFill>
              <a:srgbClr val="FFFFFF"/>
            </a:solidFill>
            <a:ln w="2286" cap="flat">
              <a:noFill/>
              <a:prstDash val="solid"/>
              <a:miter/>
            </a:ln>
          </p:spPr>
          <p:txBody>
            <a:bodyPr rtlCol="0" anchor="ctr"/>
            <a:lstStyle/>
            <a:p>
              <a:endParaRPr lang="en-US"/>
            </a:p>
          </p:txBody>
        </p:sp>
        <p:sp>
          <p:nvSpPr>
            <p:cNvPr id="138" name="Freeform 2106">
              <a:extLst>
                <a:ext uri="{FF2B5EF4-FFF2-40B4-BE49-F238E27FC236}">
                  <a16:creationId xmlns:a16="http://schemas.microsoft.com/office/drawing/2014/main" id="{82DA47B7-8F8C-8E92-0301-6457DC058612}"/>
                </a:ext>
              </a:extLst>
            </p:cNvPr>
            <p:cNvSpPr/>
            <p:nvPr/>
          </p:nvSpPr>
          <p:spPr>
            <a:xfrm>
              <a:off x="3174391" y="5240883"/>
              <a:ext cx="13716" cy="3886"/>
            </a:xfrm>
            <a:custGeom>
              <a:avLst/>
              <a:gdLst>
                <a:gd name="connsiteX0" fmla="*/ 13716 w 13716"/>
                <a:gd name="connsiteY0" fmla="*/ 3886 h 3886"/>
                <a:gd name="connsiteX1" fmla="*/ 0 w 13716"/>
                <a:gd name="connsiteY1" fmla="*/ 0 h 3886"/>
                <a:gd name="connsiteX2" fmla="*/ 13716 w 13716"/>
                <a:gd name="connsiteY2" fmla="*/ 3886 h 3886"/>
              </a:gdLst>
              <a:ahLst/>
              <a:cxnLst>
                <a:cxn ang="0">
                  <a:pos x="connsiteX0" y="connsiteY0"/>
                </a:cxn>
                <a:cxn ang="0">
                  <a:pos x="connsiteX1" y="connsiteY1"/>
                </a:cxn>
                <a:cxn ang="0">
                  <a:pos x="connsiteX2" y="connsiteY2"/>
                </a:cxn>
              </a:cxnLst>
              <a:rect l="l" t="t" r="r" b="b"/>
              <a:pathLst>
                <a:path w="13716" h="3886">
                  <a:moveTo>
                    <a:pt x="13716" y="3886"/>
                  </a:moveTo>
                  <a:cubicBezTo>
                    <a:pt x="8915" y="2743"/>
                    <a:pt x="4343" y="1600"/>
                    <a:pt x="0" y="0"/>
                  </a:cubicBezTo>
                  <a:cubicBezTo>
                    <a:pt x="4343" y="1600"/>
                    <a:pt x="8915" y="2971"/>
                    <a:pt x="13716" y="3886"/>
                  </a:cubicBezTo>
                  <a:close/>
                </a:path>
              </a:pathLst>
            </a:custGeom>
            <a:solidFill>
              <a:srgbClr val="FFFFFF"/>
            </a:solidFill>
            <a:ln w="2286" cap="flat">
              <a:noFill/>
              <a:prstDash val="solid"/>
              <a:miter/>
            </a:ln>
          </p:spPr>
          <p:txBody>
            <a:bodyPr rtlCol="0" anchor="ctr"/>
            <a:lstStyle/>
            <a:p>
              <a:endParaRPr lang="en-US"/>
            </a:p>
          </p:txBody>
        </p:sp>
        <p:sp>
          <p:nvSpPr>
            <p:cNvPr id="139" name="Freeform 2107">
              <a:extLst>
                <a:ext uri="{FF2B5EF4-FFF2-40B4-BE49-F238E27FC236}">
                  <a16:creationId xmlns:a16="http://schemas.microsoft.com/office/drawing/2014/main" id="{4027A0E2-8174-B913-8BBC-30B02DF78805}"/>
                </a:ext>
              </a:extLst>
            </p:cNvPr>
            <p:cNvSpPr/>
            <p:nvPr/>
          </p:nvSpPr>
          <p:spPr>
            <a:xfrm>
              <a:off x="2960879" y="4487475"/>
              <a:ext cx="238429" cy="149075"/>
            </a:xfrm>
            <a:custGeom>
              <a:avLst/>
              <a:gdLst>
                <a:gd name="connsiteX0" fmla="*/ 237515 w 238429"/>
                <a:gd name="connsiteY0" fmla="*/ 3372 h 149075"/>
                <a:gd name="connsiteX1" fmla="*/ 225857 w 238429"/>
                <a:gd name="connsiteY1" fmla="*/ 171 h 149075"/>
                <a:gd name="connsiteX2" fmla="*/ 214655 w 238429"/>
                <a:gd name="connsiteY2" fmla="*/ 171 h 149075"/>
                <a:gd name="connsiteX3" fmla="*/ 203911 w 238429"/>
                <a:gd name="connsiteY3" fmla="*/ 3143 h 149075"/>
                <a:gd name="connsiteX4" fmla="*/ 193853 w 238429"/>
                <a:gd name="connsiteY4" fmla="*/ 8858 h 149075"/>
                <a:gd name="connsiteX5" fmla="*/ 185166 w 238429"/>
                <a:gd name="connsiteY5" fmla="*/ 17316 h 149075"/>
                <a:gd name="connsiteX6" fmla="*/ 172593 w 238429"/>
                <a:gd name="connsiteY6" fmla="*/ 40634 h 149075"/>
                <a:gd name="connsiteX7" fmla="*/ 162992 w 238429"/>
                <a:gd name="connsiteY7" fmla="*/ 62579 h 149075"/>
                <a:gd name="connsiteX8" fmla="*/ 133731 w 238429"/>
                <a:gd name="connsiteY8" fmla="*/ 93897 h 149075"/>
                <a:gd name="connsiteX9" fmla="*/ 55550 w 238429"/>
                <a:gd name="connsiteY9" fmla="*/ 102356 h 149075"/>
                <a:gd name="connsiteX10" fmla="*/ 60579 w 238429"/>
                <a:gd name="connsiteY10" fmla="*/ 103041 h 149075"/>
                <a:gd name="connsiteX11" fmla="*/ 37490 w 238429"/>
                <a:gd name="connsiteY11" fmla="*/ 97326 h 149075"/>
                <a:gd name="connsiteX12" fmla="*/ 5029 w 238429"/>
                <a:gd name="connsiteY12" fmla="*/ 81553 h 149075"/>
                <a:gd name="connsiteX13" fmla="*/ 0 w 238429"/>
                <a:gd name="connsiteY13" fmla="*/ 78124 h 149075"/>
                <a:gd name="connsiteX14" fmla="*/ 0 w 238429"/>
                <a:gd name="connsiteY14" fmla="*/ 78124 h 149075"/>
                <a:gd name="connsiteX15" fmla="*/ 229 w 238429"/>
                <a:gd name="connsiteY15" fmla="*/ 79267 h 149075"/>
                <a:gd name="connsiteX16" fmla="*/ 457 w 238429"/>
                <a:gd name="connsiteY16" fmla="*/ 80867 h 149075"/>
                <a:gd name="connsiteX17" fmla="*/ 686 w 238429"/>
                <a:gd name="connsiteY17" fmla="*/ 82239 h 149075"/>
                <a:gd name="connsiteX18" fmla="*/ 914 w 238429"/>
                <a:gd name="connsiteY18" fmla="*/ 83839 h 149075"/>
                <a:gd name="connsiteX19" fmla="*/ 1143 w 238429"/>
                <a:gd name="connsiteY19" fmla="*/ 84982 h 149075"/>
                <a:gd name="connsiteX20" fmla="*/ 1600 w 238429"/>
                <a:gd name="connsiteY20" fmla="*/ 86582 h 149075"/>
                <a:gd name="connsiteX21" fmla="*/ 1829 w 238429"/>
                <a:gd name="connsiteY21" fmla="*/ 87725 h 149075"/>
                <a:gd name="connsiteX22" fmla="*/ 2515 w 238429"/>
                <a:gd name="connsiteY22" fmla="*/ 90240 h 149075"/>
                <a:gd name="connsiteX23" fmla="*/ 2972 w 238429"/>
                <a:gd name="connsiteY23" fmla="*/ 91383 h 149075"/>
                <a:gd name="connsiteX24" fmla="*/ 3429 w 238429"/>
                <a:gd name="connsiteY24" fmla="*/ 92754 h 149075"/>
                <a:gd name="connsiteX25" fmla="*/ 3886 w 238429"/>
                <a:gd name="connsiteY25" fmla="*/ 93897 h 149075"/>
                <a:gd name="connsiteX26" fmla="*/ 4572 w 238429"/>
                <a:gd name="connsiteY26" fmla="*/ 95269 h 149075"/>
                <a:gd name="connsiteX27" fmla="*/ 5029 w 238429"/>
                <a:gd name="connsiteY27" fmla="*/ 96412 h 149075"/>
                <a:gd name="connsiteX28" fmla="*/ 5944 w 238429"/>
                <a:gd name="connsiteY28" fmla="*/ 98241 h 149075"/>
                <a:gd name="connsiteX29" fmla="*/ 6629 w 238429"/>
                <a:gd name="connsiteY29" fmla="*/ 99612 h 149075"/>
                <a:gd name="connsiteX30" fmla="*/ 7544 w 238429"/>
                <a:gd name="connsiteY30" fmla="*/ 101213 h 149075"/>
                <a:gd name="connsiteX31" fmla="*/ 8230 w 238429"/>
                <a:gd name="connsiteY31" fmla="*/ 102356 h 149075"/>
                <a:gd name="connsiteX32" fmla="*/ 9144 w 238429"/>
                <a:gd name="connsiteY32" fmla="*/ 103727 h 149075"/>
                <a:gd name="connsiteX33" fmla="*/ 9830 w 238429"/>
                <a:gd name="connsiteY33" fmla="*/ 104642 h 149075"/>
                <a:gd name="connsiteX34" fmla="*/ 10744 w 238429"/>
                <a:gd name="connsiteY34" fmla="*/ 106013 h 149075"/>
                <a:gd name="connsiteX35" fmla="*/ 11430 w 238429"/>
                <a:gd name="connsiteY35" fmla="*/ 106928 h 149075"/>
                <a:gd name="connsiteX36" fmla="*/ 13030 w 238429"/>
                <a:gd name="connsiteY36" fmla="*/ 108985 h 149075"/>
                <a:gd name="connsiteX37" fmla="*/ 13716 w 238429"/>
                <a:gd name="connsiteY37" fmla="*/ 109671 h 149075"/>
                <a:gd name="connsiteX38" fmla="*/ 14859 w 238429"/>
                <a:gd name="connsiteY38" fmla="*/ 111042 h 149075"/>
                <a:gd name="connsiteX39" fmla="*/ 15545 w 238429"/>
                <a:gd name="connsiteY39" fmla="*/ 111957 h 149075"/>
                <a:gd name="connsiteX40" fmla="*/ 16688 w 238429"/>
                <a:gd name="connsiteY40" fmla="*/ 113328 h 149075"/>
                <a:gd name="connsiteX41" fmla="*/ 17374 w 238429"/>
                <a:gd name="connsiteY41" fmla="*/ 114243 h 149075"/>
                <a:gd name="connsiteX42" fmla="*/ 18745 w 238429"/>
                <a:gd name="connsiteY42" fmla="*/ 115843 h 149075"/>
                <a:gd name="connsiteX43" fmla="*/ 19202 w 238429"/>
                <a:gd name="connsiteY43" fmla="*/ 116300 h 149075"/>
                <a:gd name="connsiteX44" fmla="*/ 21031 w 238429"/>
                <a:gd name="connsiteY44" fmla="*/ 118129 h 149075"/>
                <a:gd name="connsiteX45" fmla="*/ 21717 w 238429"/>
                <a:gd name="connsiteY45" fmla="*/ 118815 h 149075"/>
                <a:gd name="connsiteX46" fmla="*/ 23089 w 238429"/>
                <a:gd name="connsiteY46" fmla="*/ 119958 h 149075"/>
                <a:gd name="connsiteX47" fmla="*/ 23774 w 238429"/>
                <a:gd name="connsiteY47" fmla="*/ 120644 h 149075"/>
                <a:gd name="connsiteX48" fmla="*/ 25146 w 238429"/>
                <a:gd name="connsiteY48" fmla="*/ 121787 h 149075"/>
                <a:gd name="connsiteX49" fmla="*/ 25832 w 238429"/>
                <a:gd name="connsiteY49" fmla="*/ 122244 h 149075"/>
                <a:gd name="connsiteX50" fmla="*/ 27889 w 238429"/>
                <a:gd name="connsiteY50" fmla="*/ 123844 h 149075"/>
                <a:gd name="connsiteX51" fmla="*/ 28346 w 238429"/>
                <a:gd name="connsiteY51" fmla="*/ 124073 h 149075"/>
                <a:gd name="connsiteX52" fmla="*/ 30175 w 238429"/>
                <a:gd name="connsiteY52" fmla="*/ 125444 h 149075"/>
                <a:gd name="connsiteX53" fmla="*/ 30861 w 238429"/>
                <a:gd name="connsiteY53" fmla="*/ 125901 h 149075"/>
                <a:gd name="connsiteX54" fmla="*/ 32461 w 238429"/>
                <a:gd name="connsiteY54" fmla="*/ 126816 h 149075"/>
                <a:gd name="connsiteX55" fmla="*/ 33147 w 238429"/>
                <a:gd name="connsiteY55" fmla="*/ 127273 h 149075"/>
                <a:gd name="connsiteX56" fmla="*/ 34976 w 238429"/>
                <a:gd name="connsiteY56" fmla="*/ 128416 h 149075"/>
                <a:gd name="connsiteX57" fmla="*/ 35433 w 238429"/>
                <a:gd name="connsiteY57" fmla="*/ 128645 h 149075"/>
                <a:gd name="connsiteX58" fmla="*/ 37719 w 238429"/>
                <a:gd name="connsiteY58" fmla="*/ 129788 h 149075"/>
                <a:gd name="connsiteX59" fmla="*/ 38405 w 238429"/>
                <a:gd name="connsiteY59" fmla="*/ 130016 h 149075"/>
                <a:gd name="connsiteX60" fmla="*/ 40234 w 238429"/>
                <a:gd name="connsiteY60" fmla="*/ 130931 h 149075"/>
                <a:gd name="connsiteX61" fmla="*/ 41148 w 238429"/>
                <a:gd name="connsiteY61" fmla="*/ 131388 h 149075"/>
                <a:gd name="connsiteX62" fmla="*/ 42748 w 238429"/>
                <a:gd name="connsiteY62" fmla="*/ 132074 h 149075"/>
                <a:gd name="connsiteX63" fmla="*/ 43434 w 238429"/>
                <a:gd name="connsiteY63" fmla="*/ 132302 h 149075"/>
                <a:gd name="connsiteX64" fmla="*/ 45949 w 238429"/>
                <a:gd name="connsiteY64" fmla="*/ 133217 h 149075"/>
                <a:gd name="connsiteX65" fmla="*/ 51664 w 238429"/>
                <a:gd name="connsiteY65" fmla="*/ 135274 h 149075"/>
                <a:gd name="connsiteX66" fmla="*/ 67437 w 238429"/>
                <a:gd name="connsiteY66" fmla="*/ 140303 h 149075"/>
                <a:gd name="connsiteX67" fmla="*/ 69952 w 238429"/>
                <a:gd name="connsiteY67" fmla="*/ 140989 h 149075"/>
                <a:gd name="connsiteX68" fmla="*/ 90983 w 238429"/>
                <a:gd name="connsiteY68" fmla="*/ 145790 h 149075"/>
                <a:gd name="connsiteX69" fmla="*/ 92812 w 238429"/>
                <a:gd name="connsiteY69" fmla="*/ 146018 h 149075"/>
                <a:gd name="connsiteX70" fmla="*/ 109499 w 238429"/>
                <a:gd name="connsiteY70" fmla="*/ 148304 h 149075"/>
                <a:gd name="connsiteX71" fmla="*/ 121387 w 238429"/>
                <a:gd name="connsiteY71" fmla="*/ 148990 h 149075"/>
                <a:gd name="connsiteX72" fmla="*/ 139446 w 238429"/>
                <a:gd name="connsiteY72" fmla="*/ 148304 h 149075"/>
                <a:gd name="connsiteX73" fmla="*/ 176479 w 238429"/>
                <a:gd name="connsiteY73" fmla="*/ 134360 h 149075"/>
                <a:gd name="connsiteX74" fmla="*/ 179680 w 238429"/>
                <a:gd name="connsiteY74" fmla="*/ 130931 h 149075"/>
                <a:gd name="connsiteX75" fmla="*/ 181051 w 238429"/>
                <a:gd name="connsiteY75" fmla="*/ 129102 h 149075"/>
                <a:gd name="connsiteX76" fmla="*/ 183566 w 238429"/>
                <a:gd name="connsiteY76" fmla="*/ 124987 h 149075"/>
                <a:gd name="connsiteX77" fmla="*/ 184709 w 238429"/>
                <a:gd name="connsiteY77" fmla="*/ 122701 h 149075"/>
                <a:gd name="connsiteX78" fmla="*/ 186995 w 238429"/>
                <a:gd name="connsiteY78" fmla="*/ 115386 h 149075"/>
                <a:gd name="connsiteX79" fmla="*/ 187681 w 238429"/>
                <a:gd name="connsiteY79" fmla="*/ 109899 h 149075"/>
                <a:gd name="connsiteX80" fmla="*/ 186538 w 238429"/>
                <a:gd name="connsiteY80" fmla="*/ 93897 h 149075"/>
                <a:gd name="connsiteX81" fmla="*/ 186080 w 238429"/>
                <a:gd name="connsiteY81" fmla="*/ 91611 h 149075"/>
                <a:gd name="connsiteX82" fmla="*/ 185852 w 238429"/>
                <a:gd name="connsiteY82" fmla="*/ 90926 h 149075"/>
                <a:gd name="connsiteX83" fmla="*/ 185623 w 238429"/>
                <a:gd name="connsiteY83" fmla="*/ 89325 h 149075"/>
                <a:gd name="connsiteX84" fmla="*/ 185395 w 238429"/>
                <a:gd name="connsiteY84" fmla="*/ 88411 h 149075"/>
                <a:gd name="connsiteX85" fmla="*/ 185166 w 238429"/>
                <a:gd name="connsiteY85" fmla="*/ 86811 h 149075"/>
                <a:gd name="connsiteX86" fmla="*/ 185166 w 238429"/>
                <a:gd name="connsiteY86" fmla="*/ 85668 h 149075"/>
                <a:gd name="connsiteX87" fmla="*/ 184937 w 238429"/>
                <a:gd name="connsiteY87" fmla="*/ 84068 h 149075"/>
                <a:gd name="connsiteX88" fmla="*/ 184937 w 238429"/>
                <a:gd name="connsiteY88" fmla="*/ 82925 h 149075"/>
                <a:gd name="connsiteX89" fmla="*/ 184937 w 238429"/>
                <a:gd name="connsiteY89" fmla="*/ 81324 h 149075"/>
                <a:gd name="connsiteX90" fmla="*/ 184937 w 238429"/>
                <a:gd name="connsiteY90" fmla="*/ 79953 h 149075"/>
                <a:gd name="connsiteX91" fmla="*/ 184937 w 238429"/>
                <a:gd name="connsiteY91" fmla="*/ 78353 h 149075"/>
                <a:gd name="connsiteX92" fmla="*/ 184937 w 238429"/>
                <a:gd name="connsiteY92" fmla="*/ 76981 h 149075"/>
                <a:gd name="connsiteX93" fmla="*/ 184937 w 238429"/>
                <a:gd name="connsiteY93" fmla="*/ 75381 h 149075"/>
                <a:gd name="connsiteX94" fmla="*/ 184937 w 238429"/>
                <a:gd name="connsiteY94" fmla="*/ 74009 h 149075"/>
                <a:gd name="connsiteX95" fmla="*/ 184937 w 238429"/>
                <a:gd name="connsiteY95" fmla="*/ 72409 h 149075"/>
                <a:gd name="connsiteX96" fmla="*/ 184937 w 238429"/>
                <a:gd name="connsiteY96" fmla="*/ 71037 h 149075"/>
                <a:gd name="connsiteX97" fmla="*/ 185166 w 238429"/>
                <a:gd name="connsiteY97" fmla="*/ 69437 h 149075"/>
                <a:gd name="connsiteX98" fmla="*/ 185395 w 238429"/>
                <a:gd name="connsiteY98" fmla="*/ 67837 h 149075"/>
                <a:gd name="connsiteX99" fmla="*/ 185623 w 238429"/>
                <a:gd name="connsiteY99" fmla="*/ 66008 h 149075"/>
                <a:gd name="connsiteX100" fmla="*/ 185852 w 238429"/>
                <a:gd name="connsiteY100" fmla="*/ 64408 h 149075"/>
                <a:gd name="connsiteX101" fmla="*/ 186080 w 238429"/>
                <a:gd name="connsiteY101" fmla="*/ 62579 h 149075"/>
                <a:gd name="connsiteX102" fmla="*/ 186309 w 238429"/>
                <a:gd name="connsiteY102" fmla="*/ 60979 h 149075"/>
                <a:gd name="connsiteX103" fmla="*/ 186766 w 238429"/>
                <a:gd name="connsiteY103" fmla="*/ 59150 h 149075"/>
                <a:gd name="connsiteX104" fmla="*/ 186995 w 238429"/>
                <a:gd name="connsiteY104" fmla="*/ 57550 h 149075"/>
                <a:gd name="connsiteX105" fmla="*/ 187452 w 238429"/>
                <a:gd name="connsiteY105" fmla="*/ 55721 h 149075"/>
                <a:gd name="connsiteX106" fmla="*/ 187909 w 238429"/>
                <a:gd name="connsiteY106" fmla="*/ 54121 h 149075"/>
                <a:gd name="connsiteX107" fmla="*/ 188366 w 238429"/>
                <a:gd name="connsiteY107" fmla="*/ 52292 h 149075"/>
                <a:gd name="connsiteX108" fmla="*/ 188824 w 238429"/>
                <a:gd name="connsiteY108" fmla="*/ 50692 h 149075"/>
                <a:gd name="connsiteX109" fmla="*/ 189509 w 238429"/>
                <a:gd name="connsiteY109" fmla="*/ 48406 h 149075"/>
                <a:gd name="connsiteX110" fmla="*/ 190195 w 238429"/>
                <a:gd name="connsiteY110" fmla="*/ 46577 h 149075"/>
                <a:gd name="connsiteX111" fmla="*/ 191338 w 238429"/>
                <a:gd name="connsiteY111" fmla="*/ 43834 h 149075"/>
                <a:gd name="connsiteX112" fmla="*/ 192024 w 238429"/>
                <a:gd name="connsiteY112" fmla="*/ 42462 h 149075"/>
                <a:gd name="connsiteX113" fmla="*/ 192938 w 238429"/>
                <a:gd name="connsiteY113" fmla="*/ 40634 h 149075"/>
                <a:gd name="connsiteX114" fmla="*/ 193853 w 238429"/>
                <a:gd name="connsiteY114" fmla="*/ 39033 h 149075"/>
                <a:gd name="connsiteX115" fmla="*/ 194767 w 238429"/>
                <a:gd name="connsiteY115" fmla="*/ 37205 h 149075"/>
                <a:gd name="connsiteX116" fmla="*/ 195682 w 238429"/>
                <a:gd name="connsiteY116" fmla="*/ 35604 h 149075"/>
                <a:gd name="connsiteX117" fmla="*/ 196825 w 238429"/>
                <a:gd name="connsiteY117" fmla="*/ 34004 h 149075"/>
                <a:gd name="connsiteX118" fmla="*/ 197968 w 238429"/>
                <a:gd name="connsiteY118" fmla="*/ 32404 h 149075"/>
                <a:gd name="connsiteX119" fmla="*/ 199111 w 238429"/>
                <a:gd name="connsiteY119" fmla="*/ 30804 h 149075"/>
                <a:gd name="connsiteX120" fmla="*/ 200254 w 238429"/>
                <a:gd name="connsiteY120" fmla="*/ 29204 h 149075"/>
                <a:gd name="connsiteX121" fmla="*/ 201625 w 238429"/>
                <a:gd name="connsiteY121" fmla="*/ 27603 h 149075"/>
                <a:gd name="connsiteX122" fmla="*/ 202997 w 238429"/>
                <a:gd name="connsiteY122" fmla="*/ 26003 h 149075"/>
                <a:gd name="connsiteX123" fmla="*/ 204368 w 238429"/>
                <a:gd name="connsiteY123" fmla="*/ 24403 h 149075"/>
                <a:gd name="connsiteX124" fmla="*/ 205740 w 238429"/>
                <a:gd name="connsiteY124" fmla="*/ 23031 h 149075"/>
                <a:gd name="connsiteX125" fmla="*/ 207340 w 238429"/>
                <a:gd name="connsiteY125" fmla="*/ 21660 h 149075"/>
                <a:gd name="connsiteX126" fmla="*/ 208940 w 238429"/>
                <a:gd name="connsiteY126" fmla="*/ 20288 h 149075"/>
                <a:gd name="connsiteX127" fmla="*/ 210541 w 238429"/>
                <a:gd name="connsiteY127" fmla="*/ 18917 h 149075"/>
                <a:gd name="connsiteX128" fmla="*/ 212141 w 238429"/>
                <a:gd name="connsiteY128" fmla="*/ 17545 h 149075"/>
                <a:gd name="connsiteX129" fmla="*/ 213970 w 238429"/>
                <a:gd name="connsiteY129" fmla="*/ 16173 h 149075"/>
                <a:gd name="connsiteX130" fmla="*/ 215798 w 238429"/>
                <a:gd name="connsiteY130" fmla="*/ 14802 h 149075"/>
                <a:gd name="connsiteX131" fmla="*/ 217856 w 238429"/>
                <a:gd name="connsiteY131" fmla="*/ 13430 h 149075"/>
                <a:gd name="connsiteX132" fmla="*/ 219913 w 238429"/>
                <a:gd name="connsiteY132" fmla="*/ 12287 h 149075"/>
                <a:gd name="connsiteX133" fmla="*/ 221971 w 238429"/>
                <a:gd name="connsiteY133" fmla="*/ 11144 h 149075"/>
                <a:gd name="connsiteX134" fmla="*/ 224028 w 238429"/>
                <a:gd name="connsiteY134" fmla="*/ 10001 h 149075"/>
                <a:gd name="connsiteX135" fmla="*/ 226314 w 238429"/>
                <a:gd name="connsiteY135" fmla="*/ 8858 h 149075"/>
                <a:gd name="connsiteX136" fmla="*/ 228371 w 238429"/>
                <a:gd name="connsiteY136" fmla="*/ 7715 h 149075"/>
                <a:gd name="connsiteX137" fmla="*/ 231115 w 238429"/>
                <a:gd name="connsiteY137" fmla="*/ 6572 h 149075"/>
                <a:gd name="connsiteX138" fmla="*/ 233401 w 238429"/>
                <a:gd name="connsiteY138" fmla="*/ 5658 h 149075"/>
                <a:gd name="connsiteX139" fmla="*/ 236601 w 238429"/>
                <a:gd name="connsiteY139" fmla="*/ 4515 h 149075"/>
                <a:gd name="connsiteX140" fmla="*/ 238430 w 238429"/>
                <a:gd name="connsiteY140" fmla="*/ 3829 h 149075"/>
                <a:gd name="connsiteX141" fmla="*/ 238430 w 238429"/>
                <a:gd name="connsiteY141" fmla="*/ 3829 h 149075"/>
                <a:gd name="connsiteX142" fmla="*/ 237515 w 238429"/>
                <a:gd name="connsiteY142" fmla="*/ 3372 h 14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238429" h="149075">
                  <a:moveTo>
                    <a:pt x="237515" y="3372"/>
                  </a:moveTo>
                  <a:cubicBezTo>
                    <a:pt x="233629" y="2000"/>
                    <a:pt x="229743" y="1086"/>
                    <a:pt x="225857" y="171"/>
                  </a:cubicBezTo>
                  <a:cubicBezTo>
                    <a:pt x="221971" y="-57"/>
                    <a:pt x="218313" y="-57"/>
                    <a:pt x="214655" y="171"/>
                  </a:cubicBezTo>
                  <a:cubicBezTo>
                    <a:pt x="210998" y="1086"/>
                    <a:pt x="207340" y="2000"/>
                    <a:pt x="203911" y="3143"/>
                  </a:cubicBezTo>
                  <a:cubicBezTo>
                    <a:pt x="200482" y="4972"/>
                    <a:pt x="197053" y="6801"/>
                    <a:pt x="193853" y="8858"/>
                  </a:cubicBezTo>
                  <a:cubicBezTo>
                    <a:pt x="190881" y="11601"/>
                    <a:pt x="187909" y="14345"/>
                    <a:pt x="185166" y="17316"/>
                  </a:cubicBezTo>
                  <a:cubicBezTo>
                    <a:pt x="180365" y="24632"/>
                    <a:pt x="176251" y="32633"/>
                    <a:pt x="172593" y="40634"/>
                  </a:cubicBezTo>
                  <a:cubicBezTo>
                    <a:pt x="169621" y="47949"/>
                    <a:pt x="166649" y="55493"/>
                    <a:pt x="162992" y="62579"/>
                  </a:cubicBezTo>
                  <a:cubicBezTo>
                    <a:pt x="156134" y="75609"/>
                    <a:pt x="145847" y="85896"/>
                    <a:pt x="133731" y="93897"/>
                  </a:cubicBezTo>
                  <a:cubicBezTo>
                    <a:pt x="109957" y="109671"/>
                    <a:pt x="82067" y="107156"/>
                    <a:pt x="55550" y="102356"/>
                  </a:cubicBezTo>
                  <a:lnTo>
                    <a:pt x="60579" y="103041"/>
                  </a:lnTo>
                  <a:cubicBezTo>
                    <a:pt x="52578" y="101898"/>
                    <a:pt x="45034" y="100298"/>
                    <a:pt x="37490" y="97326"/>
                  </a:cubicBezTo>
                  <a:cubicBezTo>
                    <a:pt x="26289" y="92754"/>
                    <a:pt x="15088" y="88411"/>
                    <a:pt x="5029" y="81553"/>
                  </a:cubicBezTo>
                  <a:cubicBezTo>
                    <a:pt x="3429" y="80410"/>
                    <a:pt x="1829" y="79267"/>
                    <a:pt x="0" y="78124"/>
                  </a:cubicBezTo>
                  <a:lnTo>
                    <a:pt x="0" y="78124"/>
                  </a:lnTo>
                  <a:cubicBezTo>
                    <a:pt x="0" y="78581"/>
                    <a:pt x="0" y="78810"/>
                    <a:pt x="229" y="79267"/>
                  </a:cubicBezTo>
                  <a:cubicBezTo>
                    <a:pt x="229" y="79724"/>
                    <a:pt x="457" y="80410"/>
                    <a:pt x="457" y="80867"/>
                  </a:cubicBezTo>
                  <a:cubicBezTo>
                    <a:pt x="457" y="81324"/>
                    <a:pt x="686" y="81782"/>
                    <a:pt x="686" y="82239"/>
                  </a:cubicBezTo>
                  <a:cubicBezTo>
                    <a:pt x="686" y="82696"/>
                    <a:pt x="914" y="83153"/>
                    <a:pt x="914" y="83839"/>
                  </a:cubicBezTo>
                  <a:cubicBezTo>
                    <a:pt x="914" y="84296"/>
                    <a:pt x="1143" y="84753"/>
                    <a:pt x="1143" y="84982"/>
                  </a:cubicBezTo>
                  <a:cubicBezTo>
                    <a:pt x="1372" y="85439"/>
                    <a:pt x="1372" y="86125"/>
                    <a:pt x="1600" y="86582"/>
                  </a:cubicBezTo>
                  <a:cubicBezTo>
                    <a:pt x="1600" y="87039"/>
                    <a:pt x="1829" y="87268"/>
                    <a:pt x="1829" y="87725"/>
                  </a:cubicBezTo>
                  <a:cubicBezTo>
                    <a:pt x="2057" y="88640"/>
                    <a:pt x="2286" y="89325"/>
                    <a:pt x="2515" y="90240"/>
                  </a:cubicBezTo>
                  <a:cubicBezTo>
                    <a:pt x="2743" y="90697"/>
                    <a:pt x="2743" y="90926"/>
                    <a:pt x="2972" y="91383"/>
                  </a:cubicBezTo>
                  <a:cubicBezTo>
                    <a:pt x="3200" y="91840"/>
                    <a:pt x="3429" y="92297"/>
                    <a:pt x="3429" y="92754"/>
                  </a:cubicBezTo>
                  <a:cubicBezTo>
                    <a:pt x="3658" y="93212"/>
                    <a:pt x="3658" y="93440"/>
                    <a:pt x="3886" y="93897"/>
                  </a:cubicBezTo>
                  <a:cubicBezTo>
                    <a:pt x="4115" y="94355"/>
                    <a:pt x="4343" y="94812"/>
                    <a:pt x="4572" y="95269"/>
                  </a:cubicBezTo>
                  <a:cubicBezTo>
                    <a:pt x="4801" y="95726"/>
                    <a:pt x="4801" y="95955"/>
                    <a:pt x="5029" y="96412"/>
                  </a:cubicBezTo>
                  <a:cubicBezTo>
                    <a:pt x="5258" y="97098"/>
                    <a:pt x="5486" y="97555"/>
                    <a:pt x="5944" y="98241"/>
                  </a:cubicBezTo>
                  <a:cubicBezTo>
                    <a:pt x="6172" y="98698"/>
                    <a:pt x="6401" y="99155"/>
                    <a:pt x="6629" y="99612"/>
                  </a:cubicBezTo>
                  <a:cubicBezTo>
                    <a:pt x="6858" y="100070"/>
                    <a:pt x="7315" y="100755"/>
                    <a:pt x="7544" y="101213"/>
                  </a:cubicBezTo>
                  <a:cubicBezTo>
                    <a:pt x="7772" y="101670"/>
                    <a:pt x="8001" y="101898"/>
                    <a:pt x="8230" y="102356"/>
                  </a:cubicBezTo>
                  <a:cubicBezTo>
                    <a:pt x="8458" y="102813"/>
                    <a:pt x="8687" y="103270"/>
                    <a:pt x="9144" y="103727"/>
                  </a:cubicBezTo>
                  <a:cubicBezTo>
                    <a:pt x="9373" y="103956"/>
                    <a:pt x="9601" y="104413"/>
                    <a:pt x="9830" y="104642"/>
                  </a:cubicBezTo>
                  <a:cubicBezTo>
                    <a:pt x="10058" y="105099"/>
                    <a:pt x="10516" y="105556"/>
                    <a:pt x="10744" y="106013"/>
                  </a:cubicBezTo>
                  <a:cubicBezTo>
                    <a:pt x="10973" y="106242"/>
                    <a:pt x="11201" y="106699"/>
                    <a:pt x="11430" y="106928"/>
                  </a:cubicBezTo>
                  <a:cubicBezTo>
                    <a:pt x="11887" y="107613"/>
                    <a:pt x="12344" y="108299"/>
                    <a:pt x="13030" y="108985"/>
                  </a:cubicBezTo>
                  <a:cubicBezTo>
                    <a:pt x="13259" y="109214"/>
                    <a:pt x="13487" y="109442"/>
                    <a:pt x="13716" y="109671"/>
                  </a:cubicBezTo>
                  <a:cubicBezTo>
                    <a:pt x="14173" y="110128"/>
                    <a:pt x="14402" y="110585"/>
                    <a:pt x="14859" y="111042"/>
                  </a:cubicBezTo>
                  <a:cubicBezTo>
                    <a:pt x="15088" y="111271"/>
                    <a:pt x="15316" y="111728"/>
                    <a:pt x="15545" y="111957"/>
                  </a:cubicBezTo>
                  <a:cubicBezTo>
                    <a:pt x="16002" y="112414"/>
                    <a:pt x="16231" y="112871"/>
                    <a:pt x="16688" y="113328"/>
                  </a:cubicBezTo>
                  <a:cubicBezTo>
                    <a:pt x="16916" y="113557"/>
                    <a:pt x="17145" y="113786"/>
                    <a:pt x="17374" y="114243"/>
                  </a:cubicBezTo>
                  <a:cubicBezTo>
                    <a:pt x="17831" y="114700"/>
                    <a:pt x="18288" y="115157"/>
                    <a:pt x="18745" y="115843"/>
                  </a:cubicBezTo>
                  <a:cubicBezTo>
                    <a:pt x="18974" y="116072"/>
                    <a:pt x="18974" y="116072"/>
                    <a:pt x="19202" y="116300"/>
                  </a:cubicBezTo>
                  <a:cubicBezTo>
                    <a:pt x="19888" y="116986"/>
                    <a:pt x="20574" y="117443"/>
                    <a:pt x="21031" y="118129"/>
                  </a:cubicBezTo>
                  <a:cubicBezTo>
                    <a:pt x="21260" y="118358"/>
                    <a:pt x="21488" y="118586"/>
                    <a:pt x="21717" y="118815"/>
                  </a:cubicBezTo>
                  <a:cubicBezTo>
                    <a:pt x="22174" y="119272"/>
                    <a:pt x="22631" y="119729"/>
                    <a:pt x="23089" y="119958"/>
                  </a:cubicBezTo>
                  <a:cubicBezTo>
                    <a:pt x="23317" y="120186"/>
                    <a:pt x="23546" y="120415"/>
                    <a:pt x="23774" y="120644"/>
                  </a:cubicBezTo>
                  <a:cubicBezTo>
                    <a:pt x="24232" y="121101"/>
                    <a:pt x="24689" y="121329"/>
                    <a:pt x="25146" y="121787"/>
                  </a:cubicBezTo>
                  <a:cubicBezTo>
                    <a:pt x="25375" y="122015"/>
                    <a:pt x="25603" y="122244"/>
                    <a:pt x="25832" y="122244"/>
                  </a:cubicBezTo>
                  <a:cubicBezTo>
                    <a:pt x="26518" y="122701"/>
                    <a:pt x="27203" y="123387"/>
                    <a:pt x="27889" y="123844"/>
                  </a:cubicBezTo>
                  <a:cubicBezTo>
                    <a:pt x="28118" y="123844"/>
                    <a:pt x="28118" y="124073"/>
                    <a:pt x="28346" y="124073"/>
                  </a:cubicBezTo>
                  <a:cubicBezTo>
                    <a:pt x="29032" y="124530"/>
                    <a:pt x="29489" y="124987"/>
                    <a:pt x="30175" y="125444"/>
                  </a:cubicBezTo>
                  <a:cubicBezTo>
                    <a:pt x="30404" y="125673"/>
                    <a:pt x="30632" y="125901"/>
                    <a:pt x="30861" y="125901"/>
                  </a:cubicBezTo>
                  <a:cubicBezTo>
                    <a:pt x="31318" y="126130"/>
                    <a:pt x="32004" y="126587"/>
                    <a:pt x="32461" y="126816"/>
                  </a:cubicBezTo>
                  <a:cubicBezTo>
                    <a:pt x="32690" y="127044"/>
                    <a:pt x="32918" y="127044"/>
                    <a:pt x="33147" y="127273"/>
                  </a:cubicBezTo>
                  <a:cubicBezTo>
                    <a:pt x="33833" y="127730"/>
                    <a:pt x="34290" y="127959"/>
                    <a:pt x="34976" y="128416"/>
                  </a:cubicBezTo>
                  <a:cubicBezTo>
                    <a:pt x="35204" y="128416"/>
                    <a:pt x="35433" y="128645"/>
                    <a:pt x="35433" y="128645"/>
                  </a:cubicBezTo>
                  <a:cubicBezTo>
                    <a:pt x="36119" y="129102"/>
                    <a:pt x="37033" y="129559"/>
                    <a:pt x="37719" y="129788"/>
                  </a:cubicBezTo>
                  <a:cubicBezTo>
                    <a:pt x="37948" y="129788"/>
                    <a:pt x="38176" y="130016"/>
                    <a:pt x="38405" y="130016"/>
                  </a:cubicBezTo>
                  <a:cubicBezTo>
                    <a:pt x="39091" y="130245"/>
                    <a:pt x="39548" y="130702"/>
                    <a:pt x="40234" y="130931"/>
                  </a:cubicBezTo>
                  <a:cubicBezTo>
                    <a:pt x="40462" y="131159"/>
                    <a:pt x="40691" y="131159"/>
                    <a:pt x="41148" y="131388"/>
                  </a:cubicBezTo>
                  <a:cubicBezTo>
                    <a:pt x="41605" y="131616"/>
                    <a:pt x="42291" y="131845"/>
                    <a:pt x="42748" y="132074"/>
                  </a:cubicBezTo>
                  <a:cubicBezTo>
                    <a:pt x="42977" y="132074"/>
                    <a:pt x="43205" y="132302"/>
                    <a:pt x="43434" y="132302"/>
                  </a:cubicBezTo>
                  <a:cubicBezTo>
                    <a:pt x="44348" y="132531"/>
                    <a:pt x="45034" y="132988"/>
                    <a:pt x="45949" y="133217"/>
                  </a:cubicBezTo>
                  <a:cubicBezTo>
                    <a:pt x="47777" y="133902"/>
                    <a:pt x="49606" y="134588"/>
                    <a:pt x="51664" y="135274"/>
                  </a:cubicBezTo>
                  <a:cubicBezTo>
                    <a:pt x="56921" y="137103"/>
                    <a:pt x="62179" y="138703"/>
                    <a:pt x="67437" y="140303"/>
                  </a:cubicBezTo>
                  <a:cubicBezTo>
                    <a:pt x="68351" y="140532"/>
                    <a:pt x="69037" y="140760"/>
                    <a:pt x="69952" y="140989"/>
                  </a:cubicBezTo>
                  <a:cubicBezTo>
                    <a:pt x="76810" y="142818"/>
                    <a:pt x="83896" y="144647"/>
                    <a:pt x="90983" y="145790"/>
                  </a:cubicBezTo>
                  <a:cubicBezTo>
                    <a:pt x="91669" y="145790"/>
                    <a:pt x="92126" y="146018"/>
                    <a:pt x="92812" y="146018"/>
                  </a:cubicBezTo>
                  <a:cubicBezTo>
                    <a:pt x="98298" y="146933"/>
                    <a:pt x="104013" y="147847"/>
                    <a:pt x="109499" y="148304"/>
                  </a:cubicBezTo>
                  <a:cubicBezTo>
                    <a:pt x="113386" y="148761"/>
                    <a:pt x="117500" y="148761"/>
                    <a:pt x="121387" y="148990"/>
                  </a:cubicBezTo>
                  <a:cubicBezTo>
                    <a:pt x="127330" y="149219"/>
                    <a:pt x="133502" y="148990"/>
                    <a:pt x="139446" y="148304"/>
                  </a:cubicBezTo>
                  <a:cubicBezTo>
                    <a:pt x="153619" y="147161"/>
                    <a:pt x="167335" y="142818"/>
                    <a:pt x="176479" y="134360"/>
                  </a:cubicBezTo>
                  <a:cubicBezTo>
                    <a:pt x="177622" y="133217"/>
                    <a:pt x="178765" y="132074"/>
                    <a:pt x="179680" y="130931"/>
                  </a:cubicBezTo>
                  <a:cubicBezTo>
                    <a:pt x="180137" y="130245"/>
                    <a:pt x="180594" y="129788"/>
                    <a:pt x="181051" y="129102"/>
                  </a:cubicBezTo>
                  <a:cubicBezTo>
                    <a:pt x="181966" y="127730"/>
                    <a:pt x="182880" y="126359"/>
                    <a:pt x="183566" y="124987"/>
                  </a:cubicBezTo>
                  <a:cubicBezTo>
                    <a:pt x="184023" y="124301"/>
                    <a:pt x="184252" y="123615"/>
                    <a:pt x="184709" y="122701"/>
                  </a:cubicBezTo>
                  <a:cubicBezTo>
                    <a:pt x="185623" y="120415"/>
                    <a:pt x="186538" y="117900"/>
                    <a:pt x="186995" y="115386"/>
                  </a:cubicBezTo>
                  <a:cubicBezTo>
                    <a:pt x="187452" y="113557"/>
                    <a:pt x="187681" y="111728"/>
                    <a:pt x="187681" y="109899"/>
                  </a:cubicBezTo>
                  <a:cubicBezTo>
                    <a:pt x="188138" y="105099"/>
                    <a:pt x="187681" y="99841"/>
                    <a:pt x="186538" y="93897"/>
                  </a:cubicBezTo>
                  <a:cubicBezTo>
                    <a:pt x="186309" y="93212"/>
                    <a:pt x="186309" y="92297"/>
                    <a:pt x="186080" y="91611"/>
                  </a:cubicBezTo>
                  <a:cubicBezTo>
                    <a:pt x="186080" y="91383"/>
                    <a:pt x="186080" y="91154"/>
                    <a:pt x="185852" y="90926"/>
                  </a:cubicBezTo>
                  <a:cubicBezTo>
                    <a:pt x="185852" y="90468"/>
                    <a:pt x="185623" y="89783"/>
                    <a:pt x="185623" y="89325"/>
                  </a:cubicBezTo>
                  <a:cubicBezTo>
                    <a:pt x="185623" y="89097"/>
                    <a:pt x="185623" y="88640"/>
                    <a:pt x="185395" y="88411"/>
                  </a:cubicBezTo>
                  <a:cubicBezTo>
                    <a:pt x="185395" y="87954"/>
                    <a:pt x="185166" y="87268"/>
                    <a:pt x="185166" y="86811"/>
                  </a:cubicBezTo>
                  <a:cubicBezTo>
                    <a:pt x="185166" y="86354"/>
                    <a:pt x="185166" y="86125"/>
                    <a:pt x="185166" y="85668"/>
                  </a:cubicBezTo>
                  <a:cubicBezTo>
                    <a:pt x="185166" y="85211"/>
                    <a:pt x="185166" y="84525"/>
                    <a:pt x="184937" y="84068"/>
                  </a:cubicBezTo>
                  <a:cubicBezTo>
                    <a:pt x="184937" y="83610"/>
                    <a:pt x="184937" y="83153"/>
                    <a:pt x="184937" y="82925"/>
                  </a:cubicBezTo>
                  <a:cubicBezTo>
                    <a:pt x="184937" y="82467"/>
                    <a:pt x="184937" y="81782"/>
                    <a:pt x="184937" y="81324"/>
                  </a:cubicBezTo>
                  <a:cubicBezTo>
                    <a:pt x="184937" y="80867"/>
                    <a:pt x="184937" y="80410"/>
                    <a:pt x="184937" y="79953"/>
                  </a:cubicBezTo>
                  <a:cubicBezTo>
                    <a:pt x="184937" y="79496"/>
                    <a:pt x="184937" y="78810"/>
                    <a:pt x="184937" y="78353"/>
                  </a:cubicBezTo>
                  <a:cubicBezTo>
                    <a:pt x="184937" y="77895"/>
                    <a:pt x="184937" y="77438"/>
                    <a:pt x="184937" y="76981"/>
                  </a:cubicBezTo>
                  <a:cubicBezTo>
                    <a:pt x="184937" y="76524"/>
                    <a:pt x="184937" y="75838"/>
                    <a:pt x="184937" y="75381"/>
                  </a:cubicBezTo>
                  <a:cubicBezTo>
                    <a:pt x="184937" y="74924"/>
                    <a:pt x="184937" y="74466"/>
                    <a:pt x="184937" y="74009"/>
                  </a:cubicBezTo>
                  <a:cubicBezTo>
                    <a:pt x="184937" y="73552"/>
                    <a:pt x="184937" y="72866"/>
                    <a:pt x="184937" y="72409"/>
                  </a:cubicBezTo>
                  <a:cubicBezTo>
                    <a:pt x="184937" y="71952"/>
                    <a:pt x="184937" y="71495"/>
                    <a:pt x="184937" y="71037"/>
                  </a:cubicBezTo>
                  <a:cubicBezTo>
                    <a:pt x="184937" y="70580"/>
                    <a:pt x="184937" y="69894"/>
                    <a:pt x="185166" y="69437"/>
                  </a:cubicBezTo>
                  <a:cubicBezTo>
                    <a:pt x="185166" y="68980"/>
                    <a:pt x="185166" y="68523"/>
                    <a:pt x="185395" y="67837"/>
                  </a:cubicBezTo>
                  <a:cubicBezTo>
                    <a:pt x="185395" y="67380"/>
                    <a:pt x="185623" y="66694"/>
                    <a:pt x="185623" y="66008"/>
                  </a:cubicBezTo>
                  <a:cubicBezTo>
                    <a:pt x="185623" y="65551"/>
                    <a:pt x="185852" y="64865"/>
                    <a:pt x="185852" y="64408"/>
                  </a:cubicBezTo>
                  <a:cubicBezTo>
                    <a:pt x="185852" y="63722"/>
                    <a:pt x="186080" y="63265"/>
                    <a:pt x="186080" y="62579"/>
                  </a:cubicBezTo>
                  <a:cubicBezTo>
                    <a:pt x="186080" y="62122"/>
                    <a:pt x="186309" y="61436"/>
                    <a:pt x="186309" y="60979"/>
                  </a:cubicBezTo>
                  <a:cubicBezTo>
                    <a:pt x="186309" y="60293"/>
                    <a:pt x="186538" y="59836"/>
                    <a:pt x="186766" y="59150"/>
                  </a:cubicBezTo>
                  <a:cubicBezTo>
                    <a:pt x="186766" y="58693"/>
                    <a:pt x="186995" y="58007"/>
                    <a:pt x="186995" y="57550"/>
                  </a:cubicBezTo>
                  <a:cubicBezTo>
                    <a:pt x="187223" y="56864"/>
                    <a:pt x="187223" y="56407"/>
                    <a:pt x="187452" y="55721"/>
                  </a:cubicBezTo>
                  <a:cubicBezTo>
                    <a:pt x="187681" y="55264"/>
                    <a:pt x="187681" y="54578"/>
                    <a:pt x="187909" y="54121"/>
                  </a:cubicBezTo>
                  <a:cubicBezTo>
                    <a:pt x="188138" y="53435"/>
                    <a:pt x="188366" y="52978"/>
                    <a:pt x="188366" y="52292"/>
                  </a:cubicBezTo>
                  <a:cubicBezTo>
                    <a:pt x="188595" y="51835"/>
                    <a:pt x="188595" y="51378"/>
                    <a:pt x="188824" y="50692"/>
                  </a:cubicBezTo>
                  <a:cubicBezTo>
                    <a:pt x="189052" y="50006"/>
                    <a:pt x="189281" y="49320"/>
                    <a:pt x="189509" y="48406"/>
                  </a:cubicBezTo>
                  <a:cubicBezTo>
                    <a:pt x="189738" y="47720"/>
                    <a:pt x="189967" y="47263"/>
                    <a:pt x="190195" y="46577"/>
                  </a:cubicBezTo>
                  <a:cubicBezTo>
                    <a:pt x="190652" y="45663"/>
                    <a:pt x="190881" y="44748"/>
                    <a:pt x="191338" y="43834"/>
                  </a:cubicBezTo>
                  <a:cubicBezTo>
                    <a:pt x="191567" y="43377"/>
                    <a:pt x="191795" y="42920"/>
                    <a:pt x="192024" y="42462"/>
                  </a:cubicBezTo>
                  <a:cubicBezTo>
                    <a:pt x="192253" y="41777"/>
                    <a:pt x="192710" y="41091"/>
                    <a:pt x="192938" y="40634"/>
                  </a:cubicBezTo>
                  <a:cubicBezTo>
                    <a:pt x="193167" y="40176"/>
                    <a:pt x="193396" y="39719"/>
                    <a:pt x="193853" y="39033"/>
                  </a:cubicBezTo>
                  <a:cubicBezTo>
                    <a:pt x="194081" y="38348"/>
                    <a:pt x="194539" y="37890"/>
                    <a:pt x="194767" y="37205"/>
                  </a:cubicBezTo>
                  <a:cubicBezTo>
                    <a:pt x="194996" y="36747"/>
                    <a:pt x="195453" y="36062"/>
                    <a:pt x="195682" y="35604"/>
                  </a:cubicBezTo>
                  <a:cubicBezTo>
                    <a:pt x="196139" y="35147"/>
                    <a:pt x="196367" y="34461"/>
                    <a:pt x="196825" y="34004"/>
                  </a:cubicBezTo>
                  <a:cubicBezTo>
                    <a:pt x="197282" y="33547"/>
                    <a:pt x="197510" y="32861"/>
                    <a:pt x="197968" y="32404"/>
                  </a:cubicBezTo>
                  <a:cubicBezTo>
                    <a:pt x="198425" y="31947"/>
                    <a:pt x="198653" y="31261"/>
                    <a:pt x="199111" y="30804"/>
                  </a:cubicBezTo>
                  <a:cubicBezTo>
                    <a:pt x="199568" y="30347"/>
                    <a:pt x="199796" y="29889"/>
                    <a:pt x="200254" y="29204"/>
                  </a:cubicBezTo>
                  <a:cubicBezTo>
                    <a:pt x="200711" y="28746"/>
                    <a:pt x="201168" y="28061"/>
                    <a:pt x="201625" y="27603"/>
                  </a:cubicBezTo>
                  <a:cubicBezTo>
                    <a:pt x="202082" y="27146"/>
                    <a:pt x="202540" y="26689"/>
                    <a:pt x="202997" y="26003"/>
                  </a:cubicBezTo>
                  <a:cubicBezTo>
                    <a:pt x="203454" y="25546"/>
                    <a:pt x="203911" y="25089"/>
                    <a:pt x="204368" y="24403"/>
                  </a:cubicBezTo>
                  <a:cubicBezTo>
                    <a:pt x="204826" y="23946"/>
                    <a:pt x="205283" y="23489"/>
                    <a:pt x="205740" y="23031"/>
                  </a:cubicBezTo>
                  <a:cubicBezTo>
                    <a:pt x="206197" y="22574"/>
                    <a:pt x="206654" y="22117"/>
                    <a:pt x="207340" y="21660"/>
                  </a:cubicBezTo>
                  <a:cubicBezTo>
                    <a:pt x="207797" y="21203"/>
                    <a:pt x="208483" y="20745"/>
                    <a:pt x="208940" y="20288"/>
                  </a:cubicBezTo>
                  <a:cubicBezTo>
                    <a:pt x="209398" y="19831"/>
                    <a:pt x="210083" y="19374"/>
                    <a:pt x="210541" y="18917"/>
                  </a:cubicBezTo>
                  <a:cubicBezTo>
                    <a:pt x="210998" y="18459"/>
                    <a:pt x="211684" y="18002"/>
                    <a:pt x="212141" y="17545"/>
                  </a:cubicBezTo>
                  <a:cubicBezTo>
                    <a:pt x="212827" y="17088"/>
                    <a:pt x="213284" y="16631"/>
                    <a:pt x="213970" y="16173"/>
                  </a:cubicBezTo>
                  <a:cubicBezTo>
                    <a:pt x="214655" y="15716"/>
                    <a:pt x="215113" y="15259"/>
                    <a:pt x="215798" y="14802"/>
                  </a:cubicBezTo>
                  <a:cubicBezTo>
                    <a:pt x="216484" y="14345"/>
                    <a:pt x="217170" y="13887"/>
                    <a:pt x="217856" y="13430"/>
                  </a:cubicBezTo>
                  <a:cubicBezTo>
                    <a:pt x="218542" y="12973"/>
                    <a:pt x="219227" y="12516"/>
                    <a:pt x="219913" y="12287"/>
                  </a:cubicBezTo>
                  <a:cubicBezTo>
                    <a:pt x="220599" y="11830"/>
                    <a:pt x="221285" y="11373"/>
                    <a:pt x="221971" y="11144"/>
                  </a:cubicBezTo>
                  <a:cubicBezTo>
                    <a:pt x="222656" y="10687"/>
                    <a:pt x="223342" y="10458"/>
                    <a:pt x="224028" y="10001"/>
                  </a:cubicBezTo>
                  <a:cubicBezTo>
                    <a:pt x="224714" y="9544"/>
                    <a:pt x="225628" y="9315"/>
                    <a:pt x="226314" y="8858"/>
                  </a:cubicBezTo>
                  <a:cubicBezTo>
                    <a:pt x="227000" y="8401"/>
                    <a:pt x="227686" y="8172"/>
                    <a:pt x="228371" y="7715"/>
                  </a:cubicBezTo>
                  <a:cubicBezTo>
                    <a:pt x="229286" y="7258"/>
                    <a:pt x="230200" y="7029"/>
                    <a:pt x="231115" y="6572"/>
                  </a:cubicBezTo>
                  <a:cubicBezTo>
                    <a:pt x="231800" y="6344"/>
                    <a:pt x="232486" y="5886"/>
                    <a:pt x="233401" y="5658"/>
                  </a:cubicBezTo>
                  <a:cubicBezTo>
                    <a:pt x="234544" y="5201"/>
                    <a:pt x="235458" y="4972"/>
                    <a:pt x="236601" y="4515"/>
                  </a:cubicBezTo>
                  <a:cubicBezTo>
                    <a:pt x="237287" y="4286"/>
                    <a:pt x="237973" y="4058"/>
                    <a:pt x="238430" y="3829"/>
                  </a:cubicBezTo>
                  <a:cubicBezTo>
                    <a:pt x="238430" y="3829"/>
                    <a:pt x="238430" y="3829"/>
                    <a:pt x="238430" y="3829"/>
                  </a:cubicBezTo>
                  <a:cubicBezTo>
                    <a:pt x="238201" y="3829"/>
                    <a:pt x="237973" y="3600"/>
                    <a:pt x="237515" y="3372"/>
                  </a:cubicBezTo>
                  <a:close/>
                </a:path>
              </a:pathLst>
            </a:custGeom>
            <a:solidFill>
              <a:srgbClr val="FFFFFF"/>
            </a:solidFill>
            <a:ln w="2286" cap="flat">
              <a:noFill/>
              <a:prstDash val="solid"/>
              <a:miter/>
            </a:ln>
          </p:spPr>
          <p:txBody>
            <a:bodyPr rtlCol="0" anchor="ctr"/>
            <a:lstStyle/>
            <a:p>
              <a:endParaRPr lang="en-US"/>
            </a:p>
          </p:txBody>
        </p:sp>
        <p:sp>
          <p:nvSpPr>
            <p:cNvPr id="140" name="Freeform 2108">
              <a:extLst>
                <a:ext uri="{FF2B5EF4-FFF2-40B4-BE49-F238E27FC236}">
                  <a16:creationId xmlns:a16="http://schemas.microsoft.com/office/drawing/2014/main" id="{D3C85AE4-F37B-148B-41A2-AABCBFCEE0EA}"/>
                </a:ext>
              </a:extLst>
            </p:cNvPr>
            <p:cNvSpPr/>
            <p:nvPr/>
          </p:nvSpPr>
          <p:spPr>
            <a:xfrm>
              <a:off x="3110383" y="4339056"/>
              <a:ext cx="355564" cy="646113"/>
            </a:xfrm>
            <a:custGeom>
              <a:avLst/>
              <a:gdLst>
                <a:gd name="connsiteX0" fmla="*/ 355016 w 355564"/>
                <a:gd name="connsiteY0" fmla="*/ 190652 h 646113"/>
                <a:gd name="connsiteX1" fmla="*/ 353416 w 355564"/>
                <a:gd name="connsiteY1" fmla="*/ 176022 h 646113"/>
                <a:gd name="connsiteX2" fmla="*/ 344500 w 355564"/>
                <a:gd name="connsiteY2" fmla="*/ 135103 h 646113"/>
                <a:gd name="connsiteX3" fmla="*/ 342443 w 355564"/>
                <a:gd name="connsiteY3" fmla="*/ 128702 h 646113"/>
                <a:gd name="connsiteX4" fmla="*/ 337642 w 355564"/>
                <a:gd name="connsiteY4" fmla="*/ 116129 h 646113"/>
                <a:gd name="connsiteX5" fmla="*/ 335128 w 355564"/>
                <a:gd name="connsiteY5" fmla="*/ 109957 h 646113"/>
                <a:gd name="connsiteX6" fmla="*/ 322783 w 355564"/>
                <a:gd name="connsiteY6" fmla="*/ 86868 h 646113"/>
                <a:gd name="connsiteX7" fmla="*/ 284607 w 355564"/>
                <a:gd name="connsiteY7" fmla="*/ 41605 h 646113"/>
                <a:gd name="connsiteX8" fmla="*/ 274091 w 355564"/>
                <a:gd name="connsiteY8" fmla="*/ 32690 h 646113"/>
                <a:gd name="connsiteX9" fmla="*/ 244602 w 355564"/>
                <a:gd name="connsiteY9" fmla="*/ 12573 h 646113"/>
                <a:gd name="connsiteX10" fmla="*/ 244602 w 355564"/>
                <a:gd name="connsiteY10" fmla="*/ 12573 h 646113"/>
                <a:gd name="connsiteX11" fmla="*/ 240259 w 355564"/>
                <a:gd name="connsiteY11" fmla="*/ 10287 h 646113"/>
                <a:gd name="connsiteX12" fmla="*/ 238887 w 355564"/>
                <a:gd name="connsiteY12" fmla="*/ 9601 h 646113"/>
                <a:gd name="connsiteX13" fmla="*/ 235915 w 355564"/>
                <a:gd name="connsiteY13" fmla="*/ 8001 h 646113"/>
                <a:gd name="connsiteX14" fmla="*/ 234315 w 355564"/>
                <a:gd name="connsiteY14" fmla="*/ 7315 h 646113"/>
                <a:gd name="connsiteX15" fmla="*/ 230429 w 355564"/>
                <a:gd name="connsiteY15" fmla="*/ 5486 h 646113"/>
                <a:gd name="connsiteX16" fmla="*/ 227686 w 355564"/>
                <a:gd name="connsiteY16" fmla="*/ 4343 h 646113"/>
                <a:gd name="connsiteX17" fmla="*/ 226314 w 355564"/>
                <a:gd name="connsiteY17" fmla="*/ 3886 h 646113"/>
                <a:gd name="connsiteX18" fmla="*/ 215798 w 355564"/>
                <a:gd name="connsiteY18" fmla="*/ 0 h 646113"/>
                <a:gd name="connsiteX19" fmla="*/ 280949 w 355564"/>
                <a:gd name="connsiteY19" fmla="*/ 70180 h 646113"/>
                <a:gd name="connsiteX20" fmla="*/ 311125 w 355564"/>
                <a:gd name="connsiteY20" fmla="*/ 260833 h 646113"/>
                <a:gd name="connsiteX21" fmla="*/ 209169 w 355564"/>
                <a:gd name="connsiteY21" fmla="*/ 430225 h 646113"/>
                <a:gd name="connsiteX22" fmla="*/ 197510 w 355564"/>
                <a:gd name="connsiteY22" fmla="*/ 449656 h 646113"/>
                <a:gd name="connsiteX23" fmla="*/ 178079 w 355564"/>
                <a:gd name="connsiteY23" fmla="*/ 517779 h 646113"/>
                <a:gd name="connsiteX24" fmla="*/ 157963 w 355564"/>
                <a:gd name="connsiteY24" fmla="*/ 562127 h 646113"/>
                <a:gd name="connsiteX25" fmla="*/ 117500 w 355564"/>
                <a:gd name="connsiteY25" fmla="*/ 601675 h 646113"/>
                <a:gd name="connsiteX26" fmla="*/ 31775 w 355564"/>
                <a:gd name="connsiteY26" fmla="*/ 626135 h 646113"/>
                <a:gd name="connsiteX27" fmla="*/ 0 w 355564"/>
                <a:gd name="connsiteY27" fmla="*/ 625907 h 646113"/>
                <a:gd name="connsiteX28" fmla="*/ 3658 w 355564"/>
                <a:gd name="connsiteY28" fmla="*/ 627736 h 646113"/>
                <a:gd name="connsiteX29" fmla="*/ 3886 w 355564"/>
                <a:gd name="connsiteY29" fmla="*/ 627736 h 646113"/>
                <a:gd name="connsiteX30" fmla="*/ 5258 w 355564"/>
                <a:gd name="connsiteY30" fmla="*/ 628193 h 646113"/>
                <a:gd name="connsiteX31" fmla="*/ 5715 w 355564"/>
                <a:gd name="connsiteY31" fmla="*/ 628421 h 646113"/>
                <a:gd name="connsiteX32" fmla="*/ 7772 w 355564"/>
                <a:gd name="connsiteY32" fmla="*/ 629107 h 646113"/>
                <a:gd name="connsiteX33" fmla="*/ 9144 w 355564"/>
                <a:gd name="connsiteY33" fmla="*/ 629564 h 646113"/>
                <a:gd name="connsiteX34" fmla="*/ 10058 w 355564"/>
                <a:gd name="connsiteY34" fmla="*/ 629793 h 646113"/>
                <a:gd name="connsiteX35" fmla="*/ 12573 w 355564"/>
                <a:gd name="connsiteY35" fmla="*/ 630479 h 646113"/>
                <a:gd name="connsiteX36" fmla="*/ 58293 w 355564"/>
                <a:gd name="connsiteY36" fmla="*/ 642137 h 646113"/>
                <a:gd name="connsiteX37" fmla="*/ 69494 w 355564"/>
                <a:gd name="connsiteY37" fmla="*/ 644195 h 646113"/>
                <a:gd name="connsiteX38" fmla="*/ 80696 w 355564"/>
                <a:gd name="connsiteY38" fmla="*/ 645566 h 646113"/>
                <a:gd name="connsiteX39" fmla="*/ 91897 w 355564"/>
                <a:gd name="connsiteY39" fmla="*/ 646024 h 646113"/>
                <a:gd name="connsiteX40" fmla="*/ 102870 w 355564"/>
                <a:gd name="connsiteY40" fmla="*/ 645566 h 646113"/>
                <a:gd name="connsiteX41" fmla="*/ 120701 w 355564"/>
                <a:gd name="connsiteY41" fmla="*/ 646024 h 646113"/>
                <a:gd name="connsiteX42" fmla="*/ 143332 w 355564"/>
                <a:gd name="connsiteY42" fmla="*/ 644195 h 646113"/>
                <a:gd name="connsiteX43" fmla="*/ 185623 w 355564"/>
                <a:gd name="connsiteY43" fmla="*/ 632993 h 646113"/>
                <a:gd name="connsiteX44" fmla="*/ 190652 w 355564"/>
                <a:gd name="connsiteY44" fmla="*/ 630936 h 646113"/>
                <a:gd name="connsiteX45" fmla="*/ 206426 w 355564"/>
                <a:gd name="connsiteY45" fmla="*/ 618363 h 646113"/>
                <a:gd name="connsiteX46" fmla="*/ 209626 w 355564"/>
                <a:gd name="connsiteY46" fmla="*/ 602818 h 646113"/>
                <a:gd name="connsiteX47" fmla="*/ 209398 w 355564"/>
                <a:gd name="connsiteY47" fmla="*/ 595503 h 646113"/>
                <a:gd name="connsiteX48" fmla="*/ 207569 w 355564"/>
                <a:gd name="connsiteY48" fmla="*/ 576529 h 646113"/>
                <a:gd name="connsiteX49" fmla="*/ 206883 w 355564"/>
                <a:gd name="connsiteY49" fmla="*/ 572872 h 646113"/>
                <a:gd name="connsiteX50" fmla="*/ 204368 w 355564"/>
                <a:gd name="connsiteY50" fmla="*/ 556870 h 646113"/>
                <a:gd name="connsiteX51" fmla="*/ 205283 w 355564"/>
                <a:gd name="connsiteY51" fmla="*/ 526923 h 646113"/>
                <a:gd name="connsiteX52" fmla="*/ 206654 w 355564"/>
                <a:gd name="connsiteY52" fmla="*/ 521208 h 646113"/>
                <a:gd name="connsiteX53" fmla="*/ 207797 w 355564"/>
                <a:gd name="connsiteY53" fmla="*/ 517550 h 646113"/>
                <a:gd name="connsiteX54" fmla="*/ 209398 w 355564"/>
                <a:gd name="connsiteY54" fmla="*/ 512978 h 646113"/>
                <a:gd name="connsiteX55" fmla="*/ 211455 w 355564"/>
                <a:gd name="connsiteY55" fmla="*/ 508406 h 646113"/>
                <a:gd name="connsiteX56" fmla="*/ 221971 w 355564"/>
                <a:gd name="connsiteY56" fmla="*/ 492404 h 646113"/>
                <a:gd name="connsiteX57" fmla="*/ 222656 w 355564"/>
                <a:gd name="connsiteY57" fmla="*/ 491719 h 646113"/>
                <a:gd name="connsiteX58" fmla="*/ 232029 w 355564"/>
                <a:gd name="connsiteY58" fmla="*/ 482117 h 646113"/>
                <a:gd name="connsiteX59" fmla="*/ 277978 w 355564"/>
                <a:gd name="connsiteY59" fmla="*/ 434340 h 646113"/>
                <a:gd name="connsiteX60" fmla="*/ 283921 w 355564"/>
                <a:gd name="connsiteY60" fmla="*/ 427025 h 646113"/>
                <a:gd name="connsiteX61" fmla="*/ 288493 w 355564"/>
                <a:gd name="connsiteY61" fmla="*/ 421081 h 646113"/>
                <a:gd name="connsiteX62" fmla="*/ 310210 w 355564"/>
                <a:gd name="connsiteY62" fmla="*/ 390677 h 646113"/>
                <a:gd name="connsiteX63" fmla="*/ 328270 w 355564"/>
                <a:gd name="connsiteY63" fmla="*/ 358216 h 646113"/>
                <a:gd name="connsiteX64" fmla="*/ 334213 w 355564"/>
                <a:gd name="connsiteY64" fmla="*/ 344500 h 646113"/>
                <a:gd name="connsiteX65" fmla="*/ 341300 w 355564"/>
                <a:gd name="connsiteY65" fmla="*/ 323240 h 646113"/>
                <a:gd name="connsiteX66" fmla="*/ 345415 w 355564"/>
                <a:gd name="connsiteY66" fmla="*/ 307010 h 646113"/>
                <a:gd name="connsiteX67" fmla="*/ 350215 w 355564"/>
                <a:gd name="connsiteY67" fmla="*/ 282550 h 646113"/>
                <a:gd name="connsiteX68" fmla="*/ 351587 w 355564"/>
                <a:gd name="connsiteY68" fmla="*/ 274320 h 646113"/>
                <a:gd name="connsiteX69" fmla="*/ 353644 w 355564"/>
                <a:gd name="connsiteY69" fmla="*/ 257861 h 646113"/>
                <a:gd name="connsiteX70" fmla="*/ 354330 w 355564"/>
                <a:gd name="connsiteY70" fmla="*/ 249631 h 646113"/>
                <a:gd name="connsiteX71" fmla="*/ 355016 w 355564"/>
                <a:gd name="connsiteY71" fmla="*/ 199111 h 646113"/>
                <a:gd name="connsiteX72" fmla="*/ 355016 w 355564"/>
                <a:gd name="connsiteY72" fmla="*/ 190652 h 64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55564" h="646113">
                  <a:moveTo>
                    <a:pt x="355016" y="190652"/>
                  </a:moveTo>
                  <a:cubicBezTo>
                    <a:pt x="354559" y="185623"/>
                    <a:pt x="354101" y="180823"/>
                    <a:pt x="353416" y="176022"/>
                  </a:cubicBezTo>
                  <a:cubicBezTo>
                    <a:pt x="351587" y="161620"/>
                    <a:pt x="348615" y="147904"/>
                    <a:pt x="344500" y="135103"/>
                  </a:cubicBezTo>
                  <a:cubicBezTo>
                    <a:pt x="343814" y="133045"/>
                    <a:pt x="343129" y="130759"/>
                    <a:pt x="342443" y="128702"/>
                  </a:cubicBezTo>
                  <a:cubicBezTo>
                    <a:pt x="341071" y="124358"/>
                    <a:pt x="339471" y="120244"/>
                    <a:pt x="337642" y="116129"/>
                  </a:cubicBezTo>
                  <a:cubicBezTo>
                    <a:pt x="336728" y="114071"/>
                    <a:pt x="335813" y="112014"/>
                    <a:pt x="335128" y="109957"/>
                  </a:cubicBezTo>
                  <a:cubicBezTo>
                    <a:pt x="331470" y="101956"/>
                    <a:pt x="327355" y="94183"/>
                    <a:pt x="322783" y="86868"/>
                  </a:cubicBezTo>
                  <a:cubicBezTo>
                    <a:pt x="312496" y="70180"/>
                    <a:pt x="299695" y="55093"/>
                    <a:pt x="284607" y="41605"/>
                  </a:cubicBezTo>
                  <a:cubicBezTo>
                    <a:pt x="281178" y="38633"/>
                    <a:pt x="277749" y="35662"/>
                    <a:pt x="274091" y="32690"/>
                  </a:cubicBezTo>
                  <a:cubicBezTo>
                    <a:pt x="264947" y="25603"/>
                    <a:pt x="255118" y="18745"/>
                    <a:pt x="244602" y="12573"/>
                  </a:cubicBezTo>
                  <a:cubicBezTo>
                    <a:pt x="244602" y="12573"/>
                    <a:pt x="244602" y="12573"/>
                    <a:pt x="244602" y="12573"/>
                  </a:cubicBezTo>
                  <a:cubicBezTo>
                    <a:pt x="243230" y="11659"/>
                    <a:pt x="241859" y="10973"/>
                    <a:pt x="240259" y="10287"/>
                  </a:cubicBezTo>
                  <a:cubicBezTo>
                    <a:pt x="239801" y="10058"/>
                    <a:pt x="239344" y="9830"/>
                    <a:pt x="238887" y="9601"/>
                  </a:cubicBezTo>
                  <a:cubicBezTo>
                    <a:pt x="237973" y="9144"/>
                    <a:pt x="236830" y="8687"/>
                    <a:pt x="235915" y="8001"/>
                  </a:cubicBezTo>
                  <a:cubicBezTo>
                    <a:pt x="235458" y="7772"/>
                    <a:pt x="234772" y="7544"/>
                    <a:pt x="234315" y="7315"/>
                  </a:cubicBezTo>
                  <a:cubicBezTo>
                    <a:pt x="232943" y="6629"/>
                    <a:pt x="231800" y="6172"/>
                    <a:pt x="230429" y="5486"/>
                  </a:cubicBezTo>
                  <a:cubicBezTo>
                    <a:pt x="229514" y="5029"/>
                    <a:pt x="228600" y="4801"/>
                    <a:pt x="227686" y="4343"/>
                  </a:cubicBezTo>
                  <a:cubicBezTo>
                    <a:pt x="227228" y="4115"/>
                    <a:pt x="226771" y="3886"/>
                    <a:pt x="226314" y="3886"/>
                  </a:cubicBezTo>
                  <a:cubicBezTo>
                    <a:pt x="222885" y="2515"/>
                    <a:pt x="219456" y="1143"/>
                    <a:pt x="215798" y="0"/>
                  </a:cubicBezTo>
                  <a:cubicBezTo>
                    <a:pt x="240716" y="20345"/>
                    <a:pt x="262661" y="42748"/>
                    <a:pt x="280949" y="70180"/>
                  </a:cubicBezTo>
                  <a:cubicBezTo>
                    <a:pt x="318211" y="125730"/>
                    <a:pt x="328498" y="196367"/>
                    <a:pt x="311125" y="260833"/>
                  </a:cubicBezTo>
                  <a:cubicBezTo>
                    <a:pt x="293522" y="325755"/>
                    <a:pt x="249860" y="378333"/>
                    <a:pt x="209169" y="430225"/>
                  </a:cubicBezTo>
                  <a:cubicBezTo>
                    <a:pt x="204826" y="436397"/>
                    <a:pt x="200939" y="442798"/>
                    <a:pt x="197510" y="449656"/>
                  </a:cubicBezTo>
                  <a:cubicBezTo>
                    <a:pt x="189509" y="472059"/>
                    <a:pt x="185852" y="495605"/>
                    <a:pt x="178079" y="517779"/>
                  </a:cubicBezTo>
                  <a:cubicBezTo>
                    <a:pt x="172822" y="532867"/>
                    <a:pt x="167107" y="548869"/>
                    <a:pt x="157963" y="562127"/>
                  </a:cubicBezTo>
                  <a:cubicBezTo>
                    <a:pt x="146761" y="578358"/>
                    <a:pt x="134188" y="590931"/>
                    <a:pt x="117500" y="601675"/>
                  </a:cubicBezTo>
                  <a:cubicBezTo>
                    <a:pt x="91897" y="618134"/>
                    <a:pt x="61265" y="623164"/>
                    <a:pt x="31775" y="626135"/>
                  </a:cubicBezTo>
                  <a:cubicBezTo>
                    <a:pt x="21031" y="627278"/>
                    <a:pt x="10516" y="627050"/>
                    <a:pt x="0" y="625907"/>
                  </a:cubicBezTo>
                  <a:cubicBezTo>
                    <a:pt x="1143" y="626593"/>
                    <a:pt x="2286" y="627050"/>
                    <a:pt x="3658" y="627736"/>
                  </a:cubicBezTo>
                  <a:cubicBezTo>
                    <a:pt x="3658" y="627736"/>
                    <a:pt x="3886" y="627736"/>
                    <a:pt x="3886" y="627736"/>
                  </a:cubicBezTo>
                  <a:cubicBezTo>
                    <a:pt x="4343" y="627964"/>
                    <a:pt x="4801" y="628193"/>
                    <a:pt x="5258" y="628193"/>
                  </a:cubicBezTo>
                  <a:cubicBezTo>
                    <a:pt x="5486" y="628193"/>
                    <a:pt x="5486" y="628193"/>
                    <a:pt x="5715" y="628421"/>
                  </a:cubicBezTo>
                  <a:cubicBezTo>
                    <a:pt x="6401" y="628650"/>
                    <a:pt x="7087" y="628879"/>
                    <a:pt x="7772" y="629107"/>
                  </a:cubicBezTo>
                  <a:cubicBezTo>
                    <a:pt x="8230" y="629336"/>
                    <a:pt x="8687" y="629336"/>
                    <a:pt x="9144" y="629564"/>
                  </a:cubicBezTo>
                  <a:cubicBezTo>
                    <a:pt x="9373" y="629564"/>
                    <a:pt x="9830" y="629793"/>
                    <a:pt x="10058" y="629793"/>
                  </a:cubicBezTo>
                  <a:cubicBezTo>
                    <a:pt x="10744" y="630022"/>
                    <a:pt x="11659" y="630250"/>
                    <a:pt x="12573" y="630479"/>
                  </a:cubicBezTo>
                  <a:cubicBezTo>
                    <a:pt x="27889" y="634822"/>
                    <a:pt x="43205" y="639166"/>
                    <a:pt x="58293" y="642137"/>
                  </a:cubicBezTo>
                  <a:cubicBezTo>
                    <a:pt x="62179" y="642823"/>
                    <a:pt x="65837" y="643509"/>
                    <a:pt x="69494" y="644195"/>
                  </a:cubicBezTo>
                  <a:cubicBezTo>
                    <a:pt x="73152" y="644652"/>
                    <a:pt x="77038" y="645109"/>
                    <a:pt x="80696" y="645566"/>
                  </a:cubicBezTo>
                  <a:cubicBezTo>
                    <a:pt x="84353" y="645795"/>
                    <a:pt x="88240" y="646024"/>
                    <a:pt x="91897" y="646024"/>
                  </a:cubicBezTo>
                  <a:cubicBezTo>
                    <a:pt x="95555" y="646024"/>
                    <a:pt x="99212" y="645795"/>
                    <a:pt x="102870" y="645566"/>
                  </a:cubicBezTo>
                  <a:cubicBezTo>
                    <a:pt x="109042" y="646024"/>
                    <a:pt x="114986" y="646252"/>
                    <a:pt x="120701" y="646024"/>
                  </a:cubicBezTo>
                  <a:cubicBezTo>
                    <a:pt x="128473" y="645795"/>
                    <a:pt x="136017" y="645338"/>
                    <a:pt x="143332" y="644195"/>
                  </a:cubicBezTo>
                  <a:cubicBezTo>
                    <a:pt x="157963" y="642137"/>
                    <a:pt x="171907" y="638251"/>
                    <a:pt x="185623" y="632993"/>
                  </a:cubicBezTo>
                  <a:cubicBezTo>
                    <a:pt x="187223" y="632308"/>
                    <a:pt x="189052" y="631622"/>
                    <a:pt x="190652" y="630936"/>
                  </a:cubicBezTo>
                  <a:cubicBezTo>
                    <a:pt x="197968" y="627964"/>
                    <a:pt x="203225" y="623849"/>
                    <a:pt x="206426" y="618363"/>
                  </a:cubicBezTo>
                  <a:cubicBezTo>
                    <a:pt x="208940" y="614020"/>
                    <a:pt x="209855" y="608990"/>
                    <a:pt x="209626" y="602818"/>
                  </a:cubicBezTo>
                  <a:cubicBezTo>
                    <a:pt x="209626" y="600304"/>
                    <a:pt x="209398" y="597789"/>
                    <a:pt x="209398" y="595503"/>
                  </a:cubicBezTo>
                  <a:cubicBezTo>
                    <a:pt x="209169" y="589102"/>
                    <a:pt x="208712" y="582701"/>
                    <a:pt x="207569" y="576529"/>
                  </a:cubicBezTo>
                  <a:cubicBezTo>
                    <a:pt x="207340" y="575386"/>
                    <a:pt x="207112" y="574015"/>
                    <a:pt x="206883" y="572872"/>
                  </a:cubicBezTo>
                  <a:cubicBezTo>
                    <a:pt x="205740" y="567385"/>
                    <a:pt x="204826" y="562127"/>
                    <a:pt x="204368" y="556870"/>
                  </a:cubicBezTo>
                  <a:cubicBezTo>
                    <a:pt x="203225" y="546354"/>
                    <a:pt x="203454" y="536524"/>
                    <a:pt x="205283" y="526923"/>
                  </a:cubicBezTo>
                  <a:cubicBezTo>
                    <a:pt x="205740" y="525094"/>
                    <a:pt x="206197" y="523037"/>
                    <a:pt x="206654" y="521208"/>
                  </a:cubicBezTo>
                  <a:cubicBezTo>
                    <a:pt x="207112" y="519836"/>
                    <a:pt x="207340" y="518693"/>
                    <a:pt x="207797" y="517550"/>
                  </a:cubicBezTo>
                  <a:cubicBezTo>
                    <a:pt x="208255" y="515950"/>
                    <a:pt x="208940" y="514579"/>
                    <a:pt x="209398" y="512978"/>
                  </a:cubicBezTo>
                  <a:cubicBezTo>
                    <a:pt x="210083" y="511378"/>
                    <a:pt x="210769" y="510007"/>
                    <a:pt x="211455" y="508406"/>
                  </a:cubicBezTo>
                  <a:cubicBezTo>
                    <a:pt x="214198" y="502920"/>
                    <a:pt x="217627" y="497434"/>
                    <a:pt x="221971" y="492404"/>
                  </a:cubicBezTo>
                  <a:cubicBezTo>
                    <a:pt x="222199" y="492176"/>
                    <a:pt x="222428" y="491947"/>
                    <a:pt x="222656" y="491719"/>
                  </a:cubicBezTo>
                  <a:cubicBezTo>
                    <a:pt x="225400" y="488518"/>
                    <a:pt x="228600" y="485318"/>
                    <a:pt x="232029" y="482117"/>
                  </a:cubicBezTo>
                  <a:cubicBezTo>
                    <a:pt x="248488" y="467487"/>
                    <a:pt x="263804" y="451256"/>
                    <a:pt x="277978" y="434340"/>
                  </a:cubicBezTo>
                  <a:cubicBezTo>
                    <a:pt x="280035" y="431825"/>
                    <a:pt x="282092" y="429539"/>
                    <a:pt x="283921" y="427025"/>
                  </a:cubicBezTo>
                  <a:cubicBezTo>
                    <a:pt x="285521" y="424967"/>
                    <a:pt x="287122" y="423139"/>
                    <a:pt x="288493" y="421081"/>
                  </a:cubicBezTo>
                  <a:cubicBezTo>
                    <a:pt x="296266" y="411251"/>
                    <a:pt x="303581" y="400964"/>
                    <a:pt x="310210" y="390677"/>
                  </a:cubicBezTo>
                  <a:cubicBezTo>
                    <a:pt x="316840" y="380162"/>
                    <a:pt x="323012" y="369418"/>
                    <a:pt x="328270" y="358216"/>
                  </a:cubicBezTo>
                  <a:cubicBezTo>
                    <a:pt x="330327" y="353644"/>
                    <a:pt x="332384" y="349301"/>
                    <a:pt x="334213" y="344500"/>
                  </a:cubicBezTo>
                  <a:cubicBezTo>
                    <a:pt x="336956" y="337642"/>
                    <a:pt x="339242" y="330556"/>
                    <a:pt x="341300" y="323240"/>
                  </a:cubicBezTo>
                  <a:cubicBezTo>
                    <a:pt x="342671" y="317754"/>
                    <a:pt x="344043" y="312496"/>
                    <a:pt x="345415" y="307010"/>
                  </a:cubicBezTo>
                  <a:cubicBezTo>
                    <a:pt x="347243" y="298780"/>
                    <a:pt x="348844" y="290779"/>
                    <a:pt x="350215" y="282550"/>
                  </a:cubicBezTo>
                  <a:cubicBezTo>
                    <a:pt x="350672" y="279806"/>
                    <a:pt x="351130" y="277063"/>
                    <a:pt x="351587" y="274320"/>
                  </a:cubicBezTo>
                  <a:cubicBezTo>
                    <a:pt x="352501" y="268834"/>
                    <a:pt x="353187" y="263347"/>
                    <a:pt x="353644" y="257861"/>
                  </a:cubicBezTo>
                  <a:cubicBezTo>
                    <a:pt x="353873" y="255118"/>
                    <a:pt x="354101" y="252374"/>
                    <a:pt x="354330" y="249631"/>
                  </a:cubicBezTo>
                  <a:cubicBezTo>
                    <a:pt x="355702" y="232943"/>
                    <a:pt x="355930" y="216256"/>
                    <a:pt x="355016" y="199111"/>
                  </a:cubicBezTo>
                  <a:cubicBezTo>
                    <a:pt x="355473" y="196367"/>
                    <a:pt x="355244" y="193396"/>
                    <a:pt x="355016" y="190652"/>
                  </a:cubicBezTo>
                  <a:close/>
                </a:path>
              </a:pathLst>
            </a:custGeom>
            <a:solidFill>
              <a:srgbClr val="FFFFFF"/>
            </a:solidFill>
            <a:ln w="2286" cap="flat">
              <a:noFill/>
              <a:prstDash val="solid"/>
              <a:miter/>
            </a:ln>
          </p:spPr>
          <p:txBody>
            <a:bodyPr rtlCol="0" anchor="ctr"/>
            <a:lstStyle/>
            <a:p>
              <a:endParaRPr lang="en-US"/>
            </a:p>
          </p:txBody>
        </p:sp>
        <p:sp>
          <p:nvSpPr>
            <p:cNvPr id="141" name="Freeform 2109">
              <a:extLst>
                <a:ext uri="{FF2B5EF4-FFF2-40B4-BE49-F238E27FC236}">
                  <a16:creationId xmlns:a16="http://schemas.microsoft.com/office/drawing/2014/main" id="{D5FCFE06-B7C0-15DB-8307-F882B8B0732D}"/>
                </a:ext>
              </a:extLst>
            </p:cNvPr>
            <p:cNvSpPr/>
            <p:nvPr/>
          </p:nvSpPr>
          <p:spPr>
            <a:xfrm>
              <a:off x="2590876" y="4522670"/>
              <a:ext cx="168533" cy="173883"/>
            </a:xfrm>
            <a:custGeom>
              <a:avLst/>
              <a:gdLst>
                <a:gd name="connsiteX0" fmla="*/ 153976 w 168533"/>
                <a:gd name="connsiteY0" fmla="*/ 133683 h 173883"/>
                <a:gd name="connsiteX1" fmla="*/ 153291 w 168533"/>
                <a:gd name="connsiteY1" fmla="*/ 112880 h 173883"/>
                <a:gd name="connsiteX2" fmla="*/ 159691 w 168533"/>
                <a:gd name="connsiteY2" fmla="*/ 76304 h 173883"/>
                <a:gd name="connsiteX3" fmla="*/ 167464 w 168533"/>
                <a:gd name="connsiteY3" fmla="*/ 55959 h 173883"/>
                <a:gd name="connsiteX4" fmla="*/ 79910 w 168533"/>
                <a:gd name="connsiteY4" fmla="*/ 409 h 173883"/>
                <a:gd name="connsiteX5" fmla="*/ 357 w 168533"/>
                <a:gd name="connsiteY5" fmla="*/ 90706 h 173883"/>
                <a:gd name="connsiteX6" fmla="*/ 10187 w 168533"/>
                <a:gd name="connsiteY6" fmla="*/ 127968 h 173883"/>
                <a:gd name="connsiteX7" fmla="*/ 83339 w 168533"/>
                <a:gd name="connsiteY7" fmla="*/ 173687 h 173883"/>
                <a:gd name="connsiteX8" fmla="*/ 153976 w 168533"/>
                <a:gd name="connsiteY8" fmla="*/ 133683 h 17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33" h="173883">
                  <a:moveTo>
                    <a:pt x="153976" y="133683"/>
                  </a:moveTo>
                  <a:cubicBezTo>
                    <a:pt x="158091" y="125224"/>
                    <a:pt x="158777" y="120652"/>
                    <a:pt x="153291" y="112880"/>
                  </a:cubicBezTo>
                  <a:cubicBezTo>
                    <a:pt x="142775" y="97792"/>
                    <a:pt x="144604" y="87277"/>
                    <a:pt x="159691" y="76304"/>
                  </a:cubicBezTo>
                  <a:cubicBezTo>
                    <a:pt x="167692" y="70589"/>
                    <a:pt x="170207" y="63731"/>
                    <a:pt x="167464" y="55959"/>
                  </a:cubicBezTo>
                  <a:cubicBezTo>
                    <a:pt x="158548" y="30584"/>
                    <a:pt x="142089" y="-4163"/>
                    <a:pt x="79910" y="409"/>
                  </a:cubicBezTo>
                  <a:cubicBezTo>
                    <a:pt x="30304" y="4295"/>
                    <a:pt x="1272" y="38814"/>
                    <a:pt x="357" y="90706"/>
                  </a:cubicBezTo>
                  <a:cubicBezTo>
                    <a:pt x="-1472" y="103050"/>
                    <a:pt x="4015" y="115623"/>
                    <a:pt x="10187" y="127968"/>
                  </a:cubicBezTo>
                  <a:cubicBezTo>
                    <a:pt x="26189" y="160429"/>
                    <a:pt x="50649" y="171630"/>
                    <a:pt x="83339" y="173687"/>
                  </a:cubicBezTo>
                  <a:cubicBezTo>
                    <a:pt x="113286" y="175745"/>
                    <a:pt x="140489" y="161572"/>
                    <a:pt x="153976" y="133683"/>
                  </a:cubicBezTo>
                  <a:close/>
                </a:path>
              </a:pathLst>
            </a:custGeom>
            <a:solidFill>
              <a:srgbClr val="FFFFFF"/>
            </a:solidFill>
            <a:ln w="2286" cap="flat">
              <a:noFill/>
              <a:prstDash val="solid"/>
              <a:miter/>
            </a:ln>
          </p:spPr>
          <p:txBody>
            <a:bodyPr rtlCol="0" anchor="ctr"/>
            <a:lstStyle/>
            <a:p>
              <a:endParaRPr lang="en-US"/>
            </a:p>
          </p:txBody>
        </p:sp>
        <p:sp>
          <p:nvSpPr>
            <p:cNvPr id="142" name="Freeform 2110">
              <a:extLst>
                <a:ext uri="{FF2B5EF4-FFF2-40B4-BE49-F238E27FC236}">
                  <a16:creationId xmlns:a16="http://schemas.microsoft.com/office/drawing/2014/main" id="{2D8A5034-E460-E74D-6160-E46EDAB0964A}"/>
                </a:ext>
              </a:extLst>
            </p:cNvPr>
            <p:cNvSpPr/>
            <p:nvPr/>
          </p:nvSpPr>
          <p:spPr>
            <a:xfrm>
              <a:off x="3107183" y="5072176"/>
              <a:ext cx="221056" cy="177850"/>
            </a:xfrm>
            <a:custGeom>
              <a:avLst/>
              <a:gdLst>
                <a:gd name="connsiteX0" fmla="*/ 187223 w 221056"/>
                <a:gd name="connsiteY0" fmla="*/ 82982 h 177850"/>
                <a:gd name="connsiteX1" fmla="*/ 92583 w 221056"/>
                <a:gd name="connsiteY1" fmla="*/ 134874 h 177850"/>
                <a:gd name="connsiteX2" fmla="*/ 0 w 221056"/>
                <a:gd name="connsiteY2" fmla="*/ 94412 h 177850"/>
                <a:gd name="connsiteX3" fmla="*/ 0 w 221056"/>
                <a:gd name="connsiteY3" fmla="*/ 94412 h 177850"/>
                <a:gd name="connsiteX4" fmla="*/ 914 w 221056"/>
                <a:gd name="connsiteY4" fmla="*/ 98069 h 177850"/>
                <a:gd name="connsiteX5" fmla="*/ 1372 w 221056"/>
                <a:gd name="connsiteY5" fmla="*/ 99441 h 177850"/>
                <a:gd name="connsiteX6" fmla="*/ 2286 w 221056"/>
                <a:gd name="connsiteY6" fmla="*/ 102641 h 177850"/>
                <a:gd name="connsiteX7" fmla="*/ 2743 w 221056"/>
                <a:gd name="connsiteY7" fmla="*/ 104470 h 177850"/>
                <a:gd name="connsiteX8" fmla="*/ 3886 w 221056"/>
                <a:gd name="connsiteY8" fmla="*/ 107442 h 177850"/>
                <a:gd name="connsiteX9" fmla="*/ 4572 w 221056"/>
                <a:gd name="connsiteY9" fmla="*/ 109499 h 177850"/>
                <a:gd name="connsiteX10" fmla="*/ 5715 w 221056"/>
                <a:gd name="connsiteY10" fmla="*/ 112242 h 177850"/>
                <a:gd name="connsiteX11" fmla="*/ 6629 w 221056"/>
                <a:gd name="connsiteY11" fmla="*/ 114528 h 177850"/>
                <a:gd name="connsiteX12" fmla="*/ 7772 w 221056"/>
                <a:gd name="connsiteY12" fmla="*/ 117043 h 177850"/>
                <a:gd name="connsiteX13" fmla="*/ 8915 w 221056"/>
                <a:gd name="connsiteY13" fmla="*/ 119558 h 177850"/>
                <a:gd name="connsiteX14" fmla="*/ 10058 w 221056"/>
                <a:gd name="connsiteY14" fmla="*/ 121615 h 177850"/>
                <a:gd name="connsiteX15" fmla="*/ 11659 w 221056"/>
                <a:gd name="connsiteY15" fmla="*/ 124587 h 177850"/>
                <a:gd name="connsiteX16" fmla="*/ 12573 w 221056"/>
                <a:gd name="connsiteY16" fmla="*/ 126187 h 177850"/>
                <a:gd name="connsiteX17" fmla="*/ 15316 w 221056"/>
                <a:gd name="connsiteY17" fmla="*/ 130530 h 177850"/>
                <a:gd name="connsiteX18" fmla="*/ 24917 w 221056"/>
                <a:gd name="connsiteY18" fmla="*/ 142646 h 177850"/>
                <a:gd name="connsiteX19" fmla="*/ 56921 w 221056"/>
                <a:gd name="connsiteY19" fmla="*/ 165278 h 177850"/>
                <a:gd name="connsiteX20" fmla="*/ 66751 w 221056"/>
                <a:gd name="connsiteY20" fmla="*/ 169164 h 177850"/>
                <a:gd name="connsiteX21" fmla="*/ 80467 w 221056"/>
                <a:gd name="connsiteY21" fmla="*/ 173050 h 177850"/>
                <a:gd name="connsiteX22" fmla="*/ 91211 w 221056"/>
                <a:gd name="connsiteY22" fmla="*/ 175107 h 177850"/>
                <a:gd name="connsiteX23" fmla="*/ 117043 w 221056"/>
                <a:gd name="connsiteY23" fmla="*/ 177851 h 177850"/>
                <a:gd name="connsiteX24" fmla="*/ 120015 w 221056"/>
                <a:gd name="connsiteY24" fmla="*/ 177851 h 177850"/>
                <a:gd name="connsiteX25" fmla="*/ 125730 w 221056"/>
                <a:gd name="connsiteY25" fmla="*/ 177622 h 177850"/>
                <a:gd name="connsiteX26" fmla="*/ 128473 w 221056"/>
                <a:gd name="connsiteY26" fmla="*/ 177393 h 177850"/>
                <a:gd name="connsiteX27" fmla="*/ 136703 w 221056"/>
                <a:gd name="connsiteY27" fmla="*/ 176022 h 177850"/>
                <a:gd name="connsiteX28" fmla="*/ 142189 w 221056"/>
                <a:gd name="connsiteY28" fmla="*/ 174650 h 177850"/>
                <a:gd name="connsiteX29" fmla="*/ 144932 w 221056"/>
                <a:gd name="connsiteY29" fmla="*/ 173736 h 177850"/>
                <a:gd name="connsiteX30" fmla="*/ 150190 w 221056"/>
                <a:gd name="connsiteY30" fmla="*/ 171678 h 177850"/>
                <a:gd name="connsiteX31" fmla="*/ 155448 w 221056"/>
                <a:gd name="connsiteY31" fmla="*/ 169392 h 177850"/>
                <a:gd name="connsiteX32" fmla="*/ 157963 w 221056"/>
                <a:gd name="connsiteY32" fmla="*/ 168021 h 177850"/>
                <a:gd name="connsiteX33" fmla="*/ 160477 w 221056"/>
                <a:gd name="connsiteY33" fmla="*/ 166649 h 177850"/>
                <a:gd name="connsiteX34" fmla="*/ 177622 w 221056"/>
                <a:gd name="connsiteY34" fmla="*/ 154305 h 177850"/>
                <a:gd name="connsiteX35" fmla="*/ 182651 w 221056"/>
                <a:gd name="connsiteY35" fmla="*/ 149504 h 177850"/>
                <a:gd name="connsiteX36" fmla="*/ 187452 w 221056"/>
                <a:gd name="connsiteY36" fmla="*/ 144475 h 177850"/>
                <a:gd name="connsiteX37" fmla="*/ 192024 w 221056"/>
                <a:gd name="connsiteY37" fmla="*/ 139217 h 177850"/>
                <a:gd name="connsiteX38" fmla="*/ 198653 w 221056"/>
                <a:gd name="connsiteY38" fmla="*/ 131216 h 177850"/>
                <a:gd name="connsiteX39" fmla="*/ 200939 w 221056"/>
                <a:gd name="connsiteY39" fmla="*/ 128473 h 177850"/>
                <a:gd name="connsiteX40" fmla="*/ 200939 w 221056"/>
                <a:gd name="connsiteY40" fmla="*/ 128473 h 177850"/>
                <a:gd name="connsiteX41" fmla="*/ 203911 w 221056"/>
                <a:gd name="connsiteY41" fmla="*/ 124358 h 177850"/>
                <a:gd name="connsiteX42" fmla="*/ 204826 w 221056"/>
                <a:gd name="connsiteY42" fmla="*/ 122987 h 177850"/>
                <a:gd name="connsiteX43" fmla="*/ 206654 w 221056"/>
                <a:gd name="connsiteY43" fmla="*/ 120243 h 177850"/>
                <a:gd name="connsiteX44" fmla="*/ 207797 w 221056"/>
                <a:gd name="connsiteY44" fmla="*/ 118643 h 177850"/>
                <a:gd name="connsiteX45" fmla="*/ 209398 w 221056"/>
                <a:gd name="connsiteY45" fmla="*/ 116129 h 177850"/>
                <a:gd name="connsiteX46" fmla="*/ 210312 w 221056"/>
                <a:gd name="connsiteY46" fmla="*/ 114300 h 177850"/>
                <a:gd name="connsiteX47" fmla="*/ 211684 w 221056"/>
                <a:gd name="connsiteY47" fmla="*/ 111785 h 177850"/>
                <a:gd name="connsiteX48" fmla="*/ 212598 w 221056"/>
                <a:gd name="connsiteY48" fmla="*/ 109728 h 177850"/>
                <a:gd name="connsiteX49" fmla="*/ 213741 w 221056"/>
                <a:gd name="connsiteY49" fmla="*/ 107442 h 177850"/>
                <a:gd name="connsiteX50" fmla="*/ 214655 w 221056"/>
                <a:gd name="connsiteY50" fmla="*/ 105384 h 177850"/>
                <a:gd name="connsiteX51" fmla="*/ 215570 w 221056"/>
                <a:gd name="connsiteY51" fmla="*/ 103098 h 177850"/>
                <a:gd name="connsiteX52" fmla="*/ 216256 w 221056"/>
                <a:gd name="connsiteY52" fmla="*/ 101041 h 177850"/>
                <a:gd name="connsiteX53" fmla="*/ 216941 w 221056"/>
                <a:gd name="connsiteY53" fmla="*/ 98755 h 177850"/>
                <a:gd name="connsiteX54" fmla="*/ 217627 w 221056"/>
                <a:gd name="connsiteY54" fmla="*/ 96698 h 177850"/>
                <a:gd name="connsiteX55" fmla="*/ 218313 w 221056"/>
                <a:gd name="connsiteY55" fmla="*/ 94412 h 177850"/>
                <a:gd name="connsiteX56" fmla="*/ 218770 w 221056"/>
                <a:gd name="connsiteY56" fmla="*/ 92354 h 177850"/>
                <a:gd name="connsiteX57" fmla="*/ 219227 w 221056"/>
                <a:gd name="connsiteY57" fmla="*/ 90068 h 177850"/>
                <a:gd name="connsiteX58" fmla="*/ 219685 w 221056"/>
                <a:gd name="connsiteY58" fmla="*/ 87782 h 177850"/>
                <a:gd name="connsiteX59" fmla="*/ 220142 w 221056"/>
                <a:gd name="connsiteY59" fmla="*/ 85496 h 177850"/>
                <a:gd name="connsiteX60" fmla="*/ 220370 w 221056"/>
                <a:gd name="connsiteY60" fmla="*/ 83210 h 177850"/>
                <a:gd name="connsiteX61" fmla="*/ 220599 w 221056"/>
                <a:gd name="connsiteY61" fmla="*/ 81153 h 177850"/>
                <a:gd name="connsiteX62" fmla="*/ 220828 w 221056"/>
                <a:gd name="connsiteY62" fmla="*/ 78867 h 177850"/>
                <a:gd name="connsiteX63" fmla="*/ 221056 w 221056"/>
                <a:gd name="connsiteY63" fmla="*/ 76809 h 177850"/>
                <a:gd name="connsiteX64" fmla="*/ 221056 w 221056"/>
                <a:gd name="connsiteY64" fmla="*/ 74523 h 177850"/>
                <a:gd name="connsiteX65" fmla="*/ 221056 w 221056"/>
                <a:gd name="connsiteY65" fmla="*/ 72466 h 177850"/>
                <a:gd name="connsiteX66" fmla="*/ 221056 w 221056"/>
                <a:gd name="connsiteY66" fmla="*/ 69951 h 177850"/>
                <a:gd name="connsiteX67" fmla="*/ 221056 w 221056"/>
                <a:gd name="connsiteY67" fmla="*/ 68123 h 177850"/>
                <a:gd name="connsiteX68" fmla="*/ 220828 w 221056"/>
                <a:gd name="connsiteY68" fmla="*/ 65608 h 177850"/>
                <a:gd name="connsiteX69" fmla="*/ 220599 w 221056"/>
                <a:gd name="connsiteY69" fmla="*/ 64008 h 177850"/>
                <a:gd name="connsiteX70" fmla="*/ 220370 w 221056"/>
                <a:gd name="connsiteY70" fmla="*/ 61265 h 177850"/>
                <a:gd name="connsiteX71" fmla="*/ 220142 w 221056"/>
                <a:gd name="connsiteY71" fmla="*/ 59893 h 177850"/>
                <a:gd name="connsiteX72" fmla="*/ 219685 w 221056"/>
                <a:gd name="connsiteY72" fmla="*/ 56921 h 177850"/>
                <a:gd name="connsiteX73" fmla="*/ 219456 w 221056"/>
                <a:gd name="connsiteY73" fmla="*/ 56007 h 177850"/>
                <a:gd name="connsiteX74" fmla="*/ 218770 w 221056"/>
                <a:gd name="connsiteY74" fmla="*/ 52578 h 177850"/>
                <a:gd name="connsiteX75" fmla="*/ 218770 w 221056"/>
                <a:gd name="connsiteY75" fmla="*/ 52349 h 177850"/>
                <a:gd name="connsiteX76" fmla="*/ 207112 w 221056"/>
                <a:gd name="connsiteY76" fmla="*/ 20574 h 177850"/>
                <a:gd name="connsiteX77" fmla="*/ 207112 w 221056"/>
                <a:gd name="connsiteY77" fmla="*/ 20574 h 177850"/>
                <a:gd name="connsiteX78" fmla="*/ 205054 w 221056"/>
                <a:gd name="connsiteY78" fmla="*/ 16916 h 177850"/>
                <a:gd name="connsiteX79" fmla="*/ 205054 w 221056"/>
                <a:gd name="connsiteY79" fmla="*/ 16916 h 177850"/>
                <a:gd name="connsiteX80" fmla="*/ 202997 w 221056"/>
                <a:gd name="connsiteY80" fmla="*/ 13259 h 177850"/>
                <a:gd name="connsiteX81" fmla="*/ 202997 w 221056"/>
                <a:gd name="connsiteY81" fmla="*/ 13259 h 177850"/>
                <a:gd name="connsiteX82" fmla="*/ 200711 w 221056"/>
                <a:gd name="connsiteY82" fmla="*/ 9830 h 177850"/>
                <a:gd name="connsiteX83" fmla="*/ 200711 w 221056"/>
                <a:gd name="connsiteY83" fmla="*/ 9830 h 177850"/>
                <a:gd name="connsiteX84" fmla="*/ 198425 w 221056"/>
                <a:gd name="connsiteY84" fmla="*/ 6401 h 177850"/>
                <a:gd name="connsiteX85" fmla="*/ 198425 w 221056"/>
                <a:gd name="connsiteY85" fmla="*/ 6401 h 177850"/>
                <a:gd name="connsiteX86" fmla="*/ 195910 w 221056"/>
                <a:gd name="connsiteY86" fmla="*/ 3200 h 177850"/>
                <a:gd name="connsiteX87" fmla="*/ 195910 w 221056"/>
                <a:gd name="connsiteY87" fmla="*/ 3200 h 177850"/>
                <a:gd name="connsiteX88" fmla="*/ 193396 w 221056"/>
                <a:gd name="connsiteY88" fmla="*/ 0 h 177850"/>
                <a:gd name="connsiteX89" fmla="*/ 187223 w 221056"/>
                <a:gd name="connsiteY89" fmla="*/ 82982 h 1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1056" h="177850">
                  <a:moveTo>
                    <a:pt x="187223" y="82982"/>
                  </a:moveTo>
                  <a:cubicBezTo>
                    <a:pt x="166878" y="114986"/>
                    <a:pt x="130759" y="135788"/>
                    <a:pt x="92583" y="134874"/>
                  </a:cubicBezTo>
                  <a:cubicBezTo>
                    <a:pt x="57836" y="133959"/>
                    <a:pt x="24460" y="118643"/>
                    <a:pt x="0" y="94412"/>
                  </a:cubicBezTo>
                  <a:cubicBezTo>
                    <a:pt x="0" y="94412"/>
                    <a:pt x="0" y="94412"/>
                    <a:pt x="0" y="94412"/>
                  </a:cubicBezTo>
                  <a:cubicBezTo>
                    <a:pt x="229" y="95555"/>
                    <a:pt x="686" y="96926"/>
                    <a:pt x="914" y="98069"/>
                  </a:cubicBezTo>
                  <a:cubicBezTo>
                    <a:pt x="1143" y="98526"/>
                    <a:pt x="1143" y="98984"/>
                    <a:pt x="1372" y="99441"/>
                  </a:cubicBezTo>
                  <a:cubicBezTo>
                    <a:pt x="1600" y="100584"/>
                    <a:pt x="2057" y="101498"/>
                    <a:pt x="2286" y="102641"/>
                  </a:cubicBezTo>
                  <a:cubicBezTo>
                    <a:pt x="2515" y="103327"/>
                    <a:pt x="2743" y="103784"/>
                    <a:pt x="2743" y="104470"/>
                  </a:cubicBezTo>
                  <a:cubicBezTo>
                    <a:pt x="2972" y="105384"/>
                    <a:pt x="3429" y="106527"/>
                    <a:pt x="3886" y="107442"/>
                  </a:cubicBezTo>
                  <a:cubicBezTo>
                    <a:pt x="4115" y="108128"/>
                    <a:pt x="4343" y="108813"/>
                    <a:pt x="4572" y="109499"/>
                  </a:cubicBezTo>
                  <a:cubicBezTo>
                    <a:pt x="5029" y="110414"/>
                    <a:pt x="5258" y="111328"/>
                    <a:pt x="5715" y="112242"/>
                  </a:cubicBezTo>
                  <a:cubicBezTo>
                    <a:pt x="5944" y="112928"/>
                    <a:pt x="6401" y="113614"/>
                    <a:pt x="6629" y="114528"/>
                  </a:cubicBezTo>
                  <a:cubicBezTo>
                    <a:pt x="7087" y="115443"/>
                    <a:pt x="7315" y="116129"/>
                    <a:pt x="7772" y="117043"/>
                  </a:cubicBezTo>
                  <a:cubicBezTo>
                    <a:pt x="8230" y="117957"/>
                    <a:pt x="8687" y="118643"/>
                    <a:pt x="8915" y="119558"/>
                  </a:cubicBezTo>
                  <a:cubicBezTo>
                    <a:pt x="9373" y="120243"/>
                    <a:pt x="9601" y="120929"/>
                    <a:pt x="10058" y="121615"/>
                  </a:cubicBezTo>
                  <a:cubicBezTo>
                    <a:pt x="10516" y="122529"/>
                    <a:pt x="11201" y="123444"/>
                    <a:pt x="11659" y="124587"/>
                  </a:cubicBezTo>
                  <a:cubicBezTo>
                    <a:pt x="11887" y="125044"/>
                    <a:pt x="12344" y="125730"/>
                    <a:pt x="12573" y="126187"/>
                  </a:cubicBezTo>
                  <a:cubicBezTo>
                    <a:pt x="13487" y="127787"/>
                    <a:pt x="14402" y="129159"/>
                    <a:pt x="15316" y="130530"/>
                  </a:cubicBezTo>
                  <a:cubicBezTo>
                    <a:pt x="18288" y="134874"/>
                    <a:pt x="21488" y="138989"/>
                    <a:pt x="24917" y="142646"/>
                  </a:cubicBezTo>
                  <a:cubicBezTo>
                    <a:pt x="34290" y="152705"/>
                    <a:pt x="45034" y="160020"/>
                    <a:pt x="56921" y="165278"/>
                  </a:cubicBezTo>
                  <a:cubicBezTo>
                    <a:pt x="60122" y="166649"/>
                    <a:pt x="63551" y="168021"/>
                    <a:pt x="66751" y="169164"/>
                  </a:cubicBezTo>
                  <a:cubicBezTo>
                    <a:pt x="71323" y="170764"/>
                    <a:pt x="75895" y="171907"/>
                    <a:pt x="80467" y="173050"/>
                  </a:cubicBezTo>
                  <a:cubicBezTo>
                    <a:pt x="83896" y="173964"/>
                    <a:pt x="87554" y="174650"/>
                    <a:pt x="91211" y="175107"/>
                  </a:cubicBezTo>
                  <a:cubicBezTo>
                    <a:pt x="99670" y="176479"/>
                    <a:pt x="108356" y="177393"/>
                    <a:pt x="117043" y="177851"/>
                  </a:cubicBezTo>
                  <a:cubicBezTo>
                    <a:pt x="117958" y="177851"/>
                    <a:pt x="119101" y="177851"/>
                    <a:pt x="120015" y="177851"/>
                  </a:cubicBezTo>
                  <a:cubicBezTo>
                    <a:pt x="121844" y="177851"/>
                    <a:pt x="123901" y="177851"/>
                    <a:pt x="125730" y="177622"/>
                  </a:cubicBezTo>
                  <a:cubicBezTo>
                    <a:pt x="126644" y="177622"/>
                    <a:pt x="127559" y="177393"/>
                    <a:pt x="128473" y="177393"/>
                  </a:cubicBezTo>
                  <a:cubicBezTo>
                    <a:pt x="131216" y="177165"/>
                    <a:pt x="133960" y="176708"/>
                    <a:pt x="136703" y="176022"/>
                  </a:cubicBezTo>
                  <a:cubicBezTo>
                    <a:pt x="138532" y="175565"/>
                    <a:pt x="140360" y="175107"/>
                    <a:pt x="142189" y="174650"/>
                  </a:cubicBezTo>
                  <a:cubicBezTo>
                    <a:pt x="143104" y="174422"/>
                    <a:pt x="144018" y="174193"/>
                    <a:pt x="144932" y="173736"/>
                  </a:cubicBezTo>
                  <a:cubicBezTo>
                    <a:pt x="146761" y="173050"/>
                    <a:pt x="148361" y="172364"/>
                    <a:pt x="150190" y="171678"/>
                  </a:cubicBezTo>
                  <a:cubicBezTo>
                    <a:pt x="152019" y="170993"/>
                    <a:pt x="153619" y="170078"/>
                    <a:pt x="155448" y="169392"/>
                  </a:cubicBezTo>
                  <a:cubicBezTo>
                    <a:pt x="156362" y="168935"/>
                    <a:pt x="157277" y="168478"/>
                    <a:pt x="157963" y="168021"/>
                  </a:cubicBezTo>
                  <a:cubicBezTo>
                    <a:pt x="158877" y="167564"/>
                    <a:pt x="159563" y="167106"/>
                    <a:pt x="160477" y="166649"/>
                  </a:cubicBezTo>
                  <a:cubicBezTo>
                    <a:pt x="166878" y="162992"/>
                    <a:pt x="172364" y="158877"/>
                    <a:pt x="177622" y="154305"/>
                  </a:cubicBezTo>
                  <a:cubicBezTo>
                    <a:pt x="179451" y="152705"/>
                    <a:pt x="181051" y="151104"/>
                    <a:pt x="182651" y="149504"/>
                  </a:cubicBezTo>
                  <a:cubicBezTo>
                    <a:pt x="184252" y="147904"/>
                    <a:pt x="185852" y="146304"/>
                    <a:pt x="187452" y="144475"/>
                  </a:cubicBezTo>
                  <a:cubicBezTo>
                    <a:pt x="189052" y="142875"/>
                    <a:pt x="190652" y="141046"/>
                    <a:pt x="192024" y="139217"/>
                  </a:cubicBezTo>
                  <a:cubicBezTo>
                    <a:pt x="194310" y="136474"/>
                    <a:pt x="196596" y="133959"/>
                    <a:pt x="198653" y="131216"/>
                  </a:cubicBezTo>
                  <a:cubicBezTo>
                    <a:pt x="199339" y="130302"/>
                    <a:pt x="200025" y="129387"/>
                    <a:pt x="200939" y="128473"/>
                  </a:cubicBezTo>
                  <a:cubicBezTo>
                    <a:pt x="200939" y="128473"/>
                    <a:pt x="200939" y="128473"/>
                    <a:pt x="200939" y="128473"/>
                  </a:cubicBezTo>
                  <a:cubicBezTo>
                    <a:pt x="202082" y="127101"/>
                    <a:pt x="202997" y="125730"/>
                    <a:pt x="203911" y="124358"/>
                  </a:cubicBezTo>
                  <a:cubicBezTo>
                    <a:pt x="204140" y="123901"/>
                    <a:pt x="204597" y="123444"/>
                    <a:pt x="204826" y="122987"/>
                  </a:cubicBezTo>
                  <a:cubicBezTo>
                    <a:pt x="205511" y="122072"/>
                    <a:pt x="206197" y="121158"/>
                    <a:pt x="206654" y="120243"/>
                  </a:cubicBezTo>
                  <a:cubicBezTo>
                    <a:pt x="207112" y="119786"/>
                    <a:pt x="207340" y="119100"/>
                    <a:pt x="207797" y="118643"/>
                  </a:cubicBezTo>
                  <a:cubicBezTo>
                    <a:pt x="208255" y="117729"/>
                    <a:pt x="208940" y="117043"/>
                    <a:pt x="209398" y="116129"/>
                  </a:cubicBezTo>
                  <a:cubicBezTo>
                    <a:pt x="209855" y="115443"/>
                    <a:pt x="210083" y="114986"/>
                    <a:pt x="210312" y="114300"/>
                  </a:cubicBezTo>
                  <a:cubicBezTo>
                    <a:pt x="210769" y="113385"/>
                    <a:pt x="211226" y="112700"/>
                    <a:pt x="211684" y="111785"/>
                  </a:cubicBezTo>
                  <a:cubicBezTo>
                    <a:pt x="211912" y="111099"/>
                    <a:pt x="212369" y="110414"/>
                    <a:pt x="212598" y="109728"/>
                  </a:cubicBezTo>
                  <a:cubicBezTo>
                    <a:pt x="213055" y="109042"/>
                    <a:pt x="213284" y="108128"/>
                    <a:pt x="213741" y="107442"/>
                  </a:cubicBezTo>
                  <a:cubicBezTo>
                    <a:pt x="213970" y="106756"/>
                    <a:pt x="214198" y="106070"/>
                    <a:pt x="214655" y="105384"/>
                  </a:cubicBezTo>
                  <a:cubicBezTo>
                    <a:pt x="214884" y="104699"/>
                    <a:pt x="215341" y="103784"/>
                    <a:pt x="215570" y="103098"/>
                  </a:cubicBezTo>
                  <a:cubicBezTo>
                    <a:pt x="215798" y="102413"/>
                    <a:pt x="216027" y="101727"/>
                    <a:pt x="216256" y="101041"/>
                  </a:cubicBezTo>
                  <a:cubicBezTo>
                    <a:pt x="216484" y="100355"/>
                    <a:pt x="216713" y="99441"/>
                    <a:pt x="216941" y="98755"/>
                  </a:cubicBezTo>
                  <a:cubicBezTo>
                    <a:pt x="217170" y="98069"/>
                    <a:pt x="217399" y="97383"/>
                    <a:pt x="217627" y="96698"/>
                  </a:cubicBezTo>
                  <a:cubicBezTo>
                    <a:pt x="217856" y="96012"/>
                    <a:pt x="218084" y="95097"/>
                    <a:pt x="218313" y="94412"/>
                  </a:cubicBezTo>
                  <a:cubicBezTo>
                    <a:pt x="218542" y="93726"/>
                    <a:pt x="218770" y="93040"/>
                    <a:pt x="218770" y="92354"/>
                  </a:cubicBezTo>
                  <a:cubicBezTo>
                    <a:pt x="218999" y="91668"/>
                    <a:pt x="218999" y="90983"/>
                    <a:pt x="219227" y="90068"/>
                  </a:cubicBezTo>
                  <a:cubicBezTo>
                    <a:pt x="219456" y="89382"/>
                    <a:pt x="219456" y="88697"/>
                    <a:pt x="219685" y="87782"/>
                  </a:cubicBezTo>
                  <a:cubicBezTo>
                    <a:pt x="219913" y="87096"/>
                    <a:pt x="219913" y="86411"/>
                    <a:pt x="220142" y="85496"/>
                  </a:cubicBezTo>
                  <a:cubicBezTo>
                    <a:pt x="220370" y="84810"/>
                    <a:pt x="220370" y="83896"/>
                    <a:pt x="220370" y="83210"/>
                  </a:cubicBezTo>
                  <a:cubicBezTo>
                    <a:pt x="220370" y="82524"/>
                    <a:pt x="220599" y="81839"/>
                    <a:pt x="220599" y="81153"/>
                  </a:cubicBezTo>
                  <a:cubicBezTo>
                    <a:pt x="220599" y="80467"/>
                    <a:pt x="220828" y="79553"/>
                    <a:pt x="220828" y="78867"/>
                  </a:cubicBezTo>
                  <a:cubicBezTo>
                    <a:pt x="220828" y="78181"/>
                    <a:pt x="220828" y="77495"/>
                    <a:pt x="221056" y="76809"/>
                  </a:cubicBezTo>
                  <a:cubicBezTo>
                    <a:pt x="221056" y="76124"/>
                    <a:pt x="221056" y="75209"/>
                    <a:pt x="221056" y="74523"/>
                  </a:cubicBezTo>
                  <a:cubicBezTo>
                    <a:pt x="221056" y="73838"/>
                    <a:pt x="221056" y="73152"/>
                    <a:pt x="221056" y="72466"/>
                  </a:cubicBezTo>
                  <a:cubicBezTo>
                    <a:pt x="221056" y="71552"/>
                    <a:pt x="221056" y="70866"/>
                    <a:pt x="221056" y="69951"/>
                  </a:cubicBezTo>
                  <a:cubicBezTo>
                    <a:pt x="221056" y="69266"/>
                    <a:pt x="221056" y="68808"/>
                    <a:pt x="221056" y="68123"/>
                  </a:cubicBezTo>
                  <a:cubicBezTo>
                    <a:pt x="221056" y="67208"/>
                    <a:pt x="221056" y="66294"/>
                    <a:pt x="220828" y="65608"/>
                  </a:cubicBezTo>
                  <a:cubicBezTo>
                    <a:pt x="220828" y="65151"/>
                    <a:pt x="220828" y="64465"/>
                    <a:pt x="220599" y="64008"/>
                  </a:cubicBezTo>
                  <a:cubicBezTo>
                    <a:pt x="220599" y="63093"/>
                    <a:pt x="220370" y="62179"/>
                    <a:pt x="220370" y="61265"/>
                  </a:cubicBezTo>
                  <a:cubicBezTo>
                    <a:pt x="220370" y="60807"/>
                    <a:pt x="220142" y="60350"/>
                    <a:pt x="220142" y="59893"/>
                  </a:cubicBezTo>
                  <a:cubicBezTo>
                    <a:pt x="219913" y="58979"/>
                    <a:pt x="219913" y="57836"/>
                    <a:pt x="219685" y="56921"/>
                  </a:cubicBezTo>
                  <a:cubicBezTo>
                    <a:pt x="219685" y="56693"/>
                    <a:pt x="219456" y="56235"/>
                    <a:pt x="219456" y="56007"/>
                  </a:cubicBezTo>
                  <a:cubicBezTo>
                    <a:pt x="219227" y="54864"/>
                    <a:pt x="218999" y="53721"/>
                    <a:pt x="218770" y="52578"/>
                  </a:cubicBezTo>
                  <a:cubicBezTo>
                    <a:pt x="218770" y="52578"/>
                    <a:pt x="218770" y="52349"/>
                    <a:pt x="218770" y="52349"/>
                  </a:cubicBezTo>
                  <a:cubicBezTo>
                    <a:pt x="216484" y="41148"/>
                    <a:pt x="212369" y="30404"/>
                    <a:pt x="207112" y="20574"/>
                  </a:cubicBezTo>
                  <a:cubicBezTo>
                    <a:pt x="207112" y="20574"/>
                    <a:pt x="207112" y="20574"/>
                    <a:pt x="207112" y="20574"/>
                  </a:cubicBezTo>
                  <a:cubicBezTo>
                    <a:pt x="206426" y="19431"/>
                    <a:pt x="205740" y="18059"/>
                    <a:pt x="205054" y="16916"/>
                  </a:cubicBezTo>
                  <a:cubicBezTo>
                    <a:pt x="205054" y="16916"/>
                    <a:pt x="205054" y="16916"/>
                    <a:pt x="205054" y="16916"/>
                  </a:cubicBezTo>
                  <a:cubicBezTo>
                    <a:pt x="204368" y="15773"/>
                    <a:pt x="203683" y="14630"/>
                    <a:pt x="202997" y="13259"/>
                  </a:cubicBezTo>
                  <a:cubicBezTo>
                    <a:pt x="202997" y="13259"/>
                    <a:pt x="202997" y="13259"/>
                    <a:pt x="202997" y="13259"/>
                  </a:cubicBezTo>
                  <a:cubicBezTo>
                    <a:pt x="202311" y="12116"/>
                    <a:pt x="201397" y="10973"/>
                    <a:pt x="200711" y="9830"/>
                  </a:cubicBezTo>
                  <a:cubicBezTo>
                    <a:pt x="200711" y="9830"/>
                    <a:pt x="200711" y="9830"/>
                    <a:pt x="200711" y="9830"/>
                  </a:cubicBezTo>
                  <a:cubicBezTo>
                    <a:pt x="200025" y="8687"/>
                    <a:pt x="199111" y="7544"/>
                    <a:pt x="198425" y="6401"/>
                  </a:cubicBezTo>
                  <a:cubicBezTo>
                    <a:pt x="198425" y="6401"/>
                    <a:pt x="198425" y="6401"/>
                    <a:pt x="198425" y="6401"/>
                  </a:cubicBezTo>
                  <a:cubicBezTo>
                    <a:pt x="197510" y="5258"/>
                    <a:pt x="196825" y="4115"/>
                    <a:pt x="195910" y="3200"/>
                  </a:cubicBezTo>
                  <a:cubicBezTo>
                    <a:pt x="195910" y="3200"/>
                    <a:pt x="195910" y="3200"/>
                    <a:pt x="195910" y="3200"/>
                  </a:cubicBezTo>
                  <a:cubicBezTo>
                    <a:pt x="194996" y="2057"/>
                    <a:pt x="194081" y="914"/>
                    <a:pt x="193396" y="0"/>
                  </a:cubicBezTo>
                  <a:cubicBezTo>
                    <a:pt x="205283" y="25603"/>
                    <a:pt x="203225" y="57836"/>
                    <a:pt x="187223" y="82982"/>
                  </a:cubicBezTo>
                  <a:close/>
                </a:path>
              </a:pathLst>
            </a:custGeom>
            <a:solidFill>
              <a:srgbClr val="FFFFFF"/>
            </a:solidFill>
            <a:ln w="2286" cap="flat">
              <a:noFill/>
              <a:prstDash val="solid"/>
              <a:miter/>
            </a:ln>
          </p:spPr>
          <p:txBody>
            <a:bodyPr rtlCol="0" anchor="ctr"/>
            <a:lstStyle/>
            <a:p>
              <a:endParaRPr lang="en-US"/>
            </a:p>
          </p:txBody>
        </p:sp>
        <p:sp>
          <p:nvSpPr>
            <p:cNvPr id="143" name="Freeform 2111">
              <a:extLst>
                <a:ext uri="{FF2B5EF4-FFF2-40B4-BE49-F238E27FC236}">
                  <a16:creationId xmlns:a16="http://schemas.microsoft.com/office/drawing/2014/main" id="{A8A46845-0EBA-854A-C69F-0FCF35362993}"/>
                </a:ext>
              </a:extLst>
            </p:cNvPr>
            <p:cNvSpPr/>
            <p:nvPr/>
          </p:nvSpPr>
          <p:spPr>
            <a:xfrm>
              <a:off x="2583833" y="4608173"/>
              <a:ext cx="292683" cy="628059"/>
            </a:xfrm>
            <a:custGeom>
              <a:avLst/>
              <a:gdLst>
                <a:gd name="connsiteX0" fmla="*/ 211082 w 292683"/>
                <a:gd name="connsiteY0" fmla="*/ 181683 h 628059"/>
                <a:gd name="connsiteX1" fmla="*/ 289949 w 292683"/>
                <a:gd name="connsiteY1" fmla="*/ 123390 h 628059"/>
                <a:gd name="connsiteX2" fmla="*/ 274404 w 292683"/>
                <a:gd name="connsiteY2" fmla="*/ 84071 h 628059"/>
                <a:gd name="connsiteX3" fmla="*/ 222055 w 292683"/>
                <a:gd name="connsiteY3" fmla="*/ 23492 h 628059"/>
                <a:gd name="connsiteX4" fmla="*/ 201709 w 292683"/>
                <a:gd name="connsiteY4" fmla="*/ 4061 h 628059"/>
                <a:gd name="connsiteX5" fmla="*/ 173820 w 292683"/>
                <a:gd name="connsiteY5" fmla="*/ 5432 h 628059"/>
                <a:gd name="connsiteX6" fmla="*/ 178849 w 292683"/>
                <a:gd name="connsiteY6" fmla="*/ 27835 h 628059"/>
                <a:gd name="connsiteX7" fmla="*/ 229827 w 292683"/>
                <a:gd name="connsiteY7" fmla="*/ 92529 h 628059"/>
                <a:gd name="connsiteX8" fmla="*/ 234399 w 292683"/>
                <a:gd name="connsiteY8" fmla="*/ 105788 h 628059"/>
                <a:gd name="connsiteX9" fmla="*/ 221140 w 292683"/>
                <a:gd name="connsiteY9" fmla="*/ 106473 h 628059"/>
                <a:gd name="connsiteX10" fmla="*/ 159647 w 292683"/>
                <a:gd name="connsiteY10" fmla="*/ 94129 h 628059"/>
                <a:gd name="connsiteX11" fmla="*/ 74151 w 292683"/>
                <a:gd name="connsiteY11" fmla="*/ 114017 h 628059"/>
                <a:gd name="connsiteX12" fmla="*/ 27059 w 292683"/>
                <a:gd name="connsiteY12" fmla="*/ 168881 h 628059"/>
                <a:gd name="connsiteX13" fmla="*/ 313 w 292683"/>
                <a:gd name="connsiteY13" fmla="*/ 327987 h 628059"/>
                <a:gd name="connsiteX14" fmla="*/ 8771 w 292683"/>
                <a:gd name="connsiteY14" fmla="*/ 367992 h 628059"/>
                <a:gd name="connsiteX15" fmla="*/ 25459 w 292683"/>
                <a:gd name="connsiteY15" fmla="*/ 379879 h 628059"/>
                <a:gd name="connsiteX16" fmla="*/ 39861 w 292683"/>
                <a:gd name="connsiteY16" fmla="*/ 365477 h 628059"/>
                <a:gd name="connsiteX17" fmla="*/ 41232 w 292683"/>
                <a:gd name="connsiteY17" fmla="*/ 352676 h 628059"/>
                <a:gd name="connsiteX18" fmla="*/ 41232 w 292683"/>
                <a:gd name="connsiteY18" fmla="*/ 315871 h 628059"/>
                <a:gd name="connsiteX19" fmla="*/ 49462 w 292683"/>
                <a:gd name="connsiteY19" fmla="*/ 225574 h 628059"/>
                <a:gd name="connsiteX20" fmla="*/ 59749 w 292683"/>
                <a:gd name="connsiteY20" fmla="*/ 202028 h 628059"/>
                <a:gd name="connsiteX21" fmla="*/ 73008 w 292683"/>
                <a:gd name="connsiteY21" fmla="*/ 198371 h 628059"/>
                <a:gd name="connsiteX22" fmla="*/ 73693 w 292683"/>
                <a:gd name="connsiteY22" fmla="*/ 211629 h 628059"/>
                <a:gd name="connsiteX23" fmla="*/ 59063 w 292683"/>
                <a:gd name="connsiteY23" fmla="*/ 263293 h 628059"/>
                <a:gd name="connsiteX24" fmla="*/ 56548 w 292683"/>
                <a:gd name="connsiteY24" fmla="*/ 336902 h 628059"/>
                <a:gd name="connsiteX25" fmla="*/ 50376 w 292683"/>
                <a:gd name="connsiteY25" fmla="*/ 386051 h 628059"/>
                <a:gd name="connsiteX26" fmla="*/ 40318 w 292683"/>
                <a:gd name="connsiteY26" fmla="*/ 467661 h 628059"/>
                <a:gd name="connsiteX27" fmla="*/ 27745 w 292683"/>
                <a:gd name="connsiteY27" fmla="*/ 603450 h 628059"/>
                <a:gd name="connsiteX28" fmla="*/ 54262 w 292683"/>
                <a:gd name="connsiteY28" fmla="*/ 627681 h 628059"/>
                <a:gd name="connsiteX29" fmla="*/ 79180 w 292683"/>
                <a:gd name="connsiteY29" fmla="*/ 608936 h 628059"/>
                <a:gd name="connsiteX30" fmla="*/ 117585 w 292683"/>
                <a:gd name="connsiteY30" fmla="*/ 398167 h 628059"/>
                <a:gd name="connsiteX31" fmla="*/ 122842 w 292683"/>
                <a:gd name="connsiteY31" fmla="*/ 383994 h 628059"/>
                <a:gd name="connsiteX32" fmla="*/ 147760 w 292683"/>
                <a:gd name="connsiteY32" fmla="*/ 382851 h 628059"/>
                <a:gd name="connsiteX33" fmla="*/ 155989 w 292683"/>
                <a:gd name="connsiteY33" fmla="*/ 407082 h 628059"/>
                <a:gd name="connsiteX34" fmla="*/ 169020 w 292683"/>
                <a:gd name="connsiteY34" fmla="*/ 601392 h 628059"/>
                <a:gd name="connsiteX35" fmla="*/ 206967 w 292683"/>
                <a:gd name="connsiteY35" fmla="*/ 627224 h 628059"/>
                <a:gd name="connsiteX36" fmla="*/ 219083 w 292683"/>
                <a:gd name="connsiteY36" fmla="*/ 614651 h 628059"/>
                <a:gd name="connsiteX37" fmla="*/ 219312 w 292683"/>
                <a:gd name="connsiteY37" fmla="*/ 586533 h 628059"/>
                <a:gd name="connsiteX38" fmla="*/ 206967 w 292683"/>
                <a:gd name="connsiteY38" fmla="*/ 372335 h 628059"/>
                <a:gd name="connsiteX39" fmla="*/ 201938 w 292683"/>
                <a:gd name="connsiteY39" fmla="*/ 199056 h 628059"/>
                <a:gd name="connsiteX40" fmla="*/ 211082 w 292683"/>
                <a:gd name="connsiteY40" fmla="*/ 181683 h 62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2683" h="628059">
                  <a:moveTo>
                    <a:pt x="211082" y="181683"/>
                  </a:moveTo>
                  <a:cubicBezTo>
                    <a:pt x="223884" y="181911"/>
                    <a:pt x="277605" y="141221"/>
                    <a:pt x="289949" y="123390"/>
                  </a:cubicBezTo>
                  <a:cubicBezTo>
                    <a:pt x="299093" y="110131"/>
                    <a:pt x="283091" y="95729"/>
                    <a:pt x="274404" y="84071"/>
                  </a:cubicBezTo>
                  <a:cubicBezTo>
                    <a:pt x="258402" y="62582"/>
                    <a:pt x="239886" y="43151"/>
                    <a:pt x="222055" y="23492"/>
                  </a:cubicBezTo>
                  <a:cubicBezTo>
                    <a:pt x="215654" y="16634"/>
                    <a:pt x="209253" y="9776"/>
                    <a:pt x="201709" y="4061"/>
                  </a:cubicBezTo>
                  <a:cubicBezTo>
                    <a:pt x="194166" y="-1883"/>
                    <a:pt x="179535" y="-1197"/>
                    <a:pt x="173820" y="5432"/>
                  </a:cubicBezTo>
                  <a:cubicBezTo>
                    <a:pt x="166276" y="14348"/>
                    <a:pt x="173363" y="21206"/>
                    <a:pt x="178849" y="27835"/>
                  </a:cubicBezTo>
                  <a:cubicBezTo>
                    <a:pt x="195994" y="49323"/>
                    <a:pt x="212911" y="71040"/>
                    <a:pt x="229827" y="92529"/>
                  </a:cubicBezTo>
                  <a:cubicBezTo>
                    <a:pt x="233028" y="96415"/>
                    <a:pt x="237371" y="100301"/>
                    <a:pt x="234399" y="105788"/>
                  </a:cubicBezTo>
                  <a:cubicBezTo>
                    <a:pt x="230742" y="112188"/>
                    <a:pt x="225941" y="107616"/>
                    <a:pt x="221140" y="106473"/>
                  </a:cubicBezTo>
                  <a:cubicBezTo>
                    <a:pt x="201024" y="100758"/>
                    <a:pt x="180907" y="96186"/>
                    <a:pt x="159647" y="94129"/>
                  </a:cubicBezTo>
                  <a:cubicBezTo>
                    <a:pt x="143874" y="92529"/>
                    <a:pt x="85809" y="105330"/>
                    <a:pt x="74151" y="114017"/>
                  </a:cubicBezTo>
                  <a:cubicBezTo>
                    <a:pt x="55634" y="127733"/>
                    <a:pt x="35974" y="147164"/>
                    <a:pt x="27059" y="168881"/>
                  </a:cubicBezTo>
                  <a:cubicBezTo>
                    <a:pt x="6256" y="219630"/>
                    <a:pt x="-1745" y="273123"/>
                    <a:pt x="313" y="327987"/>
                  </a:cubicBezTo>
                  <a:cubicBezTo>
                    <a:pt x="770" y="341474"/>
                    <a:pt x="3056" y="355419"/>
                    <a:pt x="8771" y="367992"/>
                  </a:cubicBezTo>
                  <a:cubicBezTo>
                    <a:pt x="11971" y="375078"/>
                    <a:pt x="17458" y="380336"/>
                    <a:pt x="25459" y="379879"/>
                  </a:cubicBezTo>
                  <a:cubicBezTo>
                    <a:pt x="33460" y="379193"/>
                    <a:pt x="37346" y="372335"/>
                    <a:pt x="39861" y="365477"/>
                  </a:cubicBezTo>
                  <a:cubicBezTo>
                    <a:pt x="41232" y="361591"/>
                    <a:pt x="41232" y="357019"/>
                    <a:pt x="41232" y="352676"/>
                  </a:cubicBezTo>
                  <a:cubicBezTo>
                    <a:pt x="41461" y="340331"/>
                    <a:pt x="41461" y="327987"/>
                    <a:pt x="41232" y="315871"/>
                  </a:cubicBezTo>
                  <a:cubicBezTo>
                    <a:pt x="40546" y="285467"/>
                    <a:pt x="42147" y="255063"/>
                    <a:pt x="49462" y="225574"/>
                  </a:cubicBezTo>
                  <a:cubicBezTo>
                    <a:pt x="51519" y="217116"/>
                    <a:pt x="53348" y="208658"/>
                    <a:pt x="59749" y="202028"/>
                  </a:cubicBezTo>
                  <a:cubicBezTo>
                    <a:pt x="63406" y="198371"/>
                    <a:pt x="67750" y="194713"/>
                    <a:pt x="73008" y="198371"/>
                  </a:cubicBezTo>
                  <a:cubicBezTo>
                    <a:pt x="78494" y="202028"/>
                    <a:pt x="76665" y="207286"/>
                    <a:pt x="73693" y="211629"/>
                  </a:cubicBezTo>
                  <a:cubicBezTo>
                    <a:pt x="63406" y="227174"/>
                    <a:pt x="61349" y="245234"/>
                    <a:pt x="59063" y="263293"/>
                  </a:cubicBezTo>
                  <a:cubicBezTo>
                    <a:pt x="55863" y="287753"/>
                    <a:pt x="56320" y="312442"/>
                    <a:pt x="56548" y="336902"/>
                  </a:cubicBezTo>
                  <a:cubicBezTo>
                    <a:pt x="56777" y="353590"/>
                    <a:pt x="56777" y="370278"/>
                    <a:pt x="50376" y="386051"/>
                  </a:cubicBezTo>
                  <a:cubicBezTo>
                    <a:pt x="47862" y="392223"/>
                    <a:pt x="43747" y="446859"/>
                    <a:pt x="40318" y="467661"/>
                  </a:cubicBezTo>
                  <a:cubicBezTo>
                    <a:pt x="32774" y="512696"/>
                    <a:pt x="29574" y="557958"/>
                    <a:pt x="27745" y="603450"/>
                  </a:cubicBezTo>
                  <a:cubicBezTo>
                    <a:pt x="27059" y="618995"/>
                    <a:pt x="35289" y="625853"/>
                    <a:pt x="54262" y="627681"/>
                  </a:cubicBezTo>
                  <a:cubicBezTo>
                    <a:pt x="71636" y="629282"/>
                    <a:pt x="75979" y="626310"/>
                    <a:pt x="79180" y="608936"/>
                  </a:cubicBezTo>
                  <a:cubicBezTo>
                    <a:pt x="84209" y="581276"/>
                    <a:pt x="103411" y="439544"/>
                    <a:pt x="117585" y="398167"/>
                  </a:cubicBezTo>
                  <a:cubicBezTo>
                    <a:pt x="119185" y="393366"/>
                    <a:pt x="119642" y="388337"/>
                    <a:pt x="122842" y="383994"/>
                  </a:cubicBezTo>
                  <a:cubicBezTo>
                    <a:pt x="130158" y="373707"/>
                    <a:pt x="139987" y="373021"/>
                    <a:pt x="147760" y="382851"/>
                  </a:cubicBezTo>
                  <a:cubicBezTo>
                    <a:pt x="153246" y="389937"/>
                    <a:pt x="155075" y="398167"/>
                    <a:pt x="155989" y="407082"/>
                  </a:cubicBezTo>
                  <a:cubicBezTo>
                    <a:pt x="158733" y="431543"/>
                    <a:pt x="163533" y="561387"/>
                    <a:pt x="169020" y="601392"/>
                  </a:cubicBezTo>
                  <a:cubicBezTo>
                    <a:pt x="172449" y="624938"/>
                    <a:pt x="177935" y="629967"/>
                    <a:pt x="206967" y="627224"/>
                  </a:cubicBezTo>
                  <a:cubicBezTo>
                    <a:pt x="214511" y="626538"/>
                    <a:pt x="218854" y="622424"/>
                    <a:pt x="219083" y="614651"/>
                  </a:cubicBezTo>
                  <a:cubicBezTo>
                    <a:pt x="219312" y="605279"/>
                    <a:pt x="219997" y="595906"/>
                    <a:pt x="219312" y="586533"/>
                  </a:cubicBezTo>
                  <a:cubicBezTo>
                    <a:pt x="215425" y="515210"/>
                    <a:pt x="212454" y="443658"/>
                    <a:pt x="206967" y="372335"/>
                  </a:cubicBezTo>
                  <a:cubicBezTo>
                    <a:pt x="202624" y="314499"/>
                    <a:pt x="208567" y="256664"/>
                    <a:pt x="201938" y="199056"/>
                  </a:cubicBezTo>
                  <a:cubicBezTo>
                    <a:pt x="201938" y="192198"/>
                    <a:pt x="205138" y="181454"/>
                    <a:pt x="211082" y="181683"/>
                  </a:cubicBezTo>
                  <a:close/>
                </a:path>
              </a:pathLst>
            </a:custGeom>
            <a:solidFill>
              <a:srgbClr val="FFFFFF"/>
            </a:solidFill>
            <a:ln w="2286" cap="flat">
              <a:noFill/>
              <a:prstDash val="solid"/>
              <a:miter/>
            </a:ln>
          </p:spPr>
          <p:txBody>
            <a:bodyPr rtlCol="0" anchor="ctr"/>
            <a:lstStyle/>
            <a:p>
              <a:endParaRPr lang="en-US"/>
            </a:p>
          </p:txBody>
        </p:sp>
        <p:sp>
          <p:nvSpPr>
            <p:cNvPr id="144" name="Freeform 2112">
              <a:extLst>
                <a:ext uri="{FF2B5EF4-FFF2-40B4-BE49-F238E27FC236}">
                  <a16:creationId xmlns:a16="http://schemas.microsoft.com/office/drawing/2014/main" id="{E26E8DB4-1ADF-6A81-B4D0-96EA7BED37FB}"/>
                </a:ext>
              </a:extLst>
            </p:cNvPr>
            <p:cNvSpPr/>
            <p:nvPr/>
          </p:nvSpPr>
          <p:spPr>
            <a:xfrm>
              <a:off x="2569753" y="4506826"/>
              <a:ext cx="324846" cy="743717"/>
            </a:xfrm>
            <a:custGeom>
              <a:avLst/>
              <a:gdLst>
                <a:gd name="connsiteX0" fmla="*/ 244365 w 324846"/>
                <a:gd name="connsiteY0" fmla="*/ 294002 h 743717"/>
                <a:gd name="connsiteX1" fmla="*/ 323232 w 324846"/>
                <a:gd name="connsiteY1" fmla="*/ 224737 h 743717"/>
                <a:gd name="connsiteX2" fmla="*/ 307687 w 324846"/>
                <a:gd name="connsiteY2" fmla="*/ 187703 h 743717"/>
                <a:gd name="connsiteX3" fmla="*/ 240707 w 324846"/>
                <a:gd name="connsiteY3" fmla="*/ 108151 h 743717"/>
                <a:gd name="connsiteX4" fmla="*/ 219219 w 324846"/>
                <a:gd name="connsiteY4" fmla="*/ 90548 h 743717"/>
                <a:gd name="connsiteX5" fmla="*/ 200245 w 324846"/>
                <a:gd name="connsiteY5" fmla="*/ 65402 h 743717"/>
                <a:gd name="connsiteX6" fmla="*/ 152696 w 324846"/>
                <a:gd name="connsiteY6" fmla="*/ 7109 h 743717"/>
                <a:gd name="connsiteX7" fmla="*/ 52570 w 324846"/>
                <a:gd name="connsiteY7" fmla="*/ 16711 h 743717"/>
                <a:gd name="connsiteX8" fmla="*/ 6392 w 324846"/>
                <a:gd name="connsiteY8" fmla="*/ 104264 h 743717"/>
                <a:gd name="connsiteX9" fmla="*/ 70400 w 324846"/>
                <a:gd name="connsiteY9" fmla="*/ 197305 h 743717"/>
                <a:gd name="connsiteX10" fmla="*/ 86860 w 324846"/>
                <a:gd name="connsiteY10" fmla="*/ 201648 h 743717"/>
                <a:gd name="connsiteX11" fmla="*/ 68343 w 324846"/>
                <a:gd name="connsiteY11" fmla="*/ 213535 h 743717"/>
                <a:gd name="connsiteX12" fmla="*/ 16451 w 324846"/>
                <a:gd name="connsiteY12" fmla="*/ 291945 h 743717"/>
                <a:gd name="connsiteX13" fmla="*/ 677 w 324846"/>
                <a:gd name="connsiteY13" fmla="*/ 433448 h 743717"/>
                <a:gd name="connsiteX14" fmla="*/ 7993 w 324846"/>
                <a:gd name="connsiteY14" fmla="*/ 467281 h 743717"/>
                <a:gd name="connsiteX15" fmla="*/ 36796 w 324846"/>
                <a:gd name="connsiteY15" fmla="*/ 495399 h 743717"/>
                <a:gd name="connsiteX16" fmla="*/ 46855 w 324846"/>
                <a:gd name="connsiteY16" fmla="*/ 508658 h 743717"/>
                <a:gd name="connsiteX17" fmla="*/ 40911 w 324846"/>
                <a:gd name="connsiteY17" fmla="*/ 564665 h 743717"/>
                <a:gd name="connsiteX18" fmla="*/ 25138 w 324846"/>
                <a:gd name="connsiteY18" fmla="*/ 700225 h 743717"/>
                <a:gd name="connsiteX19" fmla="*/ 61714 w 324846"/>
                <a:gd name="connsiteY19" fmla="*/ 742744 h 743717"/>
                <a:gd name="connsiteX20" fmla="*/ 109491 w 324846"/>
                <a:gd name="connsiteY20" fmla="*/ 708683 h 743717"/>
                <a:gd name="connsiteX21" fmla="*/ 131894 w 324846"/>
                <a:gd name="connsiteY21" fmla="*/ 554835 h 743717"/>
                <a:gd name="connsiteX22" fmla="*/ 151096 w 324846"/>
                <a:gd name="connsiteY22" fmla="*/ 499514 h 743717"/>
                <a:gd name="connsiteX23" fmla="*/ 169384 w 324846"/>
                <a:gd name="connsiteY23" fmla="*/ 713026 h 743717"/>
                <a:gd name="connsiteX24" fmla="*/ 202531 w 324846"/>
                <a:gd name="connsiteY24" fmla="*/ 743201 h 743717"/>
                <a:gd name="connsiteX25" fmla="*/ 239107 w 324846"/>
                <a:gd name="connsiteY25" fmla="*/ 740001 h 743717"/>
                <a:gd name="connsiteX26" fmla="*/ 251452 w 324846"/>
                <a:gd name="connsiteY26" fmla="*/ 725828 h 743717"/>
                <a:gd name="connsiteX27" fmla="*/ 248937 w 324846"/>
                <a:gd name="connsiteY27" fmla="*/ 667535 h 743717"/>
                <a:gd name="connsiteX28" fmla="*/ 242308 w 324846"/>
                <a:gd name="connsiteY28" fmla="*/ 546377 h 743717"/>
                <a:gd name="connsiteX29" fmla="*/ 234307 w 324846"/>
                <a:gd name="connsiteY29" fmla="*/ 320977 h 743717"/>
                <a:gd name="connsiteX30" fmla="*/ 244365 w 324846"/>
                <a:gd name="connsiteY30" fmla="*/ 294002 h 743717"/>
                <a:gd name="connsiteX31" fmla="*/ 31310 w 324846"/>
                <a:gd name="connsiteY31" fmla="*/ 143812 h 743717"/>
                <a:gd name="connsiteX32" fmla="*/ 21480 w 324846"/>
                <a:gd name="connsiteY32" fmla="*/ 106550 h 743717"/>
                <a:gd name="connsiteX33" fmla="*/ 101033 w 324846"/>
                <a:gd name="connsiteY33" fmla="*/ 16253 h 743717"/>
                <a:gd name="connsiteX34" fmla="*/ 188587 w 324846"/>
                <a:gd name="connsiteY34" fmla="*/ 71803 h 743717"/>
                <a:gd name="connsiteX35" fmla="*/ 180814 w 324846"/>
                <a:gd name="connsiteY35" fmla="*/ 92149 h 743717"/>
                <a:gd name="connsiteX36" fmla="*/ 174413 w 324846"/>
                <a:gd name="connsiteY36" fmla="*/ 128725 h 743717"/>
                <a:gd name="connsiteX37" fmla="*/ 175099 w 324846"/>
                <a:gd name="connsiteY37" fmla="*/ 149527 h 743717"/>
                <a:gd name="connsiteX38" fmla="*/ 104233 w 324846"/>
                <a:gd name="connsiteY38" fmla="*/ 189532 h 743717"/>
                <a:gd name="connsiteX39" fmla="*/ 31310 w 324846"/>
                <a:gd name="connsiteY39" fmla="*/ 143812 h 743717"/>
                <a:gd name="connsiteX40" fmla="*/ 189958 w 324846"/>
                <a:gd name="connsiteY40" fmla="*/ 151813 h 743717"/>
                <a:gd name="connsiteX41" fmla="*/ 230878 w 324846"/>
                <a:gd name="connsiteY41" fmla="*/ 193876 h 743717"/>
                <a:gd name="connsiteX42" fmla="*/ 175556 w 324846"/>
                <a:gd name="connsiteY42" fmla="*/ 180617 h 743717"/>
                <a:gd name="connsiteX43" fmla="*/ 189958 w 324846"/>
                <a:gd name="connsiteY43" fmla="*/ 151813 h 743717"/>
                <a:gd name="connsiteX44" fmla="*/ 216704 w 324846"/>
                <a:gd name="connsiteY44" fmla="*/ 299717 h 743717"/>
                <a:gd name="connsiteX45" fmla="*/ 221734 w 324846"/>
                <a:gd name="connsiteY45" fmla="*/ 472996 h 743717"/>
                <a:gd name="connsiteX46" fmla="*/ 234078 w 324846"/>
                <a:gd name="connsiteY46" fmla="*/ 687194 h 743717"/>
                <a:gd name="connsiteX47" fmla="*/ 233849 w 324846"/>
                <a:gd name="connsiteY47" fmla="*/ 715312 h 743717"/>
                <a:gd name="connsiteX48" fmla="*/ 221734 w 324846"/>
                <a:gd name="connsiteY48" fmla="*/ 727885 h 743717"/>
                <a:gd name="connsiteX49" fmla="*/ 183786 w 324846"/>
                <a:gd name="connsiteY49" fmla="*/ 702053 h 743717"/>
                <a:gd name="connsiteX50" fmla="*/ 170756 w 324846"/>
                <a:gd name="connsiteY50" fmla="*/ 507743 h 743717"/>
                <a:gd name="connsiteX51" fmla="*/ 162526 w 324846"/>
                <a:gd name="connsiteY51" fmla="*/ 483512 h 743717"/>
                <a:gd name="connsiteX52" fmla="*/ 137609 w 324846"/>
                <a:gd name="connsiteY52" fmla="*/ 484655 h 743717"/>
                <a:gd name="connsiteX53" fmla="*/ 132351 w 324846"/>
                <a:gd name="connsiteY53" fmla="*/ 498828 h 743717"/>
                <a:gd name="connsiteX54" fmla="*/ 93946 w 324846"/>
                <a:gd name="connsiteY54" fmla="*/ 709597 h 743717"/>
                <a:gd name="connsiteX55" fmla="*/ 69029 w 324846"/>
                <a:gd name="connsiteY55" fmla="*/ 728342 h 743717"/>
                <a:gd name="connsiteX56" fmla="*/ 42511 w 324846"/>
                <a:gd name="connsiteY56" fmla="*/ 704111 h 743717"/>
                <a:gd name="connsiteX57" fmla="*/ 55084 w 324846"/>
                <a:gd name="connsiteY57" fmla="*/ 568322 h 743717"/>
                <a:gd name="connsiteX58" fmla="*/ 65143 w 324846"/>
                <a:gd name="connsiteY58" fmla="*/ 486712 h 743717"/>
                <a:gd name="connsiteX59" fmla="*/ 71315 w 324846"/>
                <a:gd name="connsiteY59" fmla="*/ 437563 h 743717"/>
                <a:gd name="connsiteX60" fmla="*/ 73829 w 324846"/>
                <a:gd name="connsiteY60" fmla="*/ 363954 h 743717"/>
                <a:gd name="connsiteX61" fmla="*/ 88460 w 324846"/>
                <a:gd name="connsiteY61" fmla="*/ 312290 h 743717"/>
                <a:gd name="connsiteX62" fmla="*/ 87774 w 324846"/>
                <a:gd name="connsiteY62" fmla="*/ 299032 h 743717"/>
                <a:gd name="connsiteX63" fmla="*/ 74515 w 324846"/>
                <a:gd name="connsiteY63" fmla="*/ 302689 h 743717"/>
                <a:gd name="connsiteX64" fmla="*/ 64228 w 324846"/>
                <a:gd name="connsiteY64" fmla="*/ 326235 h 743717"/>
                <a:gd name="connsiteX65" fmla="*/ 55999 w 324846"/>
                <a:gd name="connsiteY65" fmla="*/ 416532 h 743717"/>
                <a:gd name="connsiteX66" fmla="*/ 55999 w 324846"/>
                <a:gd name="connsiteY66" fmla="*/ 453337 h 743717"/>
                <a:gd name="connsiteX67" fmla="*/ 54627 w 324846"/>
                <a:gd name="connsiteY67" fmla="*/ 466138 h 743717"/>
                <a:gd name="connsiteX68" fmla="*/ 40225 w 324846"/>
                <a:gd name="connsiteY68" fmla="*/ 480540 h 743717"/>
                <a:gd name="connsiteX69" fmla="*/ 23537 w 324846"/>
                <a:gd name="connsiteY69" fmla="*/ 468653 h 743717"/>
                <a:gd name="connsiteX70" fmla="*/ 15079 w 324846"/>
                <a:gd name="connsiteY70" fmla="*/ 428648 h 743717"/>
                <a:gd name="connsiteX71" fmla="*/ 41825 w 324846"/>
                <a:gd name="connsiteY71" fmla="*/ 269542 h 743717"/>
                <a:gd name="connsiteX72" fmla="*/ 88917 w 324846"/>
                <a:gd name="connsiteY72" fmla="*/ 214678 h 743717"/>
                <a:gd name="connsiteX73" fmla="*/ 174413 w 324846"/>
                <a:gd name="connsiteY73" fmla="*/ 194790 h 743717"/>
                <a:gd name="connsiteX74" fmla="*/ 235907 w 324846"/>
                <a:gd name="connsiteY74" fmla="*/ 207134 h 743717"/>
                <a:gd name="connsiteX75" fmla="*/ 249166 w 324846"/>
                <a:gd name="connsiteY75" fmla="*/ 206449 h 743717"/>
                <a:gd name="connsiteX76" fmla="*/ 244594 w 324846"/>
                <a:gd name="connsiteY76" fmla="*/ 193190 h 743717"/>
                <a:gd name="connsiteX77" fmla="*/ 193616 w 324846"/>
                <a:gd name="connsiteY77" fmla="*/ 128496 h 743717"/>
                <a:gd name="connsiteX78" fmla="*/ 188587 w 324846"/>
                <a:gd name="connsiteY78" fmla="*/ 106093 h 743717"/>
                <a:gd name="connsiteX79" fmla="*/ 216476 w 324846"/>
                <a:gd name="connsiteY79" fmla="*/ 104722 h 743717"/>
                <a:gd name="connsiteX80" fmla="*/ 236821 w 324846"/>
                <a:gd name="connsiteY80" fmla="*/ 124153 h 743717"/>
                <a:gd name="connsiteX81" fmla="*/ 289171 w 324846"/>
                <a:gd name="connsiteY81" fmla="*/ 184732 h 743717"/>
                <a:gd name="connsiteX82" fmla="*/ 304715 w 324846"/>
                <a:gd name="connsiteY82" fmla="*/ 224051 h 743717"/>
                <a:gd name="connsiteX83" fmla="*/ 225848 w 324846"/>
                <a:gd name="connsiteY83" fmla="*/ 282344 h 743717"/>
                <a:gd name="connsiteX84" fmla="*/ 216704 w 324846"/>
                <a:gd name="connsiteY84" fmla="*/ 299717 h 74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4846" h="743717">
                  <a:moveTo>
                    <a:pt x="244365" y="294002"/>
                  </a:moveTo>
                  <a:cubicBezTo>
                    <a:pt x="272026" y="272057"/>
                    <a:pt x="303572" y="253083"/>
                    <a:pt x="323232" y="224737"/>
                  </a:cubicBezTo>
                  <a:cubicBezTo>
                    <a:pt x="329633" y="215364"/>
                    <a:pt x="315460" y="197762"/>
                    <a:pt x="307687" y="187703"/>
                  </a:cubicBezTo>
                  <a:cubicBezTo>
                    <a:pt x="286427" y="160271"/>
                    <a:pt x="265625" y="132382"/>
                    <a:pt x="240707" y="108151"/>
                  </a:cubicBezTo>
                  <a:cubicBezTo>
                    <a:pt x="234078" y="101521"/>
                    <a:pt x="227449" y="93292"/>
                    <a:pt x="219219" y="90548"/>
                  </a:cubicBezTo>
                  <a:cubicBezTo>
                    <a:pt x="205960" y="85976"/>
                    <a:pt x="204360" y="76832"/>
                    <a:pt x="200245" y="65402"/>
                  </a:cubicBezTo>
                  <a:cubicBezTo>
                    <a:pt x="191330" y="41171"/>
                    <a:pt x="180357" y="17168"/>
                    <a:pt x="152696" y="7109"/>
                  </a:cubicBezTo>
                  <a:cubicBezTo>
                    <a:pt x="117263" y="-5692"/>
                    <a:pt x="82973" y="-434"/>
                    <a:pt x="52570" y="16711"/>
                  </a:cubicBezTo>
                  <a:cubicBezTo>
                    <a:pt x="21023" y="34541"/>
                    <a:pt x="6850" y="67917"/>
                    <a:pt x="6392" y="104264"/>
                  </a:cubicBezTo>
                  <a:cubicBezTo>
                    <a:pt x="5707" y="147013"/>
                    <a:pt x="29481" y="181303"/>
                    <a:pt x="70400" y="197305"/>
                  </a:cubicBezTo>
                  <a:cubicBezTo>
                    <a:pt x="74515" y="198905"/>
                    <a:pt x="79544" y="200734"/>
                    <a:pt x="86860" y="201648"/>
                  </a:cubicBezTo>
                  <a:cubicBezTo>
                    <a:pt x="86174" y="203020"/>
                    <a:pt x="71772" y="211021"/>
                    <a:pt x="68343" y="213535"/>
                  </a:cubicBezTo>
                  <a:cubicBezTo>
                    <a:pt x="42968" y="232966"/>
                    <a:pt x="24452" y="260170"/>
                    <a:pt x="16451" y="291945"/>
                  </a:cubicBezTo>
                  <a:cubicBezTo>
                    <a:pt x="4792" y="338579"/>
                    <a:pt x="-2294" y="385442"/>
                    <a:pt x="677" y="433448"/>
                  </a:cubicBezTo>
                  <a:cubicBezTo>
                    <a:pt x="1363" y="445107"/>
                    <a:pt x="5021" y="456080"/>
                    <a:pt x="7993" y="467281"/>
                  </a:cubicBezTo>
                  <a:cubicBezTo>
                    <a:pt x="12336" y="482597"/>
                    <a:pt x="20108" y="493570"/>
                    <a:pt x="36796" y="495399"/>
                  </a:cubicBezTo>
                  <a:cubicBezTo>
                    <a:pt x="45483" y="496313"/>
                    <a:pt x="47540" y="501114"/>
                    <a:pt x="46855" y="508658"/>
                  </a:cubicBezTo>
                  <a:cubicBezTo>
                    <a:pt x="45026" y="527403"/>
                    <a:pt x="44797" y="546377"/>
                    <a:pt x="40911" y="564665"/>
                  </a:cubicBezTo>
                  <a:cubicBezTo>
                    <a:pt x="31310" y="609470"/>
                    <a:pt x="30624" y="655190"/>
                    <a:pt x="25138" y="700225"/>
                  </a:cubicBezTo>
                  <a:cubicBezTo>
                    <a:pt x="21937" y="727885"/>
                    <a:pt x="33596" y="739772"/>
                    <a:pt x="61714" y="742744"/>
                  </a:cubicBezTo>
                  <a:cubicBezTo>
                    <a:pt x="95775" y="746173"/>
                    <a:pt x="101947" y="741830"/>
                    <a:pt x="109491" y="708683"/>
                  </a:cubicBezTo>
                  <a:cubicBezTo>
                    <a:pt x="121150" y="657934"/>
                    <a:pt x="124121" y="606270"/>
                    <a:pt x="131894" y="554835"/>
                  </a:cubicBezTo>
                  <a:cubicBezTo>
                    <a:pt x="134637" y="536090"/>
                    <a:pt x="141724" y="516887"/>
                    <a:pt x="151096" y="499514"/>
                  </a:cubicBezTo>
                  <a:cubicBezTo>
                    <a:pt x="159783" y="518030"/>
                    <a:pt x="162755" y="660677"/>
                    <a:pt x="169384" y="713026"/>
                  </a:cubicBezTo>
                  <a:cubicBezTo>
                    <a:pt x="171899" y="732914"/>
                    <a:pt x="182643" y="742516"/>
                    <a:pt x="202531" y="743201"/>
                  </a:cubicBezTo>
                  <a:cubicBezTo>
                    <a:pt x="214876" y="743659"/>
                    <a:pt x="226991" y="742058"/>
                    <a:pt x="239107" y="740001"/>
                  </a:cubicBezTo>
                  <a:cubicBezTo>
                    <a:pt x="247794" y="738629"/>
                    <a:pt x="250994" y="734743"/>
                    <a:pt x="251452" y="725828"/>
                  </a:cubicBezTo>
                  <a:cubicBezTo>
                    <a:pt x="252595" y="706168"/>
                    <a:pt x="250080" y="686966"/>
                    <a:pt x="248937" y="667535"/>
                  </a:cubicBezTo>
                  <a:cubicBezTo>
                    <a:pt x="246422" y="627073"/>
                    <a:pt x="245965" y="586610"/>
                    <a:pt x="242308" y="546377"/>
                  </a:cubicBezTo>
                  <a:cubicBezTo>
                    <a:pt x="235678" y="471396"/>
                    <a:pt x="233849" y="396187"/>
                    <a:pt x="234307" y="320977"/>
                  </a:cubicBezTo>
                  <a:cubicBezTo>
                    <a:pt x="233849" y="311376"/>
                    <a:pt x="236364" y="300403"/>
                    <a:pt x="244365" y="294002"/>
                  </a:cubicBezTo>
                  <a:close/>
                  <a:moveTo>
                    <a:pt x="31310" y="143812"/>
                  </a:moveTo>
                  <a:cubicBezTo>
                    <a:pt x="25138" y="131468"/>
                    <a:pt x="19651" y="118895"/>
                    <a:pt x="21480" y="106550"/>
                  </a:cubicBezTo>
                  <a:cubicBezTo>
                    <a:pt x="22394" y="54430"/>
                    <a:pt x="51198" y="20140"/>
                    <a:pt x="101033" y="16253"/>
                  </a:cubicBezTo>
                  <a:cubicBezTo>
                    <a:pt x="163212" y="11681"/>
                    <a:pt x="179671" y="46429"/>
                    <a:pt x="188587" y="71803"/>
                  </a:cubicBezTo>
                  <a:cubicBezTo>
                    <a:pt x="191330" y="79576"/>
                    <a:pt x="188815" y="86205"/>
                    <a:pt x="180814" y="92149"/>
                  </a:cubicBezTo>
                  <a:cubicBezTo>
                    <a:pt x="165727" y="103121"/>
                    <a:pt x="164126" y="113637"/>
                    <a:pt x="174413" y="128725"/>
                  </a:cubicBezTo>
                  <a:cubicBezTo>
                    <a:pt x="179671" y="136497"/>
                    <a:pt x="179214" y="141069"/>
                    <a:pt x="175099" y="149527"/>
                  </a:cubicBezTo>
                  <a:cubicBezTo>
                    <a:pt x="161383" y="177645"/>
                    <a:pt x="134180" y="191590"/>
                    <a:pt x="104233" y="189532"/>
                  </a:cubicBezTo>
                  <a:cubicBezTo>
                    <a:pt x="71543" y="187246"/>
                    <a:pt x="47312" y="176273"/>
                    <a:pt x="31310" y="143812"/>
                  </a:cubicBezTo>
                  <a:close/>
                  <a:moveTo>
                    <a:pt x="189958" y="151813"/>
                  </a:moveTo>
                  <a:cubicBezTo>
                    <a:pt x="200702" y="161414"/>
                    <a:pt x="215790" y="179702"/>
                    <a:pt x="230878" y="193876"/>
                  </a:cubicBezTo>
                  <a:cubicBezTo>
                    <a:pt x="211904" y="188161"/>
                    <a:pt x="188815" y="184960"/>
                    <a:pt x="175556" y="180617"/>
                  </a:cubicBezTo>
                  <a:cubicBezTo>
                    <a:pt x="180814" y="170787"/>
                    <a:pt x="185158" y="161872"/>
                    <a:pt x="189958" y="151813"/>
                  </a:cubicBezTo>
                  <a:close/>
                  <a:moveTo>
                    <a:pt x="216704" y="299717"/>
                  </a:moveTo>
                  <a:cubicBezTo>
                    <a:pt x="223105" y="357325"/>
                    <a:pt x="217162" y="415160"/>
                    <a:pt x="221734" y="472996"/>
                  </a:cubicBezTo>
                  <a:cubicBezTo>
                    <a:pt x="227220" y="544319"/>
                    <a:pt x="230192" y="615643"/>
                    <a:pt x="234078" y="687194"/>
                  </a:cubicBezTo>
                  <a:cubicBezTo>
                    <a:pt x="234535" y="696567"/>
                    <a:pt x="234078" y="705940"/>
                    <a:pt x="233849" y="715312"/>
                  </a:cubicBezTo>
                  <a:cubicBezTo>
                    <a:pt x="233621" y="723085"/>
                    <a:pt x="229277" y="727199"/>
                    <a:pt x="221734" y="727885"/>
                  </a:cubicBezTo>
                  <a:cubicBezTo>
                    <a:pt x="192701" y="730628"/>
                    <a:pt x="187215" y="725599"/>
                    <a:pt x="183786" y="702053"/>
                  </a:cubicBezTo>
                  <a:cubicBezTo>
                    <a:pt x="178071" y="662048"/>
                    <a:pt x="173499" y="532204"/>
                    <a:pt x="170756" y="507743"/>
                  </a:cubicBezTo>
                  <a:cubicBezTo>
                    <a:pt x="169841" y="498828"/>
                    <a:pt x="168013" y="490598"/>
                    <a:pt x="162526" y="483512"/>
                  </a:cubicBezTo>
                  <a:cubicBezTo>
                    <a:pt x="154754" y="473682"/>
                    <a:pt x="144924" y="474368"/>
                    <a:pt x="137609" y="484655"/>
                  </a:cubicBezTo>
                  <a:cubicBezTo>
                    <a:pt x="134637" y="488998"/>
                    <a:pt x="133951" y="494027"/>
                    <a:pt x="132351" y="498828"/>
                  </a:cubicBezTo>
                  <a:cubicBezTo>
                    <a:pt x="118178" y="540205"/>
                    <a:pt x="98975" y="681937"/>
                    <a:pt x="93946" y="709597"/>
                  </a:cubicBezTo>
                  <a:cubicBezTo>
                    <a:pt x="90746" y="726971"/>
                    <a:pt x="86402" y="729943"/>
                    <a:pt x="69029" y="728342"/>
                  </a:cubicBezTo>
                  <a:cubicBezTo>
                    <a:pt x="50055" y="726514"/>
                    <a:pt x="41825" y="719884"/>
                    <a:pt x="42511" y="704111"/>
                  </a:cubicBezTo>
                  <a:cubicBezTo>
                    <a:pt x="44340" y="658619"/>
                    <a:pt x="47540" y="613128"/>
                    <a:pt x="55084" y="568322"/>
                  </a:cubicBezTo>
                  <a:cubicBezTo>
                    <a:pt x="58513" y="547520"/>
                    <a:pt x="62628" y="493113"/>
                    <a:pt x="65143" y="486712"/>
                  </a:cubicBezTo>
                  <a:cubicBezTo>
                    <a:pt x="71543" y="470939"/>
                    <a:pt x="71543" y="454251"/>
                    <a:pt x="71315" y="437563"/>
                  </a:cubicBezTo>
                  <a:cubicBezTo>
                    <a:pt x="71086" y="413103"/>
                    <a:pt x="70629" y="388414"/>
                    <a:pt x="73829" y="363954"/>
                  </a:cubicBezTo>
                  <a:cubicBezTo>
                    <a:pt x="76115" y="345895"/>
                    <a:pt x="78173" y="328064"/>
                    <a:pt x="88460" y="312290"/>
                  </a:cubicBezTo>
                  <a:cubicBezTo>
                    <a:pt x="91432" y="307718"/>
                    <a:pt x="93260" y="302689"/>
                    <a:pt x="87774" y="299032"/>
                  </a:cubicBezTo>
                  <a:cubicBezTo>
                    <a:pt x="82516" y="295374"/>
                    <a:pt x="78173" y="299032"/>
                    <a:pt x="74515" y="302689"/>
                  </a:cubicBezTo>
                  <a:cubicBezTo>
                    <a:pt x="68114" y="309090"/>
                    <a:pt x="66286" y="317777"/>
                    <a:pt x="64228" y="326235"/>
                  </a:cubicBezTo>
                  <a:cubicBezTo>
                    <a:pt x="56913" y="355953"/>
                    <a:pt x="55313" y="386128"/>
                    <a:pt x="55999" y="416532"/>
                  </a:cubicBezTo>
                  <a:cubicBezTo>
                    <a:pt x="56227" y="428876"/>
                    <a:pt x="56227" y="440992"/>
                    <a:pt x="55999" y="453337"/>
                  </a:cubicBezTo>
                  <a:cubicBezTo>
                    <a:pt x="55999" y="457680"/>
                    <a:pt x="55999" y="462252"/>
                    <a:pt x="54627" y="466138"/>
                  </a:cubicBezTo>
                  <a:cubicBezTo>
                    <a:pt x="52112" y="472996"/>
                    <a:pt x="48226" y="480083"/>
                    <a:pt x="40225" y="480540"/>
                  </a:cubicBezTo>
                  <a:cubicBezTo>
                    <a:pt x="32224" y="480997"/>
                    <a:pt x="26738" y="475739"/>
                    <a:pt x="23537" y="468653"/>
                  </a:cubicBezTo>
                  <a:cubicBezTo>
                    <a:pt x="17822" y="455851"/>
                    <a:pt x="15536" y="442135"/>
                    <a:pt x="15079" y="428648"/>
                  </a:cubicBezTo>
                  <a:cubicBezTo>
                    <a:pt x="13022" y="374012"/>
                    <a:pt x="21023" y="320291"/>
                    <a:pt x="41825" y="269542"/>
                  </a:cubicBezTo>
                  <a:cubicBezTo>
                    <a:pt x="50741" y="247825"/>
                    <a:pt x="70172" y="228394"/>
                    <a:pt x="88917" y="214678"/>
                  </a:cubicBezTo>
                  <a:cubicBezTo>
                    <a:pt x="100576" y="206220"/>
                    <a:pt x="158640" y="193418"/>
                    <a:pt x="174413" y="194790"/>
                  </a:cubicBezTo>
                  <a:cubicBezTo>
                    <a:pt x="195445" y="196847"/>
                    <a:pt x="215561" y="201648"/>
                    <a:pt x="235907" y="207134"/>
                  </a:cubicBezTo>
                  <a:cubicBezTo>
                    <a:pt x="240479" y="208506"/>
                    <a:pt x="245508" y="212849"/>
                    <a:pt x="249166" y="206449"/>
                  </a:cubicBezTo>
                  <a:cubicBezTo>
                    <a:pt x="252137" y="200962"/>
                    <a:pt x="247794" y="197076"/>
                    <a:pt x="244594" y="193190"/>
                  </a:cubicBezTo>
                  <a:cubicBezTo>
                    <a:pt x="227449" y="171701"/>
                    <a:pt x="210761" y="149984"/>
                    <a:pt x="193616" y="128496"/>
                  </a:cubicBezTo>
                  <a:cubicBezTo>
                    <a:pt x="188129" y="121638"/>
                    <a:pt x="181043" y="115009"/>
                    <a:pt x="188587" y="106093"/>
                  </a:cubicBezTo>
                  <a:cubicBezTo>
                    <a:pt x="194302" y="99464"/>
                    <a:pt x="208932" y="98549"/>
                    <a:pt x="216476" y="104722"/>
                  </a:cubicBezTo>
                  <a:cubicBezTo>
                    <a:pt x="223791" y="110437"/>
                    <a:pt x="230420" y="117295"/>
                    <a:pt x="236821" y="124153"/>
                  </a:cubicBezTo>
                  <a:cubicBezTo>
                    <a:pt x="254881" y="143812"/>
                    <a:pt x="273169" y="163243"/>
                    <a:pt x="289171" y="184732"/>
                  </a:cubicBezTo>
                  <a:cubicBezTo>
                    <a:pt x="297857" y="196390"/>
                    <a:pt x="313859" y="210792"/>
                    <a:pt x="304715" y="224051"/>
                  </a:cubicBezTo>
                  <a:cubicBezTo>
                    <a:pt x="292371" y="241882"/>
                    <a:pt x="238650" y="282572"/>
                    <a:pt x="225848" y="282344"/>
                  </a:cubicBezTo>
                  <a:cubicBezTo>
                    <a:pt x="219219" y="282801"/>
                    <a:pt x="216019" y="293545"/>
                    <a:pt x="216704" y="299717"/>
                  </a:cubicBezTo>
                  <a:close/>
                </a:path>
              </a:pathLst>
            </a:custGeom>
            <a:solidFill>
              <a:srgbClr val="000000"/>
            </a:solidFill>
            <a:ln w="2286" cap="flat">
              <a:noFill/>
              <a:prstDash val="solid"/>
              <a:miter/>
            </a:ln>
          </p:spPr>
          <p:txBody>
            <a:bodyPr rtlCol="0" anchor="ctr"/>
            <a:lstStyle/>
            <a:p>
              <a:endParaRPr lang="en-US"/>
            </a:p>
          </p:txBody>
        </p:sp>
        <p:sp>
          <p:nvSpPr>
            <p:cNvPr id="145" name="Freeform 2113">
              <a:extLst>
                <a:ext uri="{FF2B5EF4-FFF2-40B4-BE49-F238E27FC236}">
                  <a16:creationId xmlns:a16="http://schemas.microsoft.com/office/drawing/2014/main" id="{F7EF4FDA-A456-443A-FCBF-F53B5643F4C7}"/>
                </a:ext>
              </a:extLst>
            </p:cNvPr>
            <p:cNvSpPr/>
            <p:nvPr/>
          </p:nvSpPr>
          <p:spPr>
            <a:xfrm>
              <a:off x="2946334" y="4308747"/>
              <a:ext cx="536495" cy="692283"/>
            </a:xfrm>
            <a:custGeom>
              <a:avLst/>
              <a:gdLst>
                <a:gd name="connsiteX0" fmla="*/ 532552 w 536495"/>
                <a:gd name="connsiteY0" fmla="*/ 201073 h 692283"/>
                <a:gd name="connsiteX1" fmla="*/ 417109 w 536495"/>
                <a:gd name="connsiteY1" fmla="*/ 30994 h 692283"/>
                <a:gd name="connsiteX2" fmla="*/ 233772 w 536495"/>
                <a:gd name="connsiteY2" fmla="*/ 4705 h 692283"/>
                <a:gd name="connsiteX3" fmla="*/ 204054 w 536495"/>
                <a:gd name="connsiteY3" fmla="*/ 10878 h 692283"/>
                <a:gd name="connsiteX4" fmla="*/ 95469 w 536495"/>
                <a:gd name="connsiteY4" fmla="*/ 66427 h 692283"/>
                <a:gd name="connsiteX5" fmla="*/ 25974 w 536495"/>
                <a:gd name="connsiteY5" fmla="*/ 164725 h 692283"/>
                <a:gd name="connsiteX6" fmla="*/ 1971 w 536495"/>
                <a:gd name="connsiteY6" fmla="*/ 229648 h 692283"/>
                <a:gd name="connsiteX7" fmla="*/ 45863 w 536495"/>
                <a:gd name="connsiteY7" fmla="*/ 321088 h 692283"/>
                <a:gd name="connsiteX8" fmla="*/ 127016 w 536495"/>
                <a:gd name="connsiteY8" fmla="*/ 342576 h 692283"/>
                <a:gd name="connsiteX9" fmla="*/ 178679 w 536495"/>
                <a:gd name="connsiteY9" fmla="*/ 338233 h 692283"/>
                <a:gd name="connsiteX10" fmla="*/ 216855 w 536495"/>
                <a:gd name="connsiteY10" fmla="*/ 283140 h 692283"/>
                <a:gd name="connsiteX11" fmla="*/ 215484 w 536495"/>
                <a:gd name="connsiteY11" fmla="*/ 261423 h 692283"/>
                <a:gd name="connsiteX12" fmla="*/ 263718 w 536495"/>
                <a:gd name="connsiteY12" fmla="*/ 195586 h 692283"/>
                <a:gd name="connsiteX13" fmla="*/ 334356 w 536495"/>
                <a:gd name="connsiteY13" fmla="*/ 221190 h 692283"/>
                <a:gd name="connsiteX14" fmla="*/ 338928 w 536495"/>
                <a:gd name="connsiteY14" fmla="*/ 283826 h 692283"/>
                <a:gd name="connsiteX15" fmla="*/ 309438 w 536495"/>
                <a:gd name="connsiteY15" fmla="*/ 331603 h 692283"/>
                <a:gd name="connsiteX16" fmla="*/ 209997 w 536495"/>
                <a:gd name="connsiteY16" fmla="*/ 431502 h 692283"/>
                <a:gd name="connsiteX17" fmla="*/ 159934 w 536495"/>
                <a:gd name="connsiteY17" fmla="*/ 508540 h 692283"/>
                <a:gd name="connsiteX18" fmla="*/ 138903 w 536495"/>
                <a:gd name="connsiteY18" fmla="*/ 634498 h 692283"/>
                <a:gd name="connsiteX19" fmla="*/ 164506 w 536495"/>
                <a:gd name="connsiteY19" fmla="*/ 672446 h 692283"/>
                <a:gd name="connsiteX20" fmla="*/ 365217 w 536495"/>
                <a:gd name="connsiteY20" fmla="*/ 674275 h 692283"/>
                <a:gd name="connsiteX21" fmla="*/ 389677 w 536495"/>
                <a:gd name="connsiteY21" fmla="*/ 644328 h 692283"/>
                <a:gd name="connsiteX22" fmla="*/ 386019 w 536495"/>
                <a:gd name="connsiteY22" fmla="*/ 592893 h 692283"/>
                <a:gd name="connsiteX23" fmla="*/ 408879 w 536495"/>
                <a:gd name="connsiteY23" fmla="*/ 522027 h 692283"/>
                <a:gd name="connsiteX24" fmla="*/ 465801 w 536495"/>
                <a:gd name="connsiteY24" fmla="*/ 459848 h 692283"/>
                <a:gd name="connsiteX25" fmla="*/ 525237 w 536495"/>
                <a:gd name="connsiteY25" fmla="*/ 345091 h 692283"/>
                <a:gd name="connsiteX26" fmla="*/ 532552 w 536495"/>
                <a:gd name="connsiteY26" fmla="*/ 201073 h 692283"/>
                <a:gd name="connsiteX27" fmla="*/ 519065 w 536495"/>
                <a:gd name="connsiteY27" fmla="*/ 279940 h 692283"/>
                <a:gd name="connsiteX28" fmla="*/ 518379 w 536495"/>
                <a:gd name="connsiteY28" fmla="*/ 288169 h 692283"/>
                <a:gd name="connsiteX29" fmla="*/ 516321 w 536495"/>
                <a:gd name="connsiteY29" fmla="*/ 304629 h 692283"/>
                <a:gd name="connsiteX30" fmla="*/ 514950 w 536495"/>
                <a:gd name="connsiteY30" fmla="*/ 312858 h 692283"/>
                <a:gd name="connsiteX31" fmla="*/ 510149 w 536495"/>
                <a:gd name="connsiteY31" fmla="*/ 337318 h 692283"/>
                <a:gd name="connsiteX32" fmla="*/ 506034 w 536495"/>
                <a:gd name="connsiteY32" fmla="*/ 353549 h 692283"/>
                <a:gd name="connsiteX33" fmla="*/ 498948 w 536495"/>
                <a:gd name="connsiteY33" fmla="*/ 374809 h 692283"/>
                <a:gd name="connsiteX34" fmla="*/ 493004 w 536495"/>
                <a:gd name="connsiteY34" fmla="*/ 388525 h 692283"/>
                <a:gd name="connsiteX35" fmla="*/ 474945 w 536495"/>
                <a:gd name="connsiteY35" fmla="*/ 420986 h 692283"/>
                <a:gd name="connsiteX36" fmla="*/ 453228 w 536495"/>
                <a:gd name="connsiteY36" fmla="*/ 451390 h 692283"/>
                <a:gd name="connsiteX37" fmla="*/ 448656 w 536495"/>
                <a:gd name="connsiteY37" fmla="*/ 457333 h 692283"/>
                <a:gd name="connsiteX38" fmla="*/ 442712 w 536495"/>
                <a:gd name="connsiteY38" fmla="*/ 464649 h 692283"/>
                <a:gd name="connsiteX39" fmla="*/ 396764 w 536495"/>
                <a:gd name="connsiteY39" fmla="*/ 512426 h 692283"/>
                <a:gd name="connsiteX40" fmla="*/ 387391 w 536495"/>
                <a:gd name="connsiteY40" fmla="*/ 522027 h 692283"/>
                <a:gd name="connsiteX41" fmla="*/ 386705 w 536495"/>
                <a:gd name="connsiteY41" fmla="*/ 522713 h 692283"/>
                <a:gd name="connsiteX42" fmla="*/ 376190 w 536495"/>
                <a:gd name="connsiteY42" fmla="*/ 538715 h 692283"/>
                <a:gd name="connsiteX43" fmla="*/ 374132 w 536495"/>
                <a:gd name="connsiteY43" fmla="*/ 543287 h 692283"/>
                <a:gd name="connsiteX44" fmla="*/ 372532 w 536495"/>
                <a:gd name="connsiteY44" fmla="*/ 547859 h 692283"/>
                <a:gd name="connsiteX45" fmla="*/ 371389 w 536495"/>
                <a:gd name="connsiteY45" fmla="*/ 551517 h 692283"/>
                <a:gd name="connsiteX46" fmla="*/ 370017 w 536495"/>
                <a:gd name="connsiteY46" fmla="*/ 557232 h 692283"/>
                <a:gd name="connsiteX47" fmla="*/ 369103 w 536495"/>
                <a:gd name="connsiteY47" fmla="*/ 587178 h 692283"/>
                <a:gd name="connsiteX48" fmla="*/ 371618 w 536495"/>
                <a:gd name="connsiteY48" fmla="*/ 603180 h 692283"/>
                <a:gd name="connsiteX49" fmla="*/ 372303 w 536495"/>
                <a:gd name="connsiteY49" fmla="*/ 606838 h 692283"/>
                <a:gd name="connsiteX50" fmla="*/ 374132 w 536495"/>
                <a:gd name="connsiteY50" fmla="*/ 625812 h 692283"/>
                <a:gd name="connsiteX51" fmla="*/ 374361 w 536495"/>
                <a:gd name="connsiteY51" fmla="*/ 633127 h 692283"/>
                <a:gd name="connsiteX52" fmla="*/ 371160 w 536495"/>
                <a:gd name="connsiteY52" fmla="*/ 648672 h 692283"/>
                <a:gd name="connsiteX53" fmla="*/ 355387 w 536495"/>
                <a:gd name="connsiteY53" fmla="*/ 661245 h 692283"/>
                <a:gd name="connsiteX54" fmla="*/ 350358 w 536495"/>
                <a:gd name="connsiteY54" fmla="*/ 663302 h 692283"/>
                <a:gd name="connsiteX55" fmla="*/ 308067 w 536495"/>
                <a:gd name="connsiteY55" fmla="*/ 674503 h 692283"/>
                <a:gd name="connsiteX56" fmla="*/ 285435 w 536495"/>
                <a:gd name="connsiteY56" fmla="*/ 676332 h 692283"/>
                <a:gd name="connsiteX57" fmla="*/ 267605 w 536495"/>
                <a:gd name="connsiteY57" fmla="*/ 675875 h 692283"/>
                <a:gd name="connsiteX58" fmla="*/ 256632 w 536495"/>
                <a:gd name="connsiteY58" fmla="*/ 676332 h 692283"/>
                <a:gd name="connsiteX59" fmla="*/ 245430 w 536495"/>
                <a:gd name="connsiteY59" fmla="*/ 675875 h 692283"/>
                <a:gd name="connsiteX60" fmla="*/ 234229 w 536495"/>
                <a:gd name="connsiteY60" fmla="*/ 674503 h 692283"/>
                <a:gd name="connsiteX61" fmla="*/ 223028 w 536495"/>
                <a:gd name="connsiteY61" fmla="*/ 672446 h 692283"/>
                <a:gd name="connsiteX62" fmla="*/ 177308 w 536495"/>
                <a:gd name="connsiteY62" fmla="*/ 660787 h 692283"/>
                <a:gd name="connsiteX63" fmla="*/ 174793 w 536495"/>
                <a:gd name="connsiteY63" fmla="*/ 660102 h 692283"/>
                <a:gd name="connsiteX64" fmla="*/ 173879 w 536495"/>
                <a:gd name="connsiteY64" fmla="*/ 659873 h 692283"/>
                <a:gd name="connsiteX65" fmla="*/ 172507 w 536495"/>
                <a:gd name="connsiteY65" fmla="*/ 659416 h 692283"/>
                <a:gd name="connsiteX66" fmla="*/ 170450 w 536495"/>
                <a:gd name="connsiteY66" fmla="*/ 658730 h 692283"/>
                <a:gd name="connsiteX67" fmla="*/ 169992 w 536495"/>
                <a:gd name="connsiteY67" fmla="*/ 658501 h 692283"/>
                <a:gd name="connsiteX68" fmla="*/ 168621 w 536495"/>
                <a:gd name="connsiteY68" fmla="*/ 658044 h 692283"/>
                <a:gd name="connsiteX69" fmla="*/ 168392 w 536495"/>
                <a:gd name="connsiteY69" fmla="*/ 658044 h 692283"/>
                <a:gd name="connsiteX70" fmla="*/ 158105 w 536495"/>
                <a:gd name="connsiteY70" fmla="*/ 636784 h 692283"/>
                <a:gd name="connsiteX71" fmla="*/ 188966 w 536495"/>
                <a:gd name="connsiteY71" fmla="*/ 482708 h 692283"/>
                <a:gd name="connsiteX72" fmla="*/ 216627 w 536495"/>
                <a:gd name="connsiteY72" fmla="*/ 446818 h 692283"/>
                <a:gd name="connsiteX73" fmla="*/ 318354 w 536495"/>
                <a:gd name="connsiteY73" fmla="*/ 343262 h 692283"/>
                <a:gd name="connsiteX74" fmla="*/ 354701 w 536495"/>
                <a:gd name="connsiteY74" fmla="*/ 279940 h 692283"/>
                <a:gd name="connsiteX75" fmla="*/ 336642 w 536495"/>
                <a:gd name="connsiteY75" fmla="*/ 199473 h 692283"/>
                <a:gd name="connsiteX76" fmla="*/ 265090 w 536495"/>
                <a:gd name="connsiteY76" fmla="*/ 179356 h 692283"/>
                <a:gd name="connsiteX77" fmla="*/ 253431 w 536495"/>
                <a:gd name="connsiteY77" fmla="*/ 182556 h 692283"/>
                <a:gd name="connsiteX78" fmla="*/ 251603 w 536495"/>
                <a:gd name="connsiteY78" fmla="*/ 183242 h 692283"/>
                <a:gd name="connsiteX79" fmla="*/ 248402 w 536495"/>
                <a:gd name="connsiteY79" fmla="*/ 184385 h 692283"/>
                <a:gd name="connsiteX80" fmla="*/ 246116 w 536495"/>
                <a:gd name="connsiteY80" fmla="*/ 185299 h 692283"/>
                <a:gd name="connsiteX81" fmla="*/ 243373 w 536495"/>
                <a:gd name="connsiteY81" fmla="*/ 186442 h 692283"/>
                <a:gd name="connsiteX82" fmla="*/ 241316 w 536495"/>
                <a:gd name="connsiteY82" fmla="*/ 187585 h 692283"/>
                <a:gd name="connsiteX83" fmla="*/ 239030 w 536495"/>
                <a:gd name="connsiteY83" fmla="*/ 188728 h 692283"/>
                <a:gd name="connsiteX84" fmla="*/ 236972 w 536495"/>
                <a:gd name="connsiteY84" fmla="*/ 189871 h 692283"/>
                <a:gd name="connsiteX85" fmla="*/ 234915 w 536495"/>
                <a:gd name="connsiteY85" fmla="*/ 191014 h 692283"/>
                <a:gd name="connsiteX86" fmla="*/ 232857 w 536495"/>
                <a:gd name="connsiteY86" fmla="*/ 192157 h 692283"/>
                <a:gd name="connsiteX87" fmla="*/ 230800 w 536495"/>
                <a:gd name="connsiteY87" fmla="*/ 193529 h 692283"/>
                <a:gd name="connsiteX88" fmla="*/ 228971 w 536495"/>
                <a:gd name="connsiteY88" fmla="*/ 194901 h 692283"/>
                <a:gd name="connsiteX89" fmla="*/ 227142 w 536495"/>
                <a:gd name="connsiteY89" fmla="*/ 196272 h 692283"/>
                <a:gd name="connsiteX90" fmla="*/ 225542 w 536495"/>
                <a:gd name="connsiteY90" fmla="*/ 197644 h 692283"/>
                <a:gd name="connsiteX91" fmla="*/ 223942 w 536495"/>
                <a:gd name="connsiteY91" fmla="*/ 199015 h 692283"/>
                <a:gd name="connsiteX92" fmla="*/ 222342 w 536495"/>
                <a:gd name="connsiteY92" fmla="*/ 200387 h 692283"/>
                <a:gd name="connsiteX93" fmla="*/ 220742 w 536495"/>
                <a:gd name="connsiteY93" fmla="*/ 201759 h 692283"/>
                <a:gd name="connsiteX94" fmla="*/ 219370 w 536495"/>
                <a:gd name="connsiteY94" fmla="*/ 203130 h 692283"/>
                <a:gd name="connsiteX95" fmla="*/ 217998 w 536495"/>
                <a:gd name="connsiteY95" fmla="*/ 204730 h 692283"/>
                <a:gd name="connsiteX96" fmla="*/ 216627 w 536495"/>
                <a:gd name="connsiteY96" fmla="*/ 206331 h 692283"/>
                <a:gd name="connsiteX97" fmla="*/ 215255 w 536495"/>
                <a:gd name="connsiteY97" fmla="*/ 207931 h 692283"/>
                <a:gd name="connsiteX98" fmla="*/ 214112 w 536495"/>
                <a:gd name="connsiteY98" fmla="*/ 209531 h 692283"/>
                <a:gd name="connsiteX99" fmla="*/ 212969 w 536495"/>
                <a:gd name="connsiteY99" fmla="*/ 211131 h 692283"/>
                <a:gd name="connsiteX100" fmla="*/ 211826 w 536495"/>
                <a:gd name="connsiteY100" fmla="*/ 212731 h 692283"/>
                <a:gd name="connsiteX101" fmla="*/ 210683 w 536495"/>
                <a:gd name="connsiteY101" fmla="*/ 214332 h 692283"/>
                <a:gd name="connsiteX102" fmla="*/ 209769 w 536495"/>
                <a:gd name="connsiteY102" fmla="*/ 215932 h 692283"/>
                <a:gd name="connsiteX103" fmla="*/ 208854 w 536495"/>
                <a:gd name="connsiteY103" fmla="*/ 217761 h 692283"/>
                <a:gd name="connsiteX104" fmla="*/ 207940 w 536495"/>
                <a:gd name="connsiteY104" fmla="*/ 219361 h 692283"/>
                <a:gd name="connsiteX105" fmla="*/ 207026 w 536495"/>
                <a:gd name="connsiteY105" fmla="*/ 221190 h 692283"/>
                <a:gd name="connsiteX106" fmla="*/ 206340 w 536495"/>
                <a:gd name="connsiteY106" fmla="*/ 222561 h 692283"/>
                <a:gd name="connsiteX107" fmla="*/ 205197 w 536495"/>
                <a:gd name="connsiteY107" fmla="*/ 225304 h 692283"/>
                <a:gd name="connsiteX108" fmla="*/ 204511 w 536495"/>
                <a:gd name="connsiteY108" fmla="*/ 227133 h 692283"/>
                <a:gd name="connsiteX109" fmla="*/ 203825 w 536495"/>
                <a:gd name="connsiteY109" fmla="*/ 229419 h 692283"/>
                <a:gd name="connsiteX110" fmla="*/ 203368 w 536495"/>
                <a:gd name="connsiteY110" fmla="*/ 231019 h 692283"/>
                <a:gd name="connsiteX111" fmla="*/ 202911 w 536495"/>
                <a:gd name="connsiteY111" fmla="*/ 232848 h 692283"/>
                <a:gd name="connsiteX112" fmla="*/ 202454 w 536495"/>
                <a:gd name="connsiteY112" fmla="*/ 234448 h 692283"/>
                <a:gd name="connsiteX113" fmla="*/ 201996 w 536495"/>
                <a:gd name="connsiteY113" fmla="*/ 236277 h 692283"/>
                <a:gd name="connsiteX114" fmla="*/ 201768 w 536495"/>
                <a:gd name="connsiteY114" fmla="*/ 237877 h 692283"/>
                <a:gd name="connsiteX115" fmla="*/ 201311 w 536495"/>
                <a:gd name="connsiteY115" fmla="*/ 239706 h 692283"/>
                <a:gd name="connsiteX116" fmla="*/ 201082 w 536495"/>
                <a:gd name="connsiteY116" fmla="*/ 241306 h 692283"/>
                <a:gd name="connsiteX117" fmla="*/ 200853 w 536495"/>
                <a:gd name="connsiteY117" fmla="*/ 243135 h 692283"/>
                <a:gd name="connsiteX118" fmla="*/ 200625 w 536495"/>
                <a:gd name="connsiteY118" fmla="*/ 244735 h 692283"/>
                <a:gd name="connsiteX119" fmla="*/ 200396 w 536495"/>
                <a:gd name="connsiteY119" fmla="*/ 246564 h 692283"/>
                <a:gd name="connsiteX120" fmla="*/ 200168 w 536495"/>
                <a:gd name="connsiteY120" fmla="*/ 248164 h 692283"/>
                <a:gd name="connsiteX121" fmla="*/ 199939 w 536495"/>
                <a:gd name="connsiteY121" fmla="*/ 249765 h 692283"/>
                <a:gd name="connsiteX122" fmla="*/ 199939 w 536495"/>
                <a:gd name="connsiteY122" fmla="*/ 251136 h 692283"/>
                <a:gd name="connsiteX123" fmla="*/ 199939 w 536495"/>
                <a:gd name="connsiteY123" fmla="*/ 252736 h 692283"/>
                <a:gd name="connsiteX124" fmla="*/ 199939 w 536495"/>
                <a:gd name="connsiteY124" fmla="*/ 254108 h 692283"/>
                <a:gd name="connsiteX125" fmla="*/ 199939 w 536495"/>
                <a:gd name="connsiteY125" fmla="*/ 255708 h 692283"/>
                <a:gd name="connsiteX126" fmla="*/ 199939 w 536495"/>
                <a:gd name="connsiteY126" fmla="*/ 257080 h 692283"/>
                <a:gd name="connsiteX127" fmla="*/ 199939 w 536495"/>
                <a:gd name="connsiteY127" fmla="*/ 258680 h 692283"/>
                <a:gd name="connsiteX128" fmla="*/ 199939 w 536495"/>
                <a:gd name="connsiteY128" fmla="*/ 260052 h 692283"/>
                <a:gd name="connsiteX129" fmla="*/ 199939 w 536495"/>
                <a:gd name="connsiteY129" fmla="*/ 261652 h 692283"/>
                <a:gd name="connsiteX130" fmla="*/ 199939 w 536495"/>
                <a:gd name="connsiteY130" fmla="*/ 262795 h 692283"/>
                <a:gd name="connsiteX131" fmla="*/ 200168 w 536495"/>
                <a:gd name="connsiteY131" fmla="*/ 264395 h 692283"/>
                <a:gd name="connsiteX132" fmla="*/ 200168 w 536495"/>
                <a:gd name="connsiteY132" fmla="*/ 265538 h 692283"/>
                <a:gd name="connsiteX133" fmla="*/ 200396 w 536495"/>
                <a:gd name="connsiteY133" fmla="*/ 267138 h 692283"/>
                <a:gd name="connsiteX134" fmla="*/ 200625 w 536495"/>
                <a:gd name="connsiteY134" fmla="*/ 268053 h 692283"/>
                <a:gd name="connsiteX135" fmla="*/ 200853 w 536495"/>
                <a:gd name="connsiteY135" fmla="*/ 269653 h 692283"/>
                <a:gd name="connsiteX136" fmla="*/ 201082 w 536495"/>
                <a:gd name="connsiteY136" fmla="*/ 270339 h 692283"/>
                <a:gd name="connsiteX137" fmla="*/ 201539 w 536495"/>
                <a:gd name="connsiteY137" fmla="*/ 272625 h 692283"/>
                <a:gd name="connsiteX138" fmla="*/ 202682 w 536495"/>
                <a:gd name="connsiteY138" fmla="*/ 288627 h 692283"/>
                <a:gd name="connsiteX139" fmla="*/ 201996 w 536495"/>
                <a:gd name="connsiteY139" fmla="*/ 294113 h 692283"/>
                <a:gd name="connsiteX140" fmla="*/ 199710 w 536495"/>
                <a:gd name="connsiteY140" fmla="*/ 301428 h 692283"/>
                <a:gd name="connsiteX141" fmla="*/ 198567 w 536495"/>
                <a:gd name="connsiteY141" fmla="*/ 303714 h 692283"/>
                <a:gd name="connsiteX142" fmla="*/ 196053 w 536495"/>
                <a:gd name="connsiteY142" fmla="*/ 307829 h 692283"/>
                <a:gd name="connsiteX143" fmla="*/ 194681 w 536495"/>
                <a:gd name="connsiteY143" fmla="*/ 309658 h 692283"/>
                <a:gd name="connsiteX144" fmla="*/ 191481 w 536495"/>
                <a:gd name="connsiteY144" fmla="*/ 313087 h 692283"/>
                <a:gd name="connsiteX145" fmla="*/ 154448 w 536495"/>
                <a:gd name="connsiteY145" fmla="*/ 327031 h 692283"/>
                <a:gd name="connsiteX146" fmla="*/ 136388 w 536495"/>
                <a:gd name="connsiteY146" fmla="*/ 327717 h 692283"/>
                <a:gd name="connsiteX147" fmla="*/ 124501 w 536495"/>
                <a:gd name="connsiteY147" fmla="*/ 327031 h 692283"/>
                <a:gd name="connsiteX148" fmla="*/ 107813 w 536495"/>
                <a:gd name="connsiteY148" fmla="*/ 324745 h 692283"/>
                <a:gd name="connsiteX149" fmla="*/ 105984 w 536495"/>
                <a:gd name="connsiteY149" fmla="*/ 324517 h 692283"/>
                <a:gd name="connsiteX150" fmla="*/ 84953 w 536495"/>
                <a:gd name="connsiteY150" fmla="*/ 319716 h 692283"/>
                <a:gd name="connsiteX151" fmla="*/ 82439 w 536495"/>
                <a:gd name="connsiteY151" fmla="*/ 319030 h 692283"/>
                <a:gd name="connsiteX152" fmla="*/ 66665 w 536495"/>
                <a:gd name="connsiteY152" fmla="*/ 314001 h 692283"/>
                <a:gd name="connsiteX153" fmla="*/ 60950 w 536495"/>
                <a:gd name="connsiteY153" fmla="*/ 311944 h 692283"/>
                <a:gd name="connsiteX154" fmla="*/ 58436 w 536495"/>
                <a:gd name="connsiteY154" fmla="*/ 311029 h 692283"/>
                <a:gd name="connsiteX155" fmla="*/ 57750 w 536495"/>
                <a:gd name="connsiteY155" fmla="*/ 310801 h 692283"/>
                <a:gd name="connsiteX156" fmla="*/ 56150 w 536495"/>
                <a:gd name="connsiteY156" fmla="*/ 310115 h 692283"/>
                <a:gd name="connsiteX157" fmla="*/ 55235 w 536495"/>
                <a:gd name="connsiteY157" fmla="*/ 309658 h 692283"/>
                <a:gd name="connsiteX158" fmla="*/ 53406 w 536495"/>
                <a:gd name="connsiteY158" fmla="*/ 308743 h 692283"/>
                <a:gd name="connsiteX159" fmla="*/ 52721 w 536495"/>
                <a:gd name="connsiteY159" fmla="*/ 308515 h 692283"/>
                <a:gd name="connsiteX160" fmla="*/ 50435 w 536495"/>
                <a:gd name="connsiteY160" fmla="*/ 307372 h 692283"/>
                <a:gd name="connsiteX161" fmla="*/ 49977 w 536495"/>
                <a:gd name="connsiteY161" fmla="*/ 307143 h 692283"/>
                <a:gd name="connsiteX162" fmla="*/ 48149 w 536495"/>
                <a:gd name="connsiteY162" fmla="*/ 306000 h 692283"/>
                <a:gd name="connsiteX163" fmla="*/ 47463 w 536495"/>
                <a:gd name="connsiteY163" fmla="*/ 305543 h 692283"/>
                <a:gd name="connsiteX164" fmla="*/ 45863 w 536495"/>
                <a:gd name="connsiteY164" fmla="*/ 304629 h 692283"/>
                <a:gd name="connsiteX165" fmla="*/ 45177 w 536495"/>
                <a:gd name="connsiteY165" fmla="*/ 304171 h 692283"/>
                <a:gd name="connsiteX166" fmla="*/ 43348 w 536495"/>
                <a:gd name="connsiteY166" fmla="*/ 302800 h 692283"/>
                <a:gd name="connsiteX167" fmla="*/ 42891 w 536495"/>
                <a:gd name="connsiteY167" fmla="*/ 302571 h 692283"/>
                <a:gd name="connsiteX168" fmla="*/ 40833 w 536495"/>
                <a:gd name="connsiteY168" fmla="*/ 300971 h 692283"/>
                <a:gd name="connsiteX169" fmla="*/ 40148 w 536495"/>
                <a:gd name="connsiteY169" fmla="*/ 300514 h 692283"/>
                <a:gd name="connsiteX170" fmla="*/ 38776 w 536495"/>
                <a:gd name="connsiteY170" fmla="*/ 299371 h 692283"/>
                <a:gd name="connsiteX171" fmla="*/ 38090 w 536495"/>
                <a:gd name="connsiteY171" fmla="*/ 298685 h 692283"/>
                <a:gd name="connsiteX172" fmla="*/ 36719 w 536495"/>
                <a:gd name="connsiteY172" fmla="*/ 297542 h 692283"/>
                <a:gd name="connsiteX173" fmla="*/ 36033 w 536495"/>
                <a:gd name="connsiteY173" fmla="*/ 296856 h 692283"/>
                <a:gd name="connsiteX174" fmla="*/ 34204 w 536495"/>
                <a:gd name="connsiteY174" fmla="*/ 295027 h 692283"/>
                <a:gd name="connsiteX175" fmla="*/ 33747 w 536495"/>
                <a:gd name="connsiteY175" fmla="*/ 294570 h 692283"/>
                <a:gd name="connsiteX176" fmla="*/ 32375 w 536495"/>
                <a:gd name="connsiteY176" fmla="*/ 292970 h 692283"/>
                <a:gd name="connsiteX177" fmla="*/ 31689 w 536495"/>
                <a:gd name="connsiteY177" fmla="*/ 292056 h 692283"/>
                <a:gd name="connsiteX178" fmla="*/ 30546 w 536495"/>
                <a:gd name="connsiteY178" fmla="*/ 290684 h 692283"/>
                <a:gd name="connsiteX179" fmla="*/ 29861 w 536495"/>
                <a:gd name="connsiteY179" fmla="*/ 289770 h 692283"/>
                <a:gd name="connsiteX180" fmla="*/ 28718 w 536495"/>
                <a:gd name="connsiteY180" fmla="*/ 288398 h 692283"/>
                <a:gd name="connsiteX181" fmla="*/ 28032 w 536495"/>
                <a:gd name="connsiteY181" fmla="*/ 287712 h 692283"/>
                <a:gd name="connsiteX182" fmla="*/ 26432 w 536495"/>
                <a:gd name="connsiteY182" fmla="*/ 285655 h 692283"/>
                <a:gd name="connsiteX183" fmla="*/ 25746 w 536495"/>
                <a:gd name="connsiteY183" fmla="*/ 284740 h 692283"/>
                <a:gd name="connsiteX184" fmla="*/ 24831 w 536495"/>
                <a:gd name="connsiteY184" fmla="*/ 283369 h 692283"/>
                <a:gd name="connsiteX185" fmla="*/ 24146 w 536495"/>
                <a:gd name="connsiteY185" fmla="*/ 282454 h 692283"/>
                <a:gd name="connsiteX186" fmla="*/ 23231 w 536495"/>
                <a:gd name="connsiteY186" fmla="*/ 281083 h 692283"/>
                <a:gd name="connsiteX187" fmla="*/ 22545 w 536495"/>
                <a:gd name="connsiteY187" fmla="*/ 279940 h 692283"/>
                <a:gd name="connsiteX188" fmla="*/ 21631 w 536495"/>
                <a:gd name="connsiteY188" fmla="*/ 278340 h 692283"/>
                <a:gd name="connsiteX189" fmla="*/ 20945 w 536495"/>
                <a:gd name="connsiteY189" fmla="*/ 276968 h 692283"/>
                <a:gd name="connsiteX190" fmla="*/ 20031 w 536495"/>
                <a:gd name="connsiteY190" fmla="*/ 275139 h 692283"/>
                <a:gd name="connsiteX191" fmla="*/ 19574 w 536495"/>
                <a:gd name="connsiteY191" fmla="*/ 273996 h 692283"/>
                <a:gd name="connsiteX192" fmla="*/ 18888 w 536495"/>
                <a:gd name="connsiteY192" fmla="*/ 272625 h 692283"/>
                <a:gd name="connsiteX193" fmla="*/ 18431 w 536495"/>
                <a:gd name="connsiteY193" fmla="*/ 271482 h 692283"/>
                <a:gd name="connsiteX194" fmla="*/ 17973 w 536495"/>
                <a:gd name="connsiteY194" fmla="*/ 270110 h 692283"/>
                <a:gd name="connsiteX195" fmla="*/ 17516 w 536495"/>
                <a:gd name="connsiteY195" fmla="*/ 268967 h 692283"/>
                <a:gd name="connsiteX196" fmla="*/ 16830 w 536495"/>
                <a:gd name="connsiteY196" fmla="*/ 266452 h 692283"/>
                <a:gd name="connsiteX197" fmla="*/ 16602 w 536495"/>
                <a:gd name="connsiteY197" fmla="*/ 265309 h 692283"/>
                <a:gd name="connsiteX198" fmla="*/ 16145 w 536495"/>
                <a:gd name="connsiteY198" fmla="*/ 263709 h 692283"/>
                <a:gd name="connsiteX199" fmla="*/ 15916 w 536495"/>
                <a:gd name="connsiteY199" fmla="*/ 262566 h 692283"/>
                <a:gd name="connsiteX200" fmla="*/ 15687 w 536495"/>
                <a:gd name="connsiteY200" fmla="*/ 260966 h 692283"/>
                <a:gd name="connsiteX201" fmla="*/ 15459 w 536495"/>
                <a:gd name="connsiteY201" fmla="*/ 259594 h 692283"/>
                <a:gd name="connsiteX202" fmla="*/ 15230 w 536495"/>
                <a:gd name="connsiteY202" fmla="*/ 257994 h 692283"/>
                <a:gd name="connsiteX203" fmla="*/ 15002 w 536495"/>
                <a:gd name="connsiteY203" fmla="*/ 256851 h 692283"/>
                <a:gd name="connsiteX204" fmla="*/ 15002 w 536495"/>
                <a:gd name="connsiteY204" fmla="*/ 256851 h 692283"/>
                <a:gd name="connsiteX205" fmla="*/ 17059 w 536495"/>
                <a:gd name="connsiteY205" fmla="*/ 234448 h 692283"/>
                <a:gd name="connsiteX206" fmla="*/ 118786 w 536495"/>
                <a:gd name="connsiteY206" fmla="*/ 67113 h 692283"/>
                <a:gd name="connsiteX207" fmla="*/ 326583 w 536495"/>
                <a:gd name="connsiteY207" fmla="*/ 18650 h 692283"/>
                <a:gd name="connsiteX208" fmla="*/ 391277 w 536495"/>
                <a:gd name="connsiteY208" fmla="*/ 33738 h 692283"/>
                <a:gd name="connsiteX209" fmla="*/ 392649 w 536495"/>
                <a:gd name="connsiteY209" fmla="*/ 34195 h 692283"/>
                <a:gd name="connsiteX210" fmla="*/ 395392 w 536495"/>
                <a:gd name="connsiteY210" fmla="*/ 35338 h 692283"/>
                <a:gd name="connsiteX211" fmla="*/ 399278 w 536495"/>
                <a:gd name="connsiteY211" fmla="*/ 37167 h 692283"/>
                <a:gd name="connsiteX212" fmla="*/ 400878 w 536495"/>
                <a:gd name="connsiteY212" fmla="*/ 37852 h 692283"/>
                <a:gd name="connsiteX213" fmla="*/ 403850 w 536495"/>
                <a:gd name="connsiteY213" fmla="*/ 39453 h 692283"/>
                <a:gd name="connsiteX214" fmla="*/ 405222 w 536495"/>
                <a:gd name="connsiteY214" fmla="*/ 40138 h 692283"/>
                <a:gd name="connsiteX215" fmla="*/ 409565 w 536495"/>
                <a:gd name="connsiteY215" fmla="*/ 42424 h 692283"/>
                <a:gd name="connsiteX216" fmla="*/ 409565 w 536495"/>
                <a:gd name="connsiteY216" fmla="*/ 42424 h 692283"/>
                <a:gd name="connsiteX217" fmla="*/ 439055 w 536495"/>
                <a:gd name="connsiteY217" fmla="*/ 62541 h 692283"/>
                <a:gd name="connsiteX218" fmla="*/ 449570 w 536495"/>
                <a:gd name="connsiteY218" fmla="*/ 71457 h 692283"/>
                <a:gd name="connsiteX219" fmla="*/ 487746 w 536495"/>
                <a:gd name="connsiteY219" fmla="*/ 116719 h 692283"/>
                <a:gd name="connsiteX220" fmla="*/ 500091 w 536495"/>
                <a:gd name="connsiteY220" fmla="*/ 139808 h 692283"/>
                <a:gd name="connsiteX221" fmla="*/ 502605 w 536495"/>
                <a:gd name="connsiteY221" fmla="*/ 145980 h 692283"/>
                <a:gd name="connsiteX222" fmla="*/ 507406 w 536495"/>
                <a:gd name="connsiteY222" fmla="*/ 158553 h 692283"/>
                <a:gd name="connsiteX223" fmla="*/ 509463 w 536495"/>
                <a:gd name="connsiteY223" fmla="*/ 164954 h 692283"/>
                <a:gd name="connsiteX224" fmla="*/ 518379 w 536495"/>
                <a:gd name="connsiteY224" fmla="*/ 205873 h 692283"/>
                <a:gd name="connsiteX225" fmla="*/ 519979 w 536495"/>
                <a:gd name="connsiteY225" fmla="*/ 220504 h 692283"/>
                <a:gd name="connsiteX226" fmla="*/ 520665 w 536495"/>
                <a:gd name="connsiteY226" fmla="*/ 228962 h 692283"/>
                <a:gd name="connsiteX227" fmla="*/ 519065 w 536495"/>
                <a:gd name="connsiteY227" fmla="*/ 279940 h 69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36495" h="692283">
                  <a:moveTo>
                    <a:pt x="532552" y="201073"/>
                  </a:moveTo>
                  <a:cubicBezTo>
                    <a:pt x="522494" y="124035"/>
                    <a:pt x="485232" y="65970"/>
                    <a:pt x="417109" y="30994"/>
                  </a:cubicBezTo>
                  <a:cubicBezTo>
                    <a:pt x="359959" y="1734"/>
                    <a:pt x="297780" y="-6267"/>
                    <a:pt x="233772" y="4705"/>
                  </a:cubicBezTo>
                  <a:cubicBezTo>
                    <a:pt x="223713" y="6306"/>
                    <a:pt x="213884" y="8134"/>
                    <a:pt x="204054" y="10878"/>
                  </a:cubicBezTo>
                  <a:cubicBezTo>
                    <a:pt x="163820" y="21622"/>
                    <a:pt x="127016" y="38538"/>
                    <a:pt x="95469" y="66427"/>
                  </a:cubicBezTo>
                  <a:cubicBezTo>
                    <a:pt x="64608" y="93859"/>
                    <a:pt x="42662" y="127692"/>
                    <a:pt x="25974" y="164725"/>
                  </a:cubicBezTo>
                  <a:cubicBezTo>
                    <a:pt x="16373" y="185757"/>
                    <a:pt x="5858" y="206559"/>
                    <a:pt x="1971" y="229648"/>
                  </a:cubicBezTo>
                  <a:cubicBezTo>
                    <a:pt x="-5115" y="271253"/>
                    <a:pt x="6315" y="302114"/>
                    <a:pt x="45863" y="321088"/>
                  </a:cubicBezTo>
                  <a:cubicBezTo>
                    <a:pt x="71466" y="333204"/>
                    <a:pt x="98898" y="339376"/>
                    <a:pt x="127016" y="342576"/>
                  </a:cubicBezTo>
                  <a:cubicBezTo>
                    <a:pt x="144389" y="344405"/>
                    <a:pt x="161534" y="342576"/>
                    <a:pt x="178679" y="338233"/>
                  </a:cubicBezTo>
                  <a:cubicBezTo>
                    <a:pt x="204282" y="331603"/>
                    <a:pt x="219370" y="309658"/>
                    <a:pt x="216855" y="283140"/>
                  </a:cubicBezTo>
                  <a:cubicBezTo>
                    <a:pt x="216170" y="276054"/>
                    <a:pt x="215255" y="268738"/>
                    <a:pt x="215484" y="261423"/>
                  </a:cubicBezTo>
                  <a:cubicBezTo>
                    <a:pt x="216398" y="225076"/>
                    <a:pt x="231029" y="205188"/>
                    <a:pt x="263718" y="195586"/>
                  </a:cubicBezTo>
                  <a:cubicBezTo>
                    <a:pt x="288636" y="188271"/>
                    <a:pt x="323612" y="200158"/>
                    <a:pt x="334356" y="221190"/>
                  </a:cubicBezTo>
                  <a:cubicBezTo>
                    <a:pt x="344414" y="241078"/>
                    <a:pt x="348300" y="261652"/>
                    <a:pt x="338928" y="283826"/>
                  </a:cubicBezTo>
                  <a:cubicBezTo>
                    <a:pt x="331613" y="301428"/>
                    <a:pt x="321097" y="316744"/>
                    <a:pt x="309438" y="331603"/>
                  </a:cubicBezTo>
                  <a:cubicBezTo>
                    <a:pt x="280178" y="368637"/>
                    <a:pt x="244516" y="399498"/>
                    <a:pt x="209997" y="431502"/>
                  </a:cubicBezTo>
                  <a:cubicBezTo>
                    <a:pt x="186680" y="453219"/>
                    <a:pt x="169307" y="477907"/>
                    <a:pt x="159934" y="508540"/>
                  </a:cubicBezTo>
                  <a:cubicBezTo>
                    <a:pt x="147361" y="549688"/>
                    <a:pt x="144846" y="592436"/>
                    <a:pt x="138903" y="634498"/>
                  </a:cubicBezTo>
                  <a:cubicBezTo>
                    <a:pt x="135702" y="658273"/>
                    <a:pt x="141417" y="664674"/>
                    <a:pt x="164506" y="672446"/>
                  </a:cubicBezTo>
                  <a:cubicBezTo>
                    <a:pt x="194681" y="682733"/>
                    <a:pt x="273091" y="710394"/>
                    <a:pt x="365217" y="674275"/>
                  </a:cubicBezTo>
                  <a:cubicBezTo>
                    <a:pt x="379619" y="669017"/>
                    <a:pt x="386934" y="659187"/>
                    <a:pt x="389677" y="644328"/>
                  </a:cubicBezTo>
                  <a:cubicBezTo>
                    <a:pt x="393106" y="626726"/>
                    <a:pt x="388991" y="609810"/>
                    <a:pt x="386019" y="592893"/>
                  </a:cubicBezTo>
                  <a:cubicBezTo>
                    <a:pt x="381219" y="565004"/>
                    <a:pt x="388305" y="542144"/>
                    <a:pt x="408879" y="522027"/>
                  </a:cubicBezTo>
                  <a:cubicBezTo>
                    <a:pt x="428996" y="502368"/>
                    <a:pt x="448427" y="482022"/>
                    <a:pt x="465801" y="459848"/>
                  </a:cubicBezTo>
                  <a:cubicBezTo>
                    <a:pt x="493004" y="425329"/>
                    <a:pt x="513578" y="387382"/>
                    <a:pt x="525237" y="345091"/>
                  </a:cubicBezTo>
                  <a:cubicBezTo>
                    <a:pt x="538267" y="297542"/>
                    <a:pt x="538953" y="249765"/>
                    <a:pt x="532552" y="201073"/>
                  </a:cubicBezTo>
                  <a:close/>
                  <a:moveTo>
                    <a:pt x="519065" y="279940"/>
                  </a:moveTo>
                  <a:cubicBezTo>
                    <a:pt x="518836" y="282683"/>
                    <a:pt x="518607" y="285426"/>
                    <a:pt x="518379" y="288169"/>
                  </a:cubicBezTo>
                  <a:cubicBezTo>
                    <a:pt x="517922" y="293656"/>
                    <a:pt x="517236" y="299142"/>
                    <a:pt x="516321" y="304629"/>
                  </a:cubicBezTo>
                  <a:cubicBezTo>
                    <a:pt x="515864" y="307372"/>
                    <a:pt x="515407" y="310115"/>
                    <a:pt x="514950" y="312858"/>
                  </a:cubicBezTo>
                  <a:cubicBezTo>
                    <a:pt x="513578" y="321088"/>
                    <a:pt x="511978" y="329317"/>
                    <a:pt x="510149" y="337318"/>
                  </a:cubicBezTo>
                  <a:cubicBezTo>
                    <a:pt x="508778" y="342805"/>
                    <a:pt x="507406" y="348063"/>
                    <a:pt x="506034" y="353549"/>
                  </a:cubicBezTo>
                  <a:cubicBezTo>
                    <a:pt x="503977" y="360864"/>
                    <a:pt x="501691" y="367951"/>
                    <a:pt x="498948" y="374809"/>
                  </a:cubicBezTo>
                  <a:cubicBezTo>
                    <a:pt x="497119" y="379381"/>
                    <a:pt x="495290" y="383953"/>
                    <a:pt x="493004" y="388525"/>
                  </a:cubicBezTo>
                  <a:cubicBezTo>
                    <a:pt x="487746" y="399726"/>
                    <a:pt x="481574" y="410470"/>
                    <a:pt x="474945" y="420986"/>
                  </a:cubicBezTo>
                  <a:cubicBezTo>
                    <a:pt x="468315" y="431502"/>
                    <a:pt x="461000" y="441560"/>
                    <a:pt x="453228" y="451390"/>
                  </a:cubicBezTo>
                  <a:cubicBezTo>
                    <a:pt x="451628" y="453447"/>
                    <a:pt x="450027" y="455276"/>
                    <a:pt x="448656" y="457333"/>
                  </a:cubicBezTo>
                  <a:cubicBezTo>
                    <a:pt x="446598" y="459848"/>
                    <a:pt x="444770" y="462363"/>
                    <a:pt x="442712" y="464649"/>
                  </a:cubicBezTo>
                  <a:cubicBezTo>
                    <a:pt x="428539" y="481794"/>
                    <a:pt x="413223" y="498024"/>
                    <a:pt x="396764" y="512426"/>
                  </a:cubicBezTo>
                  <a:cubicBezTo>
                    <a:pt x="393335" y="515398"/>
                    <a:pt x="390134" y="518598"/>
                    <a:pt x="387391" y="522027"/>
                  </a:cubicBezTo>
                  <a:cubicBezTo>
                    <a:pt x="387162" y="522256"/>
                    <a:pt x="386934" y="522484"/>
                    <a:pt x="386705" y="522713"/>
                  </a:cubicBezTo>
                  <a:cubicBezTo>
                    <a:pt x="382362" y="527971"/>
                    <a:pt x="378933" y="533229"/>
                    <a:pt x="376190" y="538715"/>
                  </a:cubicBezTo>
                  <a:cubicBezTo>
                    <a:pt x="375504" y="540315"/>
                    <a:pt x="374818" y="541687"/>
                    <a:pt x="374132" y="543287"/>
                  </a:cubicBezTo>
                  <a:cubicBezTo>
                    <a:pt x="373446" y="544887"/>
                    <a:pt x="372989" y="546259"/>
                    <a:pt x="372532" y="547859"/>
                  </a:cubicBezTo>
                  <a:cubicBezTo>
                    <a:pt x="372075" y="549002"/>
                    <a:pt x="371618" y="550374"/>
                    <a:pt x="371389" y="551517"/>
                  </a:cubicBezTo>
                  <a:cubicBezTo>
                    <a:pt x="370932" y="553345"/>
                    <a:pt x="370475" y="555403"/>
                    <a:pt x="370017" y="557232"/>
                  </a:cubicBezTo>
                  <a:cubicBezTo>
                    <a:pt x="368189" y="566833"/>
                    <a:pt x="367960" y="576891"/>
                    <a:pt x="369103" y="587178"/>
                  </a:cubicBezTo>
                  <a:cubicBezTo>
                    <a:pt x="369560" y="592436"/>
                    <a:pt x="370475" y="597694"/>
                    <a:pt x="371618" y="603180"/>
                  </a:cubicBezTo>
                  <a:cubicBezTo>
                    <a:pt x="371846" y="604323"/>
                    <a:pt x="372075" y="605695"/>
                    <a:pt x="372303" y="606838"/>
                  </a:cubicBezTo>
                  <a:cubicBezTo>
                    <a:pt x="373446" y="613239"/>
                    <a:pt x="373904" y="619411"/>
                    <a:pt x="374132" y="625812"/>
                  </a:cubicBezTo>
                  <a:cubicBezTo>
                    <a:pt x="374361" y="628326"/>
                    <a:pt x="374361" y="630841"/>
                    <a:pt x="374361" y="633127"/>
                  </a:cubicBezTo>
                  <a:cubicBezTo>
                    <a:pt x="374589" y="639299"/>
                    <a:pt x="373446" y="644328"/>
                    <a:pt x="371160" y="648672"/>
                  </a:cubicBezTo>
                  <a:cubicBezTo>
                    <a:pt x="367960" y="654158"/>
                    <a:pt x="362702" y="658273"/>
                    <a:pt x="355387" y="661245"/>
                  </a:cubicBezTo>
                  <a:cubicBezTo>
                    <a:pt x="353787" y="661930"/>
                    <a:pt x="351958" y="662616"/>
                    <a:pt x="350358" y="663302"/>
                  </a:cubicBezTo>
                  <a:cubicBezTo>
                    <a:pt x="336642" y="668560"/>
                    <a:pt x="322697" y="672217"/>
                    <a:pt x="308067" y="674503"/>
                  </a:cubicBezTo>
                  <a:cubicBezTo>
                    <a:pt x="300752" y="675646"/>
                    <a:pt x="293208" y="676104"/>
                    <a:pt x="285435" y="676332"/>
                  </a:cubicBezTo>
                  <a:cubicBezTo>
                    <a:pt x="279720" y="676332"/>
                    <a:pt x="273777" y="676332"/>
                    <a:pt x="267605" y="675875"/>
                  </a:cubicBezTo>
                  <a:cubicBezTo>
                    <a:pt x="263947" y="676104"/>
                    <a:pt x="260289" y="676332"/>
                    <a:pt x="256632" y="676332"/>
                  </a:cubicBezTo>
                  <a:cubicBezTo>
                    <a:pt x="252974" y="676332"/>
                    <a:pt x="249317" y="676104"/>
                    <a:pt x="245430" y="675875"/>
                  </a:cubicBezTo>
                  <a:cubicBezTo>
                    <a:pt x="241773" y="675646"/>
                    <a:pt x="237887" y="675189"/>
                    <a:pt x="234229" y="674503"/>
                  </a:cubicBezTo>
                  <a:cubicBezTo>
                    <a:pt x="230571" y="674046"/>
                    <a:pt x="226685" y="673360"/>
                    <a:pt x="223028" y="672446"/>
                  </a:cubicBezTo>
                  <a:cubicBezTo>
                    <a:pt x="207940" y="669474"/>
                    <a:pt x="192624" y="665131"/>
                    <a:pt x="177308" y="660787"/>
                  </a:cubicBezTo>
                  <a:cubicBezTo>
                    <a:pt x="176393" y="660559"/>
                    <a:pt x="175707" y="660330"/>
                    <a:pt x="174793" y="660102"/>
                  </a:cubicBezTo>
                  <a:cubicBezTo>
                    <a:pt x="174564" y="660102"/>
                    <a:pt x="174107" y="659873"/>
                    <a:pt x="173879" y="659873"/>
                  </a:cubicBezTo>
                  <a:cubicBezTo>
                    <a:pt x="173421" y="659644"/>
                    <a:pt x="172964" y="659644"/>
                    <a:pt x="172507" y="659416"/>
                  </a:cubicBezTo>
                  <a:cubicBezTo>
                    <a:pt x="171821" y="659187"/>
                    <a:pt x="171135" y="658959"/>
                    <a:pt x="170450" y="658730"/>
                  </a:cubicBezTo>
                  <a:cubicBezTo>
                    <a:pt x="170221" y="658730"/>
                    <a:pt x="170221" y="658730"/>
                    <a:pt x="169992" y="658501"/>
                  </a:cubicBezTo>
                  <a:cubicBezTo>
                    <a:pt x="169535" y="658273"/>
                    <a:pt x="169078" y="658044"/>
                    <a:pt x="168621" y="658044"/>
                  </a:cubicBezTo>
                  <a:cubicBezTo>
                    <a:pt x="168621" y="658044"/>
                    <a:pt x="168392" y="658044"/>
                    <a:pt x="168392" y="658044"/>
                  </a:cubicBezTo>
                  <a:cubicBezTo>
                    <a:pt x="159705" y="654387"/>
                    <a:pt x="157648" y="649815"/>
                    <a:pt x="158105" y="636784"/>
                  </a:cubicBezTo>
                  <a:cubicBezTo>
                    <a:pt x="160163" y="583749"/>
                    <a:pt x="165420" y="531400"/>
                    <a:pt x="188966" y="482708"/>
                  </a:cubicBezTo>
                  <a:cubicBezTo>
                    <a:pt x="195596" y="469221"/>
                    <a:pt x="205654" y="457333"/>
                    <a:pt x="216627" y="446818"/>
                  </a:cubicBezTo>
                  <a:cubicBezTo>
                    <a:pt x="251603" y="413442"/>
                    <a:pt x="287036" y="380524"/>
                    <a:pt x="318354" y="343262"/>
                  </a:cubicBezTo>
                  <a:cubicBezTo>
                    <a:pt x="334356" y="324060"/>
                    <a:pt x="348072" y="303714"/>
                    <a:pt x="354701" y="279940"/>
                  </a:cubicBezTo>
                  <a:cubicBezTo>
                    <a:pt x="362931" y="250450"/>
                    <a:pt x="359273" y="220504"/>
                    <a:pt x="336642" y="199473"/>
                  </a:cubicBezTo>
                  <a:cubicBezTo>
                    <a:pt x="318354" y="182328"/>
                    <a:pt x="292293" y="174327"/>
                    <a:pt x="265090" y="179356"/>
                  </a:cubicBezTo>
                  <a:cubicBezTo>
                    <a:pt x="260975" y="180270"/>
                    <a:pt x="257089" y="181413"/>
                    <a:pt x="253431" y="182556"/>
                  </a:cubicBezTo>
                  <a:cubicBezTo>
                    <a:pt x="252746" y="182785"/>
                    <a:pt x="252060" y="183013"/>
                    <a:pt x="251603" y="183242"/>
                  </a:cubicBezTo>
                  <a:cubicBezTo>
                    <a:pt x="250460" y="183699"/>
                    <a:pt x="249317" y="183928"/>
                    <a:pt x="248402" y="184385"/>
                  </a:cubicBezTo>
                  <a:cubicBezTo>
                    <a:pt x="247716" y="184614"/>
                    <a:pt x="247031" y="185071"/>
                    <a:pt x="246116" y="185299"/>
                  </a:cubicBezTo>
                  <a:cubicBezTo>
                    <a:pt x="245202" y="185757"/>
                    <a:pt x="244287" y="185985"/>
                    <a:pt x="243373" y="186442"/>
                  </a:cubicBezTo>
                  <a:cubicBezTo>
                    <a:pt x="242687" y="186671"/>
                    <a:pt x="242001" y="187128"/>
                    <a:pt x="241316" y="187585"/>
                  </a:cubicBezTo>
                  <a:cubicBezTo>
                    <a:pt x="240630" y="188043"/>
                    <a:pt x="239715" y="188271"/>
                    <a:pt x="239030" y="188728"/>
                  </a:cubicBezTo>
                  <a:cubicBezTo>
                    <a:pt x="238344" y="189186"/>
                    <a:pt x="237658" y="189414"/>
                    <a:pt x="236972" y="189871"/>
                  </a:cubicBezTo>
                  <a:cubicBezTo>
                    <a:pt x="236286" y="190329"/>
                    <a:pt x="235601" y="190786"/>
                    <a:pt x="234915" y="191014"/>
                  </a:cubicBezTo>
                  <a:cubicBezTo>
                    <a:pt x="234229" y="191472"/>
                    <a:pt x="233543" y="191929"/>
                    <a:pt x="232857" y="192157"/>
                  </a:cubicBezTo>
                  <a:cubicBezTo>
                    <a:pt x="232172" y="192615"/>
                    <a:pt x="231486" y="193072"/>
                    <a:pt x="230800" y="193529"/>
                  </a:cubicBezTo>
                  <a:cubicBezTo>
                    <a:pt x="230114" y="193986"/>
                    <a:pt x="229657" y="194443"/>
                    <a:pt x="228971" y="194901"/>
                  </a:cubicBezTo>
                  <a:cubicBezTo>
                    <a:pt x="228285" y="195358"/>
                    <a:pt x="227828" y="195815"/>
                    <a:pt x="227142" y="196272"/>
                  </a:cubicBezTo>
                  <a:cubicBezTo>
                    <a:pt x="226457" y="196729"/>
                    <a:pt x="225999" y="197187"/>
                    <a:pt x="225542" y="197644"/>
                  </a:cubicBezTo>
                  <a:cubicBezTo>
                    <a:pt x="225085" y="198101"/>
                    <a:pt x="224399" y="198558"/>
                    <a:pt x="223942" y="199015"/>
                  </a:cubicBezTo>
                  <a:cubicBezTo>
                    <a:pt x="223485" y="199473"/>
                    <a:pt x="222799" y="199930"/>
                    <a:pt x="222342" y="200387"/>
                  </a:cubicBezTo>
                  <a:cubicBezTo>
                    <a:pt x="221885" y="200844"/>
                    <a:pt x="221427" y="201301"/>
                    <a:pt x="220742" y="201759"/>
                  </a:cubicBezTo>
                  <a:cubicBezTo>
                    <a:pt x="220284" y="202216"/>
                    <a:pt x="219827" y="202673"/>
                    <a:pt x="219370" y="203130"/>
                  </a:cubicBezTo>
                  <a:cubicBezTo>
                    <a:pt x="218913" y="203587"/>
                    <a:pt x="218456" y="204045"/>
                    <a:pt x="217998" y="204730"/>
                  </a:cubicBezTo>
                  <a:cubicBezTo>
                    <a:pt x="217541" y="205188"/>
                    <a:pt x="217084" y="205645"/>
                    <a:pt x="216627" y="206331"/>
                  </a:cubicBezTo>
                  <a:cubicBezTo>
                    <a:pt x="216170" y="206788"/>
                    <a:pt x="215712" y="207474"/>
                    <a:pt x="215255" y="207931"/>
                  </a:cubicBezTo>
                  <a:cubicBezTo>
                    <a:pt x="214798" y="208388"/>
                    <a:pt x="214341" y="208845"/>
                    <a:pt x="214112" y="209531"/>
                  </a:cubicBezTo>
                  <a:cubicBezTo>
                    <a:pt x="213655" y="209988"/>
                    <a:pt x="213426" y="210674"/>
                    <a:pt x="212969" y="211131"/>
                  </a:cubicBezTo>
                  <a:cubicBezTo>
                    <a:pt x="212512" y="211588"/>
                    <a:pt x="212283" y="212274"/>
                    <a:pt x="211826" y="212731"/>
                  </a:cubicBezTo>
                  <a:cubicBezTo>
                    <a:pt x="211369" y="213189"/>
                    <a:pt x="211140" y="213874"/>
                    <a:pt x="210683" y="214332"/>
                  </a:cubicBezTo>
                  <a:cubicBezTo>
                    <a:pt x="210455" y="214789"/>
                    <a:pt x="209997" y="215475"/>
                    <a:pt x="209769" y="215932"/>
                  </a:cubicBezTo>
                  <a:cubicBezTo>
                    <a:pt x="209540" y="216618"/>
                    <a:pt x="209083" y="217075"/>
                    <a:pt x="208854" y="217761"/>
                  </a:cubicBezTo>
                  <a:cubicBezTo>
                    <a:pt x="208626" y="218218"/>
                    <a:pt x="208397" y="218675"/>
                    <a:pt x="207940" y="219361"/>
                  </a:cubicBezTo>
                  <a:cubicBezTo>
                    <a:pt x="207711" y="220047"/>
                    <a:pt x="207254" y="220732"/>
                    <a:pt x="207026" y="221190"/>
                  </a:cubicBezTo>
                  <a:cubicBezTo>
                    <a:pt x="206797" y="221647"/>
                    <a:pt x="206568" y="222104"/>
                    <a:pt x="206340" y="222561"/>
                  </a:cubicBezTo>
                  <a:cubicBezTo>
                    <a:pt x="205883" y="223476"/>
                    <a:pt x="205654" y="224390"/>
                    <a:pt x="205197" y="225304"/>
                  </a:cubicBezTo>
                  <a:cubicBezTo>
                    <a:pt x="204968" y="225990"/>
                    <a:pt x="204740" y="226447"/>
                    <a:pt x="204511" y="227133"/>
                  </a:cubicBezTo>
                  <a:cubicBezTo>
                    <a:pt x="204282" y="227819"/>
                    <a:pt x="204054" y="228505"/>
                    <a:pt x="203825" y="229419"/>
                  </a:cubicBezTo>
                  <a:cubicBezTo>
                    <a:pt x="203597" y="229876"/>
                    <a:pt x="203597" y="230334"/>
                    <a:pt x="203368" y="231019"/>
                  </a:cubicBezTo>
                  <a:cubicBezTo>
                    <a:pt x="203139" y="231705"/>
                    <a:pt x="202911" y="232162"/>
                    <a:pt x="202911" y="232848"/>
                  </a:cubicBezTo>
                  <a:cubicBezTo>
                    <a:pt x="202682" y="233305"/>
                    <a:pt x="202682" y="233991"/>
                    <a:pt x="202454" y="234448"/>
                  </a:cubicBezTo>
                  <a:cubicBezTo>
                    <a:pt x="202225" y="235134"/>
                    <a:pt x="202225" y="235591"/>
                    <a:pt x="201996" y="236277"/>
                  </a:cubicBezTo>
                  <a:cubicBezTo>
                    <a:pt x="201768" y="236734"/>
                    <a:pt x="201768" y="237420"/>
                    <a:pt x="201768" y="237877"/>
                  </a:cubicBezTo>
                  <a:cubicBezTo>
                    <a:pt x="201539" y="238563"/>
                    <a:pt x="201539" y="239020"/>
                    <a:pt x="201311" y="239706"/>
                  </a:cubicBezTo>
                  <a:cubicBezTo>
                    <a:pt x="201311" y="240163"/>
                    <a:pt x="201082" y="240849"/>
                    <a:pt x="201082" y="241306"/>
                  </a:cubicBezTo>
                  <a:cubicBezTo>
                    <a:pt x="201082" y="241992"/>
                    <a:pt x="200853" y="242449"/>
                    <a:pt x="200853" y="243135"/>
                  </a:cubicBezTo>
                  <a:cubicBezTo>
                    <a:pt x="200853" y="243592"/>
                    <a:pt x="200625" y="244278"/>
                    <a:pt x="200625" y="244735"/>
                  </a:cubicBezTo>
                  <a:cubicBezTo>
                    <a:pt x="200625" y="245421"/>
                    <a:pt x="200396" y="245878"/>
                    <a:pt x="200396" y="246564"/>
                  </a:cubicBezTo>
                  <a:cubicBezTo>
                    <a:pt x="200396" y="247021"/>
                    <a:pt x="200396" y="247479"/>
                    <a:pt x="200168" y="248164"/>
                  </a:cubicBezTo>
                  <a:cubicBezTo>
                    <a:pt x="200168" y="248622"/>
                    <a:pt x="200168" y="249307"/>
                    <a:pt x="199939" y="249765"/>
                  </a:cubicBezTo>
                  <a:cubicBezTo>
                    <a:pt x="199939" y="250222"/>
                    <a:pt x="199939" y="250679"/>
                    <a:pt x="199939" y="251136"/>
                  </a:cubicBezTo>
                  <a:cubicBezTo>
                    <a:pt x="199939" y="251593"/>
                    <a:pt x="199939" y="252279"/>
                    <a:pt x="199939" y="252736"/>
                  </a:cubicBezTo>
                  <a:cubicBezTo>
                    <a:pt x="199939" y="253194"/>
                    <a:pt x="199939" y="253651"/>
                    <a:pt x="199939" y="254108"/>
                  </a:cubicBezTo>
                  <a:cubicBezTo>
                    <a:pt x="199939" y="254565"/>
                    <a:pt x="199939" y="255251"/>
                    <a:pt x="199939" y="255708"/>
                  </a:cubicBezTo>
                  <a:cubicBezTo>
                    <a:pt x="199939" y="256165"/>
                    <a:pt x="199939" y="256623"/>
                    <a:pt x="199939" y="257080"/>
                  </a:cubicBezTo>
                  <a:cubicBezTo>
                    <a:pt x="199939" y="257537"/>
                    <a:pt x="199939" y="258223"/>
                    <a:pt x="199939" y="258680"/>
                  </a:cubicBezTo>
                  <a:cubicBezTo>
                    <a:pt x="199939" y="259137"/>
                    <a:pt x="199939" y="259594"/>
                    <a:pt x="199939" y="260052"/>
                  </a:cubicBezTo>
                  <a:cubicBezTo>
                    <a:pt x="199939" y="260509"/>
                    <a:pt x="199939" y="261195"/>
                    <a:pt x="199939" y="261652"/>
                  </a:cubicBezTo>
                  <a:cubicBezTo>
                    <a:pt x="199939" y="262109"/>
                    <a:pt x="199939" y="262566"/>
                    <a:pt x="199939" y="262795"/>
                  </a:cubicBezTo>
                  <a:cubicBezTo>
                    <a:pt x="199939" y="263252"/>
                    <a:pt x="199939" y="263938"/>
                    <a:pt x="200168" y="264395"/>
                  </a:cubicBezTo>
                  <a:cubicBezTo>
                    <a:pt x="200168" y="264852"/>
                    <a:pt x="200168" y="265081"/>
                    <a:pt x="200168" y="265538"/>
                  </a:cubicBezTo>
                  <a:cubicBezTo>
                    <a:pt x="200168" y="265995"/>
                    <a:pt x="200396" y="266681"/>
                    <a:pt x="200396" y="267138"/>
                  </a:cubicBezTo>
                  <a:cubicBezTo>
                    <a:pt x="200396" y="267367"/>
                    <a:pt x="200396" y="267824"/>
                    <a:pt x="200625" y="268053"/>
                  </a:cubicBezTo>
                  <a:cubicBezTo>
                    <a:pt x="200625" y="268738"/>
                    <a:pt x="200853" y="269196"/>
                    <a:pt x="200853" y="269653"/>
                  </a:cubicBezTo>
                  <a:cubicBezTo>
                    <a:pt x="200853" y="269881"/>
                    <a:pt x="200853" y="270110"/>
                    <a:pt x="201082" y="270339"/>
                  </a:cubicBezTo>
                  <a:cubicBezTo>
                    <a:pt x="201311" y="271024"/>
                    <a:pt x="201311" y="271939"/>
                    <a:pt x="201539" y="272625"/>
                  </a:cubicBezTo>
                  <a:cubicBezTo>
                    <a:pt x="202682" y="278568"/>
                    <a:pt x="203139" y="283826"/>
                    <a:pt x="202682" y="288627"/>
                  </a:cubicBezTo>
                  <a:cubicBezTo>
                    <a:pt x="202454" y="290455"/>
                    <a:pt x="202225" y="292284"/>
                    <a:pt x="201996" y="294113"/>
                  </a:cubicBezTo>
                  <a:cubicBezTo>
                    <a:pt x="201539" y="296856"/>
                    <a:pt x="200625" y="299142"/>
                    <a:pt x="199710" y="301428"/>
                  </a:cubicBezTo>
                  <a:cubicBezTo>
                    <a:pt x="199482" y="302114"/>
                    <a:pt x="199025" y="303028"/>
                    <a:pt x="198567" y="303714"/>
                  </a:cubicBezTo>
                  <a:cubicBezTo>
                    <a:pt x="197882" y="305086"/>
                    <a:pt x="196967" y="306457"/>
                    <a:pt x="196053" y="307829"/>
                  </a:cubicBezTo>
                  <a:cubicBezTo>
                    <a:pt x="195596" y="308515"/>
                    <a:pt x="195138" y="309201"/>
                    <a:pt x="194681" y="309658"/>
                  </a:cubicBezTo>
                  <a:cubicBezTo>
                    <a:pt x="193767" y="310801"/>
                    <a:pt x="192624" y="311944"/>
                    <a:pt x="191481" y="313087"/>
                  </a:cubicBezTo>
                  <a:cubicBezTo>
                    <a:pt x="182337" y="321774"/>
                    <a:pt x="168621" y="325888"/>
                    <a:pt x="154448" y="327031"/>
                  </a:cubicBezTo>
                  <a:cubicBezTo>
                    <a:pt x="148275" y="327489"/>
                    <a:pt x="142332" y="327717"/>
                    <a:pt x="136388" y="327717"/>
                  </a:cubicBezTo>
                  <a:cubicBezTo>
                    <a:pt x="132502" y="327717"/>
                    <a:pt x="128387" y="327489"/>
                    <a:pt x="124501" y="327031"/>
                  </a:cubicBezTo>
                  <a:cubicBezTo>
                    <a:pt x="118786" y="326574"/>
                    <a:pt x="113300" y="325888"/>
                    <a:pt x="107813" y="324745"/>
                  </a:cubicBezTo>
                  <a:cubicBezTo>
                    <a:pt x="107127" y="324745"/>
                    <a:pt x="106670" y="324517"/>
                    <a:pt x="105984" y="324517"/>
                  </a:cubicBezTo>
                  <a:cubicBezTo>
                    <a:pt x="98898" y="323145"/>
                    <a:pt x="92040" y="321545"/>
                    <a:pt x="84953" y="319716"/>
                  </a:cubicBezTo>
                  <a:cubicBezTo>
                    <a:pt x="84039" y="319488"/>
                    <a:pt x="83353" y="319259"/>
                    <a:pt x="82439" y="319030"/>
                  </a:cubicBezTo>
                  <a:cubicBezTo>
                    <a:pt x="77181" y="317430"/>
                    <a:pt x="71923" y="315830"/>
                    <a:pt x="66665" y="314001"/>
                  </a:cubicBezTo>
                  <a:cubicBezTo>
                    <a:pt x="64836" y="313315"/>
                    <a:pt x="62779" y="312630"/>
                    <a:pt x="60950" y="311944"/>
                  </a:cubicBezTo>
                  <a:cubicBezTo>
                    <a:pt x="60036" y="311715"/>
                    <a:pt x="59350" y="311258"/>
                    <a:pt x="58436" y="311029"/>
                  </a:cubicBezTo>
                  <a:cubicBezTo>
                    <a:pt x="58207" y="311029"/>
                    <a:pt x="57978" y="310801"/>
                    <a:pt x="57750" y="310801"/>
                  </a:cubicBezTo>
                  <a:cubicBezTo>
                    <a:pt x="57064" y="310572"/>
                    <a:pt x="56607" y="310344"/>
                    <a:pt x="56150" y="310115"/>
                  </a:cubicBezTo>
                  <a:cubicBezTo>
                    <a:pt x="55921" y="309886"/>
                    <a:pt x="55692" y="309886"/>
                    <a:pt x="55235" y="309658"/>
                  </a:cubicBezTo>
                  <a:cubicBezTo>
                    <a:pt x="54549" y="309429"/>
                    <a:pt x="54092" y="309201"/>
                    <a:pt x="53406" y="308743"/>
                  </a:cubicBezTo>
                  <a:cubicBezTo>
                    <a:pt x="53178" y="308743"/>
                    <a:pt x="52949" y="308515"/>
                    <a:pt x="52721" y="308515"/>
                  </a:cubicBezTo>
                  <a:cubicBezTo>
                    <a:pt x="52035" y="308058"/>
                    <a:pt x="51120" y="307600"/>
                    <a:pt x="50435" y="307372"/>
                  </a:cubicBezTo>
                  <a:cubicBezTo>
                    <a:pt x="50206" y="307372"/>
                    <a:pt x="49977" y="307143"/>
                    <a:pt x="49977" y="307143"/>
                  </a:cubicBezTo>
                  <a:cubicBezTo>
                    <a:pt x="49292" y="306686"/>
                    <a:pt x="48834" y="306457"/>
                    <a:pt x="48149" y="306000"/>
                  </a:cubicBezTo>
                  <a:cubicBezTo>
                    <a:pt x="47920" y="305772"/>
                    <a:pt x="47691" y="305772"/>
                    <a:pt x="47463" y="305543"/>
                  </a:cubicBezTo>
                  <a:cubicBezTo>
                    <a:pt x="47006" y="305314"/>
                    <a:pt x="46320" y="304857"/>
                    <a:pt x="45863" y="304629"/>
                  </a:cubicBezTo>
                  <a:cubicBezTo>
                    <a:pt x="45634" y="304400"/>
                    <a:pt x="45405" y="304400"/>
                    <a:pt x="45177" y="304171"/>
                  </a:cubicBezTo>
                  <a:cubicBezTo>
                    <a:pt x="44491" y="303714"/>
                    <a:pt x="44034" y="303257"/>
                    <a:pt x="43348" y="302800"/>
                  </a:cubicBezTo>
                  <a:cubicBezTo>
                    <a:pt x="43119" y="302800"/>
                    <a:pt x="43119" y="302571"/>
                    <a:pt x="42891" y="302571"/>
                  </a:cubicBezTo>
                  <a:cubicBezTo>
                    <a:pt x="42205" y="302114"/>
                    <a:pt x="41519" y="301428"/>
                    <a:pt x="40833" y="300971"/>
                  </a:cubicBezTo>
                  <a:cubicBezTo>
                    <a:pt x="40605" y="300742"/>
                    <a:pt x="40376" y="300514"/>
                    <a:pt x="40148" y="300514"/>
                  </a:cubicBezTo>
                  <a:cubicBezTo>
                    <a:pt x="39690" y="300057"/>
                    <a:pt x="39233" y="299828"/>
                    <a:pt x="38776" y="299371"/>
                  </a:cubicBezTo>
                  <a:cubicBezTo>
                    <a:pt x="38547" y="299142"/>
                    <a:pt x="38319" y="298914"/>
                    <a:pt x="38090" y="298685"/>
                  </a:cubicBezTo>
                  <a:cubicBezTo>
                    <a:pt x="37633" y="298228"/>
                    <a:pt x="37176" y="297771"/>
                    <a:pt x="36719" y="297542"/>
                  </a:cubicBezTo>
                  <a:cubicBezTo>
                    <a:pt x="36490" y="297313"/>
                    <a:pt x="36261" y="297085"/>
                    <a:pt x="36033" y="296856"/>
                  </a:cubicBezTo>
                  <a:cubicBezTo>
                    <a:pt x="35347" y="296170"/>
                    <a:pt x="34661" y="295713"/>
                    <a:pt x="34204" y="295027"/>
                  </a:cubicBezTo>
                  <a:cubicBezTo>
                    <a:pt x="33975" y="294799"/>
                    <a:pt x="33975" y="294799"/>
                    <a:pt x="33747" y="294570"/>
                  </a:cubicBezTo>
                  <a:cubicBezTo>
                    <a:pt x="33290" y="294113"/>
                    <a:pt x="32832" y="293656"/>
                    <a:pt x="32375" y="292970"/>
                  </a:cubicBezTo>
                  <a:cubicBezTo>
                    <a:pt x="32147" y="292741"/>
                    <a:pt x="31918" y="292513"/>
                    <a:pt x="31689" y="292056"/>
                  </a:cubicBezTo>
                  <a:cubicBezTo>
                    <a:pt x="31232" y="291598"/>
                    <a:pt x="31004" y="291141"/>
                    <a:pt x="30546" y="290684"/>
                  </a:cubicBezTo>
                  <a:cubicBezTo>
                    <a:pt x="30318" y="290455"/>
                    <a:pt x="30089" y="289998"/>
                    <a:pt x="29861" y="289770"/>
                  </a:cubicBezTo>
                  <a:cubicBezTo>
                    <a:pt x="29403" y="289312"/>
                    <a:pt x="29175" y="288855"/>
                    <a:pt x="28718" y="288398"/>
                  </a:cubicBezTo>
                  <a:cubicBezTo>
                    <a:pt x="28489" y="288169"/>
                    <a:pt x="28260" y="287941"/>
                    <a:pt x="28032" y="287712"/>
                  </a:cubicBezTo>
                  <a:cubicBezTo>
                    <a:pt x="27575" y="287026"/>
                    <a:pt x="26889" y="286341"/>
                    <a:pt x="26432" y="285655"/>
                  </a:cubicBezTo>
                  <a:cubicBezTo>
                    <a:pt x="26203" y="285426"/>
                    <a:pt x="25974" y="284969"/>
                    <a:pt x="25746" y="284740"/>
                  </a:cubicBezTo>
                  <a:cubicBezTo>
                    <a:pt x="25517" y="284283"/>
                    <a:pt x="25060" y="283826"/>
                    <a:pt x="24831" y="283369"/>
                  </a:cubicBezTo>
                  <a:cubicBezTo>
                    <a:pt x="24603" y="283140"/>
                    <a:pt x="24374" y="282683"/>
                    <a:pt x="24146" y="282454"/>
                  </a:cubicBezTo>
                  <a:cubicBezTo>
                    <a:pt x="23917" y="281997"/>
                    <a:pt x="23688" y="281540"/>
                    <a:pt x="23231" y="281083"/>
                  </a:cubicBezTo>
                  <a:cubicBezTo>
                    <a:pt x="23003" y="280626"/>
                    <a:pt x="22774" y="280397"/>
                    <a:pt x="22545" y="279940"/>
                  </a:cubicBezTo>
                  <a:cubicBezTo>
                    <a:pt x="22317" y="279483"/>
                    <a:pt x="21860" y="278797"/>
                    <a:pt x="21631" y="278340"/>
                  </a:cubicBezTo>
                  <a:cubicBezTo>
                    <a:pt x="21402" y="277882"/>
                    <a:pt x="21174" y="277425"/>
                    <a:pt x="20945" y="276968"/>
                  </a:cubicBezTo>
                  <a:cubicBezTo>
                    <a:pt x="20717" y="276282"/>
                    <a:pt x="20259" y="275825"/>
                    <a:pt x="20031" y="275139"/>
                  </a:cubicBezTo>
                  <a:cubicBezTo>
                    <a:pt x="19802" y="274682"/>
                    <a:pt x="19802" y="274453"/>
                    <a:pt x="19574" y="273996"/>
                  </a:cubicBezTo>
                  <a:cubicBezTo>
                    <a:pt x="19345" y="273539"/>
                    <a:pt x="19116" y="273082"/>
                    <a:pt x="18888" y="272625"/>
                  </a:cubicBezTo>
                  <a:cubicBezTo>
                    <a:pt x="18659" y="272167"/>
                    <a:pt x="18659" y="271939"/>
                    <a:pt x="18431" y="271482"/>
                  </a:cubicBezTo>
                  <a:cubicBezTo>
                    <a:pt x="18202" y="271024"/>
                    <a:pt x="17973" y="270567"/>
                    <a:pt x="17973" y="270110"/>
                  </a:cubicBezTo>
                  <a:cubicBezTo>
                    <a:pt x="17745" y="269653"/>
                    <a:pt x="17745" y="269424"/>
                    <a:pt x="17516" y="268967"/>
                  </a:cubicBezTo>
                  <a:cubicBezTo>
                    <a:pt x="17288" y="268053"/>
                    <a:pt x="17059" y="267367"/>
                    <a:pt x="16830" y="266452"/>
                  </a:cubicBezTo>
                  <a:cubicBezTo>
                    <a:pt x="16830" y="265995"/>
                    <a:pt x="16602" y="265767"/>
                    <a:pt x="16602" y="265309"/>
                  </a:cubicBezTo>
                  <a:cubicBezTo>
                    <a:pt x="16373" y="264852"/>
                    <a:pt x="16373" y="264166"/>
                    <a:pt x="16145" y="263709"/>
                  </a:cubicBezTo>
                  <a:cubicBezTo>
                    <a:pt x="16145" y="263252"/>
                    <a:pt x="15916" y="262795"/>
                    <a:pt x="15916" y="262566"/>
                  </a:cubicBezTo>
                  <a:cubicBezTo>
                    <a:pt x="15916" y="262109"/>
                    <a:pt x="15687" y="261652"/>
                    <a:pt x="15687" y="260966"/>
                  </a:cubicBezTo>
                  <a:cubicBezTo>
                    <a:pt x="15687" y="260509"/>
                    <a:pt x="15459" y="260052"/>
                    <a:pt x="15459" y="259594"/>
                  </a:cubicBezTo>
                  <a:cubicBezTo>
                    <a:pt x="15459" y="259137"/>
                    <a:pt x="15230" y="258451"/>
                    <a:pt x="15230" y="257994"/>
                  </a:cubicBezTo>
                  <a:cubicBezTo>
                    <a:pt x="15230" y="257537"/>
                    <a:pt x="15230" y="257308"/>
                    <a:pt x="15002" y="256851"/>
                  </a:cubicBezTo>
                  <a:lnTo>
                    <a:pt x="15002" y="256851"/>
                  </a:lnTo>
                  <a:cubicBezTo>
                    <a:pt x="14316" y="249765"/>
                    <a:pt x="14773" y="242221"/>
                    <a:pt x="17059" y="234448"/>
                  </a:cubicBezTo>
                  <a:cubicBezTo>
                    <a:pt x="36033" y="170212"/>
                    <a:pt x="62093" y="108718"/>
                    <a:pt x="118786" y="67113"/>
                  </a:cubicBezTo>
                  <a:cubicBezTo>
                    <a:pt x="180737" y="21622"/>
                    <a:pt x="251145" y="7906"/>
                    <a:pt x="326583" y="18650"/>
                  </a:cubicBezTo>
                  <a:cubicBezTo>
                    <a:pt x="348529" y="21850"/>
                    <a:pt x="370703" y="25508"/>
                    <a:pt x="391277" y="33738"/>
                  </a:cubicBezTo>
                  <a:cubicBezTo>
                    <a:pt x="391734" y="33966"/>
                    <a:pt x="392192" y="34195"/>
                    <a:pt x="392649" y="34195"/>
                  </a:cubicBezTo>
                  <a:cubicBezTo>
                    <a:pt x="393563" y="34652"/>
                    <a:pt x="394478" y="34881"/>
                    <a:pt x="395392" y="35338"/>
                  </a:cubicBezTo>
                  <a:cubicBezTo>
                    <a:pt x="396764" y="35795"/>
                    <a:pt x="397907" y="36481"/>
                    <a:pt x="399278" y="37167"/>
                  </a:cubicBezTo>
                  <a:cubicBezTo>
                    <a:pt x="399735" y="37395"/>
                    <a:pt x="400421" y="37624"/>
                    <a:pt x="400878" y="37852"/>
                  </a:cubicBezTo>
                  <a:cubicBezTo>
                    <a:pt x="401793" y="38310"/>
                    <a:pt x="402936" y="38767"/>
                    <a:pt x="403850" y="39453"/>
                  </a:cubicBezTo>
                  <a:cubicBezTo>
                    <a:pt x="404307" y="39681"/>
                    <a:pt x="404765" y="39910"/>
                    <a:pt x="405222" y="40138"/>
                  </a:cubicBezTo>
                  <a:cubicBezTo>
                    <a:pt x="406593" y="40824"/>
                    <a:pt x="407965" y="41739"/>
                    <a:pt x="409565" y="42424"/>
                  </a:cubicBezTo>
                  <a:cubicBezTo>
                    <a:pt x="409565" y="42424"/>
                    <a:pt x="409565" y="42424"/>
                    <a:pt x="409565" y="42424"/>
                  </a:cubicBezTo>
                  <a:cubicBezTo>
                    <a:pt x="420309" y="48597"/>
                    <a:pt x="430139" y="55455"/>
                    <a:pt x="439055" y="62541"/>
                  </a:cubicBezTo>
                  <a:cubicBezTo>
                    <a:pt x="442712" y="65513"/>
                    <a:pt x="446141" y="68256"/>
                    <a:pt x="449570" y="71457"/>
                  </a:cubicBezTo>
                  <a:cubicBezTo>
                    <a:pt x="464886" y="84944"/>
                    <a:pt x="477459" y="100260"/>
                    <a:pt x="487746" y="116719"/>
                  </a:cubicBezTo>
                  <a:cubicBezTo>
                    <a:pt x="492318" y="124035"/>
                    <a:pt x="496433" y="131807"/>
                    <a:pt x="500091" y="139808"/>
                  </a:cubicBezTo>
                  <a:cubicBezTo>
                    <a:pt x="501005" y="141865"/>
                    <a:pt x="501920" y="143923"/>
                    <a:pt x="502605" y="145980"/>
                  </a:cubicBezTo>
                  <a:cubicBezTo>
                    <a:pt x="504206" y="150095"/>
                    <a:pt x="505806" y="154210"/>
                    <a:pt x="507406" y="158553"/>
                  </a:cubicBezTo>
                  <a:cubicBezTo>
                    <a:pt x="508092" y="160611"/>
                    <a:pt x="508778" y="162897"/>
                    <a:pt x="509463" y="164954"/>
                  </a:cubicBezTo>
                  <a:cubicBezTo>
                    <a:pt x="513350" y="177984"/>
                    <a:pt x="516321" y="191472"/>
                    <a:pt x="518379" y="205873"/>
                  </a:cubicBezTo>
                  <a:cubicBezTo>
                    <a:pt x="519065" y="210674"/>
                    <a:pt x="519522" y="215475"/>
                    <a:pt x="519979" y="220504"/>
                  </a:cubicBezTo>
                  <a:cubicBezTo>
                    <a:pt x="520208" y="223247"/>
                    <a:pt x="520436" y="226219"/>
                    <a:pt x="520665" y="228962"/>
                  </a:cubicBezTo>
                  <a:cubicBezTo>
                    <a:pt x="520665" y="246564"/>
                    <a:pt x="520436" y="263252"/>
                    <a:pt x="519065" y="279940"/>
                  </a:cubicBezTo>
                  <a:close/>
                </a:path>
              </a:pathLst>
            </a:custGeom>
            <a:solidFill>
              <a:srgbClr val="000000"/>
            </a:solidFill>
            <a:ln w="2286" cap="flat">
              <a:noFill/>
              <a:prstDash val="solid"/>
              <a:miter/>
            </a:ln>
          </p:spPr>
          <p:txBody>
            <a:bodyPr rtlCol="0" anchor="ctr"/>
            <a:lstStyle/>
            <a:p>
              <a:endParaRPr lang="en-US"/>
            </a:p>
          </p:txBody>
        </p:sp>
        <p:sp>
          <p:nvSpPr>
            <p:cNvPr id="146" name="Freeform 2114">
              <a:extLst>
                <a:ext uri="{FF2B5EF4-FFF2-40B4-BE49-F238E27FC236}">
                  <a16:creationId xmlns:a16="http://schemas.microsoft.com/office/drawing/2014/main" id="{41EC6874-047E-A57A-0833-2CE64049983F}"/>
                </a:ext>
              </a:extLst>
            </p:cNvPr>
            <p:cNvSpPr/>
            <p:nvPr/>
          </p:nvSpPr>
          <p:spPr>
            <a:xfrm>
              <a:off x="3087614" y="5019422"/>
              <a:ext cx="254860" cy="244361"/>
            </a:xfrm>
            <a:custGeom>
              <a:avLst/>
              <a:gdLst>
                <a:gd name="connsiteX0" fmla="*/ 32599 w 254860"/>
                <a:gd name="connsiteY0" fmla="*/ 205687 h 244361"/>
                <a:gd name="connsiteX1" fmla="*/ 116723 w 254860"/>
                <a:gd name="connsiteY1" fmla="*/ 244321 h 244361"/>
                <a:gd name="connsiteX2" fmla="*/ 248397 w 254860"/>
                <a:gd name="connsiteY2" fmla="*/ 162710 h 244361"/>
                <a:gd name="connsiteX3" fmla="*/ 226223 w 254860"/>
                <a:gd name="connsiteY3" fmla="*/ 46353 h 244361"/>
                <a:gd name="connsiteX4" fmla="*/ 128611 w 254860"/>
                <a:gd name="connsiteY4" fmla="*/ 176 h 244361"/>
                <a:gd name="connsiteX5" fmla="*/ 45172 w 254860"/>
                <a:gd name="connsiteY5" fmla="*/ 32408 h 244361"/>
                <a:gd name="connsiteX6" fmla="*/ 32599 w 254860"/>
                <a:gd name="connsiteY6" fmla="*/ 205687 h 244361"/>
                <a:gd name="connsiteX7" fmla="*/ 79690 w 254860"/>
                <a:gd name="connsiteY7" fmla="*/ 29665 h 244361"/>
                <a:gd name="connsiteX8" fmla="*/ 110094 w 254860"/>
                <a:gd name="connsiteY8" fmla="*/ 18921 h 244361"/>
                <a:gd name="connsiteX9" fmla="*/ 209078 w 254860"/>
                <a:gd name="connsiteY9" fmla="*/ 46810 h 244361"/>
                <a:gd name="connsiteX10" fmla="*/ 216164 w 254860"/>
                <a:gd name="connsiteY10" fmla="*/ 55268 h 244361"/>
                <a:gd name="connsiteX11" fmla="*/ 216164 w 254860"/>
                <a:gd name="connsiteY11" fmla="*/ 55268 h 244361"/>
                <a:gd name="connsiteX12" fmla="*/ 218679 w 254860"/>
                <a:gd name="connsiteY12" fmla="*/ 58469 h 244361"/>
                <a:gd name="connsiteX13" fmla="*/ 218679 w 254860"/>
                <a:gd name="connsiteY13" fmla="*/ 58469 h 244361"/>
                <a:gd name="connsiteX14" fmla="*/ 220965 w 254860"/>
                <a:gd name="connsiteY14" fmla="*/ 61898 h 244361"/>
                <a:gd name="connsiteX15" fmla="*/ 220965 w 254860"/>
                <a:gd name="connsiteY15" fmla="*/ 61898 h 244361"/>
                <a:gd name="connsiteX16" fmla="*/ 223251 w 254860"/>
                <a:gd name="connsiteY16" fmla="*/ 65327 h 244361"/>
                <a:gd name="connsiteX17" fmla="*/ 223251 w 254860"/>
                <a:gd name="connsiteY17" fmla="*/ 65327 h 244361"/>
                <a:gd name="connsiteX18" fmla="*/ 225308 w 254860"/>
                <a:gd name="connsiteY18" fmla="*/ 68984 h 244361"/>
                <a:gd name="connsiteX19" fmla="*/ 225308 w 254860"/>
                <a:gd name="connsiteY19" fmla="*/ 68984 h 244361"/>
                <a:gd name="connsiteX20" fmla="*/ 227366 w 254860"/>
                <a:gd name="connsiteY20" fmla="*/ 72642 h 244361"/>
                <a:gd name="connsiteX21" fmla="*/ 227366 w 254860"/>
                <a:gd name="connsiteY21" fmla="*/ 72642 h 244361"/>
                <a:gd name="connsiteX22" fmla="*/ 239024 w 254860"/>
                <a:gd name="connsiteY22" fmla="*/ 104417 h 244361"/>
                <a:gd name="connsiteX23" fmla="*/ 239024 w 254860"/>
                <a:gd name="connsiteY23" fmla="*/ 104646 h 244361"/>
                <a:gd name="connsiteX24" fmla="*/ 239710 w 254860"/>
                <a:gd name="connsiteY24" fmla="*/ 108075 h 244361"/>
                <a:gd name="connsiteX25" fmla="*/ 239939 w 254860"/>
                <a:gd name="connsiteY25" fmla="*/ 108989 h 244361"/>
                <a:gd name="connsiteX26" fmla="*/ 240396 w 254860"/>
                <a:gd name="connsiteY26" fmla="*/ 111961 h 244361"/>
                <a:gd name="connsiteX27" fmla="*/ 240625 w 254860"/>
                <a:gd name="connsiteY27" fmla="*/ 113333 h 244361"/>
                <a:gd name="connsiteX28" fmla="*/ 240853 w 254860"/>
                <a:gd name="connsiteY28" fmla="*/ 116076 h 244361"/>
                <a:gd name="connsiteX29" fmla="*/ 241082 w 254860"/>
                <a:gd name="connsiteY29" fmla="*/ 117676 h 244361"/>
                <a:gd name="connsiteX30" fmla="*/ 241310 w 254860"/>
                <a:gd name="connsiteY30" fmla="*/ 120191 h 244361"/>
                <a:gd name="connsiteX31" fmla="*/ 241310 w 254860"/>
                <a:gd name="connsiteY31" fmla="*/ 122020 h 244361"/>
                <a:gd name="connsiteX32" fmla="*/ 241310 w 254860"/>
                <a:gd name="connsiteY32" fmla="*/ 124534 h 244361"/>
                <a:gd name="connsiteX33" fmla="*/ 241310 w 254860"/>
                <a:gd name="connsiteY33" fmla="*/ 126592 h 244361"/>
                <a:gd name="connsiteX34" fmla="*/ 241310 w 254860"/>
                <a:gd name="connsiteY34" fmla="*/ 128878 h 244361"/>
                <a:gd name="connsiteX35" fmla="*/ 241082 w 254860"/>
                <a:gd name="connsiteY35" fmla="*/ 130935 h 244361"/>
                <a:gd name="connsiteX36" fmla="*/ 240853 w 254860"/>
                <a:gd name="connsiteY36" fmla="*/ 133221 h 244361"/>
                <a:gd name="connsiteX37" fmla="*/ 240625 w 254860"/>
                <a:gd name="connsiteY37" fmla="*/ 135278 h 244361"/>
                <a:gd name="connsiteX38" fmla="*/ 240396 w 254860"/>
                <a:gd name="connsiteY38" fmla="*/ 137564 h 244361"/>
                <a:gd name="connsiteX39" fmla="*/ 239939 w 254860"/>
                <a:gd name="connsiteY39" fmla="*/ 139850 h 244361"/>
                <a:gd name="connsiteX40" fmla="*/ 239482 w 254860"/>
                <a:gd name="connsiteY40" fmla="*/ 142136 h 244361"/>
                <a:gd name="connsiteX41" fmla="*/ 239024 w 254860"/>
                <a:gd name="connsiteY41" fmla="*/ 144422 h 244361"/>
                <a:gd name="connsiteX42" fmla="*/ 238567 w 254860"/>
                <a:gd name="connsiteY42" fmla="*/ 146480 h 244361"/>
                <a:gd name="connsiteX43" fmla="*/ 237881 w 254860"/>
                <a:gd name="connsiteY43" fmla="*/ 148766 h 244361"/>
                <a:gd name="connsiteX44" fmla="*/ 237196 w 254860"/>
                <a:gd name="connsiteY44" fmla="*/ 150823 h 244361"/>
                <a:gd name="connsiteX45" fmla="*/ 236510 w 254860"/>
                <a:gd name="connsiteY45" fmla="*/ 153109 h 244361"/>
                <a:gd name="connsiteX46" fmla="*/ 235824 w 254860"/>
                <a:gd name="connsiteY46" fmla="*/ 155167 h 244361"/>
                <a:gd name="connsiteX47" fmla="*/ 234910 w 254860"/>
                <a:gd name="connsiteY47" fmla="*/ 157453 h 244361"/>
                <a:gd name="connsiteX48" fmla="*/ 233995 w 254860"/>
                <a:gd name="connsiteY48" fmla="*/ 159510 h 244361"/>
                <a:gd name="connsiteX49" fmla="*/ 232852 w 254860"/>
                <a:gd name="connsiteY49" fmla="*/ 161796 h 244361"/>
                <a:gd name="connsiteX50" fmla="*/ 231938 w 254860"/>
                <a:gd name="connsiteY50" fmla="*/ 163853 h 244361"/>
                <a:gd name="connsiteX51" fmla="*/ 230566 w 254860"/>
                <a:gd name="connsiteY51" fmla="*/ 166368 h 244361"/>
                <a:gd name="connsiteX52" fmla="*/ 229652 w 254860"/>
                <a:gd name="connsiteY52" fmla="*/ 168197 h 244361"/>
                <a:gd name="connsiteX53" fmla="*/ 228052 w 254860"/>
                <a:gd name="connsiteY53" fmla="*/ 170711 h 244361"/>
                <a:gd name="connsiteX54" fmla="*/ 226909 w 254860"/>
                <a:gd name="connsiteY54" fmla="*/ 172312 h 244361"/>
                <a:gd name="connsiteX55" fmla="*/ 225080 w 254860"/>
                <a:gd name="connsiteY55" fmla="*/ 175055 h 244361"/>
                <a:gd name="connsiteX56" fmla="*/ 224165 w 254860"/>
                <a:gd name="connsiteY56" fmla="*/ 176426 h 244361"/>
                <a:gd name="connsiteX57" fmla="*/ 221194 w 254860"/>
                <a:gd name="connsiteY57" fmla="*/ 180541 h 244361"/>
                <a:gd name="connsiteX58" fmla="*/ 221194 w 254860"/>
                <a:gd name="connsiteY58" fmla="*/ 180541 h 244361"/>
                <a:gd name="connsiteX59" fmla="*/ 218908 w 254860"/>
                <a:gd name="connsiteY59" fmla="*/ 183284 h 244361"/>
                <a:gd name="connsiteX60" fmla="*/ 212278 w 254860"/>
                <a:gd name="connsiteY60" fmla="*/ 191285 h 244361"/>
                <a:gd name="connsiteX61" fmla="*/ 207706 w 254860"/>
                <a:gd name="connsiteY61" fmla="*/ 196543 h 244361"/>
                <a:gd name="connsiteX62" fmla="*/ 202906 w 254860"/>
                <a:gd name="connsiteY62" fmla="*/ 201572 h 244361"/>
                <a:gd name="connsiteX63" fmla="*/ 197876 w 254860"/>
                <a:gd name="connsiteY63" fmla="*/ 206373 h 244361"/>
                <a:gd name="connsiteX64" fmla="*/ 180731 w 254860"/>
                <a:gd name="connsiteY64" fmla="*/ 218717 h 244361"/>
                <a:gd name="connsiteX65" fmla="*/ 178217 w 254860"/>
                <a:gd name="connsiteY65" fmla="*/ 220089 h 244361"/>
                <a:gd name="connsiteX66" fmla="*/ 175702 w 254860"/>
                <a:gd name="connsiteY66" fmla="*/ 221461 h 244361"/>
                <a:gd name="connsiteX67" fmla="*/ 170444 w 254860"/>
                <a:gd name="connsiteY67" fmla="*/ 223747 h 244361"/>
                <a:gd name="connsiteX68" fmla="*/ 165187 w 254860"/>
                <a:gd name="connsiteY68" fmla="*/ 225804 h 244361"/>
                <a:gd name="connsiteX69" fmla="*/ 162443 w 254860"/>
                <a:gd name="connsiteY69" fmla="*/ 226718 h 244361"/>
                <a:gd name="connsiteX70" fmla="*/ 156957 w 254860"/>
                <a:gd name="connsiteY70" fmla="*/ 228090 h 244361"/>
                <a:gd name="connsiteX71" fmla="*/ 148727 w 254860"/>
                <a:gd name="connsiteY71" fmla="*/ 229462 h 244361"/>
                <a:gd name="connsiteX72" fmla="*/ 145984 w 254860"/>
                <a:gd name="connsiteY72" fmla="*/ 229690 h 244361"/>
                <a:gd name="connsiteX73" fmla="*/ 140269 w 254860"/>
                <a:gd name="connsiteY73" fmla="*/ 229919 h 244361"/>
                <a:gd name="connsiteX74" fmla="*/ 137297 w 254860"/>
                <a:gd name="connsiteY74" fmla="*/ 229919 h 244361"/>
                <a:gd name="connsiteX75" fmla="*/ 111466 w 254860"/>
                <a:gd name="connsiteY75" fmla="*/ 227176 h 244361"/>
                <a:gd name="connsiteX76" fmla="*/ 100721 w 254860"/>
                <a:gd name="connsiteY76" fmla="*/ 225118 h 244361"/>
                <a:gd name="connsiteX77" fmla="*/ 87005 w 254860"/>
                <a:gd name="connsiteY77" fmla="*/ 221232 h 244361"/>
                <a:gd name="connsiteX78" fmla="*/ 77176 w 254860"/>
                <a:gd name="connsiteY78" fmla="*/ 217346 h 244361"/>
                <a:gd name="connsiteX79" fmla="*/ 45172 w 254860"/>
                <a:gd name="connsiteY79" fmla="*/ 194714 h 244361"/>
                <a:gd name="connsiteX80" fmla="*/ 35570 w 254860"/>
                <a:gd name="connsiteY80" fmla="*/ 182599 h 244361"/>
                <a:gd name="connsiteX81" fmla="*/ 32827 w 254860"/>
                <a:gd name="connsiteY81" fmla="*/ 178255 h 244361"/>
                <a:gd name="connsiteX82" fmla="*/ 31913 w 254860"/>
                <a:gd name="connsiteY82" fmla="*/ 176655 h 244361"/>
                <a:gd name="connsiteX83" fmla="*/ 30313 w 254860"/>
                <a:gd name="connsiteY83" fmla="*/ 173683 h 244361"/>
                <a:gd name="connsiteX84" fmla="*/ 29170 w 254860"/>
                <a:gd name="connsiteY84" fmla="*/ 171626 h 244361"/>
                <a:gd name="connsiteX85" fmla="*/ 28027 w 254860"/>
                <a:gd name="connsiteY85" fmla="*/ 169111 h 244361"/>
                <a:gd name="connsiteX86" fmla="*/ 26884 w 254860"/>
                <a:gd name="connsiteY86" fmla="*/ 166597 h 244361"/>
                <a:gd name="connsiteX87" fmla="*/ 25969 w 254860"/>
                <a:gd name="connsiteY87" fmla="*/ 164311 h 244361"/>
                <a:gd name="connsiteX88" fmla="*/ 24826 w 254860"/>
                <a:gd name="connsiteY88" fmla="*/ 161567 h 244361"/>
                <a:gd name="connsiteX89" fmla="*/ 24140 w 254860"/>
                <a:gd name="connsiteY89" fmla="*/ 159510 h 244361"/>
                <a:gd name="connsiteX90" fmla="*/ 22997 w 254860"/>
                <a:gd name="connsiteY90" fmla="*/ 156538 h 244361"/>
                <a:gd name="connsiteX91" fmla="*/ 22540 w 254860"/>
                <a:gd name="connsiteY91" fmla="*/ 154709 h 244361"/>
                <a:gd name="connsiteX92" fmla="*/ 21626 w 254860"/>
                <a:gd name="connsiteY92" fmla="*/ 151509 h 244361"/>
                <a:gd name="connsiteX93" fmla="*/ 21169 w 254860"/>
                <a:gd name="connsiteY93" fmla="*/ 150137 h 244361"/>
                <a:gd name="connsiteX94" fmla="*/ 20254 w 254860"/>
                <a:gd name="connsiteY94" fmla="*/ 146480 h 244361"/>
                <a:gd name="connsiteX95" fmla="*/ 20254 w 254860"/>
                <a:gd name="connsiteY95" fmla="*/ 146480 h 244361"/>
                <a:gd name="connsiteX96" fmla="*/ 79690 w 254860"/>
                <a:gd name="connsiteY96" fmla="*/ 29665 h 24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4860" h="244361">
                  <a:moveTo>
                    <a:pt x="32599" y="205687"/>
                  </a:moveTo>
                  <a:cubicBezTo>
                    <a:pt x="61174" y="231976"/>
                    <a:pt x="95006" y="243406"/>
                    <a:pt x="116723" y="244321"/>
                  </a:cubicBezTo>
                  <a:cubicBezTo>
                    <a:pt x="184618" y="245692"/>
                    <a:pt x="231252" y="211631"/>
                    <a:pt x="248397" y="162710"/>
                  </a:cubicBezTo>
                  <a:cubicBezTo>
                    <a:pt x="263713" y="119048"/>
                    <a:pt x="249997" y="80414"/>
                    <a:pt x="226223" y="46353"/>
                  </a:cubicBezTo>
                  <a:cubicBezTo>
                    <a:pt x="203820" y="14120"/>
                    <a:pt x="168387" y="-1882"/>
                    <a:pt x="128611" y="176"/>
                  </a:cubicBezTo>
                  <a:cubicBezTo>
                    <a:pt x="97978" y="1776"/>
                    <a:pt x="70546" y="14120"/>
                    <a:pt x="45172" y="32408"/>
                  </a:cubicBezTo>
                  <a:cubicBezTo>
                    <a:pt x="-15407" y="75842"/>
                    <a:pt x="-10378" y="165911"/>
                    <a:pt x="32599" y="205687"/>
                  </a:cubicBezTo>
                  <a:close/>
                  <a:moveTo>
                    <a:pt x="79690" y="29665"/>
                  </a:moveTo>
                  <a:cubicBezTo>
                    <a:pt x="89749" y="25322"/>
                    <a:pt x="99807" y="21893"/>
                    <a:pt x="110094" y="18921"/>
                  </a:cubicBezTo>
                  <a:cubicBezTo>
                    <a:pt x="148956" y="7491"/>
                    <a:pt x="183475" y="19378"/>
                    <a:pt x="209078" y="46810"/>
                  </a:cubicBezTo>
                  <a:cubicBezTo>
                    <a:pt x="211592" y="49553"/>
                    <a:pt x="213878" y="52297"/>
                    <a:pt x="216164" y="55268"/>
                  </a:cubicBezTo>
                  <a:cubicBezTo>
                    <a:pt x="216164" y="55268"/>
                    <a:pt x="216164" y="55268"/>
                    <a:pt x="216164" y="55268"/>
                  </a:cubicBezTo>
                  <a:cubicBezTo>
                    <a:pt x="217079" y="56411"/>
                    <a:pt x="217765" y="57554"/>
                    <a:pt x="218679" y="58469"/>
                  </a:cubicBezTo>
                  <a:cubicBezTo>
                    <a:pt x="218679" y="58469"/>
                    <a:pt x="218679" y="58469"/>
                    <a:pt x="218679" y="58469"/>
                  </a:cubicBezTo>
                  <a:cubicBezTo>
                    <a:pt x="219593" y="59612"/>
                    <a:pt x="220279" y="60755"/>
                    <a:pt x="220965" y="61898"/>
                  </a:cubicBezTo>
                  <a:cubicBezTo>
                    <a:pt x="220965" y="61898"/>
                    <a:pt x="220965" y="61898"/>
                    <a:pt x="220965" y="61898"/>
                  </a:cubicBezTo>
                  <a:cubicBezTo>
                    <a:pt x="221651" y="63041"/>
                    <a:pt x="222565" y="64184"/>
                    <a:pt x="223251" y="65327"/>
                  </a:cubicBezTo>
                  <a:cubicBezTo>
                    <a:pt x="223251" y="65327"/>
                    <a:pt x="223251" y="65327"/>
                    <a:pt x="223251" y="65327"/>
                  </a:cubicBezTo>
                  <a:cubicBezTo>
                    <a:pt x="223937" y="66470"/>
                    <a:pt x="224623" y="67613"/>
                    <a:pt x="225308" y="68984"/>
                  </a:cubicBezTo>
                  <a:cubicBezTo>
                    <a:pt x="225308" y="68984"/>
                    <a:pt x="225308" y="68984"/>
                    <a:pt x="225308" y="68984"/>
                  </a:cubicBezTo>
                  <a:cubicBezTo>
                    <a:pt x="225994" y="70127"/>
                    <a:pt x="226680" y="71499"/>
                    <a:pt x="227366" y="72642"/>
                  </a:cubicBezTo>
                  <a:cubicBezTo>
                    <a:pt x="227366" y="72642"/>
                    <a:pt x="227366" y="72642"/>
                    <a:pt x="227366" y="72642"/>
                  </a:cubicBezTo>
                  <a:cubicBezTo>
                    <a:pt x="232852" y="82700"/>
                    <a:pt x="236738" y="93445"/>
                    <a:pt x="239024" y="104417"/>
                  </a:cubicBezTo>
                  <a:cubicBezTo>
                    <a:pt x="239024" y="104417"/>
                    <a:pt x="239024" y="104646"/>
                    <a:pt x="239024" y="104646"/>
                  </a:cubicBezTo>
                  <a:cubicBezTo>
                    <a:pt x="239253" y="105789"/>
                    <a:pt x="239482" y="106932"/>
                    <a:pt x="239710" y="108075"/>
                  </a:cubicBezTo>
                  <a:cubicBezTo>
                    <a:pt x="239710" y="108304"/>
                    <a:pt x="239939" y="108761"/>
                    <a:pt x="239939" y="108989"/>
                  </a:cubicBezTo>
                  <a:cubicBezTo>
                    <a:pt x="240167" y="109904"/>
                    <a:pt x="240167" y="111047"/>
                    <a:pt x="240396" y="111961"/>
                  </a:cubicBezTo>
                  <a:cubicBezTo>
                    <a:pt x="240396" y="112418"/>
                    <a:pt x="240625" y="112876"/>
                    <a:pt x="240625" y="113333"/>
                  </a:cubicBezTo>
                  <a:cubicBezTo>
                    <a:pt x="240625" y="114247"/>
                    <a:pt x="240853" y="115162"/>
                    <a:pt x="240853" y="116076"/>
                  </a:cubicBezTo>
                  <a:cubicBezTo>
                    <a:pt x="240853" y="116533"/>
                    <a:pt x="240853" y="117219"/>
                    <a:pt x="241082" y="117676"/>
                  </a:cubicBezTo>
                  <a:cubicBezTo>
                    <a:pt x="241082" y="118591"/>
                    <a:pt x="241082" y="119505"/>
                    <a:pt x="241310" y="120191"/>
                  </a:cubicBezTo>
                  <a:cubicBezTo>
                    <a:pt x="241310" y="120877"/>
                    <a:pt x="241310" y="121334"/>
                    <a:pt x="241310" y="122020"/>
                  </a:cubicBezTo>
                  <a:cubicBezTo>
                    <a:pt x="241310" y="122934"/>
                    <a:pt x="241310" y="123620"/>
                    <a:pt x="241310" y="124534"/>
                  </a:cubicBezTo>
                  <a:cubicBezTo>
                    <a:pt x="241310" y="125220"/>
                    <a:pt x="241310" y="125906"/>
                    <a:pt x="241310" y="126592"/>
                  </a:cubicBezTo>
                  <a:cubicBezTo>
                    <a:pt x="241310" y="127277"/>
                    <a:pt x="241310" y="128192"/>
                    <a:pt x="241310" y="128878"/>
                  </a:cubicBezTo>
                  <a:cubicBezTo>
                    <a:pt x="241310" y="129563"/>
                    <a:pt x="241310" y="130249"/>
                    <a:pt x="241082" y="130935"/>
                  </a:cubicBezTo>
                  <a:cubicBezTo>
                    <a:pt x="241082" y="131621"/>
                    <a:pt x="240853" y="132535"/>
                    <a:pt x="240853" y="133221"/>
                  </a:cubicBezTo>
                  <a:cubicBezTo>
                    <a:pt x="240853" y="133907"/>
                    <a:pt x="240625" y="134593"/>
                    <a:pt x="240625" y="135278"/>
                  </a:cubicBezTo>
                  <a:cubicBezTo>
                    <a:pt x="240625" y="135964"/>
                    <a:pt x="240396" y="136879"/>
                    <a:pt x="240396" y="137564"/>
                  </a:cubicBezTo>
                  <a:cubicBezTo>
                    <a:pt x="240396" y="138250"/>
                    <a:pt x="240167" y="138936"/>
                    <a:pt x="239939" y="139850"/>
                  </a:cubicBezTo>
                  <a:cubicBezTo>
                    <a:pt x="239710" y="140536"/>
                    <a:pt x="239710" y="141222"/>
                    <a:pt x="239482" y="142136"/>
                  </a:cubicBezTo>
                  <a:cubicBezTo>
                    <a:pt x="239253" y="142822"/>
                    <a:pt x="239253" y="143508"/>
                    <a:pt x="239024" y="144422"/>
                  </a:cubicBezTo>
                  <a:cubicBezTo>
                    <a:pt x="238796" y="145108"/>
                    <a:pt x="238796" y="145794"/>
                    <a:pt x="238567" y="146480"/>
                  </a:cubicBezTo>
                  <a:cubicBezTo>
                    <a:pt x="238339" y="147166"/>
                    <a:pt x="238110" y="148080"/>
                    <a:pt x="237881" y="148766"/>
                  </a:cubicBezTo>
                  <a:cubicBezTo>
                    <a:pt x="237653" y="149452"/>
                    <a:pt x="237424" y="150137"/>
                    <a:pt x="237196" y="150823"/>
                  </a:cubicBezTo>
                  <a:cubicBezTo>
                    <a:pt x="236967" y="151509"/>
                    <a:pt x="236738" y="152423"/>
                    <a:pt x="236510" y="153109"/>
                  </a:cubicBezTo>
                  <a:cubicBezTo>
                    <a:pt x="236281" y="153795"/>
                    <a:pt x="236053" y="154481"/>
                    <a:pt x="235824" y="155167"/>
                  </a:cubicBezTo>
                  <a:cubicBezTo>
                    <a:pt x="235595" y="155852"/>
                    <a:pt x="235138" y="156767"/>
                    <a:pt x="234910" y="157453"/>
                  </a:cubicBezTo>
                  <a:cubicBezTo>
                    <a:pt x="234681" y="158138"/>
                    <a:pt x="234452" y="158824"/>
                    <a:pt x="233995" y="159510"/>
                  </a:cubicBezTo>
                  <a:cubicBezTo>
                    <a:pt x="233538" y="160196"/>
                    <a:pt x="233309" y="161110"/>
                    <a:pt x="232852" y="161796"/>
                  </a:cubicBezTo>
                  <a:cubicBezTo>
                    <a:pt x="232624" y="162482"/>
                    <a:pt x="232166" y="163168"/>
                    <a:pt x="231938" y="163853"/>
                  </a:cubicBezTo>
                  <a:cubicBezTo>
                    <a:pt x="231481" y="164768"/>
                    <a:pt x="231023" y="165454"/>
                    <a:pt x="230566" y="166368"/>
                  </a:cubicBezTo>
                  <a:cubicBezTo>
                    <a:pt x="230338" y="167054"/>
                    <a:pt x="229880" y="167511"/>
                    <a:pt x="229652" y="168197"/>
                  </a:cubicBezTo>
                  <a:cubicBezTo>
                    <a:pt x="229195" y="169111"/>
                    <a:pt x="228737" y="169797"/>
                    <a:pt x="228052" y="170711"/>
                  </a:cubicBezTo>
                  <a:cubicBezTo>
                    <a:pt x="227594" y="171169"/>
                    <a:pt x="227366" y="171854"/>
                    <a:pt x="226909" y="172312"/>
                  </a:cubicBezTo>
                  <a:cubicBezTo>
                    <a:pt x="226223" y="173226"/>
                    <a:pt x="225766" y="174140"/>
                    <a:pt x="225080" y="175055"/>
                  </a:cubicBezTo>
                  <a:cubicBezTo>
                    <a:pt x="224851" y="175512"/>
                    <a:pt x="224394" y="175969"/>
                    <a:pt x="224165" y="176426"/>
                  </a:cubicBezTo>
                  <a:cubicBezTo>
                    <a:pt x="223251" y="177798"/>
                    <a:pt x="222108" y="179170"/>
                    <a:pt x="221194" y="180541"/>
                  </a:cubicBezTo>
                  <a:cubicBezTo>
                    <a:pt x="221194" y="180541"/>
                    <a:pt x="221194" y="180541"/>
                    <a:pt x="221194" y="180541"/>
                  </a:cubicBezTo>
                  <a:cubicBezTo>
                    <a:pt x="220508" y="181456"/>
                    <a:pt x="219822" y="182370"/>
                    <a:pt x="218908" y="183284"/>
                  </a:cubicBezTo>
                  <a:cubicBezTo>
                    <a:pt x="216622" y="186028"/>
                    <a:pt x="214564" y="188771"/>
                    <a:pt x="212278" y="191285"/>
                  </a:cubicBezTo>
                  <a:cubicBezTo>
                    <a:pt x="210678" y="193114"/>
                    <a:pt x="209306" y="194714"/>
                    <a:pt x="207706" y="196543"/>
                  </a:cubicBezTo>
                  <a:cubicBezTo>
                    <a:pt x="206106" y="198143"/>
                    <a:pt x="204506" y="199972"/>
                    <a:pt x="202906" y="201572"/>
                  </a:cubicBezTo>
                  <a:cubicBezTo>
                    <a:pt x="201305" y="203173"/>
                    <a:pt x="199477" y="204773"/>
                    <a:pt x="197876" y="206373"/>
                  </a:cubicBezTo>
                  <a:cubicBezTo>
                    <a:pt x="192619" y="210945"/>
                    <a:pt x="186904" y="215060"/>
                    <a:pt x="180731" y="218717"/>
                  </a:cubicBezTo>
                  <a:cubicBezTo>
                    <a:pt x="179817" y="219175"/>
                    <a:pt x="179131" y="219632"/>
                    <a:pt x="178217" y="220089"/>
                  </a:cubicBezTo>
                  <a:cubicBezTo>
                    <a:pt x="177302" y="220546"/>
                    <a:pt x="176388" y="221003"/>
                    <a:pt x="175702" y="221461"/>
                  </a:cubicBezTo>
                  <a:cubicBezTo>
                    <a:pt x="173873" y="222375"/>
                    <a:pt x="172273" y="223061"/>
                    <a:pt x="170444" y="223747"/>
                  </a:cubicBezTo>
                  <a:cubicBezTo>
                    <a:pt x="168616" y="224432"/>
                    <a:pt x="167015" y="225118"/>
                    <a:pt x="165187" y="225804"/>
                  </a:cubicBezTo>
                  <a:cubicBezTo>
                    <a:pt x="164272" y="226033"/>
                    <a:pt x="163358" y="226490"/>
                    <a:pt x="162443" y="226718"/>
                  </a:cubicBezTo>
                  <a:cubicBezTo>
                    <a:pt x="160615" y="227176"/>
                    <a:pt x="158786" y="227633"/>
                    <a:pt x="156957" y="228090"/>
                  </a:cubicBezTo>
                  <a:cubicBezTo>
                    <a:pt x="154214" y="228776"/>
                    <a:pt x="151471" y="229233"/>
                    <a:pt x="148727" y="229462"/>
                  </a:cubicBezTo>
                  <a:cubicBezTo>
                    <a:pt x="147813" y="229462"/>
                    <a:pt x="146899" y="229690"/>
                    <a:pt x="145984" y="229690"/>
                  </a:cubicBezTo>
                  <a:cubicBezTo>
                    <a:pt x="144155" y="229919"/>
                    <a:pt x="142098" y="229919"/>
                    <a:pt x="140269" y="229919"/>
                  </a:cubicBezTo>
                  <a:cubicBezTo>
                    <a:pt x="139355" y="229919"/>
                    <a:pt x="138440" y="229919"/>
                    <a:pt x="137297" y="229919"/>
                  </a:cubicBezTo>
                  <a:cubicBezTo>
                    <a:pt x="128611" y="229462"/>
                    <a:pt x="119924" y="228547"/>
                    <a:pt x="111466" y="227176"/>
                  </a:cubicBezTo>
                  <a:cubicBezTo>
                    <a:pt x="107808" y="226490"/>
                    <a:pt x="104379" y="225804"/>
                    <a:pt x="100721" y="225118"/>
                  </a:cubicBezTo>
                  <a:cubicBezTo>
                    <a:pt x="95921" y="223975"/>
                    <a:pt x="91349" y="222832"/>
                    <a:pt x="87005" y="221232"/>
                  </a:cubicBezTo>
                  <a:cubicBezTo>
                    <a:pt x="83576" y="220089"/>
                    <a:pt x="80376" y="218717"/>
                    <a:pt x="77176" y="217346"/>
                  </a:cubicBezTo>
                  <a:cubicBezTo>
                    <a:pt x="65288" y="212088"/>
                    <a:pt x="54544" y="204773"/>
                    <a:pt x="45172" y="194714"/>
                  </a:cubicBezTo>
                  <a:cubicBezTo>
                    <a:pt x="41743" y="191057"/>
                    <a:pt x="38542" y="186942"/>
                    <a:pt x="35570" y="182599"/>
                  </a:cubicBezTo>
                  <a:cubicBezTo>
                    <a:pt x="34656" y="181227"/>
                    <a:pt x="33742" y="179627"/>
                    <a:pt x="32827" y="178255"/>
                  </a:cubicBezTo>
                  <a:cubicBezTo>
                    <a:pt x="32599" y="177798"/>
                    <a:pt x="32141" y="177112"/>
                    <a:pt x="31913" y="176655"/>
                  </a:cubicBezTo>
                  <a:cubicBezTo>
                    <a:pt x="31456" y="175741"/>
                    <a:pt x="30770" y="174826"/>
                    <a:pt x="30313" y="173683"/>
                  </a:cubicBezTo>
                  <a:cubicBezTo>
                    <a:pt x="29855" y="172997"/>
                    <a:pt x="29627" y="172312"/>
                    <a:pt x="29170" y="171626"/>
                  </a:cubicBezTo>
                  <a:cubicBezTo>
                    <a:pt x="28712" y="170711"/>
                    <a:pt x="28255" y="170026"/>
                    <a:pt x="28027" y="169111"/>
                  </a:cubicBezTo>
                  <a:cubicBezTo>
                    <a:pt x="27569" y="168197"/>
                    <a:pt x="27341" y="167511"/>
                    <a:pt x="26884" y="166597"/>
                  </a:cubicBezTo>
                  <a:cubicBezTo>
                    <a:pt x="26655" y="165911"/>
                    <a:pt x="26198" y="165225"/>
                    <a:pt x="25969" y="164311"/>
                  </a:cubicBezTo>
                  <a:cubicBezTo>
                    <a:pt x="25512" y="163396"/>
                    <a:pt x="25283" y="162482"/>
                    <a:pt x="24826" y="161567"/>
                  </a:cubicBezTo>
                  <a:cubicBezTo>
                    <a:pt x="24598" y="160882"/>
                    <a:pt x="24369" y="160196"/>
                    <a:pt x="24140" y="159510"/>
                  </a:cubicBezTo>
                  <a:cubicBezTo>
                    <a:pt x="23683" y="158596"/>
                    <a:pt x="23455" y="157453"/>
                    <a:pt x="22997" y="156538"/>
                  </a:cubicBezTo>
                  <a:cubicBezTo>
                    <a:pt x="22769" y="155852"/>
                    <a:pt x="22540" y="155395"/>
                    <a:pt x="22540" y="154709"/>
                  </a:cubicBezTo>
                  <a:cubicBezTo>
                    <a:pt x="22083" y="153566"/>
                    <a:pt x="21854" y="152652"/>
                    <a:pt x="21626" y="151509"/>
                  </a:cubicBezTo>
                  <a:cubicBezTo>
                    <a:pt x="21397" y="151052"/>
                    <a:pt x="21397" y="150595"/>
                    <a:pt x="21169" y="150137"/>
                  </a:cubicBezTo>
                  <a:cubicBezTo>
                    <a:pt x="20940" y="148994"/>
                    <a:pt x="20483" y="147623"/>
                    <a:pt x="20254" y="146480"/>
                  </a:cubicBezTo>
                  <a:cubicBezTo>
                    <a:pt x="20254" y="146480"/>
                    <a:pt x="20254" y="146480"/>
                    <a:pt x="20254" y="146480"/>
                  </a:cubicBezTo>
                  <a:cubicBezTo>
                    <a:pt x="8824" y="102817"/>
                    <a:pt x="25741" y="52982"/>
                    <a:pt x="79690" y="29665"/>
                  </a:cubicBezTo>
                  <a:close/>
                </a:path>
              </a:pathLst>
            </a:custGeom>
            <a:solidFill>
              <a:srgbClr val="000000"/>
            </a:solidFill>
            <a:ln w="2286" cap="flat">
              <a:noFill/>
              <a:prstDash val="solid"/>
              <a:miter/>
            </a:ln>
          </p:spPr>
          <p:txBody>
            <a:bodyPr rtlCol="0" anchor="ctr"/>
            <a:lstStyle/>
            <a:p>
              <a:endParaRPr lang="en-US"/>
            </a:p>
          </p:txBody>
        </p:sp>
        <p:sp>
          <p:nvSpPr>
            <p:cNvPr id="147" name="Freeform 2115">
              <a:extLst>
                <a:ext uri="{FF2B5EF4-FFF2-40B4-BE49-F238E27FC236}">
                  <a16:creationId xmlns:a16="http://schemas.microsoft.com/office/drawing/2014/main" id="{7F8B8D27-5ACA-87C4-EDDB-DE5B33F1CDCB}"/>
                </a:ext>
              </a:extLst>
            </p:cNvPr>
            <p:cNvSpPr/>
            <p:nvPr/>
          </p:nvSpPr>
          <p:spPr>
            <a:xfrm>
              <a:off x="3520742" y="4420040"/>
              <a:ext cx="61794" cy="177791"/>
            </a:xfrm>
            <a:custGeom>
              <a:avLst/>
              <a:gdLst>
                <a:gd name="connsiteX0" fmla="*/ 14838 w 61794"/>
                <a:gd name="connsiteY0" fmla="*/ 3370 h 177791"/>
                <a:gd name="connsiteX1" fmla="*/ 1807 w 61794"/>
                <a:gd name="connsiteY1" fmla="*/ 3370 h 177791"/>
                <a:gd name="connsiteX2" fmla="*/ 3408 w 61794"/>
                <a:gd name="connsiteY2" fmla="*/ 14800 h 177791"/>
                <a:gd name="connsiteX3" fmla="*/ 18038 w 61794"/>
                <a:gd name="connsiteY3" fmla="*/ 30573 h 177791"/>
                <a:gd name="connsiteX4" fmla="*/ 36326 w 61794"/>
                <a:gd name="connsiteY4" fmla="*/ 151731 h 177791"/>
                <a:gd name="connsiteX5" fmla="*/ 26496 w 61794"/>
                <a:gd name="connsiteY5" fmla="*/ 177792 h 177791"/>
                <a:gd name="connsiteX6" fmla="*/ 31525 w 61794"/>
                <a:gd name="connsiteY6" fmla="*/ 176420 h 177791"/>
                <a:gd name="connsiteX7" fmla="*/ 49585 w 61794"/>
                <a:gd name="connsiteY7" fmla="*/ 52290 h 177791"/>
                <a:gd name="connsiteX8" fmla="*/ 14838 w 61794"/>
                <a:gd name="connsiteY8" fmla="*/ 3370 h 17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94" h="177791">
                  <a:moveTo>
                    <a:pt x="14838" y="3370"/>
                  </a:moveTo>
                  <a:cubicBezTo>
                    <a:pt x="10723" y="-288"/>
                    <a:pt x="5922" y="-1888"/>
                    <a:pt x="1807" y="3370"/>
                  </a:cubicBezTo>
                  <a:cubicBezTo>
                    <a:pt x="-1393" y="7485"/>
                    <a:pt x="-21" y="11371"/>
                    <a:pt x="3408" y="14800"/>
                  </a:cubicBezTo>
                  <a:cubicBezTo>
                    <a:pt x="8437" y="20058"/>
                    <a:pt x="13923" y="24858"/>
                    <a:pt x="18038" y="30573"/>
                  </a:cubicBezTo>
                  <a:cubicBezTo>
                    <a:pt x="45470" y="67606"/>
                    <a:pt x="56900" y="107154"/>
                    <a:pt x="36326" y="151731"/>
                  </a:cubicBezTo>
                  <a:cubicBezTo>
                    <a:pt x="32668" y="159961"/>
                    <a:pt x="26953" y="167505"/>
                    <a:pt x="26496" y="177792"/>
                  </a:cubicBezTo>
                  <a:cubicBezTo>
                    <a:pt x="29239" y="177106"/>
                    <a:pt x="30840" y="177106"/>
                    <a:pt x="31525" y="176420"/>
                  </a:cubicBezTo>
                  <a:cubicBezTo>
                    <a:pt x="65815" y="139158"/>
                    <a:pt x="69702" y="97096"/>
                    <a:pt x="49585" y="52290"/>
                  </a:cubicBezTo>
                  <a:cubicBezTo>
                    <a:pt x="41584" y="33774"/>
                    <a:pt x="29925" y="17086"/>
                    <a:pt x="14838" y="3370"/>
                  </a:cubicBezTo>
                  <a:close/>
                </a:path>
              </a:pathLst>
            </a:custGeom>
            <a:solidFill>
              <a:srgbClr val="000000"/>
            </a:solidFill>
            <a:ln w="2286" cap="flat">
              <a:noFill/>
              <a:prstDash val="solid"/>
              <a:miter/>
            </a:ln>
          </p:spPr>
          <p:txBody>
            <a:bodyPr rtlCol="0" anchor="ctr"/>
            <a:lstStyle/>
            <a:p>
              <a:endParaRPr lang="en-US"/>
            </a:p>
          </p:txBody>
        </p:sp>
        <p:sp>
          <p:nvSpPr>
            <p:cNvPr id="148" name="Freeform 2116">
              <a:extLst>
                <a:ext uri="{FF2B5EF4-FFF2-40B4-BE49-F238E27FC236}">
                  <a16:creationId xmlns:a16="http://schemas.microsoft.com/office/drawing/2014/main" id="{288051A3-100E-D0E5-28AA-F4ACF2EB8507}"/>
                </a:ext>
              </a:extLst>
            </p:cNvPr>
            <p:cNvSpPr/>
            <p:nvPr/>
          </p:nvSpPr>
          <p:spPr>
            <a:xfrm>
              <a:off x="3311659" y="5243155"/>
              <a:ext cx="163798" cy="24434"/>
            </a:xfrm>
            <a:custGeom>
              <a:avLst/>
              <a:gdLst>
                <a:gd name="connsiteX0" fmla="*/ 5379 w 163798"/>
                <a:gd name="connsiteY0" fmla="*/ 14645 h 24434"/>
                <a:gd name="connsiteX1" fmla="*/ 26182 w 163798"/>
                <a:gd name="connsiteY1" fmla="*/ 19674 h 24434"/>
                <a:gd name="connsiteX2" fmla="*/ 60700 w 163798"/>
                <a:gd name="connsiteY2" fmla="*/ 22646 h 24434"/>
                <a:gd name="connsiteX3" fmla="*/ 163799 w 163798"/>
                <a:gd name="connsiteY3" fmla="*/ 17160 h 24434"/>
                <a:gd name="connsiteX4" fmla="*/ 139110 w 163798"/>
                <a:gd name="connsiteY4" fmla="*/ 10302 h 24434"/>
                <a:gd name="connsiteX5" fmla="*/ 9951 w 163798"/>
                <a:gd name="connsiteY5" fmla="*/ 243 h 24434"/>
                <a:gd name="connsiteX6" fmla="*/ 121 w 163798"/>
                <a:gd name="connsiteY6" fmla="*/ 6187 h 24434"/>
                <a:gd name="connsiteX7" fmla="*/ 5379 w 163798"/>
                <a:gd name="connsiteY7" fmla="*/ 14645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98" h="24434">
                  <a:moveTo>
                    <a:pt x="5379" y="14645"/>
                  </a:moveTo>
                  <a:cubicBezTo>
                    <a:pt x="12237" y="16931"/>
                    <a:pt x="18866" y="19903"/>
                    <a:pt x="26182" y="19674"/>
                  </a:cubicBezTo>
                  <a:cubicBezTo>
                    <a:pt x="37840" y="19446"/>
                    <a:pt x="49042" y="21732"/>
                    <a:pt x="60700" y="22646"/>
                  </a:cubicBezTo>
                  <a:cubicBezTo>
                    <a:pt x="95219" y="25161"/>
                    <a:pt x="129509" y="26304"/>
                    <a:pt x="163799" y="17160"/>
                  </a:cubicBezTo>
                  <a:cubicBezTo>
                    <a:pt x="155798" y="12588"/>
                    <a:pt x="147797" y="10759"/>
                    <a:pt x="139110" y="10302"/>
                  </a:cubicBezTo>
                  <a:cubicBezTo>
                    <a:pt x="96133" y="7787"/>
                    <a:pt x="52699" y="9387"/>
                    <a:pt x="9951" y="243"/>
                  </a:cubicBezTo>
                  <a:cubicBezTo>
                    <a:pt x="5150" y="-671"/>
                    <a:pt x="1264" y="929"/>
                    <a:pt x="121" y="6187"/>
                  </a:cubicBezTo>
                  <a:cubicBezTo>
                    <a:pt x="-565" y="10302"/>
                    <a:pt x="1721" y="13273"/>
                    <a:pt x="5379" y="14645"/>
                  </a:cubicBezTo>
                  <a:close/>
                </a:path>
              </a:pathLst>
            </a:custGeom>
            <a:solidFill>
              <a:srgbClr val="000000"/>
            </a:solidFill>
            <a:ln w="2286" cap="flat">
              <a:noFill/>
              <a:prstDash val="solid"/>
              <a:miter/>
            </a:ln>
          </p:spPr>
          <p:txBody>
            <a:bodyPr rtlCol="0" anchor="ctr"/>
            <a:lstStyle/>
            <a:p>
              <a:endParaRPr lang="en-US"/>
            </a:p>
          </p:txBody>
        </p:sp>
        <p:sp>
          <p:nvSpPr>
            <p:cNvPr id="149" name="Freeform 2117">
              <a:extLst>
                <a:ext uri="{FF2B5EF4-FFF2-40B4-BE49-F238E27FC236}">
                  <a16:creationId xmlns:a16="http://schemas.microsoft.com/office/drawing/2014/main" id="{5BA94C08-4DEB-6D7D-F50B-0B98EAED62BE}"/>
                </a:ext>
              </a:extLst>
            </p:cNvPr>
            <p:cNvSpPr/>
            <p:nvPr/>
          </p:nvSpPr>
          <p:spPr>
            <a:xfrm>
              <a:off x="2475847" y="4854951"/>
              <a:ext cx="44748" cy="134471"/>
            </a:xfrm>
            <a:custGeom>
              <a:avLst/>
              <a:gdLst>
                <a:gd name="connsiteX0" fmla="*/ 44749 w 44748"/>
                <a:gd name="connsiteY0" fmla="*/ 134472 h 134471"/>
                <a:gd name="connsiteX1" fmla="*/ 40634 w 44748"/>
                <a:gd name="connsiteY1" fmla="*/ 124642 h 134471"/>
                <a:gd name="connsiteX2" fmla="*/ 27604 w 44748"/>
                <a:gd name="connsiteY2" fmla="*/ 12171 h 134471"/>
                <a:gd name="connsiteX3" fmla="*/ 25318 w 44748"/>
                <a:gd name="connsiteY3" fmla="*/ 1198 h 134471"/>
                <a:gd name="connsiteX4" fmla="*/ 11830 w 44748"/>
                <a:gd name="connsiteY4" fmla="*/ 7370 h 134471"/>
                <a:gd name="connsiteX5" fmla="*/ 1772 w 44748"/>
                <a:gd name="connsiteY5" fmla="*/ 81208 h 134471"/>
                <a:gd name="connsiteX6" fmla="*/ 44749 w 44748"/>
                <a:gd name="connsiteY6" fmla="*/ 134472 h 13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48" h="134471">
                  <a:moveTo>
                    <a:pt x="44749" y="134472"/>
                  </a:moveTo>
                  <a:cubicBezTo>
                    <a:pt x="42234" y="128299"/>
                    <a:pt x="41777" y="126242"/>
                    <a:pt x="40634" y="124642"/>
                  </a:cubicBezTo>
                  <a:cubicBezTo>
                    <a:pt x="12973" y="89895"/>
                    <a:pt x="7030" y="52404"/>
                    <a:pt x="27604" y="12171"/>
                  </a:cubicBezTo>
                  <a:cubicBezTo>
                    <a:pt x="29890" y="7599"/>
                    <a:pt x="30118" y="3484"/>
                    <a:pt x="25318" y="1198"/>
                  </a:cubicBezTo>
                  <a:cubicBezTo>
                    <a:pt x="18917" y="-1774"/>
                    <a:pt x="14345" y="969"/>
                    <a:pt x="11830" y="7370"/>
                  </a:cubicBezTo>
                  <a:cubicBezTo>
                    <a:pt x="2458" y="31144"/>
                    <a:pt x="-3029" y="55833"/>
                    <a:pt x="1772" y="81208"/>
                  </a:cubicBezTo>
                  <a:cubicBezTo>
                    <a:pt x="6115" y="104296"/>
                    <a:pt x="15945" y="124413"/>
                    <a:pt x="44749" y="134472"/>
                  </a:cubicBezTo>
                  <a:close/>
                </a:path>
              </a:pathLst>
            </a:custGeom>
            <a:solidFill>
              <a:srgbClr val="000000"/>
            </a:solidFill>
            <a:ln w="2286" cap="flat">
              <a:noFill/>
              <a:prstDash val="solid"/>
              <a:miter/>
            </a:ln>
          </p:spPr>
          <p:txBody>
            <a:bodyPr rtlCol="0" anchor="ctr"/>
            <a:lstStyle/>
            <a:p>
              <a:endParaRPr lang="en-US"/>
            </a:p>
          </p:txBody>
        </p:sp>
        <p:sp>
          <p:nvSpPr>
            <p:cNvPr id="150" name="Freeform 2118">
              <a:extLst>
                <a:ext uri="{FF2B5EF4-FFF2-40B4-BE49-F238E27FC236}">
                  <a16:creationId xmlns:a16="http://schemas.microsoft.com/office/drawing/2014/main" id="{CF4230EF-FC73-9EF0-DDCC-23C5E5C1DE85}"/>
                </a:ext>
              </a:extLst>
            </p:cNvPr>
            <p:cNvSpPr/>
            <p:nvPr/>
          </p:nvSpPr>
          <p:spPr>
            <a:xfrm>
              <a:off x="3000416" y="5248579"/>
              <a:ext cx="117053" cy="18821"/>
            </a:xfrm>
            <a:custGeom>
              <a:avLst/>
              <a:gdLst>
                <a:gd name="connsiteX0" fmla="*/ 5954 w 117053"/>
                <a:gd name="connsiteY0" fmla="*/ 76 h 18821"/>
                <a:gd name="connsiteX1" fmla="*/ 11 w 117053"/>
                <a:gd name="connsiteY1" fmla="*/ 4877 h 18821"/>
                <a:gd name="connsiteX2" fmla="*/ 6412 w 117053"/>
                <a:gd name="connsiteY2" fmla="*/ 12420 h 18821"/>
                <a:gd name="connsiteX3" fmla="*/ 51217 w 117053"/>
                <a:gd name="connsiteY3" fmla="*/ 18821 h 18821"/>
                <a:gd name="connsiteX4" fmla="*/ 117054 w 117053"/>
                <a:gd name="connsiteY4" fmla="*/ 13563 h 18821"/>
                <a:gd name="connsiteX5" fmla="*/ 115454 w 117053"/>
                <a:gd name="connsiteY5" fmla="*/ 10363 h 18821"/>
                <a:gd name="connsiteX6" fmla="*/ 5954 w 117053"/>
                <a:gd name="connsiteY6" fmla="*/ 76 h 1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53" h="18821">
                  <a:moveTo>
                    <a:pt x="5954" y="76"/>
                  </a:moveTo>
                  <a:cubicBezTo>
                    <a:pt x="3211" y="-381"/>
                    <a:pt x="239" y="1219"/>
                    <a:pt x="11" y="4877"/>
                  </a:cubicBezTo>
                  <a:cubicBezTo>
                    <a:pt x="-218" y="9220"/>
                    <a:pt x="3211" y="11506"/>
                    <a:pt x="6412" y="12420"/>
                  </a:cubicBezTo>
                  <a:cubicBezTo>
                    <a:pt x="21042" y="16078"/>
                    <a:pt x="35901" y="18821"/>
                    <a:pt x="51217" y="18821"/>
                  </a:cubicBezTo>
                  <a:cubicBezTo>
                    <a:pt x="72706" y="18821"/>
                    <a:pt x="94194" y="16307"/>
                    <a:pt x="117054" y="13563"/>
                  </a:cubicBezTo>
                  <a:cubicBezTo>
                    <a:pt x="115911" y="11506"/>
                    <a:pt x="115911" y="10363"/>
                    <a:pt x="115454" y="10363"/>
                  </a:cubicBezTo>
                  <a:cubicBezTo>
                    <a:pt x="79564" y="-610"/>
                    <a:pt x="42302" y="5562"/>
                    <a:pt x="5954" y="76"/>
                  </a:cubicBezTo>
                  <a:close/>
                </a:path>
              </a:pathLst>
            </a:custGeom>
            <a:solidFill>
              <a:srgbClr val="000000"/>
            </a:solidFill>
            <a:ln w="2286" cap="flat">
              <a:noFill/>
              <a:prstDash val="solid"/>
              <a:miter/>
            </a:ln>
          </p:spPr>
          <p:txBody>
            <a:bodyPr rtlCol="0" anchor="ctr"/>
            <a:lstStyle/>
            <a:p>
              <a:endParaRPr lang="en-US"/>
            </a:p>
          </p:txBody>
        </p:sp>
        <p:sp>
          <p:nvSpPr>
            <p:cNvPr id="151" name="Freeform 2119">
              <a:extLst>
                <a:ext uri="{FF2B5EF4-FFF2-40B4-BE49-F238E27FC236}">
                  <a16:creationId xmlns:a16="http://schemas.microsoft.com/office/drawing/2014/main" id="{FD1DC711-1AB6-65AB-6261-9CAB0D330666}"/>
                </a:ext>
              </a:extLst>
            </p:cNvPr>
            <p:cNvSpPr/>
            <p:nvPr/>
          </p:nvSpPr>
          <p:spPr>
            <a:xfrm>
              <a:off x="2473961" y="5224538"/>
              <a:ext cx="86182" cy="17633"/>
            </a:xfrm>
            <a:custGeom>
              <a:avLst/>
              <a:gdLst>
                <a:gd name="connsiteX0" fmla="*/ 7087 w 86182"/>
                <a:gd name="connsiteY0" fmla="*/ 13373 h 17633"/>
                <a:gd name="connsiteX1" fmla="*/ 86182 w 86182"/>
                <a:gd name="connsiteY1" fmla="*/ 9030 h 17633"/>
                <a:gd name="connsiteX2" fmla="*/ 70409 w 86182"/>
                <a:gd name="connsiteY2" fmla="*/ 3086 h 17633"/>
                <a:gd name="connsiteX3" fmla="*/ 16459 w 86182"/>
                <a:gd name="connsiteY3" fmla="*/ 343 h 17633"/>
                <a:gd name="connsiteX4" fmla="*/ 7772 w 86182"/>
                <a:gd name="connsiteY4" fmla="*/ 343 h 17633"/>
                <a:gd name="connsiteX5" fmla="*/ 0 w 86182"/>
                <a:gd name="connsiteY5" fmla="*/ 6515 h 17633"/>
                <a:gd name="connsiteX6" fmla="*/ 7087 w 86182"/>
                <a:gd name="connsiteY6" fmla="*/ 13373 h 1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82" h="17633">
                  <a:moveTo>
                    <a:pt x="7087" y="13373"/>
                  </a:moveTo>
                  <a:cubicBezTo>
                    <a:pt x="33376" y="17945"/>
                    <a:pt x="59436" y="21603"/>
                    <a:pt x="86182" y="9030"/>
                  </a:cubicBezTo>
                  <a:cubicBezTo>
                    <a:pt x="80696" y="1486"/>
                    <a:pt x="75209" y="2858"/>
                    <a:pt x="70409" y="3086"/>
                  </a:cubicBezTo>
                  <a:cubicBezTo>
                    <a:pt x="52349" y="3543"/>
                    <a:pt x="34290" y="3772"/>
                    <a:pt x="16459" y="343"/>
                  </a:cubicBezTo>
                  <a:cubicBezTo>
                    <a:pt x="13716" y="-114"/>
                    <a:pt x="10744" y="-114"/>
                    <a:pt x="7772" y="343"/>
                  </a:cubicBezTo>
                  <a:cubicBezTo>
                    <a:pt x="4115" y="800"/>
                    <a:pt x="457" y="2172"/>
                    <a:pt x="0" y="6515"/>
                  </a:cubicBezTo>
                  <a:cubicBezTo>
                    <a:pt x="0" y="10630"/>
                    <a:pt x="3429" y="12916"/>
                    <a:pt x="7087" y="13373"/>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1717756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F458B-AB91-7C29-053A-C45D29A47732}"/>
            </a:ext>
          </a:extLst>
        </p:cNvPr>
        <p:cNvGrpSpPr/>
        <p:nvPr/>
      </p:nvGrpSpPr>
      <p:grpSpPr>
        <a:xfrm>
          <a:off x="0" y="0"/>
          <a:ext cx="0" cy="0"/>
          <a:chOff x="0" y="0"/>
          <a:chExt cx="0" cy="0"/>
        </a:xfrm>
      </p:grpSpPr>
      <p:sp>
        <p:nvSpPr>
          <p:cNvPr id="19" name="Text Placeholder 18">
            <a:extLst>
              <a:ext uri="{FF2B5EF4-FFF2-40B4-BE49-F238E27FC236}">
                <a16:creationId xmlns:a16="http://schemas.microsoft.com/office/drawing/2014/main" id="{0A26EC94-7C15-4633-82BC-0B94947C003A}"/>
              </a:ext>
            </a:extLst>
          </p:cNvPr>
          <p:cNvSpPr>
            <a:spLocks noGrp="1"/>
          </p:cNvSpPr>
          <p:nvPr>
            <p:ph type="body" sz="quarter" idx="18"/>
          </p:nvPr>
        </p:nvSpPr>
        <p:spPr>
          <a:xfrm>
            <a:off x="903755" y="627229"/>
            <a:ext cx="7640731" cy="3849918"/>
          </a:xfrm>
        </p:spPr>
        <p:txBody>
          <a:bodyPr/>
          <a:lstStyle/>
          <a:p>
            <a:pPr marL="342900" indent="-342900">
              <a:buFont typeface="Wingdings" panose="05000000000000000000" pitchFamily="2" charset="2"/>
              <a:buChar char="q"/>
            </a:pPr>
            <a:r>
              <a:rPr lang="en-US" sz="1800" b="1" dirty="0">
                <a:solidFill>
                  <a:srgbClr val="CE362B"/>
                </a:solidFill>
              </a:rPr>
              <a:t>Vertrauen schaffen durch Transparenz: </a:t>
            </a:r>
            <a:r>
              <a:rPr lang="en-US" sz="1800" dirty="0"/>
              <a:t>Eine transparente Kommunikation schafft Vertrauen innerhalb der Gemeinschaft. Organisationen, die mit der Gemeinschaft zusammenarbeiten, müssen sich über ihre Absichten und Prozesse im Klaren sein und darüber, wie ihre Beiträge in die Entscheidungsfindung einfließen.</a:t>
            </a:r>
          </a:p>
          <a:p>
            <a:pPr marL="0" indent="0"/>
            <a:r>
              <a:rPr lang="en-US" sz="1800" b="1" dirty="0">
                <a:solidFill>
                  <a:schemeClr val="bg1"/>
                </a:solidFill>
                <a:highlight>
                  <a:srgbClr val="CE362B"/>
                </a:highlight>
              </a:rPr>
              <a:t>Beispiel: </a:t>
            </a:r>
            <a:r>
              <a:rPr lang="en-US" sz="1800" dirty="0"/>
              <a:t>Eine gemeinnützige Organisation teilt der Gemeinschaft regelmäßig mit, wie ihr Feedback die Entwicklung eines neuen lokalen Projekts beeinflusst hat.</a:t>
            </a:r>
          </a:p>
          <a:p>
            <a:pPr marL="0" indent="0"/>
            <a:endParaRPr lang="en-US" sz="800" dirty="0"/>
          </a:p>
          <a:p>
            <a:pPr marL="342900" indent="-342900">
              <a:buFont typeface="Wingdings" panose="05000000000000000000" pitchFamily="2" charset="2"/>
              <a:buChar char="q"/>
            </a:pPr>
            <a:r>
              <a:rPr lang="en-US" sz="1800" b="1" dirty="0">
                <a:solidFill>
                  <a:srgbClr val="CE362B"/>
                </a:solidFill>
              </a:rPr>
              <a:t>Schaffung und Pflege eines integrativen Umfelds: </a:t>
            </a:r>
            <a:r>
              <a:rPr lang="en-US" sz="1800" dirty="0"/>
              <a:t>Dies bedeutet, Räume zu schaffen, in denen sich die Menschen sicher fühlen, respektiert und für ihre Meinungen und Beiträge geschätzt werden. Es ist wichtig, die Vielfalt der Gemeinschaft </a:t>
            </a:r>
            <a:r>
              <a:rPr lang="en-US" sz="1800" dirty="0" err="1"/>
              <a:t>anzuerkennen </a:t>
            </a:r>
            <a:r>
              <a:rPr lang="en-US" sz="1800" dirty="0"/>
              <a:t>und zu würdigen.</a:t>
            </a:r>
          </a:p>
          <a:p>
            <a:pPr marL="0" indent="0"/>
            <a:r>
              <a:rPr lang="en-US" sz="1800" b="1" dirty="0">
                <a:solidFill>
                  <a:schemeClr val="bg1"/>
                </a:solidFill>
                <a:highlight>
                  <a:srgbClr val="CE362B"/>
                </a:highlight>
              </a:rPr>
              <a:t>Beispiel: </a:t>
            </a:r>
            <a:r>
              <a:rPr lang="en-US" sz="1800" dirty="0"/>
              <a:t>Organisation von Gemeinschaftsveranstaltungen, bei denen verschiedene Kulturen, Traditionen und Sprachen gefeiert werden, um sicherzustellen, dass sich alle Mitglieder willkommen und einbezogen fühlen.</a:t>
            </a:r>
          </a:p>
          <a:p>
            <a:pPr marL="0" indent="0"/>
            <a:endParaRPr lang="en-US" sz="1800" dirty="0"/>
          </a:p>
        </p:txBody>
      </p:sp>
      <p:sp>
        <p:nvSpPr>
          <p:cNvPr id="18" name="Text Placeholder 17">
            <a:extLst>
              <a:ext uri="{FF2B5EF4-FFF2-40B4-BE49-F238E27FC236}">
                <a16:creationId xmlns:a16="http://schemas.microsoft.com/office/drawing/2014/main" id="{95CD4008-0A8D-5BD3-E016-7F43D1BADA0C}"/>
              </a:ext>
            </a:extLst>
          </p:cNvPr>
          <p:cNvSpPr>
            <a:spLocks noGrp="1"/>
          </p:cNvSpPr>
          <p:nvPr>
            <p:ph type="body" sz="quarter" idx="16"/>
          </p:nvPr>
        </p:nvSpPr>
        <p:spPr>
          <a:xfrm>
            <a:off x="798382" y="386767"/>
            <a:ext cx="10595237" cy="803654"/>
          </a:xfrm>
        </p:spPr>
        <p:txBody>
          <a:bodyPr/>
          <a:lstStyle/>
          <a:p>
            <a:endParaRPr lang="en-US" sz="2800" b="0" dirty="0">
              <a:solidFill>
                <a:srgbClr val="01A54E"/>
              </a:solidFill>
            </a:endParaRPr>
          </a:p>
          <a:p>
            <a:endParaRPr lang="en-IE" sz="2800" dirty="0"/>
          </a:p>
        </p:txBody>
      </p:sp>
      <p:grpSp>
        <p:nvGrpSpPr>
          <p:cNvPr id="40" name="Graphic 4">
            <a:extLst>
              <a:ext uri="{FF2B5EF4-FFF2-40B4-BE49-F238E27FC236}">
                <a16:creationId xmlns:a16="http://schemas.microsoft.com/office/drawing/2014/main" id="{7AF3A3EB-1A06-59EB-9907-F1D7702EB495}"/>
              </a:ext>
            </a:extLst>
          </p:cNvPr>
          <p:cNvGrpSpPr/>
          <p:nvPr/>
        </p:nvGrpSpPr>
        <p:grpSpPr>
          <a:xfrm>
            <a:off x="8850136" y="3709503"/>
            <a:ext cx="2203983" cy="1880052"/>
            <a:chOff x="4292330" y="4001047"/>
            <a:chExt cx="2203983" cy="1880052"/>
          </a:xfrm>
        </p:grpSpPr>
        <p:grpSp>
          <p:nvGrpSpPr>
            <p:cNvPr id="41" name="Graphic 4">
              <a:extLst>
                <a:ext uri="{FF2B5EF4-FFF2-40B4-BE49-F238E27FC236}">
                  <a16:creationId xmlns:a16="http://schemas.microsoft.com/office/drawing/2014/main" id="{71C18DBB-782A-5A94-F0FC-F9F49504CDE4}"/>
                </a:ext>
              </a:extLst>
            </p:cNvPr>
            <p:cNvGrpSpPr/>
            <p:nvPr/>
          </p:nvGrpSpPr>
          <p:grpSpPr>
            <a:xfrm>
              <a:off x="5630700" y="4110084"/>
              <a:ext cx="865613" cy="1771016"/>
              <a:chOff x="5630700" y="4110084"/>
              <a:chExt cx="865613" cy="1771016"/>
            </a:xfrm>
          </p:grpSpPr>
          <p:sp>
            <p:nvSpPr>
              <p:cNvPr id="73" name="Freeform 215">
                <a:extLst>
                  <a:ext uri="{FF2B5EF4-FFF2-40B4-BE49-F238E27FC236}">
                    <a16:creationId xmlns:a16="http://schemas.microsoft.com/office/drawing/2014/main" id="{70247145-1B73-2632-F893-69D9133FC333}"/>
                  </a:ext>
                </a:extLst>
              </p:cNvPr>
              <p:cNvSpPr/>
              <p:nvPr/>
            </p:nvSpPr>
            <p:spPr>
              <a:xfrm>
                <a:off x="6061348" y="4635647"/>
                <a:ext cx="207905" cy="75048"/>
              </a:xfrm>
              <a:custGeom>
                <a:avLst/>
                <a:gdLst>
                  <a:gd name="connsiteX0" fmla="*/ 207906 w 207905"/>
                  <a:gd name="connsiteY0" fmla="*/ 0 h 75048"/>
                  <a:gd name="connsiteX1" fmla="*/ 92042 w 207905"/>
                  <a:gd name="connsiteY1" fmla="*/ 14077 h 75048"/>
                  <a:gd name="connsiteX2" fmla="*/ 48367 w 207905"/>
                  <a:gd name="connsiteY2" fmla="*/ 5053 h 75048"/>
                  <a:gd name="connsiteX3" fmla="*/ 19130 w 207905"/>
                  <a:gd name="connsiteY3" fmla="*/ 29237 h 75048"/>
                  <a:gd name="connsiteX4" fmla="*/ 0 w 207905"/>
                  <a:gd name="connsiteY4" fmla="*/ 33929 h 75048"/>
                  <a:gd name="connsiteX5" fmla="*/ 2526 w 207905"/>
                  <a:gd name="connsiteY5" fmla="*/ 43314 h 75048"/>
                  <a:gd name="connsiteX6" fmla="*/ 33207 w 207905"/>
                  <a:gd name="connsiteY6" fmla="*/ 57752 h 75048"/>
                  <a:gd name="connsiteX7" fmla="*/ 207906 w 207905"/>
                  <a:gd name="connsiteY7" fmla="*/ 0 h 7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905" h="75048">
                    <a:moveTo>
                      <a:pt x="207906" y="0"/>
                    </a:moveTo>
                    <a:cubicBezTo>
                      <a:pt x="169284" y="22379"/>
                      <a:pt x="118752" y="26349"/>
                      <a:pt x="92042" y="14077"/>
                    </a:cubicBezTo>
                    <a:cubicBezTo>
                      <a:pt x="77965" y="7580"/>
                      <a:pt x="63527" y="3248"/>
                      <a:pt x="48367" y="5053"/>
                    </a:cubicBezTo>
                    <a:cubicBezTo>
                      <a:pt x="40426" y="14438"/>
                      <a:pt x="30681" y="24183"/>
                      <a:pt x="19130" y="29237"/>
                    </a:cubicBezTo>
                    <a:cubicBezTo>
                      <a:pt x="12633" y="31763"/>
                      <a:pt x="6497" y="33207"/>
                      <a:pt x="0" y="33929"/>
                    </a:cubicBezTo>
                    <a:cubicBezTo>
                      <a:pt x="1083" y="36456"/>
                      <a:pt x="1805" y="39704"/>
                      <a:pt x="2526" y="43314"/>
                    </a:cubicBezTo>
                    <a:cubicBezTo>
                      <a:pt x="12994" y="48006"/>
                      <a:pt x="31041" y="56669"/>
                      <a:pt x="33207" y="57752"/>
                    </a:cubicBezTo>
                    <a:cubicBezTo>
                      <a:pt x="98178" y="93846"/>
                      <a:pt x="167841" y="72911"/>
                      <a:pt x="207906" y="0"/>
                    </a:cubicBezTo>
                    <a:close/>
                  </a:path>
                </a:pathLst>
              </a:custGeom>
              <a:solidFill>
                <a:srgbClr val="FFFFFF"/>
              </a:solidFill>
              <a:ln w="3607" cap="flat">
                <a:noFill/>
                <a:prstDash val="solid"/>
                <a:miter/>
              </a:ln>
            </p:spPr>
            <p:txBody>
              <a:bodyPr rtlCol="0" anchor="ctr"/>
              <a:lstStyle/>
              <a:p>
                <a:endParaRPr lang="en-US"/>
              </a:p>
            </p:txBody>
          </p:sp>
          <p:sp>
            <p:nvSpPr>
              <p:cNvPr id="74" name="Freeform 216">
                <a:extLst>
                  <a:ext uri="{FF2B5EF4-FFF2-40B4-BE49-F238E27FC236}">
                    <a16:creationId xmlns:a16="http://schemas.microsoft.com/office/drawing/2014/main" id="{4A822377-5445-7B84-7763-E704906D152B}"/>
                  </a:ext>
                </a:extLst>
              </p:cNvPr>
              <p:cNvSpPr/>
              <p:nvPr/>
            </p:nvSpPr>
            <p:spPr>
              <a:xfrm>
                <a:off x="6047993" y="4682209"/>
                <a:ext cx="1443" cy="2887"/>
              </a:xfrm>
              <a:custGeom>
                <a:avLst/>
                <a:gdLst>
                  <a:gd name="connsiteX0" fmla="*/ 361 w 1443"/>
                  <a:gd name="connsiteY0" fmla="*/ 1083 h 2887"/>
                  <a:gd name="connsiteX1" fmla="*/ 1083 w 1443"/>
                  <a:gd name="connsiteY1" fmla="*/ 2888 h 2887"/>
                  <a:gd name="connsiteX2" fmla="*/ 1444 w 1443"/>
                  <a:gd name="connsiteY2" fmla="*/ 361 h 2887"/>
                  <a:gd name="connsiteX3" fmla="*/ 0 w 1443"/>
                  <a:gd name="connsiteY3" fmla="*/ 0 h 2887"/>
                  <a:gd name="connsiteX4" fmla="*/ 361 w 1443"/>
                  <a:gd name="connsiteY4" fmla="*/ 1083 h 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 h="2887">
                    <a:moveTo>
                      <a:pt x="361" y="1083"/>
                    </a:moveTo>
                    <a:cubicBezTo>
                      <a:pt x="722" y="1805"/>
                      <a:pt x="722" y="2166"/>
                      <a:pt x="1083" y="2888"/>
                    </a:cubicBezTo>
                    <a:cubicBezTo>
                      <a:pt x="1083" y="2166"/>
                      <a:pt x="1083" y="1444"/>
                      <a:pt x="1444" y="361"/>
                    </a:cubicBezTo>
                    <a:cubicBezTo>
                      <a:pt x="1083" y="361"/>
                      <a:pt x="361" y="361"/>
                      <a:pt x="0" y="0"/>
                    </a:cubicBezTo>
                    <a:cubicBezTo>
                      <a:pt x="0" y="722"/>
                      <a:pt x="0" y="722"/>
                      <a:pt x="361" y="1083"/>
                    </a:cubicBezTo>
                    <a:close/>
                  </a:path>
                </a:pathLst>
              </a:custGeom>
              <a:solidFill>
                <a:srgbClr val="FFFFFF"/>
              </a:solidFill>
              <a:ln w="3607" cap="flat">
                <a:noFill/>
                <a:prstDash val="solid"/>
                <a:miter/>
              </a:ln>
            </p:spPr>
            <p:txBody>
              <a:bodyPr rtlCol="0" anchor="ctr"/>
              <a:lstStyle/>
              <a:p>
                <a:endParaRPr lang="en-US"/>
              </a:p>
            </p:txBody>
          </p:sp>
          <p:sp>
            <p:nvSpPr>
              <p:cNvPr id="75" name="Freeform 217">
                <a:extLst>
                  <a:ext uri="{FF2B5EF4-FFF2-40B4-BE49-F238E27FC236}">
                    <a16:creationId xmlns:a16="http://schemas.microsoft.com/office/drawing/2014/main" id="{1224AEAF-67AC-117C-3CFC-97D63123D736}"/>
                  </a:ext>
                </a:extLst>
              </p:cNvPr>
              <p:cNvSpPr/>
              <p:nvPr/>
            </p:nvSpPr>
            <p:spPr>
              <a:xfrm>
                <a:off x="5989159" y="4562735"/>
                <a:ext cx="128710" cy="97610"/>
              </a:xfrm>
              <a:custGeom>
                <a:avLst/>
                <a:gdLst>
                  <a:gd name="connsiteX0" fmla="*/ 85544 w 128710"/>
                  <a:gd name="connsiteY0" fmla="*/ 93485 h 97610"/>
                  <a:gd name="connsiteX1" fmla="*/ 106479 w 128710"/>
                  <a:gd name="connsiteY1" fmla="*/ 74716 h 97610"/>
                  <a:gd name="connsiteX2" fmla="*/ 107923 w 128710"/>
                  <a:gd name="connsiteY2" fmla="*/ 73633 h 97610"/>
                  <a:gd name="connsiteX3" fmla="*/ 128497 w 128710"/>
                  <a:gd name="connsiteY3" fmla="*/ 0 h 97610"/>
                  <a:gd name="connsiteX4" fmla="*/ 0 w 128710"/>
                  <a:gd name="connsiteY4" fmla="*/ 361 h 97610"/>
                  <a:gd name="connsiteX5" fmla="*/ 14799 w 128710"/>
                  <a:gd name="connsiteY5" fmla="*/ 56669 h 97610"/>
                  <a:gd name="connsiteX6" fmla="*/ 15160 w 128710"/>
                  <a:gd name="connsiteY6" fmla="*/ 60278 h 97610"/>
                  <a:gd name="connsiteX7" fmla="*/ 44758 w 128710"/>
                  <a:gd name="connsiteY7" fmla="*/ 92764 h 97610"/>
                  <a:gd name="connsiteX8" fmla="*/ 49810 w 128710"/>
                  <a:gd name="connsiteY8" fmla="*/ 97456 h 97610"/>
                  <a:gd name="connsiteX9" fmla="*/ 51977 w 128710"/>
                  <a:gd name="connsiteY9" fmla="*/ 97095 h 97610"/>
                  <a:gd name="connsiteX10" fmla="*/ 85544 w 128710"/>
                  <a:gd name="connsiteY10" fmla="*/ 93485 h 9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710" h="97610">
                    <a:moveTo>
                      <a:pt x="85544" y="93485"/>
                    </a:moveTo>
                    <a:cubicBezTo>
                      <a:pt x="93485" y="88432"/>
                      <a:pt x="100704" y="82296"/>
                      <a:pt x="106479" y="74716"/>
                    </a:cubicBezTo>
                    <a:cubicBezTo>
                      <a:pt x="106840" y="74355"/>
                      <a:pt x="107562" y="73994"/>
                      <a:pt x="107923" y="73633"/>
                    </a:cubicBezTo>
                    <a:cubicBezTo>
                      <a:pt x="124166" y="47645"/>
                      <a:pt x="129941" y="12633"/>
                      <a:pt x="128497" y="0"/>
                    </a:cubicBezTo>
                    <a:cubicBezTo>
                      <a:pt x="83379" y="20574"/>
                      <a:pt x="42231" y="26349"/>
                      <a:pt x="0" y="361"/>
                    </a:cubicBezTo>
                    <a:cubicBezTo>
                      <a:pt x="1083" y="19852"/>
                      <a:pt x="4692" y="41148"/>
                      <a:pt x="14799" y="56669"/>
                    </a:cubicBezTo>
                    <a:cubicBezTo>
                      <a:pt x="15520" y="57752"/>
                      <a:pt x="15520" y="59195"/>
                      <a:pt x="15160" y="60278"/>
                    </a:cubicBezTo>
                    <a:cubicBezTo>
                      <a:pt x="29237" y="73994"/>
                      <a:pt x="41148" y="88793"/>
                      <a:pt x="44758" y="92764"/>
                    </a:cubicBezTo>
                    <a:cubicBezTo>
                      <a:pt x="46562" y="94568"/>
                      <a:pt x="48006" y="96012"/>
                      <a:pt x="49810" y="97456"/>
                    </a:cubicBezTo>
                    <a:cubicBezTo>
                      <a:pt x="50533" y="97456"/>
                      <a:pt x="51254" y="97095"/>
                      <a:pt x="51977" y="97095"/>
                    </a:cubicBezTo>
                    <a:cubicBezTo>
                      <a:pt x="62805" y="97095"/>
                      <a:pt x="76160" y="99621"/>
                      <a:pt x="85544" y="93485"/>
                    </a:cubicBezTo>
                    <a:close/>
                  </a:path>
                </a:pathLst>
              </a:custGeom>
              <a:solidFill>
                <a:srgbClr val="FFFFFF"/>
              </a:solidFill>
              <a:ln w="3607" cap="flat">
                <a:noFill/>
                <a:prstDash val="solid"/>
                <a:miter/>
              </a:ln>
            </p:spPr>
            <p:txBody>
              <a:bodyPr rtlCol="0" anchor="ctr"/>
              <a:lstStyle/>
              <a:p>
                <a:endParaRPr lang="en-US"/>
              </a:p>
            </p:txBody>
          </p:sp>
          <p:sp>
            <p:nvSpPr>
              <p:cNvPr id="76" name="Freeform 218">
                <a:extLst>
                  <a:ext uri="{FF2B5EF4-FFF2-40B4-BE49-F238E27FC236}">
                    <a16:creationId xmlns:a16="http://schemas.microsoft.com/office/drawing/2014/main" id="{22D6C09C-582E-E8D2-802F-C3AB976A8903}"/>
                  </a:ext>
                </a:extLst>
              </p:cNvPr>
              <p:cNvSpPr/>
              <p:nvPr/>
            </p:nvSpPr>
            <p:spPr>
              <a:xfrm>
                <a:off x="5816713" y="4590493"/>
                <a:ext cx="224421" cy="128837"/>
              </a:xfrm>
              <a:custGeom>
                <a:avLst/>
                <a:gdLst>
                  <a:gd name="connsiteX0" fmla="*/ 195546 w 224421"/>
                  <a:gd name="connsiteY0" fmla="*/ 62479 h 128837"/>
                  <a:gd name="connsiteX1" fmla="*/ 174611 w 224421"/>
                  <a:gd name="connsiteY1" fmla="*/ 37213 h 128837"/>
                  <a:gd name="connsiteX2" fmla="*/ 172445 w 224421"/>
                  <a:gd name="connsiteY2" fmla="*/ 35408 h 128837"/>
                  <a:gd name="connsiteX3" fmla="*/ 171723 w 224421"/>
                  <a:gd name="connsiteY3" fmla="*/ 33964 h 128837"/>
                  <a:gd name="connsiteX4" fmla="*/ 115416 w 224421"/>
                  <a:gd name="connsiteY4" fmla="*/ 1118 h 128837"/>
                  <a:gd name="connsiteX5" fmla="*/ 27344 w 224421"/>
                  <a:gd name="connsiteY5" fmla="*/ 27106 h 128837"/>
                  <a:gd name="connsiteX6" fmla="*/ 273 w 224421"/>
                  <a:gd name="connsiteY6" fmla="*/ 109763 h 128837"/>
                  <a:gd name="connsiteX7" fmla="*/ 10019 w 224421"/>
                  <a:gd name="connsiteY7" fmla="*/ 125284 h 128837"/>
                  <a:gd name="connsiteX8" fmla="*/ 164866 w 224421"/>
                  <a:gd name="connsiteY8" fmla="*/ 92438 h 128837"/>
                  <a:gd name="connsiteX9" fmla="*/ 215037 w 224421"/>
                  <a:gd name="connsiteY9" fmla="*/ 90633 h 128837"/>
                  <a:gd name="connsiteX10" fmla="*/ 224422 w 224421"/>
                  <a:gd name="connsiteY10" fmla="*/ 87745 h 128837"/>
                  <a:gd name="connsiteX11" fmla="*/ 195546 w 224421"/>
                  <a:gd name="connsiteY11" fmla="*/ 62479 h 12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421" h="128837">
                    <a:moveTo>
                      <a:pt x="195546" y="62479"/>
                    </a:moveTo>
                    <a:cubicBezTo>
                      <a:pt x="194824" y="61396"/>
                      <a:pt x="186522" y="49846"/>
                      <a:pt x="174611" y="37213"/>
                    </a:cubicBezTo>
                    <a:cubicBezTo>
                      <a:pt x="173528" y="36852"/>
                      <a:pt x="172806" y="36491"/>
                      <a:pt x="172445" y="35408"/>
                    </a:cubicBezTo>
                    <a:cubicBezTo>
                      <a:pt x="172085" y="35047"/>
                      <a:pt x="171723" y="34325"/>
                      <a:pt x="171723" y="33964"/>
                    </a:cubicBezTo>
                    <a:cubicBezTo>
                      <a:pt x="156564" y="18804"/>
                      <a:pt x="136351" y="3284"/>
                      <a:pt x="115416" y="1118"/>
                    </a:cubicBezTo>
                    <a:cubicBezTo>
                      <a:pt x="78238" y="-2852"/>
                      <a:pt x="54415" y="3284"/>
                      <a:pt x="27344" y="27106"/>
                    </a:cubicBezTo>
                    <a:cubicBezTo>
                      <a:pt x="2439" y="48763"/>
                      <a:pt x="-1170" y="79082"/>
                      <a:pt x="273" y="109763"/>
                    </a:cubicBezTo>
                    <a:cubicBezTo>
                      <a:pt x="995" y="126006"/>
                      <a:pt x="635" y="133947"/>
                      <a:pt x="10019" y="125284"/>
                    </a:cubicBezTo>
                    <a:cubicBezTo>
                      <a:pt x="53333" y="85580"/>
                      <a:pt x="111806" y="73668"/>
                      <a:pt x="164866" y="92438"/>
                    </a:cubicBezTo>
                    <a:cubicBezTo>
                      <a:pt x="181469" y="98213"/>
                      <a:pt x="198433" y="100378"/>
                      <a:pt x="215037" y="90633"/>
                    </a:cubicBezTo>
                    <a:cubicBezTo>
                      <a:pt x="217564" y="89189"/>
                      <a:pt x="221173" y="87745"/>
                      <a:pt x="224422" y="87745"/>
                    </a:cubicBezTo>
                    <a:cubicBezTo>
                      <a:pt x="212511" y="81249"/>
                      <a:pt x="203487" y="74390"/>
                      <a:pt x="195546" y="62479"/>
                    </a:cubicBezTo>
                    <a:close/>
                  </a:path>
                </a:pathLst>
              </a:custGeom>
              <a:solidFill>
                <a:srgbClr val="FFFFFF"/>
              </a:solidFill>
              <a:ln w="3607" cap="flat">
                <a:noFill/>
                <a:prstDash val="solid"/>
                <a:miter/>
              </a:ln>
            </p:spPr>
            <p:txBody>
              <a:bodyPr rtlCol="0" anchor="ctr"/>
              <a:lstStyle/>
              <a:p>
                <a:endParaRPr lang="en-US"/>
              </a:p>
            </p:txBody>
          </p:sp>
          <p:sp>
            <p:nvSpPr>
              <p:cNvPr id="77" name="Freeform 219">
                <a:extLst>
                  <a:ext uri="{FF2B5EF4-FFF2-40B4-BE49-F238E27FC236}">
                    <a16:creationId xmlns:a16="http://schemas.microsoft.com/office/drawing/2014/main" id="{753CB835-88F7-97AF-F973-F6ECCDA33187}"/>
                  </a:ext>
                </a:extLst>
              </p:cNvPr>
              <p:cNvSpPr/>
              <p:nvPr/>
            </p:nvSpPr>
            <p:spPr>
              <a:xfrm>
                <a:off x="5650951" y="5336606"/>
                <a:ext cx="796055" cy="532336"/>
              </a:xfrm>
              <a:custGeom>
                <a:avLst/>
                <a:gdLst>
                  <a:gd name="connsiteX0" fmla="*/ 595563 w 796055"/>
                  <a:gd name="connsiteY0" fmla="*/ 48006 h 532336"/>
                  <a:gd name="connsiteX1" fmla="*/ 267823 w 796055"/>
                  <a:gd name="connsiteY1" fmla="*/ 50893 h 532336"/>
                  <a:gd name="connsiteX2" fmla="*/ 38261 w 796055"/>
                  <a:gd name="connsiteY2" fmla="*/ 16964 h 532336"/>
                  <a:gd name="connsiteX3" fmla="*/ 0 w 796055"/>
                  <a:gd name="connsiteY3" fmla="*/ 0 h 532336"/>
                  <a:gd name="connsiteX4" fmla="*/ 65693 w 796055"/>
                  <a:gd name="connsiteY4" fmla="*/ 331711 h 532336"/>
                  <a:gd name="connsiteX5" fmla="*/ 232089 w 796055"/>
                  <a:gd name="connsiteY5" fmla="*/ 499551 h 532336"/>
                  <a:gd name="connsiteX6" fmla="*/ 567410 w 796055"/>
                  <a:gd name="connsiteY6" fmla="*/ 503882 h 532336"/>
                  <a:gd name="connsiteX7" fmla="*/ 739942 w 796055"/>
                  <a:gd name="connsiteY7" fmla="*/ 334959 h 532336"/>
                  <a:gd name="connsiteX8" fmla="*/ 794084 w 796055"/>
                  <a:gd name="connsiteY8" fmla="*/ 4692 h 532336"/>
                  <a:gd name="connsiteX9" fmla="*/ 793002 w 796055"/>
                  <a:gd name="connsiteY9" fmla="*/ 5414 h 532336"/>
                  <a:gd name="connsiteX10" fmla="*/ 595563 w 796055"/>
                  <a:gd name="connsiteY10" fmla="*/ 48006 h 53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6055" h="532336">
                    <a:moveTo>
                      <a:pt x="595563" y="48006"/>
                    </a:moveTo>
                    <a:cubicBezTo>
                      <a:pt x="486557" y="57030"/>
                      <a:pt x="376829" y="57030"/>
                      <a:pt x="267823" y="50893"/>
                    </a:cubicBezTo>
                    <a:cubicBezTo>
                      <a:pt x="190580" y="46562"/>
                      <a:pt x="113338" y="37178"/>
                      <a:pt x="38261" y="16964"/>
                    </a:cubicBezTo>
                    <a:cubicBezTo>
                      <a:pt x="24545" y="13355"/>
                      <a:pt x="10468" y="9745"/>
                      <a:pt x="0" y="0"/>
                    </a:cubicBezTo>
                    <a:cubicBezTo>
                      <a:pt x="1444" y="95651"/>
                      <a:pt x="36456" y="255190"/>
                      <a:pt x="65693" y="331711"/>
                    </a:cubicBezTo>
                    <a:cubicBezTo>
                      <a:pt x="96734" y="412202"/>
                      <a:pt x="153403" y="467066"/>
                      <a:pt x="232089" y="499551"/>
                    </a:cubicBezTo>
                    <a:cubicBezTo>
                      <a:pt x="335320" y="542143"/>
                      <a:pt x="462374" y="542865"/>
                      <a:pt x="567410" y="503882"/>
                    </a:cubicBezTo>
                    <a:cubicBezTo>
                      <a:pt x="653676" y="471758"/>
                      <a:pt x="698794" y="419060"/>
                      <a:pt x="739942" y="334959"/>
                    </a:cubicBezTo>
                    <a:cubicBezTo>
                      <a:pt x="782534" y="248332"/>
                      <a:pt x="802747" y="106119"/>
                      <a:pt x="794084" y="4692"/>
                    </a:cubicBezTo>
                    <a:cubicBezTo>
                      <a:pt x="793723" y="5053"/>
                      <a:pt x="793363" y="5053"/>
                      <a:pt x="793002" y="5414"/>
                    </a:cubicBezTo>
                    <a:cubicBezTo>
                      <a:pt x="738137" y="42953"/>
                      <a:pt x="658007" y="42592"/>
                      <a:pt x="595563" y="48006"/>
                    </a:cubicBezTo>
                    <a:close/>
                  </a:path>
                </a:pathLst>
              </a:custGeom>
              <a:solidFill>
                <a:srgbClr val="FFFFFF"/>
              </a:solidFill>
              <a:ln w="3607" cap="flat">
                <a:noFill/>
                <a:prstDash val="solid"/>
                <a:miter/>
              </a:ln>
            </p:spPr>
            <p:txBody>
              <a:bodyPr rtlCol="0" anchor="ctr"/>
              <a:lstStyle/>
              <a:p>
                <a:endParaRPr lang="en-US"/>
              </a:p>
            </p:txBody>
          </p:sp>
          <p:sp>
            <p:nvSpPr>
              <p:cNvPr id="78" name="Freeform 220">
                <a:extLst>
                  <a:ext uri="{FF2B5EF4-FFF2-40B4-BE49-F238E27FC236}">
                    <a16:creationId xmlns:a16="http://schemas.microsoft.com/office/drawing/2014/main" id="{EF155B24-9F71-34AD-55E9-C967EA855619}"/>
                  </a:ext>
                </a:extLst>
              </p:cNvPr>
              <p:cNvSpPr/>
              <p:nvPr/>
            </p:nvSpPr>
            <p:spPr>
              <a:xfrm>
                <a:off x="5899502" y="5093093"/>
                <a:ext cx="127571" cy="90261"/>
              </a:xfrm>
              <a:custGeom>
                <a:avLst/>
                <a:gdLst>
                  <a:gd name="connsiteX0" fmla="*/ 101207 w 127571"/>
                  <a:gd name="connsiteY0" fmla="*/ 32359 h 90261"/>
                  <a:gd name="connsiteX1" fmla="*/ 1586 w 127571"/>
                  <a:gd name="connsiteY1" fmla="*/ 4927 h 90261"/>
                  <a:gd name="connsiteX2" fmla="*/ 16745 w 127571"/>
                  <a:gd name="connsiteY2" fmla="*/ 29110 h 90261"/>
                  <a:gd name="connsiteX3" fmla="*/ 75219 w 127571"/>
                  <a:gd name="connsiteY3" fmla="*/ 81448 h 90261"/>
                  <a:gd name="connsiteX4" fmla="*/ 120337 w 127571"/>
                  <a:gd name="connsiteY4" fmla="*/ 82531 h 90261"/>
                  <a:gd name="connsiteX5" fmla="*/ 127195 w 127571"/>
                  <a:gd name="connsiteY5" fmla="*/ 78560 h 90261"/>
                  <a:gd name="connsiteX6" fmla="*/ 113840 w 127571"/>
                  <a:gd name="connsiteY6" fmla="*/ 49323 h 90261"/>
                  <a:gd name="connsiteX7" fmla="*/ 101207 w 127571"/>
                  <a:gd name="connsiteY7" fmla="*/ 32359 h 9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571" h="90261">
                    <a:moveTo>
                      <a:pt x="101207" y="32359"/>
                    </a:moveTo>
                    <a:cubicBezTo>
                      <a:pt x="68000" y="11424"/>
                      <a:pt x="20716" y="-9872"/>
                      <a:pt x="1586" y="4927"/>
                    </a:cubicBezTo>
                    <a:cubicBezTo>
                      <a:pt x="-5273" y="9980"/>
                      <a:pt x="12053" y="23335"/>
                      <a:pt x="16745" y="29110"/>
                    </a:cubicBezTo>
                    <a:cubicBezTo>
                      <a:pt x="33349" y="49684"/>
                      <a:pt x="50674" y="69175"/>
                      <a:pt x="75219" y="81448"/>
                    </a:cubicBezTo>
                    <a:cubicBezTo>
                      <a:pt x="90378" y="89027"/>
                      <a:pt x="104456" y="96246"/>
                      <a:pt x="120337" y="82531"/>
                    </a:cubicBezTo>
                    <a:cubicBezTo>
                      <a:pt x="122142" y="80726"/>
                      <a:pt x="124668" y="79282"/>
                      <a:pt x="127195" y="78560"/>
                    </a:cubicBezTo>
                    <a:cubicBezTo>
                      <a:pt x="129722" y="68093"/>
                      <a:pt x="118893" y="57264"/>
                      <a:pt x="113840" y="49323"/>
                    </a:cubicBezTo>
                    <a:cubicBezTo>
                      <a:pt x="110591" y="43187"/>
                      <a:pt x="106621" y="37051"/>
                      <a:pt x="101207" y="32359"/>
                    </a:cubicBezTo>
                    <a:close/>
                  </a:path>
                </a:pathLst>
              </a:custGeom>
              <a:solidFill>
                <a:srgbClr val="FFFFFF"/>
              </a:solidFill>
              <a:ln w="3607" cap="flat">
                <a:noFill/>
                <a:prstDash val="solid"/>
                <a:miter/>
              </a:ln>
            </p:spPr>
            <p:txBody>
              <a:bodyPr rtlCol="0" anchor="ctr"/>
              <a:lstStyle/>
              <a:p>
                <a:endParaRPr lang="en-US"/>
              </a:p>
            </p:txBody>
          </p:sp>
          <p:sp>
            <p:nvSpPr>
              <p:cNvPr id="79" name="Freeform 221">
                <a:extLst>
                  <a:ext uri="{FF2B5EF4-FFF2-40B4-BE49-F238E27FC236}">
                    <a16:creationId xmlns:a16="http://schemas.microsoft.com/office/drawing/2014/main" id="{99CDAAAF-6FB8-B838-D0A9-B1EAEDE58EBE}"/>
                  </a:ext>
                </a:extLst>
              </p:cNvPr>
              <p:cNvSpPr/>
              <p:nvPr/>
            </p:nvSpPr>
            <p:spPr>
              <a:xfrm>
                <a:off x="5718448" y="4763210"/>
                <a:ext cx="285428" cy="297433"/>
              </a:xfrm>
              <a:custGeom>
                <a:avLst/>
                <a:gdLst>
                  <a:gd name="connsiteX0" fmla="*/ 263131 w 285428"/>
                  <a:gd name="connsiteY0" fmla="*/ 11763 h 297433"/>
                  <a:gd name="connsiteX1" fmla="*/ 177225 w 285428"/>
                  <a:gd name="connsiteY1" fmla="*/ 17538 h 297433"/>
                  <a:gd name="connsiteX2" fmla="*/ 133190 w 285428"/>
                  <a:gd name="connsiteY2" fmla="*/ 91893 h 297433"/>
                  <a:gd name="connsiteX3" fmla="*/ 0 w 285428"/>
                  <a:gd name="connsiteY3" fmla="*/ 294384 h 297433"/>
                  <a:gd name="connsiteX4" fmla="*/ 31402 w 285428"/>
                  <a:gd name="connsiteY4" fmla="*/ 289692 h 297433"/>
                  <a:gd name="connsiteX5" fmla="*/ 147988 w 285428"/>
                  <a:gd name="connsiteY5" fmla="*/ 190432 h 297433"/>
                  <a:gd name="connsiteX6" fmla="*/ 282983 w 285428"/>
                  <a:gd name="connsiteY6" fmla="*/ 30893 h 297433"/>
                  <a:gd name="connsiteX7" fmla="*/ 263131 w 285428"/>
                  <a:gd name="connsiteY7" fmla="*/ 11763 h 29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28" h="297433">
                    <a:moveTo>
                      <a:pt x="263131" y="11763"/>
                    </a:moveTo>
                    <a:cubicBezTo>
                      <a:pt x="240752" y="-5924"/>
                      <a:pt x="200687" y="-3397"/>
                      <a:pt x="177225" y="17538"/>
                    </a:cubicBezTo>
                    <a:cubicBezTo>
                      <a:pt x="154847" y="37751"/>
                      <a:pt x="143296" y="64822"/>
                      <a:pt x="133190" y="91893"/>
                    </a:cubicBezTo>
                    <a:cubicBezTo>
                      <a:pt x="105036" y="166970"/>
                      <a:pt x="79048" y="249266"/>
                      <a:pt x="0" y="294384"/>
                    </a:cubicBezTo>
                    <a:cubicBezTo>
                      <a:pt x="14438" y="302325"/>
                      <a:pt x="22739" y="292579"/>
                      <a:pt x="31402" y="289692"/>
                    </a:cubicBezTo>
                    <a:cubicBezTo>
                      <a:pt x="84100" y="273089"/>
                      <a:pt x="115503" y="231580"/>
                      <a:pt x="147988" y="190432"/>
                    </a:cubicBezTo>
                    <a:cubicBezTo>
                      <a:pt x="189137" y="138455"/>
                      <a:pt x="231367" y="29449"/>
                      <a:pt x="282983" y="30893"/>
                    </a:cubicBezTo>
                    <a:cubicBezTo>
                      <a:pt x="292728" y="22952"/>
                      <a:pt x="270711" y="17538"/>
                      <a:pt x="263131" y="11763"/>
                    </a:cubicBezTo>
                    <a:close/>
                  </a:path>
                </a:pathLst>
              </a:custGeom>
              <a:solidFill>
                <a:srgbClr val="FFFFFF"/>
              </a:solidFill>
              <a:ln w="3607" cap="flat">
                <a:noFill/>
                <a:prstDash val="solid"/>
                <a:miter/>
              </a:ln>
            </p:spPr>
            <p:txBody>
              <a:bodyPr rtlCol="0" anchor="ctr"/>
              <a:lstStyle/>
              <a:p>
                <a:endParaRPr lang="en-US"/>
              </a:p>
            </p:txBody>
          </p:sp>
          <p:sp>
            <p:nvSpPr>
              <p:cNvPr id="80" name="Freeform 222">
                <a:extLst>
                  <a:ext uri="{FF2B5EF4-FFF2-40B4-BE49-F238E27FC236}">
                    <a16:creationId xmlns:a16="http://schemas.microsoft.com/office/drawing/2014/main" id="{FF5DE84F-0252-CCDC-561D-47E9FB81A1D2}"/>
                  </a:ext>
                </a:extLst>
              </p:cNvPr>
              <p:cNvSpPr/>
              <p:nvPr/>
            </p:nvSpPr>
            <p:spPr>
              <a:xfrm>
                <a:off x="6144248" y="4846038"/>
                <a:ext cx="288538" cy="198201"/>
              </a:xfrm>
              <a:custGeom>
                <a:avLst/>
                <a:gdLst>
                  <a:gd name="connsiteX0" fmla="*/ 4449 w 288538"/>
                  <a:gd name="connsiteY0" fmla="*/ 40828 h 198201"/>
                  <a:gd name="connsiteX1" fmla="*/ 101183 w 288538"/>
                  <a:gd name="connsiteY1" fmla="*/ 151278 h 198201"/>
                  <a:gd name="connsiteX2" fmla="*/ 217769 w 288538"/>
                  <a:gd name="connsiteY2" fmla="*/ 198201 h 198201"/>
                  <a:gd name="connsiteX3" fmla="*/ 268301 w 288538"/>
                  <a:gd name="connsiteY3" fmla="*/ 181598 h 198201"/>
                  <a:gd name="connsiteX4" fmla="*/ 288515 w 288538"/>
                  <a:gd name="connsiteY4" fmla="*/ 176184 h 198201"/>
                  <a:gd name="connsiteX5" fmla="*/ 267580 w 288538"/>
                  <a:gd name="connsiteY5" fmla="*/ 163190 h 198201"/>
                  <a:gd name="connsiteX6" fmla="*/ 240148 w 288538"/>
                  <a:gd name="connsiteY6" fmla="*/ 145864 h 198201"/>
                  <a:gd name="connsiteX7" fmla="*/ 105875 w 288538"/>
                  <a:gd name="connsiteY7" fmla="*/ 27112 h 198201"/>
                  <a:gd name="connsiteX8" fmla="*/ 7337 w 288538"/>
                  <a:gd name="connsiteY8" fmla="*/ 19893 h 198201"/>
                  <a:gd name="connsiteX9" fmla="*/ 4449 w 288538"/>
                  <a:gd name="connsiteY9" fmla="*/ 40828 h 19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38" h="198201">
                    <a:moveTo>
                      <a:pt x="4449" y="40828"/>
                    </a:moveTo>
                    <a:cubicBezTo>
                      <a:pt x="44514" y="71148"/>
                      <a:pt x="64366" y="118432"/>
                      <a:pt x="101183" y="151278"/>
                    </a:cubicBezTo>
                    <a:cubicBezTo>
                      <a:pt x="134390" y="180876"/>
                      <a:pt x="174094" y="194231"/>
                      <a:pt x="217769" y="198201"/>
                    </a:cubicBezTo>
                    <a:cubicBezTo>
                      <a:pt x="235455" y="197118"/>
                      <a:pt x="252781" y="190261"/>
                      <a:pt x="268301" y="181598"/>
                    </a:cubicBezTo>
                    <a:cubicBezTo>
                      <a:pt x="273716" y="178710"/>
                      <a:pt x="288515" y="176184"/>
                      <a:pt x="288515" y="176184"/>
                    </a:cubicBezTo>
                    <a:cubicBezTo>
                      <a:pt x="289237" y="166799"/>
                      <a:pt x="273355" y="167160"/>
                      <a:pt x="267580" y="163190"/>
                    </a:cubicBezTo>
                    <a:cubicBezTo>
                      <a:pt x="258556" y="157414"/>
                      <a:pt x="248811" y="152000"/>
                      <a:pt x="240148" y="145864"/>
                    </a:cubicBezTo>
                    <a:cubicBezTo>
                      <a:pt x="191781" y="110130"/>
                      <a:pt x="147384" y="70787"/>
                      <a:pt x="105875" y="27112"/>
                    </a:cubicBezTo>
                    <a:cubicBezTo>
                      <a:pt x="73029" y="-7539"/>
                      <a:pt x="32964" y="-7899"/>
                      <a:pt x="7337" y="19893"/>
                    </a:cubicBezTo>
                    <a:cubicBezTo>
                      <a:pt x="840" y="26751"/>
                      <a:pt x="-3853" y="34331"/>
                      <a:pt x="4449" y="40828"/>
                    </a:cubicBezTo>
                    <a:close/>
                  </a:path>
                </a:pathLst>
              </a:custGeom>
              <a:solidFill>
                <a:srgbClr val="FFFFFF"/>
              </a:solidFill>
              <a:ln w="3607" cap="flat">
                <a:noFill/>
                <a:prstDash val="solid"/>
                <a:miter/>
              </a:ln>
            </p:spPr>
            <p:txBody>
              <a:bodyPr rtlCol="0" anchor="ctr"/>
              <a:lstStyle/>
              <a:p>
                <a:endParaRPr lang="en-US"/>
              </a:p>
            </p:txBody>
          </p:sp>
          <p:sp>
            <p:nvSpPr>
              <p:cNvPr id="81" name="Freeform 223">
                <a:extLst>
                  <a:ext uri="{FF2B5EF4-FFF2-40B4-BE49-F238E27FC236}">
                    <a16:creationId xmlns:a16="http://schemas.microsoft.com/office/drawing/2014/main" id="{ECFDDC71-BF66-4D5B-D43D-BB20F5612D26}"/>
                  </a:ext>
                </a:extLst>
              </p:cNvPr>
              <p:cNvSpPr/>
              <p:nvPr/>
            </p:nvSpPr>
            <p:spPr>
              <a:xfrm>
                <a:off x="6080839" y="5250398"/>
                <a:ext cx="363473" cy="113279"/>
              </a:xfrm>
              <a:custGeom>
                <a:avLst/>
                <a:gdLst>
                  <a:gd name="connsiteX0" fmla="*/ 1805 w 363473"/>
                  <a:gd name="connsiteY0" fmla="*/ 55528 h 113279"/>
                  <a:gd name="connsiteX1" fmla="*/ 156651 w 363473"/>
                  <a:gd name="connsiteY1" fmla="*/ 66356 h 113279"/>
                  <a:gd name="connsiteX2" fmla="*/ 263852 w 363473"/>
                  <a:gd name="connsiteY2" fmla="*/ 113279 h 113279"/>
                  <a:gd name="connsiteX3" fmla="*/ 351202 w 363473"/>
                  <a:gd name="connsiteY3" fmla="*/ 85847 h 113279"/>
                  <a:gd name="connsiteX4" fmla="*/ 362030 w 363473"/>
                  <a:gd name="connsiteY4" fmla="*/ 73575 h 113279"/>
                  <a:gd name="connsiteX5" fmla="*/ 363474 w 363473"/>
                  <a:gd name="connsiteY5" fmla="*/ 60220 h 113279"/>
                  <a:gd name="connsiteX6" fmla="*/ 343261 w 363473"/>
                  <a:gd name="connsiteY6" fmla="*/ 33510 h 113279"/>
                  <a:gd name="connsiteX7" fmla="*/ 277568 w 363473"/>
                  <a:gd name="connsiteY7" fmla="*/ 15102 h 113279"/>
                  <a:gd name="connsiteX8" fmla="*/ 102870 w 363473"/>
                  <a:gd name="connsiteY8" fmla="*/ 302 h 113279"/>
                  <a:gd name="connsiteX9" fmla="*/ 0 w 363473"/>
                  <a:gd name="connsiteY9" fmla="*/ 664 h 113279"/>
                  <a:gd name="connsiteX10" fmla="*/ 0 w 363473"/>
                  <a:gd name="connsiteY10" fmla="*/ 664 h 113279"/>
                  <a:gd name="connsiteX11" fmla="*/ 1805 w 363473"/>
                  <a:gd name="connsiteY11" fmla="*/ 49392 h 113279"/>
                  <a:gd name="connsiteX12" fmla="*/ 1805 w 363473"/>
                  <a:gd name="connsiteY12" fmla="*/ 55528 h 11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3473" h="113279">
                    <a:moveTo>
                      <a:pt x="1805" y="55528"/>
                    </a:moveTo>
                    <a:cubicBezTo>
                      <a:pt x="49450" y="53362"/>
                      <a:pt x="109728" y="58776"/>
                      <a:pt x="156651" y="66356"/>
                    </a:cubicBezTo>
                    <a:cubicBezTo>
                      <a:pt x="195633" y="72853"/>
                      <a:pt x="240030" y="77906"/>
                      <a:pt x="263852" y="113279"/>
                    </a:cubicBezTo>
                    <a:cubicBezTo>
                      <a:pt x="295255" y="108948"/>
                      <a:pt x="328101" y="101368"/>
                      <a:pt x="351202" y="85847"/>
                    </a:cubicBezTo>
                    <a:cubicBezTo>
                      <a:pt x="356616" y="82238"/>
                      <a:pt x="360225" y="77906"/>
                      <a:pt x="362030" y="73575"/>
                    </a:cubicBezTo>
                    <a:cubicBezTo>
                      <a:pt x="361308" y="68522"/>
                      <a:pt x="361308" y="63468"/>
                      <a:pt x="363474" y="60220"/>
                    </a:cubicBezTo>
                    <a:cubicBezTo>
                      <a:pt x="361669" y="51196"/>
                      <a:pt x="354811" y="41811"/>
                      <a:pt x="343261" y="33510"/>
                    </a:cubicBezTo>
                    <a:cubicBezTo>
                      <a:pt x="324130" y="20516"/>
                      <a:pt x="298864" y="19433"/>
                      <a:pt x="277568" y="15102"/>
                    </a:cubicBezTo>
                    <a:cubicBezTo>
                      <a:pt x="253746" y="10048"/>
                      <a:pt x="177225" y="2829"/>
                      <a:pt x="102870" y="302"/>
                    </a:cubicBezTo>
                    <a:cubicBezTo>
                      <a:pt x="65692" y="-1141"/>
                      <a:pt x="24905" y="3190"/>
                      <a:pt x="0" y="664"/>
                    </a:cubicBezTo>
                    <a:cubicBezTo>
                      <a:pt x="0" y="664"/>
                      <a:pt x="0" y="664"/>
                      <a:pt x="0" y="664"/>
                    </a:cubicBezTo>
                    <a:cubicBezTo>
                      <a:pt x="722" y="15823"/>
                      <a:pt x="1443" y="36397"/>
                      <a:pt x="1805" y="49392"/>
                    </a:cubicBezTo>
                    <a:cubicBezTo>
                      <a:pt x="1443" y="51557"/>
                      <a:pt x="1805" y="53723"/>
                      <a:pt x="1805" y="55528"/>
                    </a:cubicBezTo>
                    <a:close/>
                  </a:path>
                </a:pathLst>
              </a:custGeom>
              <a:solidFill>
                <a:srgbClr val="FFFFFF"/>
              </a:solidFill>
              <a:ln w="3607" cap="flat">
                <a:noFill/>
                <a:prstDash val="solid"/>
                <a:miter/>
              </a:ln>
            </p:spPr>
            <p:txBody>
              <a:bodyPr rtlCol="0" anchor="ctr"/>
              <a:lstStyle/>
              <a:p>
                <a:endParaRPr lang="en-US"/>
              </a:p>
            </p:txBody>
          </p:sp>
          <p:sp>
            <p:nvSpPr>
              <p:cNvPr id="82" name="Freeform 224">
                <a:extLst>
                  <a:ext uri="{FF2B5EF4-FFF2-40B4-BE49-F238E27FC236}">
                    <a16:creationId xmlns:a16="http://schemas.microsoft.com/office/drawing/2014/main" id="{9687ABE1-CF67-D8CD-E076-EA005ED21274}"/>
                  </a:ext>
                </a:extLst>
              </p:cNvPr>
              <p:cNvSpPr/>
              <p:nvPr/>
            </p:nvSpPr>
            <p:spPr>
              <a:xfrm>
                <a:off x="5651303" y="5251784"/>
                <a:ext cx="410406" cy="104674"/>
              </a:xfrm>
              <a:custGeom>
                <a:avLst/>
                <a:gdLst>
                  <a:gd name="connsiteX0" fmla="*/ 23471 w 410406"/>
                  <a:gd name="connsiteY0" fmla="*/ 82296 h 104674"/>
                  <a:gd name="connsiteX1" fmla="*/ 88802 w 410406"/>
                  <a:gd name="connsiteY1" fmla="*/ 101426 h 104674"/>
                  <a:gd name="connsiteX2" fmla="*/ 103240 w 410406"/>
                  <a:gd name="connsiteY2" fmla="*/ 104675 h 104674"/>
                  <a:gd name="connsiteX3" fmla="*/ 301039 w 410406"/>
                  <a:gd name="connsiteY3" fmla="*/ 58835 h 104674"/>
                  <a:gd name="connsiteX4" fmla="*/ 401382 w 410406"/>
                  <a:gd name="connsiteY4" fmla="*/ 55947 h 104674"/>
                  <a:gd name="connsiteX5" fmla="*/ 410406 w 410406"/>
                  <a:gd name="connsiteY5" fmla="*/ 55586 h 104674"/>
                  <a:gd name="connsiteX6" fmla="*/ 410406 w 410406"/>
                  <a:gd name="connsiteY6" fmla="*/ 50533 h 104674"/>
                  <a:gd name="connsiteX7" fmla="*/ 409684 w 410406"/>
                  <a:gd name="connsiteY7" fmla="*/ 0 h 104674"/>
                  <a:gd name="connsiteX8" fmla="*/ 23832 w 410406"/>
                  <a:gd name="connsiteY8" fmla="*/ 31041 h 104674"/>
                  <a:gd name="connsiteX9" fmla="*/ 9 w 410406"/>
                  <a:gd name="connsiteY9" fmla="*/ 52337 h 104674"/>
                  <a:gd name="connsiteX10" fmla="*/ 23471 w 410406"/>
                  <a:gd name="connsiteY10" fmla="*/ 82296 h 10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06" h="104674">
                    <a:moveTo>
                      <a:pt x="23471" y="82296"/>
                    </a:moveTo>
                    <a:cubicBezTo>
                      <a:pt x="44405" y="92042"/>
                      <a:pt x="66423" y="97456"/>
                      <a:pt x="88802" y="101426"/>
                    </a:cubicBezTo>
                    <a:cubicBezTo>
                      <a:pt x="95660" y="102509"/>
                      <a:pt x="96743" y="103592"/>
                      <a:pt x="103240" y="104675"/>
                    </a:cubicBezTo>
                    <a:cubicBezTo>
                      <a:pt x="140056" y="81935"/>
                      <a:pt x="208997" y="65692"/>
                      <a:pt x="301039" y="58835"/>
                    </a:cubicBezTo>
                    <a:cubicBezTo>
                      <a:pt x="332442" y="56308"/>
                      <a:pt x="369980" y="57752"/>
                      <a:pt x="401382" y="55947"/>
                    </a:cubicBezTo>
                    <a:cubicBezTo>
                      <a:pt x="404270" y="55586"/>
                      <a:pt x="407518" y="55586"/>
                      <a:pt x="410406" y="55586"/>
                    </a:cubicBezTo>
                    <a:cubicBezTo>
                      <a:pt x="410406" y="53781"/>
                      <a:pt x="410406" y="52337"/>
                      <a:pt x="410406" y="50533"/>
                    </a:cubicBezTo>
                    <a:cubicBezTo>
                      <a:pt x="410045" y="38982"/>
                      <a:pt x="409684" y="16964"/>
                      <a:pt x="409684" y="0"/>
                    </a:cubicBezTo>
                    <a:cubicBezTo>
                      <a:pt x="403909" y="722"/>
                      <a:pt x="84832" y="-3970"/>
                      <a:pt x="23832" y="31041"/>
                    </a:cubicBezTo>
                    <a:cubicBezTo>
                      <a:pt x="12281" y="37539"/>
                      <a:pt x="9" y="37539"/>
                      <a:pt x="9" y="52337"/>
                    </a:cubicBezTo>
                    <a:cubicBezTo>
                      <a:pt x="-352" y="67497"/>
                      <a:pt x="10115" y="75799"/>
                      <a:pt x="23471" y="82296"/>
                    </a:cubicBezTo>
                    <a:close/>
                  </a:path>
                </a:pathLst>
              </a:custGeom>
              <a:solidFill>
                <a:srgbClr val="FFFFFF"/>
              </a:solidFill>
              <a:ln w="3607" cap="flat">
                <a:noFill/>
                <a:prstDash val="solid"/>
                <a:miter/>
              </a:ln>
            </p:spPr>
            <p:txBody>
              <a:bodyPr rtlCol="0" anchor="ctr"/>
              <a:lstStyle/>
              <a:p>
                <a:endParaRPr lang="en-US"/>
              </a:p>
            </p:txBody>
          </p:sp>
          <p:sp>
            <p:nvSpPr>
              <p:cNvPr id="83" name="Freeform 225">
                <a:extLst>
                  <a:ext uri="{FF2B5EF4-FFF2-40B4-BE49-F238E27FC236}">
                    <a16:creationId xmlns:a16="http://schemas.microsoft.com/office/drawing/2014/main" id="{ECB22FE1-9150-06C1-C563-01B24E4324FE}"/>
                  </a:ext>
                </a:extLst>
              </p:cNvPr>
              <p:cNvSpPr/>
              <p:nvPr/>
            </p:nvSpPr>
            <p:spPr>
              <a:xfrm>
                <a:off x="5771507" y="5317087"/>
                <a:ext cx="554776" cy="61809"/>
              </a:xfrm>
              <a:custGeom>
                <a:avLst/>
                <a:gdLst>
                  <a:gd name="connsiteX0" fmla="*/ 281539 w 554776"/>
                  <a:gd name="connsiteY0" fmla="*/ 28904 h 61809"/>
                  <a:gd name="connsiteX1" fmla="*/ 267823 w 554776"/>
                  <a:gd name="connsiteY1" fmla="*/ 25294 h 61809"/>
                  <a:gd name="connsiteX2" fmla="*/ 259521 w 554776"/>
                  <a:gd name="connsiteY2" fmla="*/ 13383 h 61809"/>
                  <a:gd name="connsiteX3" fmla="*/ 270711 w 554776"/>
                  <a:gd name="connsiteY3" fmla="*/ 7969 h 61809"/>
                  <a:gd name="connsiteX4" fmla="*/ 289841 w 554776"/>
                  <a:gd name="connsiteY4" fmla="*/ 2555 h 61809"/>
                  <a:gd name="connsiteX5" fmla="*/ 255551 w 554776"/>
                  <a:gd name="connsiteY5" fmla="*/ 28 h 61809"/>
                  <a:gd name="connsiteX6" fmla="*/ 134273 w 554776"/>
                  <a:gd name="connsiteY6" fmla="*/ 7247 h 61809"/>
                  <a:gd name="connsiteX7" fmla="*/ 0 w 554776"/>
                  <a:gd name="connsiteY7" fmla="*/ 41176 h 61809"/>
                  <a:gd name="connsiteX8" fmla="*/ 306444 w 554776"/>
                  <a:gd name="connsiteY8" fmla="*/ 61750 h 61809"/>
                  <a:gd name="connsiteX9" fmla="*/ 527344 w 554776"/>
                  <a:gd name="connsiteY9" fmla="*/ 52365 h 61809"/>
                  <a:gd name="connsiteX10" fmla="*/ 554776 w 554776"/>
                  <a:gd name="connsiteY10" fmla="*/ 49117 h 61809"/>
                  <a:gd name="connsiteX11" fmla="*/ 433137 w 554776"/>
                  <a:gd name="connsiteY11" fmla="*/ 3998 h 61809"/>
                  <a:gd name="connsiteX12" fmla="*/ 311859 w 554776"/>
                  <a:gd name="connsiteY12" fmla="*/ 1472 h 61809"/>
                  <a:gd name="connsiteX13" fmla="*/ 311859 w 554776"/>
                  <a:gd name="connsiteY13" fmla="*/ 2194 h 61809"/>
                  <a:gd name="connsiteX14" fmla="*/ 281539 w 554776"/>
                  <a:gd name="connsiteY14" fmla="*/ 28904 h 6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776" h="61809">
                    <a:moveTo>
                      <a:pt x="281539" y="28904"/>
                    </a:moveTo>
                    <a:cubicBezTo>
                      <a:pt x="280095" y="28543"/>
                      <a:pt x="273959" y="27460"/>
                      <a:pt x="267823" y="25294"/>
                    </a:cubicBezTo>
                    <a:cubicBezTo>
                      <a:pt x="262770" y="23129"/>
                      <a:pt x="257356" y="20241"/>
                      <a:pt x="259521" y="13383"/>
                    </a:cubicBezTo>
                    <a:cubicBezTo>
                      <a:pt x="260965" y="7969"/>
                      <a:pt x="265657" y="6886"/>
                      <a:pt x="270711" y="7969"/>
                    </a:cubicBezTo>
                    <a:cubicBezTo>
                      <a:pt x="285148" y="10856"/>
                      <a:pt x="289119" y="10856"/>
                      <a:pt x="289841" y="2555"/>
                    </a:cubicBezTo>
                    <a:cubicBezTo>
                      <a:pt x="284427" y="2916"/>
                      <a:pt x="260965" y="-333"/>
                      <a:pt x="255551" y="28"/>
                    </a:cubicBezTo>
                    <a:cubicBezTo>
                      <a:pt x="208267" y="2555"/>
                      <a:pt x="180835" y="750"/>
                      <a:pt x="134273" y="7247"/>
                    </a:cubicBezTo>
                    <a:cubicBezTo>
                      <a:pt x="88071" y="13744"/>
                      <a:pt x="40426" y="15910"/>
                      <a:pt x="0" y="41176"/>
                    </a:cubicBezTo>
                    <a:cubicBezTo>
                      <a:pt x="101426" y="56697"/>
                      <a:pt x="203574" y="62472"/>
                      <a:pt x="306444" y="61750"/>
                    </a:cubicBezTo>
                    <a:cubicBezTo>
                      <a:pt x="380439" y="61028"/>
                      <a:pt x="454072" y="60667"/>
                      <a:pt x="527344" y="52365"/>
                    </a:cubicBezTo>
                    <a:cubicBezTo>
                      <a:pt x="536007" y="51283"/>
                      <a:pt x="545391" y="50561"/>
                      <a:pt x="554776" y="49117"/>
                    </a:cubicBezTo>
                    <a:cubicBezTo>
                      <a:pt x="528066" y="12300"/>
                      <a:pt x="474646" y="7608"/>
                      <a:pt x="433137" y="3998"/>
                    </a:cubicBezTo>
                    <a:cubicBezTo>
                      <a:pt x="396681" y="750"/>
                      <a:pt x="348675" y="389"/>
                      <a:pt x="311859" y="1472"/>
                    </a:cubicBezTo>
                    <a:cubicBezTo>
                      <a:pt x="311859" y="1833"/>
                      <a:pt x="311859" y="1833"/>
                      <a:pt x="311859" y="2194"/>
                    </a:cubicBezTo>
                    <a:cubicBezTo>
                      <a:pt x="320161" y="27460"/>
                      <a:pt x="314385" y="29265"/>
                      <a:pt x="281539" y="28904"/>
                    </a:cubicBezTo>
                    <a:close/>
                  </a:path>
                </a:pathLst>
              </a:custGeom>
              <a:solidFill>
                <a:srgbClr val="FFFFFF"/>
              </a:solidFill>
              <a:ln w="3607" cap="flat">
                <a:noFill/>
                <a:prstDash val="solid"/>
                <a:miter/>
              </a:ln>
            </p:spPr>
            <p:txBody>
              <a:bodyPr rtlCol="0" anchor="ctr"/>
              <a:lstStyle/>
              <a:p>
                <a:endParaRPr lang="en-US"/>
              </a:p>
            </p:txBody>
          </p:sp>
          <p:sp>
            <p:nvSpPr>
              <p:cNvPr id="84" name="Freeform 226">
                <a:extLst>
                  <a:ext uri="{FF2B5EF4-FFF2-40B4-BE49-F238E27FC236}">
                    <a16:creationId xmlns:a16="http://schemas.microsoft.com/office/drawing/2014/main" id="{9CCDC30D-A807-CB84-F1E7-DEE61A74A7C2}"/>
                  </a:ext>
                </a:extLst>
              </p:cNvPr>
              <p:cNvSpPr/>
              <p:nvPr/>
            </p:nvSpPr>
            <p:spPr>
              <a:xfrm>
                <a:off x="5879786" y="4122424"/>
                <a:ext cx="354094" cy="442258"/>
              </a:xfrm>
              <a:custGeom>
                <a:avLst/>
                <a:gdLst>
                  <a:gd name="connsiteX0" fmla="*/ 151242 w 354094"/>
                  <a:gd name="connsiteY0" fmla="*/ 440311 h 442258"/>
                  <a:gd name="connsiteX1" fmla="*/ 239674 w 354094"/>
                  <a:gd name="connsiteY1" fmla="*/ 411074 h 442258"/>
                  <a:gd name="connsiteX2" fmla="*/ 301035 w 354094"/>
                  <a:gd name="connsiteY2" fmla="*/ 324086 h 442258"/>
                  <a:gd name="connsiteX3" fmla="*/ 354094 w 354094"/>
                  <a:gd name="connsiteY3" fmla="*/ 174293 h 442258"/>
                  <a:gd name="connsiteX4" fmla="*/ 286597 w 354094"/>
                  <a:gd name="connsiteY4" fmla="*/ 38215 h 442258"/>
                  <a:gd name="connsiteX5" fmla="*/ 42958 w 354094"/>
                  <a:gd name="connsiteY5" fmla="*/ 60594 h 442258"/>
                  <a:gd name="connsiteX6" fmla="*/ 5 w 354094"/>
                  <a:gd name="connsiteY6" fmla="*/ 162742 h 442258"/>
                  <a:gd name="connsiteX7" fmla="*/ 60283 w 354094"/>
                  <a:gd name="connsiteY7" fmla="*/ 338163 h 442258"/>
                  <a:gd name="connsiteX8" fmla="*/ 109372 w 354094"/>
                  <a:gd name="connsiteY8" fmla="*/ 417210 h 442258"/>
                  <a:gd name="connsiteX9" fmla="*/ 151242 w 354094"/>
                  <a:gd name="connsiteY9" fmla="*/ 440311 h 44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094" h="442258">
                    <a:moveTo>
                      <a:pt x="151242" y="440311"/>
                    </a:moveTo>
                    <a:cubicBezTo>
                      <a:pt x="185532" y="445725"/>
                      <a:pt x="217656" y="441033"/>
                      <a:pt x="239674" y="411074"/>
                    </a:cubicBezTo>
                    <a:cubicBezTo>
                      <a:pt x="260609" y="382559"/>
                      <a:pt x="285876" y="356932"/>
                      <a:pt x="301035" y="324086"/>
                    </a:cubicBezTo>
                    <a:cubicBezTo>
                      <a:pt x="324858" y="272831"/>
                      <a:pt x="349763" y="221937"/>
                      <a:pt x="354094" y="174293"/>
                    </a:cubicBezTo>
                    <a:cubicBezTo>
                      <a:pt x="353733" y="116902"/>
                      <a:pt x="336047" y="72866"/>
                      <a:pt x="286597" y="38215"/>
                    </a:cubicBezTo>
                    <a:cubicBezTo>
                      <a:pt x="202136" y="-20980"/>
                      <a:pt x="117313" y="-9791"/>
                      <a:pt x="42958" y="60594"/>
                    </a:cubicBezTo>
                    <a:cubicBezTo>
                      <a:pt x="18775" y="83695"/>
                      <a:pt x="-356" y="128452"/>
                      <a:pt x="5" y="162742"/>
                    </a:cubicBezTo>
                    <a:cubicBezTo>
                      <a:pt x="727" y="226630"/>
                      <a:pt x="31046" y="283299"/>
                      <a:pt x="60283" y="338163"/>
                    </a:cubicBezTo>
                    <a:cubicBezTo>
                      <a:pt x="78331" y="371731"/>
                      <a:pt x="85911" y="386891"/>
                      <a:pt x="109372" y="417210"/>
                    </a:cubicBezTo>
                    <a:cubicBezTo>
                      <a:pt x="118396" y="429121"/>
                      <a:pt x="137526" y="438145"/>
                      <a:pt x="151242" y="440311"/>
                    </a:cubicBezTo>
                    <a:close/>
                  </a:path>
                </a:pathLst>
              </a:custGeom>
              <a:solidFill>
                <a:srgbClr val="FFFFFF"/>
              </a:solidFill>
              <a:ln w="3607" cap="flat">
                <a:noFill/>
                <a:prstDash val="solid"/>
                <a:miter/>
              </a:ln>
            </p:spPr>
            <p:txBody>
              <a:bodyPr rtlCol="0" anchor="ctr"/>
              <a:lstStyle/>
              <a:p>
                <a:endParaRPr lang="en-US"/>
              </a:p>
            </p:txBody>
          </p:sp>
          <p:sp>
            <p:nvSpPr>
              <p:cNvPr id="85" name="Freeform 227">
                <a:extLst>
                  <a:ext uri="{FF2B5EF4-FFF2-40B4-BE49-F238E27FC236}">
                    <a16:creationId xmlns:a16="http://schemas.microsoft.com/office/drawing/2014/main" id="{76EE9021-24E3-F04D-C746-93B5E1932BFC}"/>
                  </a:ext>
                </a:extLst>
              </p:cNvPr>
              <p:cNvSpPr/>
              <p:nvPr/>
            </p:nvSpPr>
            <p:spPr>
              <a:xfrm>
                <a:off x="6061348" y="4635285"/>
                <a:ext cx="207905" cy="75048"/>
              </a:xfrm>
              <a:custGeom>
                <a:avLst/>
                <a:gdLst>
                  <a:gd name="connsiteX0" fmla="*/ 93124 w 207905"/>
                  <a:gd name="connsiteY0" fmla="*/ 58474 h 75048"/>
                  <a:gd name="connsiteX1" fmla="*/ 1444 w 207905"/>
                  <a:gd name="connsiteY1" fmla="*/ 33568 h 75048"/>
                  <a:gd name="connsiteX2" fmla="*/ 0 w 207905"/>
                  <a:gd name="connsiteY2" fmla="*/ 33929 h 75048"/>
                  <a:gd name="connsiteX3" fmla="*/ 2526 w 207905"/>
                  <a:gd name="connsiteY3" fmla="*/ 43314 h 75048"/>
                  <a:gd name="connsiteX4" fmla="*/ 33207 w 207905"/>
                  <a:gd name="connsiteY4" fmla="*/ 57752 h 75048"/>
                  <a:gd name="connsiteX5" fmla="*/ 207906 w 207905"/>
                  <a:gd name="connsiteY5" fmla="*/ 0 h 75048"/>
                  <a:gd name="connsiteX6" fmla="*/ 199965 w 207905"/>
                  <a:gd name="connsiteY6" fmla="*/ 4332 h 75048"/>
                  <a:gd name="connsiteX7" fmla="*/ 93124 w 207905"/>
                  <a:gd name="connsiteY7" fmla="*/ 58474 h 7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905" h="75048">
                    <a:moveTo>
                      <a:pt x="93124" y="58474"/>
                    </a:moveTo>
                    <a:cubicBezTo>
                      <a:pt x="61722" y="60639"/>
                      <a:pt x="28154" y="49811"/>
                      <a:pt x="1444" y="33568"/>
                    </a:cubicBezTo>
                    <a:cubicBezTo>
                      <a:pt x="1083" y="33568"/>
                      <a:pt x="361" y="33568"/>
                      <a:pt x="0" y="33929"/>
                    </a:cubicBezTo>
                    <a:cubicBezTo>
                      <a:pt x="1083" y="36456"/>
                      <a:pt x="1805" y="39704"/>
                      <a:pt x="2526" y="43314"/>
                    </a:cubicBezTo>
                    <a:cubicBezTo>
                      <a:pt x="12994" y="48006"/>
                      <a:pt x="31041" y="56669"/>
                      <a:pt x="33207" y="57752"/>
                    </a:cubicBezTo>
                    <a:cubicBezTo>
                      <a:pt x="98178" y="93846"/>
                      <a:pt x="168201" y="72912"/>
                      <a:pt x="207906" y="0"/>
                    </a:cubicBezTo>
                    <a:cubicBezTo>
                      <a:pt x="205379" y="1444"/>
                      <a:pt x="202491" y="2888"/>
                      <a:pt x="199965" y="4332"/>
                    </a:cubicBezTo>
                    <a:cubicBezTo>
                      <a:pt x="172533" y="36817"/>
                      <a:pt x="137160" y="55586"/>
                      <a:pt x="93124" y="58474"/>
                    </a:cubicBezTo>
                    <a:close/>
                  </a:path>
                </a:pathLst>
              </a:custGeom>
              <a:solidFill>
                <a:srgbClr val="FFFFFF"/>
              </a:solidFill>
              <a:ln w="3607" cap="flat">
                <a:noFill/>
                <a:prstDash val="solid"/>
                <a:miter/>
              </a:ln>
            </p:spPr>
            <p:txBody>
              <a:bodyPr rtlCol="0" anchor="ctr"/>
              <a:lstStyle/>
              <a:p>
                <a:endParaRPr lang="en-US"/>
              </a:p>
            </p:txBody>
          </p:sp>
          <p:sp>
            <p:nvSpPr>
              <p:cNvPr id="86" name="Freeform 228">
                <a:extLst>
                  <a:ext uri="{FF2B5EF4-FFF2-40B4-BE49-F238E27FC236}">
                    <a16:creationId xmlns:a16="http://schemas.microsoft.com/office/drawing/2014/main" id="{075DF11C-228C-7AAE-9C49-115485C3A2CA}"/>
                  </a:ext>
                </a:extLst>
              </p:cNvPr>
              <p:cNvSpPr/>
              <p:nvPr/>
            </p:nvSpPr>
            <p:spPr>
              <a:xfrm>
                <a:off x="6047993" y="4682209"/>
                <a:ext cx="1443" cy="2887"/>
              </a:xfrm>
              <a:custGeom>
                <a:avLst/>
                <a:gdLst>
                  <a:gd name="connsiteX0" fmla="*/ 361 w 1443"/>
                  <a:gd name="connsiteY0" fmla="*/ 1083 h 2887"/>
                  <a:gd name="connsiteX1" fmla="*/ 1083 w 1443"/>
                  <a:gd name="connsiteY1" fmla="*/ 2888 h 2887"/>
                  <a:gd name="connsiteX2" fmla="*/ 1444 w 1443"/>
                  <a:gd name="connsiteY2" fmla="*/ 361 h 2887"/>
                  <a:gd name="connsiteX3" fmla="*/ 0 w 1443"/>
                  <a:gd name="connsiteY3" fmla="*/ 0 h 2887"/>
                  <a:gd name="connsiteX4" fmla="*/ 361 w 1443"/>
                  <a:gd name="connsiteY4" fmla="*/ 1083 h 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 h="2887">
                    <a:moveTo>
                      <a:pt x="361" y="1083"/>
                    </a:moveTo>
                    <a:cubicBezTo>
                      <a:pt x="722" y="1805"/>
                      <a:pt x="722" y="2166"/>
                      <a:pt x="1083" y="2888"/>
                    </a:cubicBezTo>
                    <a:cubicBezTo>
                      <a:pt x="1083" y="2166"/>
                      <a:pt x="1083" y="1444"/>
                      <a:pt x="1444" y="361"/>
                    </a:cubicBezTo>
                    <a:cubicBezTo>
                      <a:pt x="1083" y="361"/>
                      <a:pt x="361" y="361"/>
                      <a:pt x="0" y="0"/>
                    </a:cubicBezTo>
                    <a:cubicBezTo>
                      <a:pt x="0" y="722"/>
                      <a:pt x="0" y="722"/>
                      <a:pt x="361" y="1083"/>
                    </a:cubicBezTo>
                    <a:close/>
                  </a:path>
                </a:pathLst>
              </a:custGeom>
              <a:solidFill>
                <a:srgbClr val="FFFFFF"/>
              </a:solidFill>
              <a:ln w="3607" cap="flat">
                <a:noFill/>
                <a:prstDash val="solid"/>
                <a:miter/>
              </a:ln>
            </p:spPr>
            <p:txBody>
              <a:bodyPr rtlCol="0" anchor="ctr"/>
              <a:lstStyle/>
              <a:p>
                <a:endParaRPr lang="en-US"/>
              </a:p>
            </p:txBody>
          </p:sp>
          <p:sp>
            <p:nvSpPr>
              <p:cNvPr id="87" name="Freeform 229">
                <a:extLst>
                  <a:ext uri="{FF2B5EF4-FFF2-40B4-BE49-F238E27FC236}">
                    <a16:creationId xmlns:a16="http://schemas.microsoft.com/office/drawing/2014/main" id="{3A28C9B9-DE8A-826C-B5FF-4C95DE94D484}"/>
                  </a:ext>
                </a:extLst>
              </p:cNvPr>
              <p:cNvSpPr/>
              <p:nvPr/>
            </p:nvSpPr>
            <p:spPr>
              <a:xfrm>
                <a:off x="6017674" y="4579339"/>
                <a:ext cx="99621" cy="80680"/>
              </a:xfrm>
              <a:custGeom>
                <a:avLst/>
                <a:gdLst>
                  <a:gd name="connsiteX0" fmla="*/ 0 w 99621"/>
                  <a:gd name="connsiteY0" fmla="*/ 56669 h 80680"/>
                  <a:gd name="connsiteX1" fmla="*/ 16964 w 99621"/>
                  <a:gd name="connsiteY1" fmla="*/ 75799 h 80680"/>
                  <a:gd name="connsiteX2" fmla="*/ 22018 w 99621"/>
                  <a:gd name="connsiteY2" fmla="*/ 80491 h 80680"/>
                  <a:gd name="connsiteX3" fmla="*/ 24183 w 99621"/>
                  <a:gd name="connsiteY3" fmla="*/ 80131 h 80680"/>
                  <a:gd name="connsiteX4" fmla="*/ 57390 w 99621"/>
                  <a:gd name="connsiteY4" fmla="*/ 76882 h 80680"/>
                  <a:gd name="connsiteX5" fmla="*/ 78325 w 99621"/>
                  <a:gd name="connsiteY5" fmla="*/ 58113 h 80680"/>
                  <a:gd name="connsiteX6" fmla="*/ 79769 w 99621"/>
                  <a:gd name="connsiteY6" fmla="*/ 57030 h 80680"/>
                  <a:gd name="connsiteX7" fmla="*/ 99621 w 99621"/>
                  <a:gd name="connsiteY7" fmla="*/ 0 h 80680"/>
                  <a:gd name="connsiteX8" fmla="*/ 0 w 99621"/>
                  <a:gd name="connsiteY8" fmla="*/ 56669 h 8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21" h="80680">
                    <a:moveTo>
                      <a:pt x="0" y="56669"/>
                    </a:moveTo>
                    <a:cubicBezTo>
                      <a:pt x="7941" y="65332"/>
                      <a:pt x="14438" y="73272"/>
                      <a:pt x="16964" y="75799"/>
                    </a:cubicBezTo>
                    <a:cubicBezTo>
                      <a:pt x="18769" y="77604"/>
                      <a:pt x="20213" y="79048"/>
                      <a:pt x="22018" y="80491"/>
                    </a:cubicBezTo>
                    <a:cubicBezTo>
                      <a:pt x="22739" y="80491"/>
                      <a:pt x="23462" y="80131"/>
                      <a:pt x="24183" y="80131"/>
                    </a:cubicBezTo>
                    <a:cubicBezTo>
                      <a:pt x="34651" y="80131"/>
                      <a:pt x="48006" y="82657"/>
                      <a:pt x="57390" y="76882"/>
                    </a:cubicBezTo>
                    <a:cubicBezTo>
                      <a:pt x="65331" y="71829"/>
                      <a:pt x="72550" y="65693"/>
                      <a:pt x="78325" y="58113"/>
                    </a:cubicBezTo>
                    <a:cubicBezTo>
                      <a:pt x="78686" y="57752"/>
                      <a:pt x="79408" y="57391"/>
                      <a:pt x="79769" y="57030"/>
                    </a:cubicBezTo>
                    <a:cubicBezTo>
                      <a:pt x="90959" y="38982"/>
                      <a:pt x="97456" y="16243"/>
                      <a:pt x="99621" y="0"/>
                    </a:cubicBezTo>
                    <a:cubicBezTo>
                      <a:pt x="74355" y="29237"/>
                      <a:pt x="39343" y="50172"/>
                      <a:pt x="0" y="56669"/>
                    </a:cubicBezTo>
                    <a:close/>
                  </a:path>
                </a:pathLst>
              </a:custGeom>
              <a:solidFill>
                <a:srgbClr val="FFFFFF"/>
              </a:solidFill>
              <a:ln w="3607" cap="flat">
                <a:noFill/>
                <a:prstDash val="solid"/>
                <a:miter/>
              </a:ln>
            </p:spPr>
            <p:txBody>
              <a:bodyPr rtlCol="0" anchor="ctr"/>
              <a:lstStyle/>
              <a:p>
                <a:endParaRPr lang="en-US"/>
              </a:p>
            </p:txBody>
          </p:sp>
          <p:sp>
            <p:nvSpPr>
              <p:cNvPr id="88" name="Freeform 230">
                <a:extLst>
                  <a:ext uri="{FF2B5EF4-FFF2-40B4-BE49-F238E27FC236}">
                    <a16:creationId xmlns:a16="http://schemas.microsoft.com/office/drawing/2014/main" id="{6FCE4AB4-B36C-0B1E-E312-166AFE3B0686}"/>
                  </a:ext>
                </a:extLst>
              </p:cNvPr>
              <p:cNvSpPr/>
              <p:nvPr/>
            </p:nvSpPr>
            <p:spPr>
              <a:xfrm>
                <a:off x="5818070" y="4642504"/>
                <a:ext cx="223426" cy="76890"/>
              </a:xfrm>
              <a:custGeom>
                <a:avLst/>
                <a:gdLst>
                  <a:gd name="connsiteX0" fmla="*/ 194190 w 223426"/>
                  <a:gd name="connsiteY0" fmla="*/ 10468 h 76890"/>
                  <a:gd name="connsiteX1" fmla="*/ 185888 w 223426"/>
                  <a:gd name="connsiteY1" fmla="*/ 0 h 76890"/>
                  <a:gd name="connsiteX2" fmla="*/ 141852 w 223426"/>
                  <a:gd name="connsiteY2" fmla="*/ 2527 h 76890"/>
                  <a:gd name="connsiteX3" fmla="*/ 134994 w 223426"/>
                  <a:gd name="connsiteY3" fmla="*/ 3249 h 76890"/>
                  <a:gd name="connsiteX4" fmla="*/ 131024 w 223426"/>
                  <a:gd name="connsiteY4" fmla="*/ 3971 h 76890"/>
                  <a:gd name="connsiteX5" fmla="*/ 112255 w 223426"/>
                  <a:gd name="connsiteY5" fmla="*/ 7580 h 76890"/>
                  <a:gd name="connsiteX6" fmla="*/ 66775 w 223426"/>
                  <a:gd name="connsiteY6" fmla="*/ 20213 h 76890"/>
                  <a:gd name="connsiteX7" fmla="*/ 61361 w 223426"/>
                  <a:gd name="connsiteY7" fmla="*/ 22018 h 76890"/>
                  <a:gd name="connsiteX8" fmla="*/ 59917 w 223426"/>
                  <a:gd name="connsiteY8" fmla="*/ 22740 h 76890"/>
                  <a:gd name="connsiteX9" fmla="*/ 46923 w 223426"/>
                  <a:gd name="connsiteY9" fmla="*/ 29598 h 76890"/>
                  <a:gd name="connsiteX10" fmla="*/ 20935 w 223426"/>
                  <a:gd name="connsiteY10" fmla="*/ 45841 h 76890"/>
                  <a:gd name="connsiteX11" fmla="*/ 8302 w 223426"/>
                  <a:gd name="connsiteY11" fmla="*/ 57391 h 76890"/>
                  <a:gd name="connsiteX12" fmla="*/ 3609 w 223426"/>
                  <a:gd name="connsiteY12" fmla="*/ 62444 h 76890"/>
                  <a:gd name="connsiteX13" fmla="*/ 0 w 223426"/>
                  <a:gd name="connsiteY13" fmla="*/ 71107 h 76890"/>
                  <a:gd name="connsiteX14" fmla="*/ 9024 w 223426"/>
                  <a:gd name="connsiteY14" fmla="*/ 73272 h 76890"/>
                  <a:gd name="connsiteX15" fmla="*/ 163870 w 223426"/>
                  <a:gd name="connsiteY15" fmla="*/ 40426 h 76890"/>
                  <a:gd name="connsiteX16" fmla="*/ 214042 w 223426"/>
                  <a:gd name="connsiteY16" fmla="*/ 38622 h 76890"/>
                  <a:gd name="connsiteX17" fmla="*/ 223427 w 223426"/>
                  <a:gd name="connsiteY17" fmla="*/ 35734 h 76890"/>
                  <a:gd name="connsiteX18" fmla="*/ 194190 w 223426"/>
                  <a:gd name="connsiteY18" fmla="*/ 10468 h 7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3426" h="76890">
                    <a:moveTo>
                      <a:pt x="194190" y="10468"/>
                    </a:moveTo>
                    <a:cubicBezTo>
                      <a:pt x="193829" y="9746"/>
                      <a:pt x="190580" y="5776"/>
                      <a:pt x="185888" y="0"/>
                    </a:cubicBezTo>
                    <a:cubicBezTo>
                      <a:pt x="171089" y="361"/>
                      <a:pt x="156290" y="1083"/>
                      <a:pt x="141852" y="2527"/>
                    </a:cubicBezTo>
                    <a:cubicBezTo>
                      <a:pt x="138965" y="2888"/>
                      <a:pt x="136799" y="2888"/>
                      <a:pt x="134994" y="3249"/>
                    </a:cubicBezTo>
                    <a:cubicBezTo>
                      <a:pt x="133911" y="3609"/>
                      <a:pt x="132468" y="3609"/>
                      <a:pt x="131024" y="3971"/>
                    </a:cubicBezTo>
                    <a:cubicBezTo>
                      <a:pt x="124888" y="5053"/>
                      <a:pt x="118391" y="6136"/>
                      <a:pt x="112255" y="7580"/>
                    </a:cubicBezTo>
                    <a:cubicBezTo>
                      <a:pt x="97095" y="11190"/>
                      <a:pt x="81574" y="14799"/>
                      <a:pt x="66775" y="20213"/>
                    </a:cubicBezTo>
                    <a:cubicBezTo>
                      <a:pt x="64610" y="20935"/>
                      <a:pt x="62805" y="21657"/>
                      <a:pt x="61361" y="22018"/>
                    </a:cubicBezTo>
                    <a:cubicBezTo>
                      <a:pt x="61000" y="22379"/>
                      <a:pt x="60278" y="22379"/>
                      <a:pt x="59917" y="22740"/>
                    </a:cubicBezTo>
                    <a:cubicBezTo>
                      <a:pt x="55586" y="24905"/>
                      <a:pt x="51254" y="27071"/>
                      <a:pt x="46923" y="29598"/>
                    </a:cubicBezTo>
                    <a:cubicBezTo>
                      <a:pt x="37899" y="34651"/>
                      <a:pt x="29237" y="40066"/>
                      <a:pt x="20935" y="45841"/>
                    </a:cubicBezTo>
                    <a:cubicBezTo>
                      <a:pt x="20935" y="46201"/>
                      <a:pt x="10107" y="55586"/>
                      <a:pt x="8302" y="57391"/>
                    </a:cubicBezTo>
                    <a:cubicBezTo>
                      <a:pt x="6497" y="58835"/>
                      <a:pt x="5053" y="60639"/>
                      <a:pt x="3609" y="62444"/>
                    </a:cubicBezTo>
                    <a:cubicBezTo>
                      <a:pt x="2526" y="65332"/>
                      <a:pt x="1083" y="68219"/>
                      <a:pt x="0" y="71107"/>
                    </a:cubicBezTo>
                    <a:cubicBezTo>
                      <a:pt x="722" y="77604"/>
                      <a:pt x="2526" y="79048"/>
                      <a:pt x="9024" y="73272"/>
                    </a:cubicBezTo>
                    <a:cubicBezTo>
                      <a:pt x="52337" y="33568"/>
                      <a:pt x="110811" y="21657"/>
                      <a:pt x="163870" y="40426"/>
                    </a:cubicBezTo>
                    <a:cubicBezTo>
                      <a:pt x="180474" y="46201"/>
                      <a:pt x="197438" y="48367"/>
                      <a:pt x="214042" y="38622"/>
                    </a:cubicBezTo>
                    <a:cubicBezTo>
                      <a:pt x="216568" y="37178"/>
                      <a:pt x="220178" y="35734"/>
                      <a:pt x="223427" y="35734"/>
                    </a:cubicBezTo>
                    <a:cubicBezTo>
                      <a:pt x="211154" y="29237"/>
                      <a:pt x="202131" y="22379"/>
                      <a:pt x="194190" y="10468"/>
                    </a:cubicBezTo>
                    <a:close/>
                  </a:path>
                </a:pathLst>
              </a:custGeom>
              <a:solidFill>
                <a:srgbClr val="FFFFFF"/>
              </a:solidFill>
              <a:ln w="3607" cap="flat">
                <a:noFill/>
                <a:prstDash val="solid"/>
                <a:miter/>
              </a:ln>
            </p:spPr>
            <p:txBody>
              <a:bodyPr rtlCol="0" anchor="ctr"/>
              <a:lstStyle/>
              <a:p>
                <a:endParaRPr lang="en-US"/>
              </a:p>
            </p:txBody>
          </p:sp>
          <p:sp>
            <p:nvSpPr>
              <p:cNvPr id="89" name="Freeform 231">
                <a:extLst>
                  <a:ext uri="{FF2B5EF4-FFF2-40B4-BE49-F238E27FC236}">
                    <a16:creationId xmlns:a16="http://schemas.microsoft.com/office/drawing/2014/main" id="{566E80B0-9A9E-833F-00EF-EA7CF57E4C31}"/>
                  </a:ext>
                </a:extLst>
              </p:cNvPr>
              <p:cNvSpPr/>
              <p:nvPr/>
            </p:nvSpPr>
            <p:spPr>
              <a:xfrm>
                <a:off x="5717726" y="5341299"/>
                <a:ext cx="728898" cy="527643"/>
              </a:xfrm>
              <a:custGeom>
                <a:avLst/>
                <a:gdLst>
                  <a:gd name="connsiteX0" fmla="*/ 726948 w 728898"/>
                  <a:gd name="connsiteY0" fmla="*/ 0 h 527643"/>
                  <a:gd name="connsiteX1" fmla="*/ 725866 w 728898"/>
                  <a:gd name="connsiteY1" fmla="*/ 722 h 527643"/>
                  <a:gd name="connsiteX2" fmla="*/ 593398 w 728898"/>
                  <a:gd name="connsiteY2" fmla="*/ 38260 h 527643"/>
                  <a:gd name="connsiteX3" fmla="*/ 571741 w 728898"/>
                  <a:gd name="connsiteY3" fmla="*/ 144379 h 527643"/>
                  <a:gd name="connsiteX4" fmla="*/ 345066 w 728898"/>
                  <a:gd name="connsiteY4" fmla="*/ 400290 h 527643"/>
                  <a:gd name="connsiteX5" fmla="*/ 149793 w 728898"/>
                  <a:gd name="connsiteY5" fmla="*/ 405344 h 527643"/>
                  <a:gd name="connsiteX6" fmla="*/ 0 w 728898"/>
                  <a:gd name="connsiteY6" fmla="*/ 329906 h 527643"/>
                  <a:gd name="connsiteX7" fmla="*/ 164953 w 728898"/>
                  <a:gd name="connsiteY7" fmla="*/ 494859 h 527643"/>
                  <a:gd name="connsiteX8" fmla="*/ 500273 w 728898"/>
                  <a:gd name="connsiteY8" fmla="*/ 499190 h 527643"/>
                  <a:gd name="connsiteX9" fmla="*/ 672806 w 728898"/>
                  <a:gd name="connsiteY9" fmla="*/ 330267 h 527643"/>
                  <a:gd name="connsiteX10" fmla="*/ 726948 w 728898"/>
                  <a:gd name="connsiteY10" fmla="*/ 0 h 5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898" h="527643">
                    <a:moveTo>
                      <a:pt x="726948" y="0"/>
                    </a:moveTo>
                    <a:cubicBezTo>
                      <a:pt x="726587" y="361"/>
                      <a:pt x="726226" y="361"/>
                      <a:pt x="725866" y="722"/>
                    </a:cubicBezTo>
                    <a:cubicBezTo>
                      <a:pt x="689049" y="26349"/>
                      <a:pt x="640321" y="34290"/>
                      <a:pt x="593398" y="38260"/>
                    </a:cubicBezTo>
                    <a:cubicBezTo>
                      <a:pt x="590510" y="73994"/>
                      <a:pt x="583652" y="109367"/>
                      <a:pt x="571741" y="144379"/>
                    </a:cubicBezTo>
                    <a:cubicBezTo>
                      <a:pt x="532397" y="259882"/>
                      <a:pt x="462013" y="356255"/>
                      <a:pt x="345066" y="400290"/>
                    </a:cubicBezTo>
                    <a:cubicBezTo>
                      <a:pt x="286231" y="422308"/>
                      <a:pt x="210072" y="420142"/>
                      <a:pt x="149793" y="405344"/>
                    </a:cubicBezTo>
                    <a:cubicBezTo>
                      <a:pt x="93485" y="391628"/>
                      <a:pt x="45118" y="364557"/>
                      <a:pt x="0" y="329906"/>
                    </a:cubicBezTo>
                    <a:cubicBezTo>
                      <a:pt x="31403" y="408953"/>
                      <a:pt x="87710" y="462734"/>
                      <a:pt x="164953" y="494859"/>
                    </a:cubicBezTo>
                    <a:cubicBezTo>
                      <a:pt x="268184" y="537450"/>
                      <a:pt x="395237" y="538172"/>
                      <a:pt x="500273" y="499190"/>
                    </a:cubicBezTo>
                    <a:cubicBezTo>
                      <a:pt x="586540" y="467066"/>
                      <a:pt x="631658" y="414367"/>
                      <a:pt x="672806" y="330267"/>
                    </a:cubicBezTo>
                    <a:cubicBezTo>
                      <a:pt x="715037" y="243639"/>
                      <a:pt x="735611" y="101065"/>
                      <a:pt x="726948" y="0"/>
                    </a:cubicBezTo>
                    <a:close/>
                  </a:path>
                </a:pathLst>
              </a:custGeom>
              <a:solidFill>
                <a:srgbClr val="FFFFFF"/>
              </a:solidFill>
              <a:ln w="3607" cap="flat">
                <a:noFill/>
                <a:prstDash val="solid"/>
                <a:miter/>
              </a:ln>
            </p:spPr>
            <p:txBody>
              <a:bodyPr rtlCol="0" anchor="ctr"/>
              <a:lstStyle/>
              <a:p>
                <a:endParaRPr lang="en-US"/>
              </a:p>
            </p:txBody>
          </p:sp>
          <p:sp>
            <p:nvSpPr>
              <p:cNvPr id="90" name="Freeform 232">
                <a:extLst>
                  <a:ext uri="{FF2B5EF4-FFF2-40B4-BE49-F238E27FC236}">
                    <a16:creationId xmlns:a16="http://schemas.microsoft.com/office/drawing/2014/main" id="{D9A90CCA-E895-A7A5-145F-ECCBD257AAA4}"/>
                  </a:ext>
                </a:extLst>
              </p:cNvPr>
              <p:cNvSpPr/>
              <p:nvPr/>
            </p:nvSpPr>
            <p:spPr>
              <a:xfrm>
                <a:off x="5951981" y="5149997"/>
                <a:ext cx="75833" cy="32997"/>
              </a:xfrm>
              <a:custGeom>
                <a:avLst/>
                <a:gdLst>
                  <a:gd name="connsiteX0" fmla="*/ 20935 w 75833"/>
                  <a:gd name="connsiteY0" fmla="*/ 11189 h 32997"/>
                  <a:gd name="connsiteX1" fmla="*/ 0 w 75833"/>
                  <a:gd name="connsiteY1" fmla="*/ 9024 h 32997"/>
                  <a:gd name="connsiteX2" fmla="*/ 23462 w 75833"/>
                  <a:gd name="connsiteY2" fmla="*/ 24183 h 32997"/>
                  <a:gd name="connsiteX3" fmla="*/ 68580 w 75833"/>
                  <a:gd name="connsiteY3" fmla="*/ 25266 h 32997"/>
                  <a:gd name="connsiteX4" fmla="*/ 75438 w 75833"/>
                  <a:gd name="connsiteY4" fmla="*/ 21296 h 32997"/>
                  <a:gd name="connsiteX5" fmla="*/ 67858 w 75833"/>
                  <a:gd name="connsiteY5" fmla="*/ 0 h 32997"/>
                  <a:gd name="connsiteX6" fmla="*/ 20935 w 75833"/>
                  <a:gd name="connsiteY6" fmla="*/ 11189 h 32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33" h="32997">
                    <a:moveTo>
                      <a:pt x="20935" y="11189"/>
                    </a:moveTo>
                    <a:cubicBezTo>
                      <a:pt x="13716" y="11189"/>
                      <a:pt x="6858" y="10467"/>
                      <a:pt x="0" y="9024"/>
                    </a:cubicBezTo>
                    <a:cubicBezTo>
                      <a:pt x="7219" y="14799"/>
                      <a:pt x="14799" y="19852"/>
                      <a:pt x="23462" y="24183"/>
                    </a:cubicBezTo>
                    <a:cubicBezTo>
                      <a:pt x="38622" y="31763"/>
                      <a:pt x="52698" y="38982"/>
                      <a:pt x="68580" y="25266"/>
                    </a:cubicBezTo>
                    <a:cubicBezTo>
                      <a:pt x="70385" y="23462"/>
                      <a:pt x="72912" y="22018"/>
                      <a:pt x="75438" y="21296"/>
                    </a:cubicBezTo>
                    <a:cubicBezTo>
                      <a:pt x="77243" y="14077"/>
                      <a:pt x="72550" y="6497"/>
                      <a:pt x="67858" y="0"/>
                    </a:cubicBezTo>
                    <a:cubicBezTo>
                      <a:pt x="53420" y="6858"/>
                      <a:pt x="37539" y="11189"/>
                      <a:pt x="20935" y="11189"/>
                    </a:cubicBezTo>
                    <a:close/>
                  </a:path>
                </a:pathLst>
              </a:custGeom>
              <a:solidFill>
                <a:srgbClr val="FFFFFF"/>
              </a:solidFill>
              <a:ln w="3607" cap="flat">
                <a:noFill/>
                <a:prstDash val="solid"/>
                <a:miter/>
              </a:ln>
            </p:spPr>
            <p:txBody>
              <a:bodyPr rtlCol="0" anchor="ctr"/>
              <a:lstStyle/>
              <a:p>
                <a:endParaRPr lang="en-US"/>
              </a:p>
            </p:txBody>
          </p:sp>
          <p:sp>
            <p:nvSpPr>
              <p:cNvPr id="91" name="Freeform 233">
                <a:extLst>
                  <a:ext uri="{FF2B5EF4-FFF2-40B4-BE49-F238E27FC236}">
                    <a16:creationId xmlns:a16="http://schemas.microsoft.com/office/drawing/2014/main" id="{A561F3B2-7D15-9430-C488-63BA0DC1C3F5}"/>
                  </a:ext>
                </a:extLst>
              </p:cNvPr>
              <p:cNvSpPr/>
              <p:nvPr/>
            </p:nvSpPr>
            <p:spPr>
              <a:xfrm>
                <a:off x="5718087" y="4774972"/>
                <a:ext cx="285620" cy="285310"/>
              </a:xfrm>
              <a:custGeom>
                <a:avLst/>
                <a:gdLst>
                  <a:gd name="connsiteX0" fmla="*/ 263852 w 285620"/>
                  <a:gd name="connsiteY0" fmla="*/ 0 h 285310"/>
                  <a:gd name="connsiteX1" fmla="*/ 247971 w 285620"/>
                  <a:gd name="connsiteY1" fmla="*/ 6136 h 285310"/>
                  <a:gd name="connsiteX2" fmla="*/ 237864 w 285620"/>
                  <a:gd name="connsiteY2" fmla="*/ 9024 h 285310"/>
                  <a:gd name="connsiteX3" fmla="*/ 235698 w 285620"/>
                  <a:gd name="connsiteY3" fmla="*/ 10106 h 285310"/>
                  <a:gd name="connsiteX4" fmla="*/ 225592 w 285620"/>
                  <a:gd name="connsiteY4" fmla="*/ 17687 h 285310"/>
                  <a:gd name="connsiteX5" fmla="*/ 223426 w 285620"/>
                  <a:gd name="connsiteY5" fmla="*/ 20213 h 285310"/>
                  <a:gd name="connsiteX6" fmla="*/ 218012 w 285620"/>
                  <a:gd name="connsiteY6" fmla="*/ 27793 h 285310"/>
                  <a:gd name="connsiteX7" fmla="*/ 165314 w 285620"/>
                  <a:gd name="connsiteY7" fmla="*/ 138243 h 285310"/>
                  <a:gd name="connsiteX8" fmla="*/ 67136 w 285620"/>
                  <a:gd name="connsiteY8" fmla="*/ 253746 h 285310"/>
                  <a:gd name="connsiteX9" fmla="*/ 8662 w 285620"/>
                  <a:gd name="connsiteY9" fmla="*/ 276846 h 285310"/>
                  <a:gd name="connsiteX10" fmla="*/ 0 w 285620"/>
                  <a:gd name="connsiteY10" fmla="*/ 282261 h 285310"/>
                  <a:gd name="connsiteX11" fmla="*/ 31402 w 285620"/>
                  <a:gd name="connsiteY11" fmla="*/ 277569 h 285310"/>
                  <a:gd name="connsiteX12" fmla="*/ 147988 w 285620"/>
                  <a:gd name="connsiteY12" fmla="*/ 178308 h 285310"/>
                  <a:gd name="connsiteX13" fmla="*/ 282982 w 285620"/>
                  <a:gd name="connsiteY13" fmla="*/ 18769 h 285310"/>
                  <a:gd name="connsiteX14" fmla="*/ 263852 w 285620"/>
                  <a:gd name="connsiteY14" fmla="*/ 0 h 2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620" h="285310">
                    <a:moveTo>
                      <a:pt x="263852" y="0"/>
                    </a:moveTo>
                    <a:cubicBezTo>
                      <a:pt x="258799" y="2526"/>
                      <a:pt x="253746" y="4331"/>
                      <a:pt x="247971" y="6136"/>
                    </a:cubicBezTo>
                    <a:cubicBezTo>
                      <a:pt x="244722" y="6858"/>
                      <a:pt x="241113" y="7941"/>
                      <a:pt x="237864" y="9024"/>
                    </a:cubicBezTo>
                    <a:cubicBezTo>
                      <a:pt x="237142" y="9385"/>
                      <a:pt x="236421" y="9745"/>
                      <a:pt x="235698" y="10106"/>
                    </a:cubicBezTo>
                    <a:cubicBezTo>
                      <a:pt x="232811" y="11911"/>
                      <a:pt x="228119" y="15520"/>
                      <a:pt x="225592" y="17687"/>
                    </a:cubicBezTo>
                    <a:cubicBezTo>
                      <a:pt x="224870" y="18408"/>
                      <a:pt x="224148" y="19491"/>
                      <a:pt x="223426" y="20213"/>
                    </a:cubicBezTo>
                    <a:cubicBezTo>
                      <a:pt x="221260" y="23101"/>
                      <a:pt x="219095" y="26349"/>
                      <a:pt x="218012" y="27793"/>
                    </a:cubicBezTo>
                    <a:cubicBezTo>
                      <a:pt x="196716" y="62805"/>
                      <a:pt x="183000" y="101426"/>
                      <a:pt x="165314" y="138243"/>
                    </a:cubicBezTo>
                    <a:cubicBezTo>
                      <a:pt x="143657" y="183722"/>
                      <a:pt x="111532" y="228119"/>
                      <a:pt x="67136" y="253746"/>
                    </a:cubicBezTo>
                    <a:cubicBezTo>
                      <a:pt x="48006" y="264574"/>
                      <a:pt x="28876" y="272154"/>
                      <a:pt x="8662" y="276846"/>
                    </a:cubicBezTo>
                    <a:cubicBezTo>
                      <a:pt x="5775" y="278651"/>
                      <a:pt x="2887" y="280456"/>
                      <a:pt x="0" y="282261"/>
                    </a:cubicBezTo>
                    <a:cubicBezTo>
                      <a:pt x="14438" y="290202"/>
                      <a:pt x="22739" y="280456"/>
                      <a:pt x="31402" y="277569"/>
                    </a:cubicBezTo>
                    <a:cubicBezTo>
                      <a:pt x="84100" y="260965"/>
                      <a:pt x="115503" y="219456"/>
                      <a:pt x="147988" y="178308"/>
                    </a:cubicBezTo>
                    <a:cubicBezTo>
                      <a:pt x="189136" y="126332"/>
                      <a:pt x="231367" y="17325"/>
                      <a:pt x="282982" y="18769"/>
                    </a:cubicBezTo>
                    <a:cubicBezTo>
                      <a:pt x="293089" y="11189"/>
                      <a:pt x="271432" y="5775"/>
                      <a:pt x="263852" y="0"/>
                    </a:cubicBezTo>
                    <a:close/>
                  </a:path>
                </a:pathLst>
              </a:custGeom>
              <a:solidFill>
                <a:srgbClr val="FFFFFF"/>
              </a:solidFill>
              <a:ln w="3607" cap="flat">
                <a:noFill/>
                <a:prstDash val="solid"/>
                <a:miter/>
              </a:ln>
            </p:spPr>
            <p:txBody>
              <a:bodyPr rtlCol="0" anchor="ctr"/>
              <a:lstStyle/>
              <a:p>
                <a:endParaRPr lang="en-US"/>
              </a:p>
            </p:txBody>
          </p:sp>
          <p:sp>
            <p:nvSpPr>
              <p:cNvPr id="92" name="Freeform 234">
                <a:extLst>
                  <a:ext uri="{FF2B5EF4-FFF2-40B4-BE49-F238E27FC236}">
                    <a16:creationId xmlns:a16="http://schemas.microsoft.com/office/drawing/2014/main" id="{781E3DB4-5792-36FC-4CB0-45D9DAACDFB3}"/>
                  </a:ext>
                </a:extLst>
              </p:cNvPr>
              <p:cNvSpPr/>
              <p:nvPr/>
            </p:nvSpPr>
            <p:spPr>
              <a:xfrm>
                <a:off x="6152307" y="4887227"/>
                <a:ext cx="280456" cy="157012"/>
              </a:xfrm>
              <a:custGeom>
                <a:avLst/>
                <a:gdLst>
                  <a:gd name="connsiteX0" fmla="*/ 85183 w 280456"/>
                  <a:gd name="connsiteY0" fmla="*/ 71468 h 157012"/>
                  <a:gd name="connsiteX1" fmla="*/ 47284 w 280456"/>
                  <a:gd name="connsiteY1" fmla="*/ 20213 h 157012"/>
                  <a:gd name="connsiteX2" fmla="*/ 36817 w 280456"/>
                  <a:gd name="connsiteY2" fmla="*/ 11189 h 157012"/>
                  <a:gd name="connsiteX3" fmla="*/ 32485 w 280456"/>
                  <a:gd name="connsiteY3" fmla="*/ 8302 h 157012"/>
                  <a:gd name="connsiteX4" fmla="*/ 20935 w 280456"/>
                  <a:gd name="connsiteY4" fmla="*/ 0 h 157012"/>
                  <a:gd name="connsiteX5" fmla="*/ 0 w 280456"/>
                  <a:gd name="connsiteY5" fmla="*/ 2888 h 157012"/>
                  <a:gd name="connsiteX6" fmla="*/ 93125 w 280456"/>
                  <a:gd name="connsiteY6" fmla="*/ 110089 h 157012"/>
                  <a:gd name="connsiteX7" fmla="*/ 209710 w 280456"/>
                  <a:gd name="connsiteY7" fmla="*/ 157012 h 157012"/>
                  <a:gd name="connsiteX8" fmla="*/ 260243 w 280456"/>
                  <a:gd name="connsiteY8" fmla="*/ 140409 h 157012"/>
                  <a:gd name="connsiteX9" fmla="*/ 280456 w 280456"/>
                  <a:gd name="connsiteY9" fmla="*/ 134994 h 157012"/>
                  <a:gd name="connsiteX10" fmla="*/ 280456 w 280456"/>
                  <a:gd name="connsiteY10" fmla="*/ 134272 h 157012"/>
                  <a:gd name="connsiteX11" fmla="*/ 85183 w 280456"/>
                  <a:gd name="connsiteY11" fmla="*/ 71468 h 15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456" h="157012">
                    <a:moveTo>
                      <a:pt x="85183" y="71468"/>
                    </a:moveTo>
                    <a:cubicBezTo>
                      <a:pt x="71829" y="54864"/>
                      <a:pt x="59917" y="37178"/>
                      <a:pt x="47284" y="20213"/>
                    </a:cubicBezTo>
                    <a:cubicBezTo>
                      <a:pt x="52337" y="27432"/>
                      <a:pt x="41509" y="15882"/>
                      <a:pt x="36817" y="11189"/>
                    </a:cubicBezTo>
                    <a:cubicBezTo>
                      <a:pt x="35734" y="10468"/>
                      <a:pt x="34290" y="9385"/>
                      <a:pt x="32485" y="8302"/>
                    </a:cubicBezTo>
                    <a:cubicBezTo>
                      <a:pt x="28876" y="5775"/>
                      <a:pt x="24905" y="2888"/>
                      <a:pt x="20935" y="0"/>
                    </a:cubicBezTo>
                    <a:cubicBezTo>
                      <a:pt x="14077" y="1083"/>
                      <a:pt x="7219" y="2166"/>
                      <a:pt x="0" y="2888"/>
                    </a:cubicBezTo>
                    <a:cubicBezTo>
                      <a:pt x="37539" y="33207"/>
                      <a:pt x="57391" y="78325"/>
                      <a:pt x="93125" y="110089"/>
                    </a:cubicBezTo>
                    <a:cubicBezTo>
                      <a:pt x="126332" y="139686"/>
                      <a:pt x="166036" y="153042"/>
                      <a:pt x="209710" y="157012"/>
                    </a:cubicBezTo>
                    <a:cubicBezTo>
                      <a:pt x="227397" y="155929"/>
                      <a:pt x="244722" y="149071"/>
                      <a:pt x="260243" y="140409"/>
                    </a:cubicBezTo>
                    <a:cubicBezTo>
                      <a:pt x="265657" y="137521"/>
                      <a:pt x="280456" y="134994"/>
                      <a:pt x="280456" y="134994"/>
                    </a:cubicBezTo>
                    <a:cubicBezTo>
                      <a:pt x="280456" y="134634"/>
                      <a:pt x="280456" y="134634"/>
                      <a:pt x="280456" y="134272"/>
                    </a:cubicBezTo>
                    <a:cubicBezTo>
                      <a:pt x="211876" y="150515"/>
                      <a:pt x="130302" y="128136"/>
                      <a:pt x="85183" y="71468"/>
                    </a:cubicBezTo>
                    <a:close/>
                  </a:path>
                </a:pathLst>
              </a:custGeom>
              <a:solidFill>
                <a:srgbClr val="FFFFFF"/>
              </a:solidFill>
              <a:ln w="3607" cap="flat">
                <a:noFill/>
                <a:prstDash val="solid"/>
                <a:miter/>
              </a:ln>
            </p:spPr>
            <p:txBody>
              <a:bodyPr rtlCol="0" anchor="ctr"/>
              <a:lstStyle/>
              <a:p>
                <a:endParaRPr lang="en-US"/>
              </a:p>
            </p:txBody>
          </p:sp>
          <p:sp>
            <p:nvSpPr>
              <p:cNvPr id="93" name="Freeform 235">
                <a:extLst>
                  <a:ext uri="{FF2B5EF4-FFF2-40B4-BE49-F238E27FC236}">
                    <a16:creationId xmlns:a16="http://schemas.microsoft.com/office/drawing/2014/main" id="{63AE823A-4C23-323F-8D82-6B775DAC02DD}"/>
                  </a:ext>
                </a:extLst>
              </p:cNvPr>
              <p:cNvSpPr/>
              <p:nvPr/>
            </p:nvSpPr>
            <p:spPr>
              <a:xfrm>
                <a:off x="6080839" y="5250398"/>
                <a:ext cx="363473" cy="113279"/>
              </a:xfrm>
              <a:custGeom>
                <a:avLst/>
                <a:gdLst>
                  <a:gd name="connsiteX0" fmla="*/ 1805 w 363473"/>
                  <a:gd name="connsiteY0" fmla="*/ 55528 h 113279"/>
                  <a:gd name="connsiteX1" fmla="*/ 156651 w 363473"/>
                  <a:gd name="connsiteY1" fmla="*/ 66356 h 113279"/>
                  <a:gd name="connsiteX2" fmla="*/ 263852 w 363473"/>
                  <a:gd name="connsiteY2" fmla="*/ 113279 h 113279"/>
                  <a:gd name="connsiteX3" fmla="*/ 351202 w 363473"/>
                  <a:gd name="connsiteY3" fmla="*/ 85847 h 113279"/>
                  <a:gd name="connsiteX4" fmla="*/ 362030 w 363473"/>
                  <a:gd name="connsiteY4" fmla="*/ 73575 h 113279"/>
                  <a:gd name="connsiteX5" fmla="*/ 363474 w 363473"/>
                  <a:gd name="connsiteY5" fmla="*/ 60220 h 113279"/>
                  <a:gd name="connsiteX6" fmla="*/ 343261 w 363473"/>
                  <a:gd name="connsiteY6" fmla="*/ 33510 h 113279"/>
                  <a:gd name="connsiteX7" fmla="*/ 277568 w 363473"/>
                  <a:gd name="connsiteY7" fmla="*/ 15102 h 113279"/>
                  <a:gd name="connsiteX8" fmla="*/ 102870 w 363473"/>
                  <a:gd name="connsiteY8" fmla="*/ 302 h 113279"/>
                  <a:gd name="connsiteX9" fmla="*/ 0 w 363473"/>
                  <a:gd name="connsiteY9" fmla="*/ 664 h 113279"/>
                  <a:gd name="connsiteX10" fmla="*/ 0 w 363473"/>
                  <a:gd name="connsiteY10" fmla="*/ 664 h 113279"/>
                  <a:gd name="connsiteX11" fmla="*/ 1805 w 363473"/>
                  <a:gd name="connsiteY11" fmla="*/ 49392 h 113279"/>
                  <a:gd name="connsiteX12" fmla="*/ 1805 w 363473"/>
                  <a:gd name="connsiteY12" fmla="*/ 55528 h 11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3473" h="113279">
                    <a:moveTo>
                      <a:pt x="1805" y="55528"/>
                    </a:moveTo>
                    <a:cubicBezTo>
                      <a:pt x="49450" y="53362"/>
                      <a:pt x="109728" y="58776"/>
                      <a:pt x="156651" y="66356"/>
                    </a:cubicBezTo>
                    <a:cubicBezTo>
                      <a:pt x="195633" y="72853"/>
                      <a:pt x="240030" y="77906"/>
                      <a:pt x="263852" y="113279"/>
                    </a:cubicBezTo>
                    <a:cubicBezTo>
                      <a:pt x="295255" y="108948"/>
                      <a:pt x="328101" y="101368"/>
                      <a:pt x="351202" y="85847"/>
                    </a:cubicBezTo>
                    <a:cubicBezTo>
                      <a:pt x="356616" y="82238"/>
                      <a:pt x="360225" y="77906"/>
                      <a:pt x="362030" y="73575"/>
                    </a:cubicBezTo>
                    <a:cubicBezTo>
                      <a:pt x="361308" y="68522"/>
                      <a:pt x="361308" y="63468"/>
                      <a:pt x="363474" y="60220"/>
                    </a:cubicBezTo>
                    <a:cubicBezTo>
                      <a:pt x="361669" y="51196"/>
                      <a:pt x="354811" y="41811"/>
                      <a:pt x="343261" y="33510"/>
                    </a:cubicBezTo>
                    <a:cubicBezTo>
                      <a:pt x="324130" y="20516"/>
                      <a:pt x="298864" y="19433"/>
                      <a:pt x="277568" y="15102"/>
                    </a:cubicBezTo>
                    <a:cubicBezTo>
                      <a:pt x="253746" y="10048"/>
                      <a:pt x="177225" y="2829"/>
                      <a:pt x="102870" y="302"/>
                    </a:cubicBezTo>
                    <a:cubicBezTo>
                      <a:pt x="65692" y="-1141"/>
                      <a:pt x="24905" y="3190"/>
                      <a:pt x="0" y="664"/>
                    </a:cubicBezTo>
                    <a:cubicBezTo>
                      <a:pt x="0" y="664"/>
                      <a:pt x="0" y="664"/>
                      <a:pt x="0" y="664"/>
                    </a:cubicBezTo>
                    <a:cubicBezTo>
                      <a:pt x="722" y="15823"/>
                      <a:pt x="1443" y="36397"/>
                      <a:pt x="1805" y="49392"/>
                    </a:cubicBezTo>
                    <a:cubicBezTo>
                      <a:pt x="1443" y="51557"/>
                      <a:pt x="1805" y="53723"/>
                      <a:pt x="1805" y="55528"/>
                    </a:cubicBezTo>
                    <a:close/>
                  </a:path>
                </a:pathLst>
              </a:custGeom>
              <a:solidFill>
                <a:srgbClr val="FFFFFF"/>
              </a:solidFill>
              <a:ln w="3607" cap="flat">
                <a:noFill/>
                <a:prstDash val="solid"/>
                <a:miter/>
              </a:ln>
            </p:spPr>
            <p:txBody>
              <a:bodyPr rtlCol="0" anchor="ctr"/>
              <a:lstStyle/>
              <a:p>
                <a:endParaRPr lang="en-US"/>
              </a:p>
            </p:txBody>
          </p:sp>
          <p:sp>
            <p:nvSpPr>
              <p:cNvPr id="94" name="Freeform 236">
                <a:extLst>
                  <a:ext uri="{FF2B5EF4-FFF2-40B4-BE49-F238E27FC236}">
                    <a16:creationId xmlns:a16="http://schemas.microsoft.com/office/drawing/2014/main" id="{B3818DC7-AD4B-FC2E-A46E-07A5DDB50C1E}"/>
                  </a:ext>
                </a:extLst>
              </p:cNvPr>
              <p:cNvSpPr/>
              <p:nvPr/>
            </p:nvSpPr>
            <p:spPr>
              <a:xfrm>
                <a:off x="5651303" y="5251784"/>
                <a:ext cx="410406" cy="104674"/>
              </a:xfrm>
              <a:custGeom>
                <a:avLst/>
                <a:gdLst>
                  <a:gd name="connsiteX0" fmla="*/ 23471 w 410406"/>
                  <a:gd name="connsiteY0" fmla="*/ 82296 h 104674"/>
                  <a:gd name="connsiteX1" fmla="*/ 88802 w 410406"/>
                  <a:gd name="connsiteY1" fmla="*/ 101426 h 104674"/>
                  <a:gd name="connsiteX2" fmla="*/ 103240 w 410406"/>
                  <a:gd name="connsiteY2" fmla="*/ 104675 h 104674"/>
                  <a:gd name="connsiteX3" fmla="*/ 301039 w 410406"/>
                  <a:gd name="connsiteY3" fmla="*/ 58835 h 104674"/>
                  <a:gd name="connsiteX4" fmla="*/ 401382 w 410406"/>
                  <a:gd name="connsiteY4" fmla="*/ 55947 h 104674"/>
                  <a:gd name="connsiteX5" fmla="*/ 410406 w 410406"/>
                  <a:gd name="connsiteY5" fmla="*/ 55586 h 104674"/>
                  <a:gd name="connsiteX6" fmla="*/ 410406 w 410406"/>
                  <a:gd name="connsiteY6" fmla="*/ 50533 h 104674"/>
                  <a:gd name="connsiteX7" fmla="*/ 409684 w 410406"/>
                  <a:gd name="connsiteY7" fmla="*/ 0 h 104674"/>
                  <a:gd name="connsiteX8" fmla="*/ 23832 w 410406"/>
                  <a:gd name="connsiteY8" fmla="*/ 31041 h 104674"/>
                  <a:gd name="connsiteX9" fmla="*/ 9 w 410406"/>
                  <a:gd name="connsiteY9" fmla="*/ 52337 h 104674"/>
                  <a:gd name="connsiteX10" fmla="*/ 23471 w 410406"/>
                  <a:gd name="connsiteY10" fmla="*/ 82296 h 10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06" h="104674">
                    <a:moveTo>
                      <a:pt x="23471" y="82296"/>
                    </a:moveTo>
                    <a:cubicBezTo>
                      <a:pt x="44405" y="92042"/>
                      <a:pt x="66423" y="97456"/>
                      <a:pt x="88802" y="101426"/>
                    </a:cubicBezTo>
                    <a:cubicBezTo>
                      <a:pt x="95660" y="102509"/>
                      <a:pt x="96743" y="103592"/>
                      <a:pt x="103240" y="104675"/>
                    </a:cubicBezTo>
                    <a:cubicBezTo>
                      <a:pt x="140056" y="81935"/>
                      <a:pt x="208997" y="65692"/>
                      <a:pt x="301039" y="58835"/>
                    </a:cubicBezTo>
                    <a:cubicBezTo>
                      <a:pt x="332442" y="56308"/>
                      <a:pt x="369980" y="57752"/>
                      <a:pt x="401382" y="55947"/>
                    </a:cubicBezTo>
                    <a:cubicBezTo>
                      <a:pt x="404270" y="55586"/>
                      <a:pt x="407518" y="55586"/>
                      <a:pt x="410406" y="55586"/>
                    </a:cubicBezTo>
                    <a:cubicBezTo>
                      <a:pt x="410406" y="53781"/>
                      <a:pt x="410406" y="52337"/>
                      <a:pt x="410406" y="50533"/>
                    </a:cubicBezTo>
                    <a:cubicBezTo>
                      <a:pt x="410045" y="38982"/>
                      <a:pt x="409684" y="16964"/>
                      <a:pt x="409684" y="0"/>
                    </a:cubicBezTo>
                    <a:cubicBezTo>
                      <a:pt x="403909" y="722"/>
                      <a:pt x="84832" y="-3970"/>
                      <a:pt x="23832" y="31041"/>
                    </a:cubicBezTo>
                    <a:cubicBezTo>
                      <a:pt x="12281" y="37539"/>
                      <a:pt x="9" y="37539"/>
                      <a:pt x="9" y="52337"/>
                    </a:cubicBezTo>
                    <a:cubicBezTo>
                      <a:pt x="-352" y="67497"/>
                      <a:pt x="10115" y="75799"/>
                      <a:pt x="23471" y="82296"/>
                    </a:cubicBezTo>
                    <a:close/>
                  </a:path>
                </a:pathLst>
              </a:custGeom>
              <a:solidFill>
                <a:srgbClr val="FFFFFF"/>
              </a:solidFill>
              <a:ln w="3607" cap="flat">
                <a:noFill/>
                <a:prstDash val="solid"/>
                <a:miter/>
              </a:ln>
            </p:spPr>
            <p:txBody>
              <a:bodyPr rtlCol="0" anchor="ctr"/>
              <a:lstStyle/>
              <a:p>
                <a:endParaRPr lang="en-US"/>
              </a:p>
            </p:txBody>
          </p:sp>
          <p:sp>
            <p:nvSpPr>
              <p:cNvPr id="95" name="Freeform 237">
                <a:extLst>
                  <a:ext uri="{FF2B5EF4-FFF2-40B4-BE49-F238E27FC236}">
                    <a16:creationId xmlns:a16="http://schemas.microsoft.com/office/drawing/2014/main" id="{FC392BA7-90CB-B5AB-CD0D-C92E7BA50D66}"/>
                  </a:ext>
                </a:extLst>
              </p:cNvPr>
              <p:cNvSpPr/>
              <p:nvPr/>
            </p:nvSpPr>
            <p:spPr>
              <a:xfrm>
                <a:off x="5975082" y="5324334"/>
                <a:ext cx="351201" cy="54272"/>
              </a:xfrm>
              <a:custGeom>
                <a:avLst/>
                <a:gdLst>
                  <a:gd name="connsiteX0" fmla="*/ 259521 w 351201"/>
                  <a:gd name="connsiteY0" fmla="*/ 0 h 54272"/>
                  <a:gd name="connsiteX1" fmla="*/ 74716 w 351201"/>
                  <a:gd name="connsiteY1" fmla="*/ 47284 h 54272"/>
                  <a:gd name="connsiteX2" fmla="*/ 0 w 351201"/>
                  <a:gd name="connsiteY2" fmla="*/ 52698 h 54272"/>
                  <a:gd name="connsiteX3" fmla="*/ 102870 w 351201"/>
                  <a:gd name="connsiteY3" fmla="*/ 54142 h 54272"/>
                  <a:gd name="connsiteX4" fmla="*/ 323770 w 351201"/>
                  <a:gd name="connsiteY4" fmla="*/ 44758 h 54272"/>
                  <a:gd name="connsiteX5" fmla="*/ 351202 w 351201"/>
                  <a:gd name="connsiteY5" fmla="*/ 41509 h 54272"/>
                  <a:gd name="connsiteX6" fmla="*/ 259521 w 351201"/>
                  <a:gd name="connsiteY6" fmla="*/ 0 h 5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201" h="54272">
                    <a:moveTo>
                      <a:pt x="259521" y="0"/>
                    </a:moveTo>
                    <a:cubicBezTo>
                      <a:pt x="200326" y="23462"/>
                      <a:pt x="139326" y="40065"/>
                      <a:pt x="74716" y="47284"/>
                    </a:cubicBezTo>
                    <a:cubicBezTo>
                      <a:pt x="50172" y="50172"/>
                      <a:pt x="25266" y="51977"/>
                      <a:pt x="0" y="52698"/>
                    </a:cubicBezTo>
                    <a:cubicBezTo>
                      <a:pt x="34290" y="54142"/>
                      <a:pt x="68580" y="54503"/>
                      <a:pt x="102870" y="54142"/>
                    </a:cubicBezTo>
                    <a:cubicBezTo>
                      <a:pt x="176864" y="53420"/>
                      <a:pt x="250498" y="53060"/>
                      <a:pt x="323770" y="44758"/>
                    </a:cubicBezTo>
                    <a:cubicBezTo>
                      <a:pt x="332432" y="43675"/>
                      <a:pt x="341817" y="42953"/>
                      <a:pt x="351202" y="41509"/>
                    </a:cubicBezTo>
                    <a:cubicBezTo>
                      <a:pt x="330989" y="13355"/>
                      <a:pt x="294172" y="4332"/>
                      <a:pt x="259521" y="0"/>
                    </a:cubicBezTo>
                    <a:close/>
                  </a:path>
                </a:pathLst>
              </a:custGeom>
              <a:solidFill>
                <a:srgbClr val="FFFFFF"/>
              </a:solidFill>
              <a:ln w="3607" cap="flat">
                <a:noFill/>
                <a:prstDash val="solid"/>
                <a:miter/>
              </a:ln>
            </p:spPr>
            <p:txBody>
              <a:bodyPr rtlCol="0" anchor="ctr"/>
              <a:lstStyle/>
              <a:p>
                <a:endParaRPr lang="en-US"/>
              </a:p>
            </p:txBody>
          </p:sp>
          <p:sp>
            <p:nvSpPr>
              <p:cNvPr id="96" name="Freeform 238">
                <a:extLst>
                  <a:ext uri="{FF2B5EF4-FFF2-40B4-BE49-F238E27FC236}">
                    <a16:creationId xmlns:a16="http://schemas.microsoft.com/office/drawing/2014/main" id="{90A984A3-486D-AE7F-5CE2-FF8B4D9F58C3}"/>
                  </a:ext>
                </a:extLst>
              </p:cNvPr>
              <p:cNvSpPr/>
              <p:nvPr/>
            </p:nvSpPr>
            <p:spPr>
              <a:xfrm>
                <a:off x="5958839" y="4159557"/>
                <a:ext cx="275041" cy="405125"/>
              </a:xfrm>
              <a:custGeom>
                <a:avLst/>
                <a:gdLst>
                  <a:gd name="connsiteX0" fmla="*/ 207184 w 275041"/>
                  <a:gd name="connsiteY0" fmla="*/ 722 h 405125"/>
                  <a:gd name="connsiteX1" fmla="*/ 206462 w 275041"/>
                  <a:gd name="connsiteY1" fmla="*/ 0 h 405125"/>
                  <a:gd name="connsiteX2" fmla="*/ 233894 w 275041"/>
                  <a:gd name="connsiteY2" fmla="*/ 179030 h 405125"/>
                  <a:gd name="connsiteX3" fmla="*/ 38260 w 275041"/>
                  <a:gd name="connsiteY3" fmla="*/ 341095 h 405125"/>
                  <a:gd name="connsiteX4" fmla="*/ 0 w 275041"/>
                  <a:gd name="connsiteY4" fmla="*/ 335320 h 405125"/>
                  <a:gd name="connsiteX5" fmla="*/ 30320 w 275041"/>
                  <a:gd name="connsiteY5" fmla="*/ 380077 h 405125"/>
                  <a:gd name="connsiteX6" fmla="*/ 72189 w 275041"/>
                  <a:gd name="connsiteY6" fmla="*/ 403178 h 405125"/>
                  <a:gd name="connsiteX7" fmla="*/ 160622 w 275041"/>
                  <a:gd name="connsiteY7" fmla="*/ 373941 h 405125"/>
                  <a:gd name="connsiteX8" fmla="*/ 221983 w 275041"/>
                  <a:gd name="connsiteY8" fmla="*/ 286953 h 405125"/>
                  <a:gd name="connsiteX9" fmla="*/ 275042 w 275041"/>
                  <a:gd name="connsiteY9" fmla="*/ 137160 h 405125"/>
                  <a:gd name="connsiteX10" fmla="*/ 207184 w 275041"/>
                  <a:gd name="connsiteY10" fmla="*/ 722 h 40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041" h="405125">
                    <a:moveTo>
                      <a:pt x="207184" y="722"/>
                    </a:moveTo>
                    <a:cubicBezTo>
                      <a:pt x="206823" y="361"/>
                      <a:pt x="206462" y="361"/>
                      <a:pt x="206462" y="0"/>
                    </a:cubicBezTo>
                    <a:cubicBezTo>
                      <a:pt x="233894" y="52698"/>
                      <a:pt x="245444" y="114059"/>
                      <a:pt x="233894" y="179030"/>
                    </a:cubicBezTo>
                    <a:cubicBezTo>
                      <a:pt x="218012" y="267101"/>
                      <a:pt x="129941" y="346509"/>
                      <a:pt x="38260" y="341095"/>
                    </a:cubicBezTo>
                    <a:cubicBezTo>
                      <a:pt x="25266" y="340373"/>
                      <a:pt x="12272" y="338208"/>
                      <a:pt x="0" y="335320"/>
                    </a:cubicBezTo>
                    <a:cubicBezTo>
                      <a:pt x="8302" y="349397"/>
                      <a:pt x="16603" y="362030"/>
                      <a:pt x="30320" y="380077"/>
                    </a:cubicBezTo>
                    <a:cubicBezTo>
                      <a:pt x="39343" y="391989"/>
                      <a:pt x="58473" y="401012"/>
                      <a:pt x="72189" y="403178"/>
                    </a:cubicBezTo>
                    <a:cubicBezTo>
                      <a:pt x="106479" y="408592"/>
                      <a:pt x="138604" y="403900"/>
                      <a:pt x="160622" y="373941"/>
                    </a:cubicBezTo>
                    <a:cubicBezTo>
                      <a:pt x="181557" y="345426"/>
                      <a:pt x="206823" y="319799"/>
                      <a:pt x="221983" y="286953"/>
                    </a:cubicBezTo>
                    <a:cubicBezTo>
                      <a:pt x="245805" y="235698"/>
                      <a:pt x="270711" y="184805"/>
                      <a:pt x="275042" y="137160"/>
                    </a:cubicBezTo>
                    <a:cubicBezTo>
                      <a:pt x="274681" y="79769"/>
                      <a:pt x="256994" y="35373"/>
                      <a:pt x="207184" y="722"/>
                    </a:cubicBezTo>
                    <a:close/>
                  </a:path>
                </a:pathLst>
              </a:custGeom>
              <a:solidFill>
                <a:srgbClr val="D11C5F"/>
              </a:solidFill>
              <a:ln w="3607" cap="flat">
                <a:noFill/>
                <a:prstDash val="solid"/>
                <a:miter/>
              </a:ln>
            </p:spPr>
            <p:txBody>
              <a:bodyPr rtlCol="0" anchor="ctr"/>
              <a:lstStyle/>
              <a:p>
                <a:endParaRPr lang="en-US"/>
              </a:p>
            </p:txBody>
          </p:sp>
          <p:sp>
            <p:nvSpPr>
              <p:cNvPr id="97" name="Freeform 239">
                <a:extLst>
                  <a:ext uri="{FF2B5EF4-FFF2-40B4-BE49-F238E27FC236}">
                    <a16:creationId xmlns:a16="http://schemas.microsoft.com/office/drawing/2014/main" id="{2D777E9B-A3FD-E6E8-7A58-5C5C465D5370}"/>
                  </a:ext>
                </a:extLst>
              </p:cNvPr>
              <p:cNvSpPr/>
              <p:nvPr/>
            </p:nvSpPr>
            <p:spPr>
              <a:xfrm>
                <a:off x="5630700" y="5301595"/>
                <a:ext cx="833385" cy="579505"/>
              </a:xfrm>
              <a:custGeom>
                <a:avLst/>
                <a:gdLst>
                  <a:gd name="connsiteX0" fmla="*/ 832383 w 833385"/>
                  <a:gd name="connsiteY0" fmla="*/ 22739 h 579505"/>
                  <a:gd name="connsiteX1" fmla="*/ 830217 w 833385"/>
                  <a:gd name="connsiteY1" fmla="*/ 12633 h 579505"/>
                  <a:gd name="connsiteX2" fmla="*/ 813614 w 833385"/>
                  <a:gd name="connsiteY2" fmla="*/ 39704 h 579505"/>
                  <a:gd name="connsiteX3" fmla="*/ 759471 w 833385"/>
                  <a:gd name="connsiteY3" fmla="*/ 369971 h 579505"/>
                  <a:gd name="connsiteX4" fmla="*/ 586938 w 833385"/>
                  <a:gd name="connsiteY4" fmla="*/ 538894 h 579505"/>
                  <a:gd name="connsiteX5" fmla="*/ 251619 w 833385"/>
                  <a:gd name="connsiteY5" fmla="*/ 534563 h 579505"/>
                  <a:gd name="connsiteX6" fmla="*/ 85222 w 833385"/>
                  <a:gd name="connsiteY6" fmla="*/ 366722 h 579505"/>
                  <a:gd name="connsiteX7" fmla="*/ 19529 w 833385"/>
                  <a:gd name="connsiteY7" fmla="*/ 35012 h 579505"/>
                  <a:gd name="connsiteX8" fmla="*/ 10145 w 833385"/>
                  <a:gd name="connsiteY8" fmla="*/ 23462 h 579505"/>
                  <a:gd name="connsiteX9" fmla="*/ 1121 w 833385"/>
                  <a:gd name="connsiteY9" fmla="*/ 0 h 579505"/>
                  <a:gd name="connsiteX10" fmla="*/ 38 w 833385"/>
                  <a:gd name="connsiteY10" fmla="*/ 11911 h 579505"/>
                  <a:gd name="connsiteX11" fmla="*/ 10867 w 833385"/>
                  <a:gd name="connsiteY11" fmla="*/ 155207 h 579505"/>
                  <a:gd name="connsiteX12" fmla="*/ 74393 w 833385"/>
                  <a:gd name="connsiteY12" fmla="*/ 386575 h 579505"/>
                  <a:gd name="connsiteX13" fmla="*/ 119151 w 833385"/>
                  <a:gd name="connsiteY13" fmla="*/ 461290 h 579505"/>
                  <a:gd name="connsiteX14" fmla="*/ 354127 w 833385"/>
                  <a:gd name="connsiteY14" fmla="*/ 576794 h 579505"/>
                  <a:gd name="connsiteX15" fmla="*/ 555897 w 833385"/>
                  <a:gd name="connsiteY15" fmla="*/ 564161 h 579505"/>
                  <a:gd name="connsiteX16" fmla="*/ 740341 w 833385"/>
                  <a:gd name="connsiteY16" fmla="*/ 441078 h 579505"/>
                  <a:gd name="connsiteX17" fmla="*/ 832383 w 833385"/>
                  <a:gd name="connsiteY17" fmla="*/ 22739 h 57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3385" h="579505">
                    <a:moveTo>
                      <a:pt x="832383" y="22739"/>
                    </a:moveTo>
                    <a:cubicBezTo>
                      <a:pt x="832383" y="19130"/>
                      <a:pt x="831661" y="15520"/>
                      <a:pt x="830217" y="12633"/>
                    </a:cubicBezTo>
                    <a:cubicBezTo>
                      <a:pt x="829856" y="22379"/>
                      <a:pt x="824803" y="31763"/>
                      <a:pt x="813614" y="39704"/>
                    </a:cubicBezTo>
                    <a:cubicBezTo>
                      <a:pt x="822276" y="140769"/>
                      <a:pt x="802063" y="283344"/>
                      <a:pt x="759471" y="369971"/>
                    </a:cubicBezTo>
                    <a:cubicBezTo>
                      <a:pt x="718323" y="454072"/>
                      <a:pt x="673205" y="506770"/>
                      <a:pt x="586938" y="538894"/>
                    </a:cubicBezTo>
                    <a:cubicBezTo>
                      <a:pt x="482264" y="577877"/>
                      <a:pt x="354850" y="576794"/>
                      <a:pt x="251619" y="534563"/>
                    </a:cubicBezTo>
                    <a:cubicBezTo>
                      <a:pt x="172932" y="502078"/>
                      <a:pt x="116263" y="447575"/>
                      <a:pt x="85222" y="366722"/>
                    </a:cubicBezTo>
                    <a:cubicBezTo>
                      <a:pt x="55624" y="290201"/>
                      <a:pt x="20612" y="130663"/>
                      <a:pt x="19529" y="35012"/>
                    </a:cubicBezTo>
                    <a:cubicBezTo>
                      <a:pt x="15920" y="31763"/>
                      <a:pt x="13032" y="28154"/>
                      <a:pt x="10145" y="23462"/>
                    </a:cubicBezTo>
                    <a:cubicBezTo>
                      <a:pt x="4731" y="14077"/>
                      <a:pt x="1482" y="6497"/>
                      <a:pt x="1121" y="0"/>
                    </a:cubicBezTo>
                    <a:cubicBezTo>
                      <a:pt x="38" y="3609"/>
                      <a:pt x="399" y="8302"/>
                      <a:pt x="38" y="11911"/>
                    </a:cubicBezTo>
                    <a:cubicBezTo>
                      <a:pt x="-684" y="27432"/>
                      <a:pt x="9062" y="140047"/>
                      <a:pt x="10867" y="155207"/>
                    </a:cubicBezTo>
                    <a:cubicBezTo>
                      <a:pt x="19890" y="235698"/>
                      <a:pt x="41908" y="312580"/>
                      <a:pt x="74393" y="386575"/>
                    </a:cubicBezTo>
                    <a:cubicBezTo>
                      <a:pt x="85944" y="413285"/>
                      <a:pt x="98577" y="440356"/>
                      <a:pt x="119151" y="461290"/>
                    </a:cubicBezTo>
                    <a:cubicBezTo>
                      <a:pt x="182317" y="525539"/>
                      <a:pt x="254506" y="563078"/>
                      <a:pt x="354127" y="576794"/>
                    </a:cubicBezTo>
                    <a:cubicBezTo>
                      <a:pt x="404660" y="583652"/>
                      <a:pt x="516915" y="576794"/>
                      <a:pt x="555897" y="564161"/>
                    </a:cubicBezTo>
                    <a:cubicBezTo>
                      <a:pt x="637471" y="538172"/>
                      <a:pt x="686921" y="510741"/>
                      <a:pt x="740341" y="441078"/>
                    </a:cubicBezTo>
                    <a:cubicBezTo>
                      <a:pt x="820472" y="337125"/>
                      <a:pt x="838158" y="148710"/>
                      <a:pt x="832383" y="22739"/>
                    </a:cubicBezTo>
                    <a:close/>
                  </a:path>
                </a:pathLst>
              </a:custGeom>
              <a:solidFill>
                <a:srgbClr val="000000"/>
              </a:solidFill>
              <a:ln w="3607" cap="flat">
                <a:noFill/>
                <a:prstDash val="solid"/>
                <a:miter/>
              </a:ln>
            </p:spPr>
            <p:txBody>
              <a:bodyPr rtlCol="0" anchor="ctr"/>
              <a:lstStyle/>
              <a:p>
                <a:endParaRPr lang="en-US"/>
              </a:p>
            </p:txBody>
          </p:sp>
          <p:sp>
            <p:nvSpPr>
              <p:cNvPr id="98" name="Freeform 240">
                <a:extLst>
                  <a:ext uri="{FF2B5EF4-FFF2-40B4-BE49-F238E27FC236}">
                    <a16:creationId xmlns:a16="http://schemas.microsoft.com/office/drawing/2014/main" id="{B7B9471B-E6D6-3F56-09C1-677C89619ECD}"/>
                  </a:ext>
                </a:extLst>
              </p:cNvPr>
              <p:cNvSpPr/>
              <p:nvPr/>
            </p:nvSpPr>
            <p:spPr>
              <a:xfrm>
                <a:off x="6442438" y="5310618"/>
                <a:ext cx="2384" cy="13354"/>
              </a:xfrm>
              <a:custGeom>
                <a:avLst/>
                <a:gdLst>
                  <a:gd name="connsiteX0" fmla="*/ 432 w 2384"/>
                  <a:gd name="connsiteY0" fmla="*/ 13355 h 13354"/>
                  <a:gd name="connsiteX1" fmla="*/ 1875 w 2384"/>
                  <a:gd name="connsiteY1" fmla="*/ 0 h 13354"/>
                  <a:gd name="connsiteX2" fmla="*/ 432 w 2384"/>
                  <a:gd name="connsiteY2" fmla="*/ 13355 h 13354"/>
                </a:gdLst>
                <a:ahLst/>
                <a:cxnLst>
                  <a:cxn ang="0">
                    <a:pos x="connsiteX0" y="connsiteY0"/>
                  </a:cxn>
                  <a:cxn ang="0">
                    <a:pos x="connsiteX1" y="connsiteY1"/>
                  </a:cxn>
                  <a:cxn ang="0">
                    <a:pos x="connsiteX2" y="connsiteY2"/>
                  </a:cxn>
                </a:cxnLst>
                <a:rect l="l" t="t" r="r" b="b"/>
                <a:pathLst>
                  <a:path w="2384" h="13354">
                    <a:moveTo>
                      <a:pt x="432" y="13355"/>
                    </a:moveTo>
                    <a:cubicBezTo>
                      <a:pt x="2236" y="9024"/>
                      <a:pt x="2959" y="4692"/>
                      <a:pt x="1875" y="0"/>
                    </a:cubicBezTo>
                    <a:cubicBezTo>
                      <a:pt x="-290" y="3248"/>
                      <a:pt x="-290" y="8302"/>
                      <a:pt x="432" y="13355"/>
                    </a:cubicBezTo>
                    <a:close/>
                  </a:path>
                </a:pathLst>
              </a:custGeom>
              <a:solidFill>
                <a:srgbClr val="000000"/>
              </a:solidFill>
              <a:ln w="3607" cap="flat">
                <a:noFill/>
                <a:prstDash val="solid"/>
                <a:miter/>
              </a:ln>
            </p:spPr>
            <p:txBody>
              <a:bodyPr rtlCol="0" anchor="ctr"/>
              <a:lstStyle/>
              <a:p>
                <a:endParaRPr lang="en-US"/>
              </a:p>
            </p:txBody>
          </p:sp>
          <p:sp>
            <p:nvSpPr>
              <p:cNvPr id="99" name="Freeform 241">
                <a:extLst>
                  <a:ext uri="{FF2B5EF4-FFF2-40B4-BE49-F238E27FC236}">
                    <a16:creationId xmlns:a16="http://schemas.microsoft.com/office/drawing/2014/main" id="{CCBE37F5-B1C3-4BED-A863-C13E7AB3432E}"/>
                  </a:ext>
                </a:extLst>
              </p:cNvPr>
              <p:cNvSpPr/>
              <p:nvPr/>
            </p:nvSpPr>
            <p:spPr>
              <a:xfrm>
                <a:off x="5797577" y="4110084"/>
                <a:ext cx="504570" cy="649044"/>
              </a:xfrm>
              <a:custGeom>
                <a:avLst/>
                <a:gdLst>
                  <a:gd name="connsiteX0" fmla="*/ 250777 w 504570"/>
                  <a:gd name="connsiteY0" fmla="*/ 573208 h 649044"/>
                  <a:gd name="connsiteX1" fmla="*/ 250055 w 504570"/>
                  <a:gd name="connsiteY1" fmla="*/ 572125 h 649044"/>
                  <a:gd name="connsiteX2" fmla="*/ 251499 w 504570"/>
                  <a:gd name="connsiteY2" fmla="*/ 572486 h 649044"/>
                  <a:gd name="connsiteX3" fmla="*/ 255469 w 504570"/>
                  <a:gd name="connsiteY3" fmla="*/ 555882 h 649044"/>
                  <a:gd name="connsiteX4" fmla="*/ 263410 w 504570"/>
                  <a:gd name="connsiteY4" fmla="*/ 559131 h 649044"/>
                  <a:gd name="connsiteX5" fmla="*/ 282540 w 504570"/>
                  <a:gd name="connsiteY5" fmla="*/ 554439 h 649044"/>
                  <a:gd name="connsiteX6" fmla="*/ 311777 w 504570"/>
                  <a:gd name="connsiteY6" fmla="*/ 530255 h 649044"/>
                  <a:gd name="connsiteX7" fmla="*/ 355452 w 504570"/>
                  <a:gd name="connsiteY7" fmla="*/ 539279 h 649044"/>
                  <a:gd name="connsiteX8" fmla="*/ 471316 w 504570"/>
                  <a:gd name="connsiteY8" fmla="*/ 525202 h 649044"/>
                  <a:gd name="connsiteX9" fmla="*/ 296617 w 504570"/>
                  <a:gd name="connsiteY9" fmla="*/ 582954 h 649044"/>
                  <a:gd name="connsiteX10" fmla="*/ 265937 w 504570"/>
                  <a:gd name="connsiteY10" fmla="*/ 568516 h 649044"/>
                  <a:gd name="connsiteX11" fmla="*/ 267741 w 504570"/>
                  <a:gd name="connsiteY11" fmla="*/ 580066 h 649044"/>
                  <a:gd name="connsiteX12" fmla="*/ 280735 w 504570"/>
                  <a:gd name="connsiteY12" fmla="*/ 589090 h 649044"/>
                  <a:gd name="connsiteX13" fmla="*/ 369890 w 504570"/>
                  <a:gd name="connsiteY13" fmla="*/ 617966 h 649044"/>
                  <a:gd name="connsiteX14" fmla="*/ 501996 w 504570"/>
                  <a:gd name="connsiteY14" fmla="*/ 517261 h 649044"/>
                  <a:gd name="connsiteX15" fmla="*/ 487558 w 504570"/>
                  <a:gd name="connsiteY15" fmla="*/ 501379 h 649044"/>
                  <a:gd name="connsiteX16" fmla="*/ 366641 w 504570"/>
                  <a:gd name="connsiteY16" fmla="*/ 530616 h 649044"/>
                  <a:gd name="connsiteX17" fmla="*/ 313581 w 504570"/>
                  <a:gd name="connsiteY17" fmla="*/ 521592 h 649044"/>
                  <a:gd name="connsiteX18" fmla="*/ 313221 w 504570"/>
                  <a:gd name="connsiteY18" fmla="*/ 521592 h 649044"/>
                  <a:gd name="connsiteX19" fmla="*/ 332712 w 504570"/>
                  <a:gd name="connsiteY19" fmla="*/ 442906 h 649044"/>
                  <a:gd name="connsiteX20" fmla="*/ 336321 w 504570"/>
                  <a:gd name="connsiteY20" fmla="*/ 432078 h 649044"/>
                  <a:gd name="connsiteX21" fmla="*/ 448215 w 504570"/>
                  <a:gd name="connsiteY21" fmla="*/ 218397 h 649044"/>
                  <a:gd name="connsiteX22" fmla="*/ 443162 w 504570"/>
                  <a:gd name="connsiteY22" fmla="*/ 120219 h 649044"/>
                  <a:gd name="connsiteX23" fmla="*/ 209268 w 504570"/>
                  <a:gd name="connsiteY23" fmla="*/ 5438 h 649044"/>
                  <a:gd name="connsiteX24" fmla="*/ 120836 w 504570"/>
                  <a:gd name="connsiteY24" fmla="*/ 53083 h 649044"/>
                  <a:gd name="connsiteX25" fmla="*/ 64528 w 504570"/>
                  <a:gd name="connsiteY25" fmla="*/ 191687 h 649044"/>
                  <a:gd name="connsiteX26" fmla="*/ 174978 w 504570"/>
                  <a:gd name="connsiteY26" fmla="*/ 434243 h 649044"/>
                  <a:gd name="connsiteX27" fmla="*/ 174617 w 504570"/>
                  <a:gd name="connsiteY27" fmla="*/ 435687 h 649044"/>
                  <a:gd name="connsiteX28" fmla="*/ 181114 w 504570"/>
                  <a:gd name="connsiteY28" fmla="*/ 491995 h 649044"/>
                  <a:gd name="connsiteX29" fmla="*/ 66332 w 504570"/>
                  <a:gd name="connsiteY29" fmla="*/ 476835 h 649044"/>
                  <a:gd name="connsiteX30" fmla="*/ 7498 w 504570"/>
                  <a:gd name="connsiteY30" fmla="*/ 640705 h 649044"/>
                  <a:gd name="connsiteX31" fmla="*/ 13995 w 504570"/>
                  <a:gd name="connsiteY31" fmla="*/ 647924 h 649044"/>
                  <a:gd name="connsiteX32" fmla="*/ 49368 w 504570"/>
                  <a:gd name="connsiteY32" fmla="*/ 607137 h 649044"/>
                  <a:gd name="connsiteX33" fmla="*/ 182197 w 504570"/>
                  <a:gd name="connsiteY33" fmla="*/ 588007 h 649044"/>
                  <a:gd name="connsiteX34" fmla="*/ 238144 w 504570"/>
                  <a:gd name="connsiteY34" fmla="*/ 586924 h 649044"/>
                  <a:gd name="connsiteX35" fmla="*/ 250777 w 504570"/>
                  <a:gd name="connsiteY35" fmla="*/ 580788 h 649044"/>
                  <a:gd name="connsiteX36" fmla="*/ 251138 w 504570"/>
                  <a:gd name="connsiteY36" fmla="*/ 575013 h 649044"/>
                  <a:gd name="connsiteX37" fmla="*/ 250777 w 504570"/>
                  <a:gd name="connsiteY37" fmla="*/ 573208 h 649044"/>
                  <a:gd name="connsiteX38" fmla="*/ 142493 w 504570"/>
                  <a:gd name="connsiteY38" fmla="*/ 350504 h 649044"/>
                  <a:gd name="connsiteX39" fmla="*/ 82214 w 504570"/>
                  <a:gd name="connsiteY39" fmla="*/ 175083 h 649044"/>
                  <a:gd name="connsiteX40" fmla="*/ 125167 w 504570"/>
                  <a:gd name="connsiteY40" fmla="*/ 72935 h 649044"/>
                  <a:gd name="connsiteX41" fmla="*/ 368807 w 504570"/>
                  <a:gd name="connsiteY41" fmla="*/ 50556 h 649044"/>
                  <a:gd name="connsiteX42" fmla="*/ 436304 w 504570"/>
                  <a:gd name="connsiteY42" fmla="*/ 186634 h 649044"/>
                  <a:gd name="connsiteX43" fmla="*/ 383244 w 504570"/>
                  <a:gd name="connsiteY43" fmla="*/ 336427 h 649044"/>
                  <a:gd name="connsiteX44" fmla="*/ 321883 w 504570"/>
                  <a:gd name="connsiteY44" fmla="*/ 423415 h 649044"/>
                  <a:gd name="connsiteX45" fmla="*/ 233451 w 504570"/>
                  <a:gd name="connsiteY45" fmla="*/ 452652 h 649044"/>
                  <a:gd name="connsiteX46" fmla="*/ 191581 w 504570"/>
                  <a:gd name="connsiteY46" fmla="*/ 429551 h 649044"/>
                  <a:gd name="connsiteX47" fmla="*/ 142493 w 504570"/>
                  <a:gd name="connsiteY47" fmla="*/ 350504 h 649044"/>
                  <a:gd name="connsiteX48" fmla="*/ 233812 w 504570"/>
                  <a:gd name="connsiteY48" fmla="*/ 571403 h 649044"/>
                  <a:gd name="connsiteX49" fmla="*/ 183640 w 504570"/>
                  <a:gd name="connsiteY49" fmla="*/ 573208 h 649044"/>
                  <a:gd name="connsiteX50" fmla="*/ 28794 w 504570"/>
                  <a:gd name="connsiteY50" fmla="*/ 606054 h 649044"/>
                  <a:gd name="connsiteX51" fmla="*/ 19048 w 504570"/>
                  <a:gd name="connsiteY51" fmla="*/ 590534 h 649044"/>
                  <a:gd name="connsiteX52" fmla="*/ 46120 w 504570"/>
                  <a:gd name="connsiteY52" fmla="*/ 507877 h 649044"/>
                  <a:gd name="connsiteX53" fmla="*/ 134191 w 504570"/>
                  <a:gd name="connsiteY53" fmla="*/ 481888 h 649044"/>
                  <a:gd name="connsiteX54" fmla="*/ 190498 w 504570"/>
                  <a:gd name="connsiteY54" fmla="*/ 514735 h 649044"/>
                  <a:gd name="connsiteX55" fmla="*/ 191221 w 504570"/>
                  <a:gd name="connsiteY55" fmla="*/ 516178 h 649044"/>
                  <a:gd name="connsiteX56" fmla="*/ 193386 w 504570"/>
                  <a:gd name="connsiteY56" fmla="*/ 517983 h 649044"/>
                  <a:gd name="connsiteX57" fmla="*/ 214321 w 504570"/>
                  <a:gd name="connsiteY57" fmla="*/ 543249 h 649044"/>
                  <a:gd name="connsiteX58" fmla="*/ 242836 w 504570"/>
                  <a:gd name="connsiteY58" fmla="*/ 568877 h 649044"/>
                  <a:gd name="connsiteX59" fmla="*/ 233812 w 504570"/>
                  <a:gd name="connsiteY59" fmla="*/ 571403 h 649044"/>
                  <a:gd name="connsiteX60" fmla="*/ 242114 w 504570"/>
                  <a:gd name="connsiteY60" fmla="*/ 550107 h 649044"/>
                  <a:gd name="connsiteX61" fmla="*/ 237061 w 504570"/>
                  <a:gd name="connsiteY61" fmla="*/ 545415 h 649044"/>
                  <a:gd name="connsiteX62" fmla="*/ 207463 w 504570"/>
                  <a:gd name="connsiteY62" fmla="*/ 512930 h 649044"/>
                  <a:gd name="connsiteX63" fmla="*/ 207102 w 504570"/>
                  <a:gd name="connsiteY63" fmla="*/ 509321 h 649044"/>
                  <a:gd name="connsiteX64" fmla="*/ 192303 w 504570"/>
                  <a:gd name="connsiteY64" fmla="*/ 453012 h 649044"/>
                  <a:gd name="connsiteX65" fmla="*/ 320800 w 504570"/>
                  <a:gd name="connsiteY65" fmla="*/ 452652 h 649044"/>
                  <a:gd name="connsiteX66" fmla="*/ 300227 w 504570"/>
                  <a:gd name="connsiteY66" fmla="*/ 526285 h 649044"/>
                  <a:gd name="connsiteX67" fmla="*/ 298783 w 504570"/>
                  <a:gd name="connsiteY67" fmla="*/ 527368 h 649044"/>
                  <a:gd name="connsiteX68" fmla="*/ 277848 w 504570"/>
                  <a:gd name="connsiteY68" fmla="*/ 546137 h 649044"/>
                  <a:gd name="connsiteX69" fmla="*/ 244641 w 504570"/>
                  <a:gd name="connsiteY69" fmla="*/ 549386 h 649044"/>
                  <a:gd name="connsiteX70" fmla="*/ 242114 w 504570"/>
                  <a:gd name="connsiteY70" fmla="*/ 550107 h 64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04570" h="649044">
                    <a:moveTo>
                      <a:pt x="250777" y="573208"/>
                    </a:moveTo>
                    <a:cubicBezTo>
                      <a:pt x="250777" y="572847"/>
                      <a:pt x="250416" y="572486"/>
                      <a:pt x="250055" y="572125"/>
                    </a:cubicBezTo>
                    <a:cubicBezTo>
                      <a:pt x="250416" y="572125"/>
                      <a:pt x="250777" y="572486"/>
                      <a:pt x="251499" y="572486"/>
                    </a:cubicBezTo>
                    <a:cubicBezTo>
                      <a:pt x="252220" y="564545"/>
                      <a:pt x="253664" y="557687"/>
                      <a:pt x="255469" y="555882"/>
                    </a:cubicBezTo>
                    <a:cubicBezTo>
                      <a:pt x="258718" y="552273"/>
                      <a:pt x="261605" y="554078"/>
                      <a:pt x="263410" y="559131"/>
                    </a:cubicBezTo>
                    <a:cubicBezTo>
                      <a:pt x="269907" y="558409"/>
                      <a:pt x="276043" y="556965"/>
                      <a:pt x="282540" y="554439"/>
                    </a:cubicBezTo>
                    <a:cubicBezTo>
                      <a:pt x="294091" y="549747"/>
                      <a:pt x="303836" y="540001"/>
                      <a:pt x="311777" y="530255"/>
                    </a:cubicBezTo>
                    <a:cubicBezTo>
                      <a:pt x="327298" y="528451"/>
                      <a:pt x="341736" y="532782"/>
                      <a:pt x="355452" y="539279"/>
                    </a:cubicBezTo>
                    <a:cubicBezTo>
                      <a:pt x="382161" y="551551"/>
                      <a:pt x="432694" y="547581"/>
                      <a:pt x="471316" y="525202"/>
                    </a:cubicBezTo>
                    <a:cubicBezTo>
                      <a:pt x="431611" y="598114"/>
                      <a:pt x="361588" y="619048"/>
                      <a:pt x="296617" y="582954"/>
                    </a:cubicBezTo>
                    <a:cubicBezTo>
                      <a:pt x="294091" y="581510"/>
                      <a:pt x="276404" y="573208"/>
                      <a:pt x="265937" y="568516"/>
                    </a:cubicBezTo>
                    <a:cubicBezTo>
                      <a:pt x="266658" y="572125"/>
                      <a:pt x="267020" y="576096"/>
                      <a:pt x="267741" y="580066"/>
                    </a:cubicBezTo>
                    <a:cubicBezTo>
                      <a:pt x="273877" y="584037"/>
                      <a:pt x="280014" y="587646"/>
                      <a:pt x="280735" y="589090"/>
                    </a:cubicBezTo>
                    <a:cubicBezTo>
                      <a:pt x="290842" y="604250"/>
                      <a:pt x="351842" y="623380"/>
                      <a:pt x="369890" y="617966"/>
                    </a:cubicBezTo>
                    <a:cubicBezTo>
                      <a:pt x="426919" y="601001"/>
                      <a:pt x="467345" y="563101"/>
                      <a:pt x="501996" y="517261"/>
                    </a:cubicBezTo>
                    <a:cubicBezTo>
                      <a:pt x="509576" y="507155"/>
                      <a:pt x="499108" y="494883"/>
                      <a:pt x="487558" y="501379"/>
                    </a:cubicBezTo>
                    <a:cubicBezTo>
                      <a:pt x="449659" y="523397"/>
                      <a:pt x="411759" y="543611"/>
                      <a:pt x="366641" y="530616"/>
                    </a:cubicBezTo>
                    <a:cubicBezTo>
                      <a:pt x="350037" y="522675"/>
                      <a:pt x="331990" y="519427"/>
                      <a:pt x="313581" y="521592"/>
                    </a:cubicBezTo>
                    <a:cubicBezTo>
                      <a:pt x="313581" y="521592"/>
                      <a:pt x="313581" y="521592"/>
                      <a:pt x="313221" y="521592"/>
                    </a:cubicBezTo>
                    <a:cubicBezTo>
                      <a:pt x="330907" y="497770"/>
                      <a:pt x="341375" y="460593"/>
                      <a:pt x="332712" y="442906"/>
                    </a:cubicBezTo>
                    <a:cubicBezTo>
                      <a:pt x="335600" y="451930"/>
                      <a:pt x="328741" y="440741"/>
                      <a:pt x="336321" y="432078"/>
                    </a:cubicBezTo>
                    <a:cubicBezTo>
                      <a:pt x="390824" y="369995"/>
                      <a:pt x="425475" y="297444"/>
                      <a:pt x="448215" y="218397"/>
                    </a:cubicBezTo>
                    <a:cubicBezTo>
                      <a:pt x="455795" y="191326"/>
                      <a:pt x="451824" y="146568"/>
                      <a:pt x="443162" y="120219"/>
                    </a:cubicBezTo>
                    <a:cubicBezTo>
                      <a:pt x="411399" y="26012"/>
                      <a:pt x="281818" y="-15858"/>
                      <a:pt x="209268" y="5438"/>
                    </a:cubicBezTo>
                    <a:cubicBezTo>
                      <a:pt x="176061" y="15184"/>
                      <a:pt x="148268" y="33231"/>
                      <a:pt x="120836" y="53083"/>
                    </a:cubicBezTo>
                    <a:cubicBezTo>
                      <a:pt x="74995" y="86651"/>
                      <a:pt x="59114" y="137906"/>
                      <a:pt x="64528" y="191687"/>
                    </a:cubicBezTo>
                    <a:cubicBezTo>
                      <a:pt x="71386" y="261710"/>
                      <a:pt x="141771" y="388403"/>
                      <a:pt x="174978" y="434243"/>
                    </a:cubicBezTo>
                    <a:cubicBezTo>
                      <a:pt x="174978" y="434604"/>
                      <a:pt x="174617" y="434965"/>
                      <a:pt x="174617" y="435687"/>
                    </a:cubicBezTo>
                    <a:cubicBezTo>
                      <a:pt x="174978" y="453374"/>
                      <a:pt x="175700" y="473587"/>
                      <a:pt x="181114" y="491995"/>
                    </a:cubicBezTo>
                    <a:cubicBezTo>
                      <a:pt x="145741" y="468894"/>
                      <a:pt x="97374" y="460231"/>
                      <a:pt x="66332" y="476835"/>
                    </a:cubicBezTo>
                    <a:cubicBezTo>
                      <a:pt x="13995" y="504628"/>
                      <a:pt x="-14519" y="584397"/>
                      <a:pt x="7498" y="640705"/>
                    </a:cubicBezTo>
                    <a:cubicBezTo>
                      <a:pt x="8942" y="644315"/>
                      <a:pt x="12190" y="651895"/>
                      <a:pt x="13995" y="647924"/>
                    </a:cubicBezTo>
                    <a:cubicBezTo>
                      <a:pt x="23380" y="630960"/>
                      <a:pt x="39261" y="616161"/>
                      <a:pt x="49368" y="607137"/>
                    </a:cubicBezTo>
                    <a:cubicBezTo>
                      <a:pt x="89794" y="570682"/>
                      <a:pt x="134912" y="570682"/>
                      <a:pt x="182197" y="588007"/>
                    </a:cubicBezTo>
                    <a:cubicBezTo>
                      <a:pt x="201688" y="595226"/>
                      <a:pt x="219735" y="592699"/>
                      <a:pt x="238144" y="586924"/>
                    </a:cubicBezTo>
                    <a:cubicBezTo>
                      <a:pt x="242114" y="585480"/>
                      <a:pt x="248611" y="584758"/>
                      <a:pt x="250777" y="580788"/>
                    </a:cubicBezTo>
                    <a:cubicBezTo>
                      <a:pt x="250777" y="578983"/>
                      <a:pt x="251138" y="576818"/>
                      <a:pt x="251138" y="575013"/>
                    </a:cubicBezTo>
                    <a:cubicBezTo>
                      <a:pt x="251138" y="574652"/>
                      <a:pt x="250777" y="573930"/>
                      <a:pt x="250777" y="573208"/>
                    </a:cubicBezTo>
                    <a:close/>
                    <a:moveTo>
                      <a:pt x="142493" y="350504"/>
                    </a:moveTo>
                    <a:cubicBezTo>
                      <a:pt x="113256" y="295279"/>
                      <a:pt x="82936" y="238971"/>
                      <a:pt x="82214" y="175083"/>
                    </a:cubicBezTo>
                    <a:cubicBezTo>
                      <a:pt x="81853" y="140793"/>
                      <a:pt x="100984" y="96036"/>
                      <a:pt x="125167" y="72935"/>
                    </a:cubicBezTo>
                    <a:cubicBezTo>
                      <a:pt x="199161" y="2550"/>
                      <a:pt x="283984" y="-8639"/>
                      <a:pt x="368807" y="50556"/>
                    </a:cubicBezTo>
                    <a:cubicBezTo>
                      <a:pt x="418256" y="85207"/>
                      <a:pt x="435943" y="129604"/>
                      <a:pt x="436304" y="186634"/>
                    </a:cubicBezTo>
                    <a:cubicBezTo>
                      <a:pt x="431972" y="234278"/>
                      <a:pt x="407067" y="285172"/>
                      <a:pt x="383244" y="336427"/>
                    </a:cubicBezTo>
                    <a:cubicBezTo>
                      <a:pt x="368085" y="369273"/>
                      <a:pt x="343179" y="394900"/>
                      <a:pt x="321883" y="423415"/>
                    </a:cubicBezTo>
                    <a:cubicBezTo>
                      <a:pt x="299866" y="453374"/>
                      <a:pt x="267741" y="458066"/>
                      <a:pt x="233451" y="452652"/>
                    </a:cubicBezTo>
                    <a:cubicBezTo>
                      <a:pt x="219735" y="450486"/>
                      <a:pt x="200605" y="441462"/>
                      <a:pt x="191581" y="429551"/>
                    </a:cubicBezTo>
                    <a:cubicBezTo>
                      <a:pt x="168120" y="398870"/>
                      <a:pt x="160179" y="384072"/>
                      <a:pt x="142493" y="350504"/>
                    </a:cubicBezTo>
                    <a:close/>
                    <a:moveTo>
                      <a:pt x="233812" y="571403"/>
                    </a:moveTo>
                    <a:cubicBezTo>
                      <a:pt x="217209" y="581149"/>
                      <a:pt x="200244" y="578983"/>
                      <a:pt x="183640" y="573208"/>
                    </a:cubicBezTo>
                    <a:cubicBezTo>
                      <a:pt x="130581" y="554078"/>
                      <a:pt x="72108" y="565989"/>
                      <a:pt x="28794" y="606054"/>
                    </a:cubicBezTo>
                    <a:cubicBezTo>
                      <a:pt x="19048" y="615078"/>
                      <a:pt x="19771" y="606776"/>
                      <a:pt x="19048" y="590534"/>
                    </a:cubicBezTo>
                    <a:cubicBezTo>
                      <a:pt x="17605" y="559853"/>
                      <a:pt x="21214" y="529534"/>
                      <a:pt x="46120" y="507877"/>
                    </a:cubicBezTo>
                    <a:cubicBezTo>
                      <a:pt x="73191" y="484054"/>
                      <a:pt x="97013" y="477918"/>
                      <a:pt x="134191" y="481888"/>
                    </a:cubicBezTo>
                    <a:cubicBezTo>
                      <a:pt x="155126" y="484054"/>
                      <a:pt x="175339" y="499936"/>
                      <a:pt x="190498" y="514735"/>
                    </a:cubicBezTo>
                    <a:cubicBezTo>
                      <a:pt x="190859" y="515096"/>
                      <a:pt x="190859" y="515817"/>
                      <a:pt x="191221" y="516178"/>
                    </a:cubicBezTo>
                    <a:cubicBezTo>
                      <a:pt x="191581" y="516900"/>
                      <a:pt x="192664" y="517622"/>
                      <a:pt x="193386" y="517983"/>
                    </a:cubicBezTo>
                    <a:cubicBezTo>
                      <a:pt x="205659" y="530616"/>
                      <a:pt x="213599" y="541806"/>
                      <a:pt x="214321" y="543249"/>
                    </a:cubicBezTo>
                    <a:cubicBezTo>
                      <a:pt x="222262" y="555161"/>
                      <a:pt x="231286" y="562019"/>
                      <a:pt x="242836" y="568877"/>
                    </a:cubicBezTo>
                    <a:cubicBezTo>
                      <a:pt x="239949" y="568516"/>
                      <a:pt x="236339" y="569960"/>
                      <a:pt x="233812" y="571403"/>
                    </a:cubicBezTo>
                    <a:close/>
                    <a:moveTo>
                      <a:pt x="242114" y="550107"/>
                    </a:moveTo>
                    <a:cubicBezTo>
                      <a:pt x="240309" y="548664"/>
                      <a:pt x="238505" y="547220"/>
                      <a:pt x="237061" y="545415"/>
                    </a:cubicBezTo>
                    <a:cubicBezTo>
                      <a:pt x="233451" y="541445"/>
                      <a:pt x="221540" y="526646"/>
                      <a:pt x="207463" y="512930"/>
                    </a:cubicBezTo>
                    <a:cubicBezTo>
                      <a:pt x="207824" y="511847"/>
                      <a:pt x="207824" y="510764"/>
                      <a:pt x="207102" y="509321"/>
                    </a:cubicBezTo>
                    <a:cubicBezTo>
                      <a:pt x="196996" y="494161"/>
                      <a:pt x="193386" y="472865"/>
                      <a:pt x="192303" y="453012"/>
                    </a:cubicBezTo>
                    <a:cubicBezTo>
                      <a:pt x="234534" y="479001"/>
                      <a:pt x="275682" y="473226"/>
                      <a:pt x="320800" y="452652"/>
                    </a:cubicBezTo>
                    <a:cubicBezTo>
                      <a:pt x="322244" y="465285"/>
                      <a:pt x="316469" y="500297"/>
                      <a:pt x="300227" y="526285"/>
                    </a:cubicBezTo>
                    <a:cubicBezTo>
                      <a:pt x="299505" y="526646"/>
                      <a:pt x="299144" y="527007"/>
                      <a:pt x="298783" y="527368"/>
                    </a:cubicBezTo>
                    <a:cubicBezTo>
                      <a:pt x="293008" y="534948"/>
                      <a:pt x="285789" y="541084"/>
                      <a:pt x="277848" y="546137"/>
                    </a:cubicBezTo>
                    <a:cubicBezTo>
                      <a:pt x="268463" y="551912"/>
                      <a:pt x="255108" y="549747"/>
                      <a:pt x="244641" y="549386"/>
                    </a:cubicBezTo>
                    <a:cubicBezTo>
                      <a:pt x="243558" y="549747"/>
                      <a:pt x="242836" y="549747"/>
                      <a:pt x="242114" y="550107"/>
                    </a:cubicBezTo>
                    <a:close/>
                  </a:path>
                </a:pathLst>
              </a:custGeom>
              <a:solidFill>
                <a:srgbClr val="000000"/>
              </a:solidFill>
              <a:ln w="3607" cap="flat">
                <a:noFill/>
                <a:prstDash val="solid"/>
                <a:miter/>
              </a:ln>
            </p:spPr>
            <p:txBody>
              <a:bodyPr rtlCol="0" anchor="ctr"/>
              <a:lstStyle/>
              <a:p>
                <a:endParaRPr lang="en-US"/>
              </a:p>
            </p:txBody>
          </p:sp>
          <p:sp>
            <p:nvSpPr>
              <p:cNvPr id="100" name="Freeform 242">
                <a:extLst>
                  <a:ext uri="{FF2B5EF4-FFF2-40B4-BE49-F238E27FC236}">
                    <a16:creationId xmlns:a16="http://schemas.microsoft.com/office/drawing/2014/main" id="{6140A570-3177-6337-D992-04A2369BEE8D}"/>
                  </a:ext>
                </a:extLst>
              </p:cNvPr>
              <p:cNvSpPr/>
              <p:nvPr/>
            </p:nvSpPr>
            <p:spPr>
              <a:xfrm>
                <a:off x="5632137" y="4664794"/>
                <a:ext cx="834564" cy="727121"/>
              </a:xfrm>
              <a:custGeom>
                <a:avLst/>
                <a:gdLst>
                  <a:gd name="connsiteX0" fmla="*/ 18453 w 834564"/>
                  <a:gd name="connsiteY0" fmla="*/ 671812 h 727121"/>
                  <a:gd name="connsiteX1" fmla="*/ 56714 w 834564"/>
                  <a:gd name="connsiteY1" fmla="*/ 688777 h 727121"/>
                  <a:gd name="connsiteX2" fmla="*/ 286276 w 834564"/>
                  <a:gd name="connsiteY2" fmla="*/ 722706 h 727121"/>
                  <a:gd name="connsiteX3" fmla="*/ 614016 w 834564"/>
                  <a:gd name="connsiteY3" fmla="*/ 719819 h 727121"/>
                  <a:gd name="connsiteX4" fmla="*/ 811094 w 834564"/>
                  <a:gd name="connsiteY4" fmla="*/ 677227 h 727121"/>
                  <a:gd name="connsiteX5" fmla="*/ 812177 w 834564"/>
                  <a:gd name="connsiteY5" fmla="*/ 676505 h 727121"/>
                  <a:gd name="connsiteX6" fmla="*/ 828780 w 834564"/>
                  <a:gd name="connsiteY6" fmla="*/ 649434 h 727121"/>
                  <a:gd name="connsiteX7" fmla="*/ 800626 w 834564"/>
                  <a:gd name="connsiteY7" fmla="*/ 608286 h 727121"/>
                  <a:gd name="connsiteX8" fmla="*/ 447620 w 834564"/>
                  <a:gd name="connsiteY8" fmla="*/ 575440 h 727121"/>
                  <a:gd name="connsiteX9" fmla="*/ 441845 w 834564"/>
                  <a:gd name="connsiteY9" fmla="*/ 429256 h 727121"/>
                  <a:gd name="connsiteX10" fmla="*/ 439318 w 834564"/>
                  <a:gd name="connsiteY10" fmla="*/ 374031 h 727121"/>
                  <a:gd name="connsiteX11" fmla="*/ 445815 w 834564"/>
                  <a:gd name="connsiteY11" fmla="*/ 339741 h 727121"/>
                  <a:gd name="connsiteX12" fmla="*/ 462418 w 834564"/>
                  <a:gd name="connsiteY12" fmla="*/ 289208 h 727121"/>
                  <a:gd name="connsiteX13" fmla="*/ 472886 w 834564"/>
                  <a:gd name="connsiteY13" fmla="*/ 257445 h 727121"/>
                  <a:gd name="connsiteX14" fmla="*/ 473608 w 834564"/>
                  <a:gd name="connsiteY14" fmla="*/ 257806 h 727121"/>
                  <a:gd name="connsiteX15" fmla="*/ 521614 w 834564"/>
                  <a:gd name="connsiteY15" fmla="*/ 241924 h 727121"/>
                  <a:gd name="connsiteX16" fmla="*/ 549407 w 834564"/>
                  <a:gd name="connsiteY16" fmla="*/ 284516 h 727121"/>
                  <a:gd name="connsiteX17" fmla="*/ 716165 w 834564"/>
                  <a:gd name="connsiteY17" fmla="*/ 390274 h 727121"/>
                  <a:gd name="connsiteX18" fmla="*/ 834194 w 834564"/>
                  <a:gd name="connsiteY18" fmla="*/ 350569 h 727121"/>
                  <a:gd name="connsiteX19" fmla="*/ 764532 w 834564"/>
                  <a:gd name="connsiteY19" fmla="*/ 317723 h 727121"/>
                  <a:gd name="connsiteX20" fmla="*/ 649750 w 834564"/>
                  <a:gd name="connsiteY20" fmla="*/ 217380 h 727121"/>
                  <a:gd name="connsiteX21" fmla="*/ 589111 w 834564"/>
                  <a:gd name="connsiteY21" fmla="*/ 172261 h 727121"/>
                  <a:gd name="connsiteX22" fmla="*/ 474691 w 834564"/>
                  <a:gd name="connsiteY22" fmla="*/ 225321 h 727121"/>
                  <a:gd name="connsiteX23" fmla="*/ 458448 w 834564"/>
                  <a:gd name="connsiteY23" fmla="*/ 257084 h 727121"/>
                  <a:gd name="connsiteX24" fmla="*/ 436070 w 834564"/>
                  <a:gd name="connsiteY24" fmla="*/ 323859 h 727121"/>
                  <a:gd name="connsiteX25" fmla="*/ 432460 w 834564"/>
                  <a:gd name="connsiteY25" fmla="*/ 294622 h 727121"/>
                  <a:gd name="connsiteX26" fmla="*/ 432821 w 834564"/>
                  <a:gd name="connsiteY26" fmla="*/ 175510 h 727121"/>
                  <a:gd name="connsiteX27" fmla="*/ 434265 w 834564"/>
                  <a:gd name="connsiteY27" fmla="*/ 85634 h 727121"/>
                  <a:gd name="connsiteX28" fmla="*/ 433543 w 834564"/>
                  <a:gd name="connsiteY28" fmla="*/ 26078 h 727121"/>
                  <a:gd name="connsiteX29" fmla="*/ 431738 w 834564"/>
                  <a:gd name="connsiteY29" fmla="*/ 14527 h 727121"/>
                  <a:gd name="connsiteX30" fmla="*/ 429211 w 834564"/>
                  <a:gd name="connsiteY30" fmla="*/ 5143 h 727121"/>
                  <a:gd name="connsiteX31" fmla="*/ 421270 w 834564"/>
                  <a:gd name="connsiteY31" fmla="*/ 1894 h 727121"/>
                  <a:gd name="connsiteX32" fmla="*/ 417300 w 834564"/>
                  <a:gd name="connsiteY32" fmla="*/ 18498 h 727121"/>
                  <a:gd name="connsiteX33" fmla="*/ 416939 w 834564"/>
                  <a:gd name="connsiteY33" fmla="*/ 21024 h 727121"/>
                  <a:gd name="connsiteX34" fmla="*/ 416578 w 834564"/>
                  <a:gd name="connsiteY34" fmla="*/ 26800 h 727121"/>
                  <a:gd name="connsiteX35" fmla="*/ 415134 w 834564"/>
                  <a:gd name="connsiteY35" fmla="*/ 65421 h 727121"/>
                  <a:gd name="connsiteX36" fmla="*/ 412608 w 834564"/>
                  <a:gd name="connsiteY36" fmla="*/ 134723 h 727121"/>
                  <a:gd name="connsiteX37" fmla="*/ 391312 w 834564"/>
                  <a:gd name="connsiteY37" fmla="*/ 121007 h 727121"/>
                  <a:gd name="connsiteX38" fmla="*/ 251625 w 834564"/>
                  <a:gd name="connsiteY38" fmla="*/ 104042 h 727121"/>
                  <a:gd name="connsiteX39" fmla="*/ 188821 w 834564"/>
                  <a:gd name="connsiteY39" fmla="*/ 226042 h 727121"/>
                  <a:gd name="connsiteX40" fmla="*/ 115187 w 834564"/>
                  <a:gd name="connsiteY40" fmla="*/ 352013 h 727121"/>
                  <a:gd name="connsiteX41" fmla="*/ 16288 w 834564"/>
                  <a:gd name="connsiteY41" fmla="*/ 414096 h 727121"/>
                  <a:gd name="connsiteX42" fmla="*/ 193152 w 834564"/>
                  <a:gd name="connsiteY42" fmla="*/ 354901 h 727121"/>
                  <a:gd name="connsiteX43" fmla="*/ 309738 w 834564"/>
                  <a:gd name="connsiteY43" fmla="*/ 200415 h 727121"/>
                  <a:gd name="connsiteX44" fmla="*/ 384454 w 834564"/>
                  <a:gd name="connsiteY44" fmla="*/ 143385 h 727121"/>
                  <a:gd name="connsiteX45" fmla="*/ 394921 w 834564"/>
                  <a:gd name="connsiteY45" fmla="*/ 140137 h 727121"/>
                  <a:gd name="connsiteX46" fmla="*/ 411164 w 834564"/>
                  <a:gd name="connsiteY46" fmla="*/ 151687 h 727121"/>
                  <a:gd name="connsiteX47" fmla="*/ 412608 w 834564"/>
                  <a:gd name="connsiteY47" fmla="*/ 152048 h 727121"/>
                  <a:gd name="connsiteX48" fmla="*/ 418744 w 834564"/>
                  <a:gd name="connsiteY48" fmla="*/ 319167 h 727121"/>
                  <a:gd name="connsiteX49" fmla="*/ 423075 w 834564"/>
                  <a:gd name="connsiteY49" fmla="*/ 377640 h 727121"/>
                  <a:gd name="connsiteX50" fmla="*/ 422714 w 834564"/>
                  <a:gd name="connsiteY50" fmla="*/ 378362 h 727121"/>
                  <a:gd name="connsiteX51" fmla="*/ 423075 w 834564"/>
                  <a:gd name="connsiteY51" fmla="*/ 379806 h 727121"/>
                  <a:gd name="connsiteX52" fmla="*/ 427768 w 834564"/>
                  <a:gd name="connsiteY52" fmla="*/ 508303 h 727121"/>
                  <a:gd name="connsiteX53" fmla="*/ 423075 w 834564"/>
                  <a:gd name="connsiteY53" fmla="*/ 512996 h 727121"/>
                  <a:gd name="connsiteX54" fmla="*/ 410803 w 834564"/>
                  <a:gd name="connsiteY54" fmla="*/ 509386 h 727121"/>
                  <a:gd name="connsiteX55" fmla="*/ 397809 w 834564"/>
                  <a:gd name="connsiteY55" fmla="*/ 473291 h 727121"/>
                  <a:gd name="connsiteX56" fmla="*/ 373986 w 834564"/>
                  <a:gd name="connsiteY56" fmla="*/ 447664 h 727121"/>
                  <a:gd name="connsiteX57" fmla="*/ 252347 w 834564"/>
                  <a:gd name="connsiteY57" fmla="*/ 422398 h 727121"/>
                  <a:gd name="connsiteX58" fmla="*/ 249460 w 834564"/>
                  <a:gd name="connsiteY58" fmla="*/ 445860 h 727121"/>
                  <a:gd name="connsiteX59" fmla="*/ 313708 w 834564"/>
                  <a:gd name="connsiteY59" fmla="*/ 508664 h 727121"/>
                  <a:gd name="connsiteX60" fmla="*/ 395282 w 834564"/>
                  <a:gd name="connsiteY60" fmla="*/ 524907 h 727121"/>
                  <a:gd name="connsiteX61" fmla="*/ 401780 w 834564"/>
                  <a:gd name="connsiteY61" fmla="*/ 520215 h 727121"/>
                  <a:gd name="connsiteX62" fmla="*/ 408999 w 834564"/>
                  <a:gd name="connsiteY62" fmla="*/ 524546 h 727121"/>
                  <a:gd name="connsiteX63" fmla="*/ 427768 w 834564"/>
                  <a:gd name="connsiteY63" fmla="*/ 525268 h 727121"/>
                  <a:gd name="connsiteX64" fmla="*/ 428489 w 834564"/>
                  <a:gd name="connsiteY64" fmla="*/ 575078 h 727121"/>
                  <a:gd name="connsiteX65" fmla="*/ 25672 w 834564"/>
                  <a:gd name="connsiteY65" fmla="*/ 609730 h 727121"/>
                  <a:gd name="connsiteX66" fmla="*/ 45 w 834564"/>
                  <a:gd name="connsiteY66" fmla="*/ 637883 h 727121"/>
                  <a:gd name="connsiteX67" fmla="*/ 9069 w 834564"/>
                  <a:gd name="connsiteY67" fmla="*/ 661345 h 727121"/>
                  <a:gd name="connsiteX68" fmla="*/ 18453 w 834564"/>
                  <a:gd name="connsiteY68" fmla="*/ 671812 h 727121"/>
                  <a:gd name="connsiteX69" fmla="*/ 519448 w 834564"/>
                  <a:gd name="connsiteY69" fmla="*/ 201137 h 727121"/>
                  <a:gd name="connsiteX70" fmla="*/ 617987 w 834564"/>
                  <a:gd name="connsiteY70" fmla="*/ 208356 h 727121"/>
                  <a:gd name="connsiteX71" fmla="*/ 752259 w 834564"/>
                  <a:gd name="connsiteY71" fmla="*/ 327108 h 727121"/>
                  <a:gd name="connsiteX72" fmla="*/ 779691 w 834564"/>
                  <a:gd name="connsiteY72" fmla="*/ 344433 h 727121"/>
                  <a:gd name="connsiteX73" fmla="*/ 800626 w 834564"/>
                  <a:gd name="connsiteY73" fmla="*/ 357427 h 727121"/>
                  <a:gd name="connsiteX74" fmla="*/ 780413 w 834564"/>
                  <a:gd name="connsiteY74" fmla="*/ 362842 h 727121"/>
                  <a:gd name="connsiteX75" fmla="*/ 729880 w 834564"/>
                  <a:gd name="connsiteY75" fmla="*/ 379445 h 727121"/>
                  <a:gd name="connsiteX76" fmla="*/ 613295 w 834564"/>
                  <a:gd name="connsiteY76" fmla="*/ 332522 h 727121"/>
                  <a:gd name="connsiteX77" fmla="*/ 516561 w 834564"/>
                  <a:gd name="connsiteY77" fmla="*/ 222072 h 727121"/>
                  <a:gd name="connsiteX78" fmla="*/ 519448 w 834564"/>
                  <a:gd name="connsiteY78" fmla="*/ 201137 h 727121"/>
                  <a:gd name="connsiteX79" fmla="*/ 369294 w 834564"/>
                  <a:gd name="connsiteY79" fmla="*/ 129308 h 727121"/>
                  <a:gd name="connsiteX80" fmla="*/ 234300 w 834564"/>
                  <a:gd name="connsiteY80" fmla="*/ 288847 h 727121"/>
                  <a:gd name="connsiteX81" fmla="*/ 117714 w 834564"/>
                  <a:gd name="connsiteY81" fmla="*/ 388108 h 727121"/>
                  <a:gd name="connsiteX82" fmla="*/ 86311 w 834564"/>
                  <a:gd name="connsiteY82" fmla="*/ 392800 h 727121"/>
                  <a:gd name="connsiteX83" fmla="*/ 219501 w 834564"/>
                  <a:gd name="connsiteY83" fmla="*/ 190309 h 727121"/>
                  <a:gd name="connsiteX84" fmla="*/ 263537 w 834564"/>
                  <a:gd name="connsiteY84" fmla="*/ 115954 h 727121"/>
                  <a:gd name="connsiteX85" fmla="*/ 349442 w 834564"/>
                  <a:gd name="connsiteY85" fmla="*/ 110178 h 727121"/>
                  <a:gd name="connsiteX86" fmla="*/ 369294 w 834564"/>
                  <a:gd name="connsiteY86" fmla="*/ 129308 h 727121"/>
                  <a:gd name="connsiteX87" fmla="*/ 394921 w 834564"/>
                  <a:gd name="connsiteY87" fmla="*/ 506138 h 727121"/>
                  <a:gd name="connsiteX88" fmla="*/ 388063 w 834564"/>
                  <a:gd name="connsiteY88" fmla="*/ 510108 h 727121"/>
                  <a:gd name="connsiteX89" fmla="*/ 342945 w 834564"/>
                  <a:gd name="connsiteY89" fmla="*/ 509025 h 727121"/>
                  <a:gd name="connsiteX90" fmla="*/ 284472 w 834564"/>
                  <a:gd name="connsiteY90" fmla="*/ 456688 h 727121"/>
                  <a:gd name="connsiteX91" fmla="*/ 269312 w 834564"/>
                  <a:gd name="connsiteY91" fmla="*/ 432504 h 727121"/>
                  <a:gd name="connsiteX92" fmla="*/ 368933 w 834564"/>
                  <a:gd name="connsiteY92" fmla="*/ 459937 h 727121"/>
                  <a:gd name="connsiteX93" fmla="*/ 381566 w 834564"/>
                  <a:gd name="connsiteY93" fmla="*/ 476179 h 727121"/>
                  <a:gd name="connsiteX94" fmla="*/ 394921 w 834564"/>
                  <a:gd name="connsiteY94" fmla="*/ 506138 h 727121"/>
                  <a:gd name="connsiteX95" fmla="*/ 448341 w 834564"/>
                  <a:gd name="connsiteY95" fmla="*/ 586268 h 727121"/>
                  <a:gd name="connsiteX96" fmla="*/ 551211 w 834564"/>
                  <a:gd name="connsiteY96" fmla="*/ 585907 h 727121"/>
                  <a:gd name="connsiteX97" fmla="*/ 725910 w 834564"/>
                  <a:gd name="connsiteY97" fmla="*/ 600706 h 727121"/>
                  <a:gd name="connsiteX98" fmla="*/ 791603 w 834564"/>
                  <a:gd name="connsiteY98" fmla="*/ 619114 h 727121"/>
                  <a:gd name="connsiteX99" fmla="*/ 811816 w 834564"/>
                  <a:gd name="connsiteY99" fmla="*/ 645824 h 727121"/>
                  <a:gd name="connsiteX100" fmla="*/ 810372 w 834564"/>
                  <a:gd name="connsiteY100" fmla="*/ 659179 h 727121"/>
                  <a:gd name="connsiteX101" fmla="*/ 799543 w 834564"/>
                  <a:gd name="connsiteY101" fmla="*/ 671452 h 727121"/>
                  <a:gd name="connsiteX102" fmla="*/ 712194 w 834564"/>
                  <a:gd name="connsiteY102" fmla="*/ 698884 h 727121"/>
                  <a:gd name="connsiteX103" fmla="*/ 604993 w 834564"/>
                  <a:gd name="connsiteY103" fmla="*/ 651960 h 727121"/>
                  <a:gd name="connsiteX104" fmla="*/ 450146 w 834564"/>
                  <a:gd name="connsiteY104" fmla="*/ 641132 h 727121"/>
                  <a:gd name="connsiteX105" fmla="*/ 449785 w 834564"/>
                  <a:gd name="connsiteY105" fmla="*/ 634996 h 727121"/>
                  <a:gd name="connsiteX106" fmla="*/ 448341 w 834564"/>
                  <a:gd name="connsiteY106" fmla="*/ 586268 h 727121"/>
                  <a:gd name="connsiteX107" fmla="*/ 448341 w 834564"/>
                  <a:gd name="connsiteY107" fmla="*/ 586268 h 727121"/>
                  <a:gd name="connsiteX108" fmla="*/ 451951 w 834564"/>
                  <a:gd name="connsiteY108" fmla="*/ 654487 h 727121"/>
                  <a:gd name="connsiteX109" fmla="*/ 451951 w 834564"/>
                  <a:gd name="connsiteY109" fmla="*/ 653765 h 727121"/>
                  <a:gd name="connsiteX110" fmla="*/ 573230 w 834564"/>
                  <a:gd name="connsiteY110" fmla="*/ 656292 h 727121"/>
                  <a:gd name="connsiteX111" fmla="*/ 694869 w 834564"/>
                  <a:gd name="connsiteY111" fmla="*/ 701410 h 727121"/>
                  <a:gd name="connsiteX112" fmla="*/ 667437 w 834564"/>
                  <a:gd name="connsiteY112" fmla="*/ 704659 h 727121"/>
                  <a:gd name="connsiteX113" fmla="*/ 446537 w 834564"/>
                  <a:gd name="connsiteY113" fmla="*/ 714043 h 727121"/>
                  <a:gd name="connsiteX114" fmla="*/ 140093 w 834564"/>
                  <a:gd name="connsiteY114" fmla="*/ 693469 h 727121"/>
                  <a:gd name="connsiteX115" fmla="*/ 274365 w 834564"/>
                  <a:gd name="connsiteY115" fmla="*/ 659540 h 727121"/>
                  <a:gd name="connsiteX116" fmla="*/ 395643 w 834564"/>
                  <a:gd name="connsiteY116" fmla="*/ 652321 h 727121"/>
                  <a:gd name="connsiteX117" fmla="*/ 429933 w 834564"/>
                  <a:gd name="connsiteY117" fmla="*/ 654848 h 727121"/>
                  <a:gd name="connsiteX118" fmla="*/ 410803 w 834564"/>
                  <a:gd name="connsiteY118" fmla="*/ 660262 h 727121"/>
                  <a:gd name="connsiteX119" fmla="*/ 399614 w 834564"/>
                  <a:gd name="connsiteY119" fmla="*/ 665677 h 727121"/>
                  <a:gd name="connsiteX120" fmla="*/ 407916 w 834564"/>
                  <a:gd name="connsiteY120" fmla="*/ 677588 h 727121"/>
                  <a:gd name="connsiteX121" fmla="*/ 421632 w 834564"/>
                  <a:gd name="connsiteY121" fmla="*/ 681197 h 727121"/>
                  <a:gd name="connsiteX122" fmla="*/ 451951 w 834564"/>
                  <a:gd name="connsiteY122" fmla="*/ 654487 h 727121"/>
                  <a:gd name="connsiteX123" fmla="*/ 42637 w 834564"/>
                  <a:gd name="connsiteY123" fmla="*/ 617670 h 727121"/>
                  <a:gd name="connsiteX124" fmla="*/ 428489 w 834564"/>
                  <a:gd name="connsiteY124" fmla="*/ 586629 h 727121"/>
                  <a:gd name="connsiteX125" fmla="*/ 429211 w 834564"/>
                  <a:gd name="connsiteY125" fmla="*/ 637162 h 727121"/>
                  <a:gd name="connsiteX126" fmla="*/ 429211 w 834564"/>
                  <a:gd name="connsiteY126" fmla="*/ 642215 h 727121"/>
                  <a:gd name="connsiteX127" fmla="*/ 420188 w 834564"/>
                  <a:gd name="connsiteY127" fmla="*/ 642576 h 727121"/>
                  <a:gd name="connsiteX128" fmla="*/ 319844 w 834564"/>
                  <a:gd name="connsiteY128" fmla="*/ 645463 h 727121"/>
                  <a:gd name="connsiteX129" fmla="*/ 122045 w 834564"/>
                  <a:gd name="connsiteY129" fmla="*/ 691304 h 727121"/>
                  <a:gd name="connsiteX130" fmla="*/ 107607 w 834564"/>
                  <a:gd name="connsiteY130" fmla="*/ 688055 h 727121"/>
                  <a:gd name="connsiteX131" fmla="*/ 42276 w 834564"/>
                  <a:gd name="connsiteY131" fmla="*/ 668925 h 727121"/>
                  <a:gd name="connsiteX132" fmla="*/ 18453 w 834564"/>
                  <a:gd name="connsiteY132" fmla="*/ 638606 h 727121"/>
                  <a:gd name="connsiteX133" fmla="*/ 42637 w 834564"/>
                  <a:gd name="connsiteY133" fmla="*/ 617670 h 72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834564" h="727121">
                    <a:moveTo>
                      <a:pt x="18453" y="671812"/>
                    </a:moveTo>
                    <a:cubicBezTo>
                      <a:pt x="29282" y="681558"/>
                      <a:pt x="42998" y="685167"/>
                      <a:pt x="56714" y="688777"/>
                    </a:cubicBezTo>
                    <a:cubicBezTo>
                      <a:pt x="131791" y="708629"/>
                      <a:pt x="209034" y="718375"/>
                      <a:pt x="286276" y="722706"/>
                    </a:cubicBezTo>
                    <a:cubicBezTo>
                      <a:pt x="395282" y="728842"/>
                      <a:pt x="505010" y="729203"/>
                      <a:pt x="614016" y="719819"/>
                    </a:cubicBezTo>
                    <a:cubicBezTo>
                      <a:pt x="676460" y="714404"/>
                      <a:pt x="756951" y="715126"/>
                      <a:pt x="811094" y="677227"/>
                    </a:cubicBezTo>
                    <a:cubicBezTo>
                      <a:pt x="811455" y="676866"/>
                      <a:pt x="811816" y="676866"/>
                      <a:pt x="812177" y="676505"/>
                    </a:cubicBezTo>
                    <a:cubicBezTo>
                      <a:pt x="823366" y="668564"/>
                      <a:pt x="828419" y="659179"/>
                      <a:pt x="828780" y="649434"/>
                    </a:cubicBezTo>
                    <a:cubicBezTo>
                      <a:pt x="829141" y="634996"/>
                      <a:pt x="818313" y="620197"/>
                      <a:pt x="800626" y="608286"/>
                    </a:cubicBezTo>
                    <a:cubicBezTo>
                      <a:pt x="742875" y="570026"/>
                      <a:pt x="530277" y="577966"/>
                      <a:pt x="447620" y="575440"/>
                    </a:cubicBezTo>
                    <a:cubicBezTo>
                      <a:pt x="445454" y="524185"/>
                      <a:pt x="443289" y="472208"/>
                      <a:pt x="441845" y="429256"/>
                    </a:cubicBezTo>
                    <a:cubicBezTo>
                      <a:pt x="441122" y="401463"/>
                      <a:pt x="440401" y="401824"/>
                      <a:pt x="439318" y="374031"/>
                    </a:cubicBezTo>
                    <a:cubicBezTo>
                      <a:pt x="443289" y="362842"/>
                      <a:pt x="444010" y="351291"/>
                      <a:pt x="445815" y="339741"/>
                    </a:cubicBezTo>
                    <a:cubicBezTo>
                      <a:pt x="447981" y="323137"/>
                      <a:pt x="457004" y="305451"/>
                      <a:pt x="462418" y="289208"/>
                    </a:cubicBezTo>
                    <a:cubicBezTo>
                      <a:pt x="464584" y="282350"/>
                      <a:pt x="468194" y="270078"/>
                      <a:pt x="472886" y="257445"/>
                    </a:cubicBezTo>
                    <a:cubicBezTo>
                      <a:pt x="473247" y="257806"/>
                      <a:pt x="473247" y="257806"/>
                      <a:pt x="473608" y="257806"/>
                    </a:cubicBezTo>
                    <a:cubicBezTo>
                      <a:pt x="492016" y="225682"/>
                      <a:pt x="491655" y="220267"/>
                      <a:pt x="521614" y="241924"/>
                    </a:cubicBezTo>
                    <a:cubicBezTo>
                      <a:pt x="534969" y="251670"/>
                      <a:pt x="540022" y="272244"/>
                      <a:pt x="549407" y="284516"/>
                    </a:cubicBezTo>
                    <a:cubicBezTo>
                      <a:pt x="591999" y="340102"/>
                      <a:pt x="640727" y="385220"/>
                      <a:pt x="716165" y="390274"/>
                    </a:cubicBezTo>
                    <a:cubicBezTo>
                      <a:pt x="777165" y="394605"/>
                      <a:pt x="839969" y="347682"/>
                      <a:pt x="834194" y="350569"/>
                    </a:cubicBezTo>
                    <a:cubicBezTo>
                      <a:pt x="828058" y="353818"/>
                      <a:pt x="798460" y="344794"/>
                      <a:pt x="764532" y="317723"/>
                    </a:cubicBezTo>
                    <a:cubicBezTo>
                      <a:pt x="724827" y="285960"/>
                      <a:pt x="683319" y="256362"/>
                      <a:pt x="649750" y="217380"/>
                    </a:cubicBezTo>
                    <a:cubicBezTo>
                      <a:pt x="632786" y="197888"/>
                      <a:pt x="612573" y="183090"/>
                      <a:pt x="589111" y="172261"/>
                    </a:cubicBezTo>
                    <a:cubicBezTo>
                      <a:pt x="553377" y="155297"/>
                      <a:pt x="496348" y="187421"/>
                      <a:pt x="474691" y="225321"/>
                    </a:cubicBezTo>
                    <a:cubicBezTo>
                      <a:pt x="469637" y="233983"/>
                      <a:pt x="463501" y="248421"/>
                      <a:pt x="458448" y="257084"/>
                    </a:cubicBezTo>
                    <a:cubicBezTo>
                      <a:pt x="446537" y="276936"/>
                      <a:pt x="441122" y="300398"/>
                      <a:pt x="436070" y="323859"/>
                    </a:cubicBezTo>
                    <a:cubicBezTo>
                      <a:pt x="434987" y="314114"/>
                      <a:pt x="433904" y="304368"/>
                      <a:pt x="432460" y="294622"/>
                    </a:cubicBezTo>
                    <a:cubicBezTo>
                      <a:pt x="426324" y="254197"/>
                      <a:pt x="430655" y="215214"/>
                      <a:pt x="432821" y="175510"/>
                    </a:cubicBezTo>
                    <a:cubicBezTo>
                      <a:pt x="434626" y="145551"/>
                      <a:pt x="425963" y="115232"/>
                      <a:pt x="434265" y="85634"/>
                    </a:cubicBezTo>
                    <a:cubicBezTo>
                      <a:pt x="435347" y="81664"/>
                      <a:pt x="435708" y="49900"/>
                      <a:pt x="433543" y="26078"/>
                    </a:cubicBezTo>
                    <a:cubicBezTo>
                      <a:pt x="433182" y="21746"/>
                      <a:pt x="432460" y="17776"/>
                      <a:pt x="431738" y="14527"/>
                    </a:cubicBezTo>
                    <a:cubicBezTo>
                      <a:pt x="431016" y="10918"/>
                      <a:pt x="430294" y="7669"/>
                      <a:pt x="429211" y="5143"/>
                    </a:cubicBezTo>
                    <a:cubicBezTo>
                      <a:pt x="427046" y="89"/>
                      <a:pt x="424519" y="-1715"/>
                      <a:pt x="421270" y="1894"/>
                    </a:cubicBezTo>
                    <a:cubicBezTo>
                      <a:pt x="419466" y="4060"/>
                      <a:pt x="418022" y="10557"/>
                      <a:pt x="417300" y="18498"/>
                    </a:cubicBezTo>
                    <a:cubicBezTo>
                      <a:pt x="417300" y="19219"/>
                      <a:pt x="417300" y="19942"/>
                      <a:pt x="416939" y="21024"/>
                    </a:cubicBezTo>
                    <a:cubicBezTo>
                      <a:pt x="416939" y="22829"/>
                      <a:pt x="416578" y="24634"/>
                      <a:pt x="416578" y="26800"/>
                    </a:cubicBezTo>
                    <a:cubicBezTo>
                      <a:pt x="415495" y="42681"/>
                      <a:pt x="415495" y="60728"/>
                      <a:pt x="415134" y="65421"/>
                    </a:cubicBezTo>
                    <a:cubicBezTo>
                      <a:pt x="414051" y="83468"/>
                      <a:pt x="412608" y="112705"/>
                      <a:pt x="412608" y="134723"/>
                    </a:cubicBezTo>
                    <a:cubicBezTo>
                      <a:pt x="405750" y="129670"/>
                      <a:pt x="399253" y="124255"/>
                      <a:pt x="391312" y="121007"/>
                    </a:cubicBezTo>
                    <a:cubicBezTo>
                      <a:pt x="364963" y="84190"/>
                      <a:pt x="285915" y="74084"/>
                      <a:pt x="251625" y="104042"/>
                    </a:cubicBezTo>
                    <a:cubicBezTo>
                      <a:pt x="214087" y="136889"/>
                      <a:pt x="204702" y="182729"/>
                      <a:pt x="188821" y="226042"/>
                    </a:cubicBezTo>
                    <a:cubicBezTo>
                      <a:pt x="172217" y="272244"/>
                      <a:pt x="152726" y="318084"/>
                      <a:pt x="115187" y="352013"/>
                    </a:cubicBezTo>
                    <a:cubicBezTo>
                      <a:pt x="86311" y="378362"/>
                      <a:pt x="53826" y="400019"/>
                      <a:pt x="16288" y="414096"/>
                    </a:cubicBezTo>
                    <a:cubicBezTo>
                      <a:pt x="81980" y="413735"/>
                      <a:pt x="144785" y="403628"/>
                      <a:pt x="193152" y="354901"/>
                    </a:cubicBezTo>
                    <a:cubicBezTo>
                      <a:pt x="238992" y="308700"/>
                      <a:pt x="274726" y="254918"/>
                      <a:pt x="309738" y="200415"/>
                    </a:cubicBezTo>
                    <a:cubicBezTo>
                      <a:pt x="327424" y="172983"/>
                      <a:pt x="346554" y="145551"/>
                      <a:pt x="384454" y="143385"/>
                    </a:cubicBezTo>
                    <a:cubicBezTo>
                      <a:pt x="388424" y="143025"/>
                      <a:pt x="392395" y="142303"/>
                      <a:pt x="394921" y="140137"/>
                    </a:cubicBezTo>
                    <a:cubicBezTo>
                      <a:pt x="400336" y="144468"/>
                      <a:pt x="405389" y="148800"/>
                      <a:pt x="411164" y="151687"/>
                    </a:cubicBezTo>
                    <a:cubicBezTo>
                      <a:pt x="411525" y="152048"/>
                      <a:pt x="411886" y="152048"/>
                      <a:pt x="412608" y="152048"/>
                    </a:cubicBezTo>
                    <a:cubicBezTo>
                      <a:pt x="414774" y="207634"/>
                      <a:pt x="413330" y="262859"/>
                      <a:pt x="418744" y="319167"/>
                    </a:cubicBezTo>
                    <a:cubicBezTo>
                      <a:pt x="420549" y="338658"/>
                      <a:pt x="421993" y="358149"/>
                      <a:pt x="423075" y="377640"/>
                    </a:cubicBezTo>
                    <a:cubicBezTo>
                      <a:pt x="423075" y="378001"/>
                      <a:pt x="423075" y="378001"/>
                      <a:pt x="422714" y="378362"/>
                    </a:cubicBezTo>
                    <a:cubicBezTo>
                      <a:pt x="422353" y="379084"/>
                      <a:pt x="422714" y="379445"/>
                      <a:pt x="423075" y="379806"/>
                    </a:cubicBezTo>
                    <a:cubicBezTo>
                      <a:pt x="426324" y="435753"/>
                      <a:pt x="427046" y="451995"/>
                      <a:pt x="427768" y="508303"/>
                    </a:cubicBezTo>
                    <a:cubicBezTo>
                      <a:pt x="425963" y="508303"/>
                      <a:pt x="424519" y="513717"/>
                      <a:pt x="423075" y="512996"/>
                    </a:cubicBezTo>
                    <a:cubicBezTo>
                      <a:pt x="418383" y="511552"/>
                      <a:pt x="414774" y="512635"/>
                      <a:pt x="410803" y="509386"/>
                    </a:cubicBezTo>
                    <a:cubicBezTo>
                      <a:pt x="414413" y="495309"/>
                      <a:pt x="405389" y="484842"/>
                      <a:pt x="397809" y="473291"/>
                    </a:cubicBezTo>
                    <a:cubicBezTo>
                      <a:pt x="391673" y="463546"/>
                      <a:pt x="384454" y="453078"/>
                      <a:pt x="373986" y="447664"/>
                    </a:cubicBezTo>
                    <a:cubicBezTo>
                      <a:pt x="342945" y="421676"/>
                      <a:pt x="282667" y="407599"/>
                      <a:pt x="252347" y="422398"/>
                    </a:cubicBezTo>
                    <a:cubicBezTo>
                      <a:pt x="239714" y="428534"/>
                      <a:pt x="240075" y="436836"/>
                      <a:pt x="249460" y="445860"/>
                    </a:cubicBezTo>
                    <a:cubicBezTo>
                      <a:pt x="270756" y="466794"/>
                      <a:pt x="290968" y="489173"/>
                      <a:pt x="313708" y="508664"/>
                    </a:cubicBezTo>
                    <a:cubicBezTo>
                      <a:pt x="343306" y="534292"/>
                      <a:pt x="373626" y="538984"/>
                      <a:pt x="395282" y="524907"/>
                    </a:cubicBezTo>
                    <a:cubicBezTo>
                      <a:pt x="397448" y="523463"/>
                      <a:pt x="399975" y="522019"/>
                      <a:pt x="401780" y="520215"/>
                    </a:cubicBezTo>
                    <a:cubicBezTo>
                      <a:pt x="403945" y="522019"/>
                      <a:pt x="406472" y="523463"/>
                      <a:pt x="408999" y="524546"/>
                    </a:cubicBezTo>
                    <a:cubicBezTo>
                      <a:pt x="414774" y="526351"/>
                      <a:pt x="421632" y="525629"/>
                      <a:pt x="427768" y="525268"/>
                    </a:cubicBezTo>
                    <a:cubicBezTo>
                      <a:pt x="427768" y="538984"/>
                      <a:pt x="428128" y="554144"/>
                      <a:pt x="428489" y="575078"/>
                    </a:cubicBezTo>
                    <a:cubicBezTo>
                      <a:pt x="424519" y="574357"/>
                      <a:pt x="94252" y="576883"/>
                      <a:pt x="25672" y="609730"/>
                    </a:cubicBezTo>
                    <a:cubicBezTo>
                      <a:pt x="7264" y="618392"/>
                      <a:pt x="-677" y="626333"/>
                      <a:pt x="45" y="637883"/>
                    </a:cubicBezTo>
                    <a:cubicBezTo>
                      <a:pt x="406" y="644381"/>
                      <a:pt x="3654" y="651960"/>
                      <a:pt x="9069" y="661345"/>
                    </a:cubicBezTo>
                    <a:cubicBezTo>
                      <a:pt x="11595" y="664594"/>
                      <a:pt x="14844" y="668564"/>
                      <a:pt x="18453" y="671812"/>
                    </a:cubicBezTo>
                    <a:close/>
                    <a:moveTo>
                      <a:pt x="519448" y="201137"/>
                    </a:moveTo>
                    <a:cubicBezTo>
                      <a:pt x="545436" y="173344"/>
                      <a:pt x="585141" y="174066"/>
                      <a:pt x="617987" y="208356"/>
                    </a:cubicBezTo>
                    <a:cubicBezTo>
                      <a:pt x="659496" y="251670"/>
                      <a:pt x="704253" y="291374"/>
                      <a:pt x="752259" y="327108"/>
                    </a:cubicBezTo>
                    <a:cubicBezTo>
                      <a:pt x="760922" y="333605"/>
                      <a:pt x="770668" y="338658"/>
                      <a:pt x="779691" y="344433"/>
                    </a:cubicBezTo>
                    <a:cubicBezTo>
                      <a:pt x="785466" y="348043"/>
                      <a:pt x="801348" y="347682"/>
                      <a:pt x="800626" y="357427"/>
                    </a:cubicBezTo>
                    <a:cubicBezTo>
                      <a:pt x="800626" y="357427"/>
                      <a:pt x="785827" y="359954"/>
                      <a:pt x="780413" y="362842"/>
                    </a:cubicBezTo>
                    <a:cubicBezTo>
                      <a:pt x="764893" y="371143"/>
                      <a:pt x="747567" y="378362"/>
                      <a:pt x="729880" y="379445"/>
                    </a:cubicBezTo>
                    <a:cubicBezTo>
                      <a:pt x="686206" y="375836"/>
                      <a:pt x="646502" y="362481"/>
                      <a:pt x="613295" y="332522"/>
                    </a:cubicBezTo>
                    <a:cubicBezTo>
                      <a:pt x="576478" y="299676"/>
                      <a:pt x="556265" y="252392"/>
                      <a:pt x="516561" y="222072"/>
                    </a:cubicBezTo>
                    <a:cubicBezTo>
                      <a:pt x="508259" y="215575"/>
                      <a:pt x="512951" y="207995"/>
                      <a:pt x="519448" y="201137"/>
                    </a:cubicBezTo>
                    <a:close/>
                    <a:moveTo>
                      <a:pt x="369294" y="129308"/>
                    </a:moveTo>
                    <a:cubicBezTo>
                      <a:pt x="317679" y="127865"/>
                      <a:pt x="275448" y="236871"/>
                      <a:pt x="234300" y="288847"/>
                    </a:cubicBezTo>
                    <a:cubicBezTo>
                      <a:pt x="201815" y="329995"/>
                      <a:pt x="170773" y="371143"/>
                      <a:pt x="117714" y="388108"/>
                    </a:cubicBezTo>
                    <a:cubicBezTo>
                      <a:pt x="109051" y="390995"/>
                      <a:pt x="100749" y="400741"/>
                      <a:pt x="86311" y="392800"/>
                    </a:cubicBezTo>
                    <a:cubicBezTo>
                      <a:pt x="165359" y="347682"/>
                      <a:pt x="191347" y="265747"/>
                      <a:pt x="219501" y="190309"/>
                    </a:cubicBezTo>
                    <a:cubicBezTo>
                      <a:pt x="229607" y="162877"/>
                      <a:pt x="241158" y="135806"/>
                      <a:pt x="263537" y="115954"/>
                    </a:cubicBezTo>
                    <a:cubicBezTo>
                      <a:pt x="286998" y="95018"/>
                      <a:pt x="327063" y="92492"/>
                      <a:pt x="349442" y="110178"/>
                    </a:cubicBezTo>
                    <a:cubicBezTo>
                      <a:pt x="357022" y="115954"/>
                      <a:pt x="379040" y="121368"/>
                      <a:pt x="369294" y="129308"/>
                    </a:cubicBezTo>
                    <a:close/>
                    <a:moveTo>
                      <a:pt x="394921" y="506138"/>
                    </a:moveTo>
                    <a:cubicBezTo>
                      <a:pt x="392395" y="506860"/>
                      <a:pt x="389868" y="508664"/>
                      <a:pt x="388063" y="510108"/>
                    </a:cubicBezTo>
                    <a:cubicBezTo>
                      <a:pt x="372542" y="523824"/>
                      <a:pt x="358105" y="516605"/>
                      <a:pt x="342945" y="509025"/>
                    </a:cubicBezTo>
                    <a:cubicBezTo>
                      <a:pt x="318400" y="497114"/>
                      <a:pt x="301075" y="477623"/>
                      <a:pt x="284472" y="456688"/>
                    </a:cubicBezTo>
                    <a:cubicBezTo>
                      <a:pt x="280140" y="451274"/>
                      <a:pt x="262454" y="437918"/>
                      <a:pt x="269312" y="432504"/>
                    </a:cubicBezTo>
                    <a:cubicBezTo>
                      <a:pt x="288442" y="417705"/>
                      <a:pt x="335365" y="439001"/>
                      <a:pt x="368933" y="459937"/>
                    </a:cubicBezTo>
                    <a:cubicBezTo>
                      <a:pt x="373986" y="464629"/>
                      <a:pt x="377957" y="470765"/>
                      <a:pt x="381566" y="476179"/>
                    </a:cubicBezTo>
                    <a:cubicBezTo>
                      <a:pt x="386620" y="484842"/>
                      <a:pt x="397087" y="496031"/>
                      <a:pt x="394921" y="506138"/>
                    </a:cubicBezTo>
                    <a:close/>
                    <a:moveTo>
                      <a:pt x="448341" y="586268"/>
                    </a:moveTo>
                    <a:cubicBezTo>
                      <a:pt x="473247" y="588795"/>
                      <a:pt x="514034" y="584463"/>
                      <a:pt x="551211" y="585907"/>
                    </a:cubicBezTo>
                    <a:cubicBezTo>
                      <a:pt x="625567" y="588434"/>
                      <a:pt x="702448" y="596014"/>
                      <a:pt x="725910" y="600706"/>
                    </a:cubicBezTo>
                    <a:cubicBezTo>
                      <a:pt x="747567" y="605037"/>
                      <a:pt x="772833" y="606120"/>
                      <a:pt x="791603" y="619114"/>
                    </a:cubicBezTo>
                    <a:cubicBezTo>
                      <a:pt x="803514" y="627055"/>
                      <a:pt x="810372" y="636439"/>
                      <a:pt x="811816" y="645824"/>
                    </a:cubicBezTo>
                    <a:cubicBezTo>
                      <a:pt x="812537" y="650517"/>
                      <a:pt x="812177" y="654848"/>
                      <a:pt x="810372" y="659179"/>
                    </a:cubicBezTo>
                    <a:cubicBezTo>
                      <a:pt x="808206" y="663872"/>
                      <a:pt x="804958" y="667842"/>
                      <a:pt x="799543" y="671452"/>
                    </a:cubicBezTo>
                    <a:cubicBezTo>
                      <a:pt x="776443" y="686972"/>
                      <a:pt x="743597" y="694552"/>
                      <a:pt x="712194" y="698884"/>
                    </a:cubicBezTo>
                    <a:cubicBezTo>
                      <a:pt x="688371" y="663150"/>
                      <a:pt x="644336" y="658096"/>
                      <a:pt x="604993" y="651960"/>
                    </a:cubicBezTo>
                    <a:cubicBezTo>
                      <a:pt x="558070" y="644381"/>
                      <a:pt x="497791" y="638606"/>
                      <a:pt x="450146" y="641132"/>
                    </a:cubicBezTo>
                    <a:cubicBezTo>
                      <a:pt x="450146" y="638966"/>
                      <a:pt x="449785" y="637162"/>
                      <a:pt x="449785" y="634996"/>
                    </a:cubicBezTo>
                    <a:cubicBezTo>
                      <a:pt x="449785" y="622002"/>
                      <a:pt x="449064" y="601789"/>
                      <a:pt x="448341" y="586268"/>
                    </a:cubicBezTo>
                    <a:cubicBezTo>
                      <a:pt x="448341" y="586268"/>
                      <a:pt x="448341" y="586268"/>
                      <a:pt x="448341" y="586268"/>
                    </a:cubicBezTo>
                    <a:close/>
                    <a:moveTo>
                      <a:pt x="451951" y="654487"/>
                    </a:moveTo>
                    <a:cubicBezTo>
                      <a:pt x="451951" y="654126"/>
                      <a:pt x="451951" y="654126"/>
                      <a:pt x="451951" y="653765"/>
                    </a:cubicBezTo>
                    <a:cubicBezTo>
                      <a:pt x="488407" y="652682"/>
                      <a:pt x="536413" y="653043"/>
                      <a:pt x="573230" y="656292"/>
                    </a:cubicBezTo>
                    <a:cubicBezTo>
                      <a:pt x="614739" y="660262"/>
                      <a:pt x="668158" y="664594"/>
                      <a:pt x="694869" y="701410"/>
                    </a:cubicBezTo>
                    <a:cubicBezTo>
                      <a:pt x="685123" y="702493"/>
                      <a:pt x="676100" y="703576"/>
                      <a:pt x="667437" y="704659"/>
                    </a:cubicBezTo>
                    <a:cubicBezTo>
                      <a:pt x="594164" y="712961"/>
                      <a:pt x="520170" y="713321"/>
                      <a:pt x="446537" y="714043"/>
                    </a:cubicBezTo>
                    <a:cubicBezTo>
                      <a:pt x="343667" y="714765"/>
                      <a:pt x="241519" y="708990"/>
                      <a:pt x="140093" y="693469"/>
                    </a:cubicBezTo>
                    <a:cubicBezTo>
                      <a:pt x="180519" y="668203"/>
                      <a:pt x="228525" y="666037"/>
                      <a:pt x="274365" y="659540"/>
                    </a:cubicBezTo>
                    <a:cubicBezTo>
                      <a:pt x="321288" y="653043"/>
                      <a:pt x="348720" y="654848"/>
                      <a:pt x="395643" y="652321"/>
                    </a:cubicBezTo>
                    <a:cubicBezTo>
                      <a:pt x="401057" y="651960"/>
                      <a:pt x="424519" y="655209"/>
                      <a:pt x="429933" y="654848"/>
                    </a:cubicBezTo>
                    <a:cubicBezTo>
                      <a:pt x="428851" y="663150"/>
                      <a:pt x="424880" y="663150"/>
                      <a:pt x="410803" y="660262"/>
                    </a:cubicBezTo>
                    <a:cubicBezTo>
                      <a:pt x="406111" y="659179"/>
                      <a:pt x="401418" y="660262"/>
                      <a:pt x="399614" y="665677"/>
                    </a:cubicBezTo>
                    <a:cubicBezTo>
                      <a:pt x="397809" y="672534"/>
                      <a:pt x="402862" y="675783"/>
                      <a:pt x="407916" y="677588"/>
                    </a:cubicBezTo>
                    <a:cubicBezTo>
                      <a:pt x="413691" y="679753"/>
                      <a:pt x="419827" y="680836"/>
                      <a:pt x="421632" y="681197"/>
                    </a:cubicBezTo>
                    <a:cubicBezTo>
                      <a:pt x="453756" y="681558"/>
                      <a:pt x="459531" y="679753"/>
                      <a:pt x="451951" y="654487"/>
                    </a:cubicBezTo>
                    <a:close/>
                    <a:moveTo>
                      <a:pt x="42637" y="617670"/>
                    </a:moveTo>
                    <a:cubicBezTo>
                      <a:pt x="103998" y="582659"/>
                      <a:pt x="422714" y="587351"/>
                      <a:pt x="428489" y="586629"/>
                    </a:cubicBezTo>
                    <a:cubicBezTo>
                      <a:pt x="428851" y="603593"/>
                      <a:pt x="428851" y="625611"/>
                      <a:pt x="429211" y="637162"/>
                    </a:cubicBezTo>
                    <a:cubicBezTo>
                      <a:pt x="429211" y="638966"/>
                      <a:pt x="429211" y="640410"/>
                      <a:pt x="429211" y="642215"/>
                    </a:cubicBezTo>
                    <a:cubicBezTo>
                      <a:pt x="426324" y="642215"/>
                      <a:pt x="423075" y="642576"/>
                      <a:pt x="420188" y="642576"/>
                    </a:cubicBezTo>
                    <a:cubicBezTo>
                      <a:pt x="388785" y="644741"/>
                      <a:pt x="351247" y="643298"/>
                      <a:pt x="319844" y="645463"/>
                    </a:cubicBezTo>
                    <a:cubicBezTo>
                      <a:pt x="227803" y="652321"/>
                      <a:pt x="159223" y="668203"/>
                      <a:pt x="122045" y="691304"/>
                    </a:cubicBezTo>
                    <a:cubicBezTo>
                      <a:pt x="115187" y="690221"/>
                      <a:pt x="114104" y="689138"/>
                      <a:pt x="107607" y="688055"/>
                    </a:cubicBezTo>
                    <a:cubicBezTo>
                      <a:pt x="84868" y="684085"/>
                      <a:pt x="63211" y="678671"/>
                      <a:pt x="42276" y="668925"/>
                    </a:cubicBezTo>
                    <a:cubicBezTo>
                      <a:pt x="28560" y="662428"/>
                      <a:pt x="18453" y="654126"/>
                      <a:pt x="18453" y="638606"/>
                    </a:cubicBezTo>
                    <a:cubicBezTo>
                      <a:pt x="19175" y="624168"/>
                      <a:pt x="31086" y="624168"/>
                      <a:pt x="42637" y="617670"/>
                    </a:cubicBezTo>
                    <a:close/>
                  </a:path>
                </a:pathLst>
              </a:custGeom>
              <a:solidFill>
                <a:srgbClr val="000000"/>
              </a:solidFill>
              <a:ln w="3607" cap="flat">
                <a:noFill/>
                <a:prstDash val="solid"/>
                <a:miter/>
              </a:ln>
            </p:spPr>
            <p:txBody>
              <a:bodyPr rtlCol="0" anchor="ctr"/>
              <a:lstStyle/>
              <a:p>
                <a:endParaRPr lang="en-US"/>
              </a:p>
            </p:txBody>
          </p:sp>
          <p:sp>
            <p:nvSpPr>
              <p:cNvPr id="101" name="Freeform 243">
                <a:extLst>
                  <a:ext uri="{FF2B5EF4-FFF2-40B4-BE49-F238E27FC236}">
                    <a16:creationId xmlns:a16="http://schemas.microsoft.com/office/drawing/2014/main" id="{2F57DE92-6B01-CB49-6B9D-6725F89299E1}"/>
                  </a:ext>
                </a:extLst>
              </p:cNvPr>
              <p:cNvSpPr/>
              <p:nvPr/>
            </p:nvSpPr>
            <p:spPr>
              <a:xfrm>
                <a:off x="6402443" y="5554980"/>
                <a:ext cx="93869" cy="198521"/>
              </a:xfrm>
              <a:custGeom>
                <a:avLst/>
                <a:gdLst>
                  <a:gd name="connsiteX0" fmla="*/ 0 w 93869"/>
                  <a:gd name="connsiteY0" fmla="*/ 198521 h 198521"/>
                  <a:gd name="connsiteX1" fmla="*/ 92763 w 93869"/>
                  <a:gd name="connsiteY1" fmla="*/ 0 h 198521"/>
                  <a:gd name="connsiteX2" fmla="*/ 0 w 93869"/>
                  <a:gd name="connsiteY2" fmla="*/ 198521 h 198521"/>
                </a:gdLst>
                <a:ahLst/>
                <a:cxnLst>
                  <a:cxn ang="0">
                    <a:pos x="connsiteX0" y="connsiteY0"/>
                  </a:cxn>
                  <a:cxn ang="0">
                    <a:pos x="connsiteX1" y="connsiteY1"/>
                  </a:cxn>
                  <a:cxn ang="0">
                    <a:pos x="connsiteX2" y="connsiteY2"/>
                  </a:cxn>
                </a:cxnLst>
                <a:rect l="l" t="t" r="r" b="b"/>
                <a:pathLst>
                  <a:path w="93869" h="198521">
                    <a:moveTo>
                      <a:pt x="0" y="198521"/>
                    </a:moveTo>
                    <a:cubicBezTo>
                      <a:pt x="41509" y="167119"/>
                      <a:pt x="102870" y="34290"/>
                      <a:pt x="92763" y="0"/>
                    </a:cubicBezTo>
                    <a:cubicBezTo>
                      <a:pt x="63888" y="52337"/>
                      <a:pt x="45118" y="158817"/>
                      <a:pt x="0" y="198521"/>
                    </a:cubicBezTo>
                    <a:close/>
                  </a:path>
                </a:pathLst>
              </a:custGeom>
              <a:solidFill>
                <a:srgbClr val="000000"/>
              </a:solidFill>
              <a:ln w="3607" cap="flat">
                <a:noFill/>
                <a:prstDash val="solid"/>
                <a:miter/>
              </a:ln>
            </p:spPr>
            <p:txBody>
              <a:bodyPr rtlCol="0" anchor="ctr"/>
              <a:lstStyle/>
              <a:p>
                <a:endParaRPr lang="en-US"/>
              </a:p>
            </p:txBody>
          </p:sp>
        </p:grpSp>
        <p:grpSp>
          <p:nvGrpSpPr>
            <p:cNvPr id="42" name="Graphic 4">
              <a:extLst>
                <a:ext uri="{FF2B5EF4-FFF2-40B4-BE49-F238E27FC236}">
                  <a16:creationId xmlns:a16="http://schemas.microsoft.com/office/drawing/2014/main" id="{9C2607B4-E3B4-03B0-9D58-3DFFE2A5147B}"/>
                </a:ext>
              </a:extLst>
            </p:cNvPr>
            <p:cNvGrpSpPr/>
            <p:nvPr/>
          </p:nvGrpSpPr>
          <p:grpSpPr>
            <a:xfrm>
              <a:off x="4292330" y="4001047"/>
              <a:ext cx="1504443" cy="1860051"/>
              <a:chOff x="4292330" y="4001047"/>
              <a:chExt cx="1504443" cy="1860051"/>
            </a:xfrm>
          </p:grpSpPr>
          <p:sp>
            <p:nvSpPr>
              <p:cNvPr id="44" name="Freeform 245">
                <a:extLst>
                  <a:ext uri="{FF2B5EF4-FFF2-40B4-BE49-F238E27FC236}">
                    <a16:creationId xmlns:a16="http://schemas.microsoft.com/office/drawing/2014/main" id="{39DAFA1D-D1DD-D767-DC39-F4F61AD22B12}"/>
                  </a:ext>
                </a:extLst>
              </p:cNvPr>
              <p:cNvSpPr/>
              <p:nvPr/>
            </p:nvSpPr>
            <p:spPr>
              <a:xfrm>
                <a:off x="4689748" y="4600995"/>
                <a:ext cx="90236" cy="272515"/>
              </a:xfrm>
              <a:custGeom>
                <a:avLst/>
                <a:gdLst>
                  <a:gd name="connsiteX0" fmla="*/ 18047 w 90236"/>
                  <a:gd name="connsiteY0" fmla="*/ 235699 h 272515"/>
                  <a:gd name="connsiteX1" fmla="*/ 14077 w 90236"/>
                  <a:gd name="connsiteY1" fmla="*/ 272515 h 272515"/>
                  <a:gd name="connsiteX2" fmla="*/ 79408 w 90236"/>
                  <a:gd name="connsiteY2" fmla="*/ 160261 h 272515"/>
                  <a:gd name="connsiteX3" fmla="*/ 79048 w 90236"/>
                  <a:gd name="connsiteY3" fmla="*/ 35734 h 272515"/>
                  <a:gd name="connsiteX4" fmla="*/ 90237 w 90236"/>
                  <a:gd name="connsiteY4" fmla="*/ 0 h 272515"/>
                  <a:gd name="connsiteX5" fmla="*/ 27432 w 90236"/>
                  <a:gd name="connsiteY5" fmla="*/ 9385 h 272515"/>
                  <a:gd name="connsiteX6" fmla="*/ 18769 w 90236"/>
                  <a:gd name="connsiteY6" fmla="*/ 96012 h 272515"/>
                  <a:gd name="connsiteX7" fmla="*/ 0 w 90236"/>
                  <a:gd name="connsiteY7" fmla="*/ 153764 h 272515"/>
                  <a:gd name="connsiteX8" fmla="*/ 18047 w 90236"/>
                  <a:gd name="connsiteY8" fmla="*/ 235699 h 27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36" h="272515">
                    <a:moveTo>
                      <a:pt x="18047" y="235699"/>
                    </a:moveTo>
                    <a:cubicBezTo>
                      <a:pt x="19130" y="249415"/>
                      <a:pt x="17687" y="259521"/>
                      <a:pt x="14077" y="272515"/>
                    </a:cubicBezTo>
                    <a:cubicBezTo>
                      <a:pt x="44758" y="238225"/>
                      <a:pt x="75799" y="208267"/>
                      <a:pt x="79408" y="160261"/>
                    </a:cubicBezTo>
                    <a:cubicBezTo>
                      <a:pt x="82657" y="118752"/>
                      <a:pt x="74716" y="76882"/>
                      <a:pt x="79048" y="35734"/>
                    </a:cubicBezTo>
                    <a:cubicBezTo>
                      <a:pt x="80491" y="22740"/>
                      <a:pt x="83740" y="10107"/>
                      <a:pt x="90237" y="0"/>
                    </a:cubicBezTo>
                    <a:cubicBezTo>
                      <a:pt x="69302" y="3971"/>
                      <a:pt x="48367" y="7219"/>
                      <a:pt x="27432" y="9385"/>
                    </a:cubicBezTo>
                    <a:cubicBezTo>
                      <a:pt x="21657" y="38261"/>
                      <a:pt x="19852" y="66775"/>
                      <a:pt x="18769" y="96012"/>
                    </a:cubicBezTo>
                    <a:cubicBezTo>
                      <a:pt x="18047" y="117669"/>
                      <a:pt x="14438" y="137521"/>
                      <a:pt x="0" y="153764"/>
                    </a:cubicBezTo>
                    <a:cubicBezTo>
                      <a:pt x="11189" y="176864"/>
                      <a:pt x="15882" y="204657"/>
                      <a:pt x="18047" y="235699"/>
                    </a:cubicBezTo>
                    <a:close/>
                  </a:path>
                </a:pathLst>
              </a:custGeom>
              <a:solidFill>
                <a:srgbClr val="FFFFFF"/>
              </a:solidFill>
              <a:ln w="3607" cap="flat">
                <a:noFill/>
                <a:prstDash val="solid"/>
                <a:miter/>
              </a:ln>
            </p:spPr>
            <p:txBody>
              <a:bodyPr rtlCol="0" anchor="ctr"/>
              <a:lstStyle/>
              <a:p>
                <a:endParaRPr lang="en-US"/>
              </a:p>
            </p:txBody>
          </p:sp>
          <p:sp>
            <p:nvSpPr>
              <p:cNvPr id="45" name="Freeform 246">
                <a:extLst>
                  <a:ext uri="{FF2B5EF4-FFF2-40B4-BE49-F238E27FC236}">
                    <a16:creationId xmlns:a16="http://schemas.microsoft.com/office/drawing/2014/main" id="{F7CDB55C-2690-C3F2-23EF-60870C52D196}"/>
                  </a:ext>
                </a:extLst>
              </p:cNvPr>
              <p:cNvSpPr/>
              <p:nvPr/>
            </p:nvSpPr>
            <p:spPr>
              <a:xfrm>
                <a:off x="4398361" y="4586533"/>
                <a:ext cx="648508" cy="1257925"/>
              </a:xfrm>
              <a:custGeom>
                <a:avLst/>
                <a:gdLst>
                  <a:gd name="connsiteX0" fmla="*/ 371517 w 648508"/>
                  <a:gd name="connsiteY0" fmla="*/ 223811 h 1257925"/>
                  <a:gd name="connsiteX1" fmla="*/ 302216 w 648508"/>
                  <a:gd name="connsiteY1" fmla="*/ 312605 h 1257925"/>
                  <a:gd name="connsiteX2" fmla="*/ 296801 w 648508"/>
                  <a:gd name="connsiteY2" fmla="*/ 314410 h 1257925"/>
                  <a:gd name="connsiteX3" fmla="*/ 172275 w 648508"/>
                  <a:gd name="connsiteY3" fmla="*/ 398871 h 1257925"/>
                  <a:gd name="connsiteX4" fmla="*/ 156393 w 648508"/>
                  <a:gd name="connsiteY4" fmla="*/ 398149 h 1257925"/>
                  <a:gd name="connsiteX5" fmla="*/ 149896 w 648508"/>
                  <a:gd name="connsiteY5" fmla="*/ 458789 h 1257925"/>
                  <a:gd name="connsiteX6" fmla="*/ 191044 w 648508"/>
                  <a:gd name="connsiteY6" fmla="*/ 751156 h 1257925"/>
                  <a:gd name="connsiteX7" fmla="*/ 180937 w 648508"/>
                  <a:gd name="connsiteY7" fmla="*/ 871712 h 1257925"/>
                  <a:gd name="connsiteX8" fmla="*/ 121020 w 648508"/>
                  <a:gd name="connsiteY8" fmla="*/ 1010316 h 1257925"/>
                  <a:gd name="connsiteX9" fmla="*/ 28978 w 648508"/>
                  <a:gd name="connsiteY9" fmla="*/ 1118239 h 1257925"/>
                  <a:gd name="connsiteX10" fmla="*/ 14902 w 648508"/>
                  <a:gd name="connsiteY10" fmla="*/ 1216778 h 1257925"/>
                  <a:gd name="connsiteX11" fmla="*/ 89618 w 648508"/>
                  <a:gd name="connsiteY11" fmla="*/ 1222914 h 1257925"/>
                  <a:gd name="connsiteX12" fmla="*/ 115245 w 648508"/>
                  <a:gd name="connsiteY12" fmla="*/ 1199092 h 1257925"/>
                  <a:gd name="connsiteX13" fmla="*/ 320985 w 648508"/>
                  <a:gd name="connsiteY13" fmla="*/ 928742 h 1257925"/>
                  <a:gd name="connsiteX14" fmla="*/ 322429 w 648508"/>
                  <a:gd name="connsiteY14" fmla="*/ 925493 h 1257925"/>
                  <a:gd name="connsiteX15" fmla="*/ 424938 w 648508"/>
                  <a:gd name="connsiteY15" fmla="*/ 921884 h 1257925"/>
                  <a:gd name="connsiteX16" fmla="*/ 506151 w 648508"/>
                  <a:gd name="connsiteY16" fmla="*/ 1025476 h 1257925"/>
                  <a:gd name="connsiteX17" fmla="*/ 497849 w 648508"/>
                  <a:gd name="connsiteY17" fmla="*/ 1191873 h 1257925"/>
                  <a:gd name="connsiteX18" fmla="*/ 545855 w 648508"/>
                  <a:gd name="connsiteY18" fmla="*/ 1257926 h 1257925"/>
                  <a:gd name="connsiteX19" fmla="*/ 595666 w 648508"/>
                  <a:gd name="connsiteY19" fmla="*/ 1229772 h 1257925"/>
                  <a:gd name="connsiteX20" fmla="*/ 648003 w 648508"/>
                  <a:gd name="connsiteY20" fmla="*/ 1049298 h 1257925"/>
                  <a:gd name="connsiteX21" fmla="*/ 548021 w 648508"/>
                  <a:gd name="connsiteY21" fmla="*/ 810351 h 1257925"/>
                  <a:gd name="connsiteX22" fmla="*/ 463198 w 648508"/>
                  <a:gd name="connsiteY22" fmla="*/ 468895 h 1257925"/>
                  <a:gd name="connsiteX23" fmla="*/ 494962 w 648508"/>
                  <a:gd name="connsiteY23" fmla="*/ 312244 h 1257925"/>
                  <a:gd name="connsiteX24" fmla="*/ 514814 w 648508"/>
                  <a:gd name="connsiteY24" fmla="*/ 193492 h 1257925"/>
                  <a:gd name="connsiteX25" fmla="*/ 503624 w 648508"/>
                  <a:gd name="connsiteY25" fmla="*/ 63190 h 1257925"/>
                  <a:gd name="connsiteX26" fmla="*/ 442985 w 648508"/>
                  <a:gd name="connsiteY26" fmla="*/ 24 h 1257925"/>
                  <a:gd name="connsiteX27" fmla="*/ 387038 w 648508"/>
                  <a:gd name="connsiteY27" fmla="*/ 129965 h 1257925"/>
                  <a:gd name="connsiteX28" fmla="*/ 371517 w 648508"/>
                  <a:gd name="connsiteY28" fmla="*/ 223811 h 125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8508" h="1257925">
                    <a:moveTo>
                      <a:pt x="371517" y="223811"/>
                    </a:moveTo>
                    <a:cubicBezTo>
                      <a:pt x="356358" y="257019"/>
                      <a:pt x="326038" y="285534"/>
                      <a:pt x="302216" y="312605"/>
                    </a:cubicBezTo>
                    <a:cubicBezTo>
                      <a:pt x="300772" y="314410"/>
                      <a:pt x="298606" y="314771"/>
                      <a:pt x="296801" y="314410"/>
                    </a:cubicBezTo>
                    <a:cubicBezTo>
                      <a:pt x="274422" y="362055"/>
                      <a:pt x="225695" y="398871"/>
                      <a:pt x="172275" y="398871"/>
                    </a:cubicBezTo>
                    <a:cubicBezTo>
                      <a:pt x="166860" y="398871"/>
                      <a:pt x="161446" y="398510"/>
                      <a:pt x="156393" y="398149"/>
                    </a:cubicBezTo>
                    <a:cubicBezTo>
                      <a:pt x="153866" y="406812"/>
                      <a:pt x="147730" y="424499"/>
                      <a:pt x="149896" y="458789"/>
                    </a:cubicBezTo>
                    <a:cubicBezTo>
                      <a:pt x="164334" y="556244"/>
                      <a:pt x="175162" y="654061"/>
                      <a:pt x="191044" y="751156"/>
                    </a:cubicBezTo>
                    <a:cubicBezTo>
                      <a:pt x="197902" y="793387"/>
                      <a:pt x="193571" y="832008"/>
                      <a:pt x="180937" y="871712"/>
                    </a:cubicBezTo>
                    <a:cubicBezTo>
                      <a:pt x="165777" y="918274"/>
                      <a:pt x="146647" y="967724"/>
                      <a:pt x="121020" y="1010316"/>
                    </a:cubicBezTo>
                    <a:cubicBezTo>
                      <a:pt x="90339" y="1061209"/>
                      <a:pt x="60742" y="1080701"/>
                      <a:pt x="28978" y="1118239"/>
                    </a:cubicBezTo>
                    <a:cubicBezTo>
                      <a:pt x="13458" y="1136648"/>
                      <a:pt x="-19027" y="1185375"/>
                      <a:pt x="14902" y="1216778"/>
                    </a:cubicBezTo>
                    <a:cubicBezTo>
                      <a:pt x="36919" y="1237352"/>
                      <a:pt x="56771" y="1243488"/>
                      <a:pt x="89618" y="1222914"/>
                    </a:cubicBezTo>
                    <a:cubicBezTo>
                      <a:pt x="99363" y="1216778"/>
                      <a:pt x="107665" y="1207754"/>
                      <a:pt x="115245" y="1199092"/>
                    </a:cubicBezTo>
                    <a:cubicBezTo>
                      <a:pt x="191766" y="1114991"/>
                      <a:pt x="269730" y="1031973"/>
                      <a:pt x="320985" y="928742"/>
                    </a:cubicBezTo>
                    <a:cubicBezTo>
                      <a:pt x="321346" y="927659"/>
                      <a:pt x="322068" y="926576"/>
                      <a:pt x="322429" y="925493"/>
                    </a:cubicBezTo>
                    <a:cubicBezTo>
                      <a:pt x="363216" y="859079"/>
                      <a:pt x="381624" y="858357"/>
                      <a:pt x="424938" y="921884"/>
                    </a:cubicBezTo>
                    <a:cubicBezTo>
                      <a:pt x="440820" y="944985"/>
                      <a:pt x="491713" y="1001292"/>
                      <a:pt x="506151" y="1025476"/>
                    </a:cubicBezTo>
                    <a:cubicBezTo>
                      <a:pt x="527808" y="1061932"/>
                      <a:pt x="505068" y="1124375"/>
                      <a:pt x="497849" y="1191873"/>
                    </a:cubicBezTo>
                    <a:cubicBezTo>
                      <a:pt x="492796" y="1240240"/>
                      <a:pt x="509400" y="1251429"/>
                      <a:pt x="545855" y="1257926"/>
                    </a:cubicBezTo>
                    <a:cubicBezTo>
                      <a:pt x="555961" y="1255760"/>
                      <a:pt x="583033" y="1256843"/>
                      <a:pt x="595666" y="1229772"/>
                    </a:cubicBezTo>
                    <a:cubicBezTo>
                      <a:pt x="623098" y="1172021"/>
                      <a:pt x="639341" y="1103441"/>
                      <a:pt x="648003" y="1049298"/>
                    </a:cubicBezTo>
                    <a:cubicBezTo>
                      <a:pt x="653779" y="1011399"/>
                      <a:pt x="609382" y="924411"/>
                      <a:pt x="548021" y="810351"/>
                    </a:cubicBezTo>
                    <a:cubicBezTo>
                      <a:pt x="505068" y="730582"/>
                      <a:pt x="478358" y="548664"/>
                      <a:pt x="463198" y="468895"/>
                    </a:cubicBezTo>
                    <a:cubicBezTo>
                      <a:pt x="450565" y="403563"/>
                      <a:pt x="461393" y="366747"/>
                      <a:pt x="494962" y="312244"/>
                    </a:cubicBezTo>
                    <a:cubicBezTo>
                      <a:pt x="512648" y="283368"/>
                      <a:pt x="517340" y="225616"/>
                      <a:pt x="514814" y="193492"/>
                    </a:cubicBezTo>
                    <a:cubicBezTo>
                      <a:pt x="510482" y="140794"/>
                      <a:pt x="508317" y="115889"/>
                      <a:pt x="503624" y="63190"/>
                    </a:cubicBezTo>
                    <a:cubicBezTo>
                      <a:pt x="501819" y="45143"/>
                      <a:pt x="487021" y="1107"/>
                      <a:pt x="442985" y="24"/>
                    </a:cubicBezTo>
                    <a:cubicBezTo>
                      <a:pt x="361411" y="-1781"/>
                      <a:pt x="386316" y="98202"/>
                      <a:pt x="387038" y="129965"/>
                    </a:cubicBezTo>
                    <a:cubicBezTo>
                      <a:pt x="387399" y="161368"/>
                      <a:pt x="384873" y="194575"/>
                      <a:pt x="371517" y="223811"/>
                    </a:cubicBezTo>
                    <a:close/>
                  </a:path>
                </a:pathLst>
              </a:custGeom>
              <a:solidFill>
                <a:srgbClr val="FFFFFF"/>
              </a:solidFill>
              <a:ln w="3607" cap="flat">
                <a:noFill/>
                <a:prstDash val="solid"/>
                <a:miter/>
              </a:ln>
            </p:spPr>
            <p:txBody>
              <a:bodyPr rtlCol="0" anchor="ctr"/>
              <a:lstStyle/>
              <a:p>
                <a:endParaRPr lang="en-US"/>
              </a:p>
            </p:txBody>
          </p:sp>
          <p:sp>
            <p:nvSpPr>
              <p:cNvPr id="46" name="Freeform 247">
                <a:extLst>
                  <a:ext uri="{FF2B5EF4-FFF2-40B4-BE49-F238E27FC236}">
                    <a16:creationId xmlns:a16="http://schemas.microsoft.com/office/drawing/2014/main" id="{FBC20841-7E55-B25B-09EC-296763E859BC}"/>
                  </a:ext>
                </a:extLst>
              </p:cNvPr>
              <p:cNvSpPr/>
              <p:nvPr/>
            </p:nvSpPr>
            <p:spPr>
              <a:xfrm>
                <a:off x="5495689" y="4470883"/>
                <a:ext cx="79388" cy="134766"/>
              </a:xfrm>
              <a:custGeom>
                <a:avLst/>
                <a:gdLst>
                  <a:gd name="connsiteX0" fmla="*/ 22434 w 79388"/>
                  <a:gd name="connsiteY0" fmla="*/ 128669 h 134766"/>
                  <a:gd name="connsiteX1" fmla="*/ 65387 w 79388"/>
                  <a:gd name="connsiteY1" fmla="*/ 128669 h 134766"/>
                  <a:gd name="connsiteX2" fmla="*/ 72606 w 79388"/>
                  <a:gd name="connsiteY2" fmla="*/ 57201 h 134766"/>
                  <a:gd name="connsiteX3" fmla="*/ 32179 w 79388"/>
                  <a:gd name="connsiteY3" fmla="*/ 6669 h 134766"/>
                  <a:gd name="connsiteX4" fmla="*/ 416 w 79388"/>
                  <a:gd name="connsiteY4" fmla="*/ 74527 h 134766"/>
                  <a:gd name="connsiteX5" fmla="*/ 22434 w 79388"/>
                  <a:gd name="connsiteY5" fmla="*/ 128669 h 13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88" h="134766">
                    <a:moveTo>
                      <a:pt x="22434" y="128669"/>
                    </a:moveTo>
                    <a:cubicBezTo>
                      <a:pt x="36872" y="137331"/>
                      <a:pt x="54919" y="136249"/>
                      <a:pt x="65387" y="128669"/>
                    </a:cubicBezTo>
                    <a:cubicBezTo>
                      <a:pt x="81990" y="116036"/>
                      <a:pt x="83073" y="87882"/>
                      <a:pt x="72606" y="57201"/>
                    </a:cubicBezTo>
                    <a:cubicBezTo>
                      <a:pt x="62860" y="34461"/>
                      <a:pt x="36872" y="-18598"/>
                      <a:pt x="32179" y="6669"/>
                    </a:cubicBezTo>
                    <a:cubicBezTo>
                      <a:pt x="28209" y="27965"/>
                      <a:pt x="4747" y="55757"/>
                      <a:pt x="416" y="74527"/>
                    </a:cubicBezTo>
                    <a:cubicBezTo>
                      <a:pt x="-1750" y="101237"/>
                      <a:pt x="4386" y="117841"/>
                      <a:pt x="22434" y="128669"/>
                    </a:cubicBezTo>
                    <a:close/>
                  </a:path>
                </a:pathLst>
              </a:custGeom>
              <a:solidFill>
                <a:srgbClr val="FFFFFF"/>
              </a:solidFill>
              <a:ln w="3607" cap="flat">
                <a:noFill/>
                <a:prstDash val="solid"/>
                <a:miter/>
              </a:ln>
            </p:spPr>
            <p:txBody>
              <a:bodyPr rtlCol="0" anchor="ctr"/>
              <a:lstStyle/>
              <a:p>
                <a:endParaRPr lang="en-US"/>
              </a:p>
            </p:txBody>
          </p:sp>
          <p:sp>
            <p:nvSpPr>
              <p:cNvPr id="47" name="Freeform 248">
                <a:extLst>
                  <a:ext uri="{FF2B5EF4-FFF2-40B4-BE49-F238E27FC236}">
                    <a16:creationId xmlns:a16="http://schemas.microsoft.com/office/drawing/2014/main" id="{5BD55206-B241-A627-8D35-B0D9D41EBA0C}"/>
                  </a:ext>
                </a:extLst>
              </p:cNvPr>
              <p:cNvSpPr/>
              <p:nvPr/>
            </p:nvSpPr>
            <p:spPr>
              <a:xfrm>
                <a:off x="4510388" y="4127433"/>
                <a:ext cx="606451" cy="467491"/>
              </a:xfrm>
              <a:custGeom>
                <a:avLst/>
                <a:gdLst>
                  <a:gd name="connsiteX0" fmla="*/ 68549 w 606451"/>
                  <a:gd name="connsiteY0" fmla="*/ 107562 h 467491"/>
                  <a:gd name="connsiteX1" fmla="*/ 27040 w 606451"/>
                  <a:gd name="connsiteY1" fmla="*/ 103231 h 467491"/>
                  <a:gd name="connsiteX2" fmla="*/ 27040 w 606451"/>
                  <a:gd name="connsiteY2" fmla="*/ 103231 h 467491"/>
                  <a:gd name="connsiteX3" fmla="*/ 2857 w 606451"/>
                  <a:gd name="connsiteY3" fmla="*/ 371776 h 467491"/>
                  <a:gd name="connsiteX4" fmla="*/ 108253 w 606451"/>
                  <a:gd name="connsiteY4" fmla="*/ 467066 h 467491"/>
                  <a:gd name="connsiteX5" fmla="*/ 458372 w 606451"/>
                  <a:gd name="connsiteY5" fmla="*/ 401012 h 467491"/>
                  <a:gd name="connsiteX6" fmla="*/ 552580 w 606451"/>
                  <a:gd name="connsiteY6" fmla="*/ 350480 h 467491"/>
                  <a:gd name="connsiteX7" fmla="*/ 606000 w 606451"/>
                  <a:gd name="connsiteY7" fmla="*/ 273598 h 467491"/>
                  <a:gd name="connsiteX8" fmla="*/ 490136 w 606451"/>
                  <a:gd name="connsiteY8" fmla="*/ 35012 h 467491"/>
                  <a:gd name="connsiteX9" fmla="*/ 462704 w 606451"/>
                  <a:gd name="connsiteY9" fmla="*/ 0 h 467491"/>
                  <a:gd name="connsiteX10" fmla="*/ 75768 w 606451"/>
                  <a:gd name="connsiteY10" fmla="*/ 106840 h 467491"/>
                  <a:gd name="connsiteX11" fmla="*/ 68549 w 606451"/>
                  <a:gd name="connsiteY11" fmla="*/ 107562 h 46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451" h="467491">
                    <a:moveTo>
                      <a:pt x="68549" y="107562"/>
                    </a:moveTo>
                    <a:cubicBezTo>
                      <a:pt x="58443" y="105758"/>
                      <a:pt x="40034" y="107201"/>
                      <a:pt x="27040" y="103231"/>
                    </a:cubicBezTo>
                    <a:cubicBezTo>
                      <a:pt x="27040" y="103231"/>
                      <a:pt x="27040" y="103231"/>
                      <a:pt x="27040" y="103231"/>
                    </a:cubicBezTo>
                    <a:cubicBezTo>
                      <a:pt x="11520" y="159178"/>
                      <a:pt x="-7250" y="309332"/>
                      <a:pt x="2857" y="371776"/>
                    </a:cubicBezTo>
                    <a:cubicBezTo>
                      <a:pt x="12241" y="428444"/>
                      <a:pt x="50863" y="464900"/>
                      <a:pt x="108253" y="467066"/>
                    </a:cubicBezTo>
                    <a:cubicBezTo>
                      <a:pt x="228088" y="471397"/>
                      <a:pt x="347922" y="442161"/>
                      <a:pt x="458372" y="401012"/>
                    </a:cubicBezTo>
                    <a:cubicBezTo>
                      <a:pt x="491219" y="388740"/>
                      <a:pt x="523704" y="371776"/>
                      <a:pt x="552580" y="350480"/>
                    </a:cubicBezTo>
                    <a:cubicBezTo>
                      <a:pt x="577846" y="331711"/>
                      <a:pt x="610692" y="306084"/>
                      <a:pt x="606000" y="273598"/>
                    </a:cubicBezTo>
                    <a:cubicBezTo>
                      <a:pt x="593367" y="187693"/>
                      <a:pt x="555467" y="119113"/>
                      <a:pt x="490136" y="35012"/>
                    </a:cubicBezTo>
                    <a:cubicBezTo>
                      <a:pt x="485804" y="29237"/>
                      <a:pt x="477142" y="16603"/>
                      <a:pt x="462704" y="0"/>
                    </a:cubicBezTo>
                    <a:cubicBezTo>
                      <a:pt x="339260" y="56308"/>
                      <a:pt x="208597" y="84823"/>
                      <a:pt x="75768" y="106840"/>
                    </a:cubicBezTo>
                    <a:cubicBezTo>
                      <a:pt x="73602" y="107562"/>
                      <a:pt x="71076" y="107562"/>
                      <a:pt x="68549" y="107562"/>
                    </a:cubicBezTo>
                    <a:close/>
                  </a:path>
                </a:pathLst>
              </a:custGeom>
              <a:solidFill>
                <a:srgbClr val="01A54E"/>
              </a:solidFill>
              <a:ln w="3607" cap="flat">
                <a:noFill/>
                <a:prstDash val="solid"/>
                <a:miter/>
              </a:ln>
            </p:spPr>
            <p:txBody>
              <a:bodyPr rtlCol="0" anchor="ctr"/>
              <a:lstStyle/>
              <a:p>
                <a:endParaRPr lang="en-US"/>
              </a:p>
            </p:txBody>
          </p:sp>
          <p:sp>
            <p:nvSpPr>
              <p:cNvPr id="48" name="Freeform 249">
                <a:extLst>
                  <a:ext uri="{FF2B5EF4-FFF2-40B4-BE49-F238E27FC236}">
                    <a16:creationId xmlns:a16="http://schemas.microsoft.com/office/drawing/2014/main" id="{77220782-FA9E-0D94-FD87-75B424E9C7C1}"/>
                  </a:ext>
                </a:extLst>
              </p:cNvPr>
              <p:cNvSpPr/>
              <p:nvPr/>
            </p:nvSpPr>
            <p:spPr>
              <a:xfrm>
                <a:off x="5498454" y="4015886"/>
                <a:ext cx="88525" cy="24215"/>
              </a:xfrm>
              <a:custGeom>
                <a:avLst/>
                <a:gdLst>
                  <a:gd name="connsiteX0" fmla="*/ 47101 w 88525"/>
                  <a:gd name="connsiteY0" fmla="*/ 23836 h 24215"/>
                  <a:gd name="connsiteX1" fmla="*/ 51071 w 88525"/>
                  <a:gd name="connsiteY1" fmla="*/ 13 h 24215"/>
                  <a:gd name="connsiteX2" fmla="*/ 47101 w 88525"/>
                  <a:gd name="connsiteY2" fmla="*/ 23836 h 24215"/>
                </a:gdLst>
                <a:ahLst/>
                <a:cxnLst>
                  <a:cxn ang="0">
                    <a:pos x="connsiteX0" y="connsiteY0"/>
                  </a:cxn>
                  <a:cxn ang="0">
                    <a:pos x="connsiteX1" y="connsiteY1"/>
                  </a:cxn>
                  <a:cxn ang="0">
                    <a:pos x="connsiteX2" y="connsiteY2"/>
                  </a:cxn>
                </a:cxnLst>
                <a:rect l="l" t="t" r="r" b="b"/>
                <a:pathLst>
                  <a:path w="88525" h="24215">
                    <a:moveTo>
                      <a:pt x="47101" y="23836"/>
                    </a:moveTo>
                    <a:cubicBezTo>
                      <a:pt x="107379" y="21309"/>
                      <a:pt x="95828" y="1096"/>
                      <a:pt x="51071" y="13"/>
                    </a:cubicBezTo>
                    <a:cubicBezTo>
                      <a:pt x="14254" y="-708"/>
                      <a:pt x="-40610" y="27807"/>
                      <a:pt x="47101" y="23836"/>
                    </a:cubicBezTo>
                    <a:close/>
                  </a:path>
                </a:pathLst>
              </a:custGeom>
              <a:solidFill>
                <a:srgbClr val="FFFFFF"/>
              </a:solidFill>
              <a:ln w="3607" cap="flat">
                <a:noFill/>
                <a:prstDash val="solid"/>
                <a:miter/>
              </a:ln>
            </p:spPr>
            <p:txBody>
              <a:bodyPr rtlCol="0" anchor="ctr"/>
              <a:lstStyle/>
              <a:p>
                <a:endParaRPr lang="en-US"/>
              </a:p>
            </p:txBody>
          </p:sp>
          <p:sp>
            <p:nvSpPr>
              <p:cNvPr id="49" name="Freeform 250">
                <a:extLst>
                  <a:ext uri="{FF2B5EF4-FFF2-40B4-BE49-F238E27FC236}">
                    <a16:creationId xmlns:a16="http://schemas.microsoft.com/office/drawing/2014/main" id="{823E3178-A860-B21E-7C4B-BB6DF0CE367C}"/>
                  </a:ext>
                </a:extLst>
              </p:cNvPr>
              <p:cNvSpPr/>
              <p:nvPr/>
            </p:nvSpPr>
            <p:spPr>
              <a:xfrm>
                <a:off x="4540439" y="4105041"/>
                <a:ext cx="417482" cy="116139"/>
              </a:xfrm>
              <a:custGeom>
                <a:avLst/>
                <a:gdLst>
                  <a:gd name="connsiteX0" fmla="*/ 60155 w 417482"/>
                  <a:gd name="connsiteY0" fmla="*/ 111545 h 116139"/>
                  <a:gd name="connsiteX1" fmla="*/ 149670 w 417482"/>
                  <a:gd name="connsiteY1" fmla="*/ 95303 h 116139"/>
                  <a:gd name="connsiteX2" fmla="*/ 410274 w 417482"/>
                  <a:gd name="connsiteY2" fmla="*/ 16616 h 116139"/>
                  <a:gd name="connsiteX3" fmla="*/ 385007 w 417482"/>
                  <a:gd name="connsiteY3" fmla="*/ 13 h 116139"/>
                  <a:gd name="connsiteX4" fmla="*/ 226552 w 417482"/>
                  <a:gd name="connsiteY4" fmla="*/ 24196 h 116139"/>
                  <a:gd name="connsiteX5" fmla="*/ 56184 w 417482"/>
                  <a:gd name="connsiteY5" fmla="*/ 67510 h 116139"/>
                  <a:gd name="connsiteX6" fmla="*/ 238 w 417482"/>
                  <a:gd name="connsiteY6" fmla="*/ 105409 h 116139"/>
                  <a:gd name="connsiteX7" fmla="*/ 60155 w 417482"/>
                  <a:gd name="connsiteY7" fmla="*/ 111545 h 11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482" h="116139">
                    <a:moveTo>
                      <a:pt x="60155" y="111545"/>
                    </a:moveTo>
                    <a:cubicBezTo>
                      <a:pt x="90114" y="106853"/>
                      <a:pt x="120072" y="102161"/>
                      <a:pt x="149670" y="95303"/>
                    </a:cubicBezTo>
                    <a:cubicBezTo>
                      <a:pt x="241711" y="74007"/>
                      <a:pt x="329783" y="60291"/>
                      <a:pt x="410274" y="16616"/>
                    </a:cubicBezTo>
                    <a:cubicBezTo>
                      <a:pt x="427960" y="6871"/>
                      <a:pt x="410635" y="-348"/>
                      <a:pt x="385007" y="13"/>
                    </a:cubicBezTo>
                    <a:cubicBezTo>
                      <a:pt x="344221" y="374"/>
                      <a:pt x="257232" y="17699"/>
                      <a:pt x="226552" y="24196"/>
                    </a:cubicBezTo>
                    <a:cubicBezTo>
                      <a:pt x="164830" y="37551"/>
                      <a:pt x="124404" y="42965"/>
                      <a:pt x="56184" y="67510"/>
                    </a:cubicBezTo>
                    <a:cubicBezTo>
                      <a:pt x="43190" y="72202"/>
                      <a:pt x="-3733" y="89889"/>
                      <a:pt x="238" y="105409"/>
                    </a:cubicBezTo>
                    <a:cubicBezTo>
                      <a:pt x="4930" y="123818"/>
                      <a:pt x="47522" y="113350"/>
                      <a:pt x="60155" y="111545"/>
                    </a:cubicBezTo>
                    <a:close/>
                  </a:path>
                </a:pathLst>
              </a:custGeom>
              <a:solidFill>
                <a:srgbClr val="FFFFFF"/>
              </a:solidFill>
              <a:ln w="3607" cap="flat">
                <a:noFill/>
                <a:prstDash val="solid"/>
                <a:miter/>
              </a:ln>
            </p:spPr>
            <p:txBody>
              <a:bodyPr rtlCol="0" anchor="ctr"/>
              <a:lstStyle/>
              <a:p>
                <a:endParaRPr lang="en-US"/>
              </a:p>
            </p:txBody>
          </p:sp>
          <p:sp>
            <p:nvSpPr>
              <p:cNvPr id="50" name="Freeform 251">
                <a:extLst>
                  <a:ext uri="{FF2B5EF4-FFF2-40B4-BE49-F238E27FC236}">
                    <a16:creationId xmlns:a16="http://schemas.microsoft.com/office/drawing/2014/main" id="{8CFEBD19-2D36-88F6-D8CD-82986500A158}"/>
                  </a:ext>
                </a:extLst>
              </p:cNvPr>
              <p:cNvSpPr/>
              <p:nvPr/>
            </p:nvSpPr>
            <p:spPr>
              <a:xfrm>
                <a:off x="4422975" y="4707339"/>
                <a:ext cx="268372" cy="262186"/>
              </a:xfrm>
              <a:custGeom>
                <a:avLst/>
                <a:gdLst>
                  <a:gd name="connsiteX0" fmla="*/ 268217 w 268372"/>
                  <a:gd name="connsiteY0" fmla="*/ 132965 h 262186"/>
                  <a:gd name="connsiteX1" fmla="*/ 144051 w 268372"/>
                  <a:gd name="connsiteY1" fmla="*/ 136 h 262186"/>
                  <a:gd name="connsiteX2" fmla="*/ 33 w 268372"/>
                  <a:gd name="connsiteY2" fmla="*/ 124663 h 262186"/>
                  <a:gd name="connsiteX3" fmla="*/ 145134 w 268372"/>
                  <a:gd name="connsiteY3" fmla="*/ 262184 h 262186"/>
                  <a:gd name="connsiteX4" fmla="*/ 268217 w 268372"/>
                  <a:gd name="connsiteY4" fmla="*/ 132965 h 26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72" h="262186">
                    <a:moveTo>
                      <a:pt x="268217" y="132965"/>
                    </a:moveTo>
                    <a:cubicBezTo>
                      <a:pt x="264247" y="64024"/>
                      <a:pt x="248726" y="4107"/>
                      <a:pt x="144051" y="136"/>
                    </a:cubicBezTo>
                    <a:cubicBezTo>
                      <a:pt x="44069" y="-3473"/>
                      <a:pt x="-1411" y="65468"/>
                      <a:pt x="33" y="124663"/>
                    </a:cubicBezTo>
                    <a:cubicBezTo>
                      <a:pt x="2560" y="227172"/>
                      <a:pt x="79442" y="262545"/>
                      <a:pt x="145134" y="262184"/>
                    </a:cubicBezTo>
                    <a:cubicBezTo>
                      <a:pt x="211909" y="262184"/>
                      <a:pt x="271827" y="200101"/>
                      <a:pt x="268217" y="132965"/>
                    </a:cubicBezTo>
                    <a:close/>
                  </a:path>
                </a:pathLst>
              </a:custGeom>
              <a:solidFill>
                <a:srgbClr val="FFFFFF"/>
              </a:solidFill>
              <a:ln w="3607" cap="flat">
                <a:noFill/>
                <a:prstDash val="solid"/>
                <a:miter/>
              </a:ln>
            </p:spPr>
            <p:txBody>
              <a:bodyPr rtlCol="0" anchor="ctr"/>
              <a:lstStyle/>
              <a:p>
                <a:endParaRPr lang="en-US"/>
              </a:p>
            </p:txBody>
          </p:sp>
          <p:sp>
            <p:nvSpPr>
              <p:cNvPr id="51" name="Freeform 252">
                <a:extLst>
                  <a:ext uri="{FF2B5EF4-FFF2-40B4-BE49-F238E27FC236}">
                    <a16:creationId xmlns:a16="http://schemas.microsoft.com/office/drawing/2014/main" id="{E3C4DAF8-68C7-6FC4-975E-4D40C7D7EBD6}"/>
                  </a:ext>
                </a:extLst>
              </p:cNvPr>
              <p:cNvSpPr/>
              <p:nvPr/>
            </p:nvSpPr>
            <p:spPr>
              <a:xfrm>
                <a:off x="5554495" y="4123101"/>
                <a:ext cx="124815" cy="225276"/>
              </a:xfrm>
              <a:custGeom>
                <a:avLst/>
                <a:gdLst>
                  <a:gd name="connsiteX0" fmla="*/ 56752 w 124815"/>
                  <a:gd name="connsiteY0" fmla="*/ 225231 h 225276"/>
                  <a:gd name="connsiteX1" fmla="*/ 124610 w 124815"/>
                  <a:gd name="connsiteY1" fmla="*/ 147627 h 225276"/>
                  <a:gd name="connsiteX2" fmla="*/ 118474 w 124815"/>
                  <a:gd name="connsiteY2" fmla="*/ 120556 h 225276"/>
                  <a:gd name="connsiteX3" fmla="*/ 55669 w 124815"/>
                  <a:gd name="connsiteY3" fmla="*/ 0 h 225276"/>
                  <a:gd name="connsiteX4" fmla="*/ 805 w 124815"/>
                  <a:gd name="connsiteY4" fmla="*/ 142574 h 225276"/>
                  <a:gd name="connsiteX5" fmla="*/ 56752 w 124815"/>
                  <a:gd name="connsiteY5" fmla="*/ 225231 h 22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15" h="225276">
                    <a:moveTo>
                      <a:pt x="56752" y="225231"/>
                    </a:moveTo>
                    <a:cubicBezTo>
                      <a:pt x="92125" y="226675"/>
                      <a:pt x="127859" y="193829"/>
                      <a:pt x="124610" y="147627"/>
                    </a:cubicBezTo>
                    <a:cubicBezTo>
                      <a:pt x="123888" y="138603"/>
                      <a:pt x="122444" y="128497"/>
                      <a:pt x="118474" y="120556"/>
                    </a:cubicBezTo>
                    <a:cubicBezTo>
                      <a:pt x="101509" y="84461"/>
                      <a:pt x="75882" y="41148"/>
                      <a:pt x="55669" y="0"/>
                    </a:cubicBezTo>
                    <a:cubicBezTo>
                      <a:pt x="22823" y="45118"/>
                      <a:pt x="7663" y="95651"/>
                      <a:pt x="805" y="142574"/>
                    </a:cubicBezTo>
                    <a:cubicBezTo>
                      <a:pt x="-4970" y="182278"/>
                      <a:pt x="21018" y="223787"/>
                      <a:pt x="56752" y="225231"/>
                    </a:cubicBezTo>
                    <a:close/>
                  </a:path>
                </a:pathLst>
              </a:custGeom>
              <a:solidFill>
                <a:srgbClr val="FFFFFF"/>
              </a:solidFill>
              <a:ln w="3607" cap="flat">
                <a:noFill/>
                <a:prstDash val="solid"/>
                <a:miter/>
              </a:ln>
            </p:spPr>
            <p:txBody>
              <a:bodyPr rtlCol="0" anchor="ctr"/>
              <a:lstStyle/>
              <a:p>
                <a:endParaRPr lang="en-US"/>
              </a:p>
            </p:txBody>
          </p:sp>
          <p:sp>
            <p:nvSpPr>
              <p:cNvPr id="52" name="Freeform 253">
                <a:extLst>
                  <a:ext uri="{FF2B5EF4-FFF2-40B4-BE49-F238E27FC236}">
                    <a16:creationId xmlns:a16="http://schemas.microsoft.com/office/drawing/2014/main" id="{9F358880-336B-86EA-ACD9-EB49811D120F}"/>
                  </a:ext>
                </a:extLst>
              </p:cNvPr>
              <p:cNvSpPr/>
              <p:nvPr/>
            </p:nvSpPr>
            <p:spPr>
              <a:xfrm>
                <a:off x="5048530" y="4039722"/>
                <a:ext cx="528065" cy="368166"/>
              </a:xfrm>
              <a:custGeom>
                <a:avLst/>
                <a:gdLst>
                  <a:gd name="connsiteX0" fmla="*/ 395959 w 528065"/>
                  <a:gd name="connsiteY0" fmla="*/ 80131 h 368166"/>
                  <a:gd name="connsiteX1" fmla="*/ 528066 w 528065"/>
                  <a:gd name="connsiteY1" fmla="*/ 7219 h 368166"/>
                  <a:gd name="connsiteX2" fmla="*/ 435302 w 528065"/>
                  <a:gd name="connsiteY2" fmla="*/ 0 h 368166"/>
                  <a:gd name="connsiteX3" fmla="*/ 343622 w 528065"/>
                  <a:gd name="connsiteY3" fmla="*/ 45480 h 368166"/>
                  <a:gd name="connsiteX4" fmla="*/ 85544 w 528065"/>
                  <a:gd name="connsiteY4" fmla="*/ 159900 h 368166"/>
                  <a:gd name="connsiteX5" fmla="*/ 0 w 528065"/>
                  <a:gd name="connsiteY5" fmla="*/ 163870 h 368166"/>
                  <a:gd name="connsiteX6" fmla="*/ 83018 w 528065"/>
                  <a:gd name="connsiteY6" fmla="*/ 366362 h 368166"/>
                  <a:gd name="connsiteX7" fmla="*/ 83018 w 528065"/>
                  <a:gd name="connsiteY7" fmla="*/ 368166 h 368166"/>
                  <a:gd name="connsiteX8" fmla="*/ 395959 w 528065"/>
                  <a:gd name="connsiteY8" fmla="*/ 80131 h 36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065" h="368166">
                    <a:moveTo>
                      <a:pt x="395959" y="80131"/>
                    </a:moveTo>
                    <a:cubicBezTo>
                      <a:pt x="432776" y="54503"/>
                      <a:pt x="490888" y="32124"/>
                      <a:pt x="528066" y="7219"/>
                    </a:cubicBezTo>
                    <a:cubicBezTo>
                      <a:pt x="497385" y="12633"/>
                      <a:pt x="446492" y="20935"/>
                      <a:pt x="435302" y="0"/>
                    </a:cubicBezTo>
                    <a:cubicBezTo>
                      <a:pt x="435302" y="0"/>
                      <a:pt x="372137" y="30681"/>
                      <a:pt x="343622" y="45480"/>
                    </a:cubicBezTo>
                    <a:cubicBezTo>
                      <a:pt x="260604" y="88432"/>
                      <a:pt x="177947" y="137521"/>
                      <a:pt x="85544" y="159900"/>
                    </a:cubicBezTo>
                    <a:cubicBezTo>
                      <a:pt x="67136" y="164231"/>
                      <a:pt x="24183" y="164592"/>
                      <a:pt x="0" y="163870"/>
                    </a:cubicBezTo>
                    <a:cubicBezTo>
                      <a:pt x="47284" y="234616"/>
                      <a:pt x="73994" y="298143"/>
                      <a:pt x="83018" y="366362"/>
                    </a:cubicBezTo>
                    <a:cubicBezTo>
                      <a:pt x="83018" y="367084"/>
                      <a:pt x="83018" y="367445"/>
                      <a:pt x="83018" y="368166"/>
                    </a:cubicBezTo>
                    <a:cubicBezTo>
                      <a:pt x="179391" y="272877"/>
                      <a:pt x="285148" y="157373"/>
                      <a:pt x="395959" y="80131"/>
                    </a:cubicBezTo>
                    <a:close/>
                  </a:path>
                </a:pathLst>
              </a:custGeom>
              <a:solidFill>
                <a:srgbClr val="FFFFFF"/>
              </a:solidFill>
              <a:ln w="3607" cap="flat">
                <a:noFill/>
                <a:prstDash val="solid"/>
                <a:miter/>
              </a:ln>
            </p:spPr>
            <p:txBody>
              <a:bodyPr rtlCol="0" anchor="ctr"/>
              <a:lstStyle/>
              <a:p>
                <a:endParaRPr lang="en-US"/>
              </a:p>
            </p:txBody>
          </p:sp>
          <p:sp>
            <p:nvSpPr>
              <p:cNvPr id="53" name="Freeform 254">
                <a:extLst>
                  <a:ext uri="{FF2B5EF4-FFF2-40B4-BE49-F238E27FC236}">
                    <a16:creationId xmlns:a16="http://schemas.microsoft.com/office/drawing/2014/main" id="{45B8E687-B212-B28D-5725-55D229491773}"/>
                  </a:ext>
                </a:extLst>
              </p:cNvPr>
              <p:cNvSpPr/>
              <p:nvPr/>
            </p:nvSpPr>
            <p:spPr>
              <a:xfrm>
                <a:off x="5506572" y="4534581"/>
                <a:ext cx="68415" cy="71068"/>
              </a:xfrm>
              <a:custGeom>
                <a:avLst/>
                <a:gdLst>
                  <a:gd name="connsiteX0" fmla="*/ 63527 w 68415"/>
                  <a:gd name="connsiteY0" fmla="*/ 0 h 71068"/>
                  <a:gd name="connsiteX1" fmla="*/ 0 w 68415"/>
                  <a:gd name="connsiteY1" fmla="*/ 55586 h 71068"/>
                  <a:gd name="connsiteX2" fmla="*/ 11551 w 68415"/>
                  <a:gd name="connsiteY2" fmla="*/ 64971 h 71068"/>
                  <a:gd name="connsiteX3" fmla="*/ 54503 w 68415"/>
                  <a:gd name="connsiteY3" fmla="*/ 64971 h 71068"/>
                  <a:gd name="connsiteX4" fmla="*/ 63527 w 68415"/>
                  <a:gd name="connsiteY4" fmla="*/ 0 h 7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15" h="71068">
                    <a:moveTo>
                      <a:pt x="63527" y="0"/>
                    </a:moveTo>
                    <a:cubicBezTo>
                      <a:pt x="53420" y="27432"/>
                      <a:pt x="28515" y="48728"/>
                      <a:pt x="0" y="55586"/>
                    </a:cubicBezTo>
                    <a:cubicBezTo>
                      <a:pt x="3249" y="59195"/>
                      <a:pt x="6858" y="62083"/>
                      <a:pt x="11551" y="64971"/>
                    </a:cubicBezTo>
                    <a:cubicBezTo>
                      <a:pt x="25988" y="73633"/>
                      <a:pt x="44036" y="72550"/>
                      <a:pt x="54503" y="64971"/>
                    </a:cubicBezTo>
                    <a:cubicBezTo>
                      <a:pt x="70024" y="53059"/>
                      <a:pt x="71829" y="28154"/>
                      <a:pt x="63527" y="0"/>
                    </a:cubicBezTo>
                    <a:close/>
                  </a:path>
                </a:pathLst>
              </a:custGeom>
              <a:solidFill>
                <a:srgbClr val="FFFFFF"/>
              </a:solidFill>
              <a:ln w="3607" cap="flat">
                <a:noFill/>
                <a:prstDash val="solid"/>
                <a:miter/>
              </a:ln>
            </p:spPr>
            <p:txBody>
              <a:bodyPr rtlCol="0" anchor="ctr"/>
              <a:lstStyle/>
              <a:p>
                <a:endParaRPr lang="en-US"/>
              </a:p>
            </p:txBody>
          </p:sp>
          <p:sp>
            <p:nvSpPr>
              <p:cNvPr id="54" name="Freeform 255">
                <a:extLst>
                  <a:ext uri="{FF2B5EF4-FFF2-40B4-BE49-F238E27FC236}">
                    <a16:creationId xmlns:a16="http://schemas.microsoft.com/office/drawing/2014/main" id="{8A358008-F3D8-3D8D-8D92-5035FF019BBD}"/>
                  </a:ext>
                </a:extLst>
              </p:cNvPr>
              <p:cNvSpPr/>
              <p:nvPr/>
            </p:nvSpPr>
            <p:spPr>
              <a:xfrm>
                <a:off x="4521185" y="4173634"/>
                <a:ext cx="596014" cy="422011"/>
              </a:xfrm>
              <a:custGeom>
                <a:avLst/>
                <a:gdLst>
                  <a:gd name="connsiteX0" fmla="*/ 595563 w 596014"/>
                  <a:gd name="connsiteY0" fmla="*/ 228119 h 422011"/>
                  <a:gd name="connsiteX1" fmla="*/ 487640 w 596014"/>
                  <a:gd name="connsiteY1" fmla="*/ 0 h 422011"/>
                  <a:gd name="connsiteX2" fmla="*/ 519043 w 596014"/>
                  <a:gd name="connsiteY2" fmla="*/ 67858 h 422011"/>
                  <a:gd name="connsiteX3" fmla="*/ 540699 w 596014"/>
                  <a:gd name="connsiteY3" fmla="*/ 153763 h 422011"/>
                  <a:gd name="connsiteX4" fmla="*/ 498469 w 596014"/>
                  <a:gd name="connsiteY4" fmla="*/ 257355 h 422011"/>
                  <a:gd name="connsiteX5" fmla="*/ 331350 w 596014"/>
                  <a:gd name="connsiteY5" fmla="*/ 336042 h 422011"/>
                  <a:gd name="connsiteX6" fmla="*/ 156290 w 596014"/>
                  <a:gd name="connsiteY6" fmla="*/ 364918 h 422011"/>
                  <a:gd name="connsiteX7" fmla="*/ 0 w 596014"/>
                  <a:gd name="connsiteY7" fmla="*/ 353006 h 422011"/>
                  <a:gd name="connsiteX8" fmla="*/ 98178 w 596014"/>
                  <a:gd name="connsiteY8" fmla="*/ 421586 h 422011"/>
                  <a:gd name="connsiteX9" fmla="*/ 448297 w 596014"/>
                  <a:gd name="connsiteY9" fmla="*/ 355533 h 422011"/>
                  <a:gd name="connsiteX10" fmla="*/ 542504 w 596014"/>
                  <a:gd name="connsiteY10" fmla="*/ 305001 h 422011"/>
                  <a:gd name="connsiteX11" fmla="*/ 595563 w 596014"/>
                  <a:gd name="connsiteY11" fmla="*/ 228119 h 42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6014" h="422011">
                    <a:moveTo>
                      <a:pt x="595563" y="228119"/>
                    </a:moveTo>
                    <a:cubicBezTo>
                      <a:pt x="583652" y="145822"/>
                      <a:pt x="547918" y="79408"/>
                      <a:pt x="487640" y="0"/>
                    </a:cubicBezTo>
                    <a:cubicBezTo>
                      <a:pt x="499551" y="22018"/>
                      <a:pt x="509658" y="44757"/>
                      <a:pt x="519043" y="67858"/>
                    </a:cubicBezTo>
                    <a:cubicBezTo>
                      <a:pt x="530232" y="95290"/>
                      <a:pt x="539616" y="123805"/>
                      <a:pt x="540699" y="153763"/>
                    </a:cubicBezTo>
                    <a:cubicBezTo>
                      <a:pt x="541782" y="192746"/>
                      <a:pt x="524818" y="229562"/>
                      <a:pt x="498469" y="257355"/>
                    </a:cubicBezTo>
                    <a:cubicBezTo>
                      <a:pt x="455877" y="302113"/>
                      <a:pt x="389823" y="322687"/>
                      <a:pt x="331350" y="336042"/>
                    </a:cubicBezTo>
                    <a:cubicBezTo>
                      <a:pt x="273959" y="349397"/>
                      <a:pt x="214764" y="357699"/>
                      <a:pt x="156290" y="364918"/>
                    </a:cubicBezTo>
                    <a:cubicBezTo>
                      <a:pt x="102148" y="371776"/>
                      <a:pt x="48728" y="369249"/>
                      <a:pt x="0" y="353006"/>
                    </a:cubicBezTo>
                    <a:cubicBezTo>
                      <a:pt x="15882" y="394154"/>
                      <a:pt x="50172" y="419782"/>
                      <a:pt x="98178" y="421586"/>
                    </a:cubicBezTo>
                    <a:cubicBezTo>
                      <a:pt x="218012" y="425918"/>
                      <a:pt x="337847" y="396681"/>
                      <a:pt x="448297" y="355533"/>
                    </a:cubicBezTo>
                    <a:cubicBezTo>
                      <a:pt x="481143" y="343261"/>
                      <a:pt x="513628" y="326296"/>
                      <a:pt x="542504" y="305001"/>
                    </a:cubicBezTo>
                    <a:cubicBezTo>
                      <a:pt x="567410" y="286231"/>
                      <a:pt x="600256" y="260243"/>
                      <a:pt x="595563" y="228119"/>
                    </a:cubicBezTo>
                    <a:close/>
                  </a:path>
                </a:pathLst>
              </a:custGeom>
              <a:solidFill>
                <a:srgbClr val="FFFFFF"/>
              </a:solidFill>
              <a:ln w="3607" cap="flat">
                <a:noFill/>
                <a:prstDash val="solid"/>
                <a:miter/>
              </a:ln>
            </p:spPr>
            <p:txBody>
              <a:bodyPr rtlCol="0" anchor="ctr"/>
              <a:lstStyle/>
              <a:p>
                <a:endParaRPr lang="en-US"/>
              </a:p>
            </p:txBody>
          </p:sp>
          <p:sp>
            <p:nvSpPr>
              <p:cNvPr id="55" name="Freeform 256">
                <a:extLst>
                  <a:ext uri="{FF2B5EF4-FFF2-40B4-BE49-F238E27FC236}">
                    <a16:creationId xmlns:a16="http://schemas.microsoft.com/office/drawing/2014/main" id="{B9BA14D8-16F1-9100-49B6-F0939B834537}"/>
                  </a:ext>
                </a:extLst>
              </p:cNvPr>
              <p:cNvSpPr/>
              <p:nvPr/>
            </p:nvSpPr>
            <p:spPr>
              <a:xfrm>
                <a:off x="5498454" y="4015886"/>
                <a:ext cx="88525" cy="24215"/>
              </a:xfrm>
              <a:custGeom>
                <a:avLst/>
                <a:gdLst>
                  <a:gd name="connsiteX0" fmla="*/ 47101 w 88525"/>
                  <a:gd name="connsiteY0" fmla="*/ 23836 h 24215"/>
                  <a:gd name="connsiteX1" fmla="*/ 51071 w 88525"/>
                  <a:gd name="connsiteY1" fmla="*/ 13 h 24215"/>
                  <a:gd name="connsiteX2" fmla="*/ 47101 w 88525"/>
                  <a:gd name="connsiteY2" fmla="*/ 23836 h 24215"/>
                </a:gdLst>
                <a:ahLst/>
                <a:cxnLst>
                  <a:cxn ang="0">
                    <a:pos x="connsiteX0" y="connsiteY0"/>
                  </a:cxn>
                  <a:cxn ang="0">
                    <a:pos x="connsiteX1" y="connsiteY1"/>
                  </a:cxn>
                  <a:cxn ang="0">
                    <a:pos x="connsiteX2" y="connsiteY2"/>
                  </a:cxn>
                </a:cxnLst>
                <a:rect l="l" t="t" r="r" b="b"/>
                <a:pathLst>
                  <a:path w="88525" h="24215">
                    <a:moveTo>
                      <a:pt x="47101" y="23836"/>
                    </a:moveTo>
                    <a:cubicBezTo>
                      <a:pt x="107379" y="21309"/>
                      <a:pt x="95828" y="1096"/>
                      <a:pt x="51071" y="13"/>
                    </a:cubicBezTo>
                    <a:cubicBezTo>
                      <a:pt x="14254" y="-708"/>
                      <a:pt x="-40610" y="27807"/>
                      <a:pt x="47101" y="23836"/>
                    </a:cubicBezTo>
                    <a:close/>
                  </a:path>
                </a:pathLst>
              </a:custGeom>
              <a:solidFill>
                <a:srgbClr val="FFFFFF"/>
              </a:solidFill>
              <a:ln w="3607" cap="flat">
                <a:noFill/>
                <a:prstDash val="solid"/>
                <a:miter/>
              </a:ln>
            </p:spPr>
            <p:txBody>
              <a:bodyPr rtlCol="0" anchor="ctr"/>
              <a:lstStyle/>
              <a:p>
                <a:endParaRPr lang="en-US"/>
              </a:p>
            </p:txBody>
          </p:sp>
          <p:sp>
            <p:nvSpPr>
              <p:cNvPr id="56" name="Freeform 257">
                <a:extLst>
                  <a:ext uri="{FF2B5EF4-FFF2-40B4-BE49-F238E27FC236}">
                    <a16:creationId xmlns:a16="http://schemas.microsoft.com/office/drawing/2014/main" id="{C21FD2E9-9853-EECC-E6D6-51AF0B50F79A}"/>
                  </a:ext>
                </a:extLst>
              </p:cNvPr>
              <p:cNvSpPr/>
              <p:nvPr/>
            </p:nvSpPr>
            <p:spPr>
              <a:xfrm>
                <a:off x="4624055" y="4114439"/>
                <a:ext cx="333876" cy="98177"/>
              </a:xfrm>
              <a:custGeom>
                <a:avLst/>
                <a:gdLst>
                  <a:gd name="connsiteX0" fmla="*/ 315829 w 333876"/>
                  <a:gd name="connsiteY0" fmla="*/ 2166 h 98177"/>
                  <a:gd name="connsiteX1" fmla="*/ 312219 w 333876"/>
                  <a:gd name="connsiteY1" fmla="*/ 2526 h 98177"/>
                  <a:gd name="connsiteX2" fmla="*/ 307167 w 333876"/>
                  <a:gd name="connsiteY2" fmla="*/ 3249 h 98177"/>
                  <a:gd name="connsiteX3" fmla="*/ 285148 w 333876"/>
                  <a:gd name="connsiteY3" fmla="*/ 6858 h 98177"/>
                  <a:gd name="connsiteX4" fmla="*/ 193468 w 333876"/>
                  <a:gd name="connsiteY4" fmla="*/ 27432 h 98177"/>
                  <a:gd name="connsiteX5" fmla="*/ 106841 w 333876"/>
                  <a:gd name="connsiteY5" fmla="*/ 53420 h 98177"/>
                  <a:gd name="connsiteX6" fmla="*/ 69663 w 333876"/>
                  <a:gd name="connsiteY6" fmla="*/ 66414 h 98177"/>
                  <a:gd name="connsiteX7" fmla="*/ 48367 w 333876"/>
                  <a:gd name="connsiteY7" fmla="*/ 74355 h 98177"/>
                  <a:gd name="connsiteX8" fmla="*/ 41509 w 333876"/>
                  <a:gd name="connsiteY8" fmla="*/ 76882 h 98177"/>
                  <a:gd name="connsiteX9" fmla="*/ 6497 w 333876"/>
                  <a:gd name="connsiteY9" fmla="*/ 94207 h 98177"/>
                  <a:gd name="connsiteX10" fmla="*/ 0 w 333876"/>
                  <a:gd name="connsiteY10" fmla="*/ 98178 h 98177"/>
                  <a:gd name="connsiteX11" fmla="*/ 66054 w 333876"/>
                  <a:gd name="connsiteY11" fmla="*/ 85544 h 98177"/>
                  <a:gd name="connsiteX12" fmla="*/ 326657 w 333876"/>
                  <a:gd name="connsiteY12" fmla="*/ 6858 h 98177"/>
                  <a:gd name="connsiteX13" fmla="*/ 333876 w 333876"/>
                  <a:gd name="connsiteY13" fmla="*/ 0 h 98177"/>
                  <a:gd name="connsiteX14" fmla="*/ 315829 w 333876"/>
                  <a:gd name="connsiteY14" fmla="*/ 2166 h 9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876" h="98177">
                    <a:moveTo>
                      <a:pt x="315829" y="2166"/>
                    </a:moveTo>
                    <a:cubicBezTo>
                      <a:pt x="314386" y="2166"/>
                      <a:pt x="313303" y="2526"/>
                      <a:pt x="312219" y="2526"/>
                    </a:cubicBezTo>
                    <a:cubicBezTo>
                      <a:pt x="310415" y="2887"/>
                      <a:pt x="308971" y="2887"/>
                      <a:pt x="307167" y="3249"/>
                    </a:cubicBezTo>
                    <a:cubicBezTo>
                      <a:pt x="299948" y="4331"/>
                      <a:pt x="292367" y="5775"/>
                      <a:pt x="285148" y="6858"/>
                    </a:cubicBezTo>
                    <a:cubicBezTo>
                      <a:pt x="254468" y="12272"/>
                      <a:pt x="223787" y="19491"/>
                      <a:pt x="193468" y="27432"/>
                    </a:cubicBezTo>
                    <a:cubicBezTo>
                      <a:pt x="164231" y="35373"/>
                      <a:pt x="135355" y="44035"/>
                      <a:pt x="106841" y="53420"/>
                    </a:cubicBezTo>
                    <a:cubicBezTo>
                      <a:pt x="94568" y="57752"/>
                      <a:pt x="81935" y="62083"/>
                      <a:pt x="69663" y="66414"/>
                    </a:cubicBezTo>
                    <a:cubicBezTo>
                      <a:pt x="62444" y="68941"/>
                      <a:pt x="55225" y="71829"/>
                      <a:pt x="48367" y="74355"/>
                    </a:cubicBezTo>
                    <a:cubicBezTo>
                      <a:pt x="46201" y="75077"/>
                      <a:pt x="44036" y="76160"/>
                      <a:pt x="41509" y="76882"/>
                    </a:cubicBezTo>
                    <a:cubicBezTo>
                      <a:pt x="29598" y="82296"/>
                      <a:pt x="18047" y="87710"/>
                      <a:pt x="6497" y="94207"/>
                    </a:cubicBezTo>
                    <a:cubicBezTo>
                      <a:pt x="4332" y="95290"/>
                      <a:pt x="2166" y="96734"/>
                      <a:pt x="0" y="98178"/>
                    </a:cubicBezTo>
                    <a:cubicBezTo>
                      <a:pt x="22018" y="94568"/>
                      <a:pt x="44036" y="90598"/>
                      <a:pt x="66054" y="85544"/>
                    </a:cubicBezTo>
                    <a:cubicBezTo>
                      <a:pt x="158095" y="64248"/>
                      <a:pt x="246166" y="50533"/>
                      <a:pt x="326657" y="6858"/>
                    </a:cubicBezTo>
                    <a:cubicBezTo>
                      <a:pt x="330989" y="4331"/>
                      <a:pt x="333155" y="2166"/>
                      <a:pt x="333876" y="0"/>
                    </a:cubicBezTo>
                    <a:cubicBezTo>
                      <a:pt x="328101" y="722"/>
                      <a:pt x="321965" y="1444"/>
                      <a:pt x="315829" y="2166"/>
                    </a:cubicBezTo>
                    <a:close/>
                  </a:path>
                </a:pathLst>
              </a:custGeom>
              <a:solidFill>
                <a:srgbClr val="FFFFFF"/>
              </a:solidFill>
              <a:ln w="3607" cap="flat">
                <a:noFill/>
                <a:prstDash val="solid"/>
                <a:miter/>
              </a:ln>
            </p:spPr>
            <p:txBody>
              <a:bodyPr rtlCol="0" anchor="ctr"/>
              <a:lstStyle/>
              <a:p>
                <a:endParaRPr lang="en-US"/>
              </a:p>
            </p:txBody>
          </p:sp>
          <p:sp>
            <p:nvSpPr>
              <p:cNvPr id="57" name="Freeform 258">
                <a:extLst>
                  <a:ext uri="{FF2B5EF4-FFF2-40B4-BE49-F238E27FC236}">
                    <a16:creationId xmlns:a16="http://schemas.microsoft.com/office/drawing/2014/main" id="{05061378-3B77-8287-5FCB-1D2A1214AE01}"/>
                  </a:ext>
                </a:extLst>
              </p:cNvPr>
              <p:cNvSpPr/>
              <p:nvPr/>
            </p:nvSpPr>
            <p:spPr>
              <a:xfrm>
                <a:off x="5577679" y="4228498"/>
                <a:ext cx="101632" cy="119880"/>
              </a:xfrm>
              <a:custGeom>
                <a:avLst/>
                <a:gdLst>
                  <a:gd name="connsiteX0" fmla="*/ 101426 w 101632"/>
                  <a:gd name="connsiteY0" fmla="*/ 42231 h 119880"/>
                  <a:gd name="connsiteX1" fmla="*/ 95290 w 101632"/>
                  <a:gd name="connsiteY1" fmla="*/ 15160 h 119880"/>
                  <a:gd name="connsiteX2" fmla="*/ 87710 w 101632"/>
                  <a:gd name="connsiteY2" fmla="*/ 0 h 119880"/>
                  <a:gd name="connsiteX3" fmla="*/ 87349 w 101632"/>
                  <a:gd name="connsiteY3" fmla="*/ 18408 h 119880"/>
                  <a:gd name="connsiteX4" fmla="*/ 722 w 101632"/>
                  <a:gd name="connsiteY4" fmla="*/ 105036 h 119880"/>
                  <a:gd name="connsiteX5" fmla="*/ 0 w 101632"/>
                  <a:gd name="connsiteY5" fmla="*/ 105036 h 119880"/>
                  <a:gd name="connsiteX6" fmla="*/ 33568 w 101632"/>
                  <a:gd name="connsiteY6" fmla="*/ 119834 h 119880"/>
                  <a:gd name="connsiteX7" fmla="*/ 101426 w 101632"/>
                  <a:gd name="connsiteY7" fmla="*/ 42231 h 11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32" h="119880">
                    <a:moveTo>
                      <a:pt x="101426" y="42231"/>
                    </a:moveTo>
                    <a:cubicBezTo>
                      <a:pt x="100704" y="33207"/>
                      <a:pt x="99261" y="23101"/>
                      <a:pt x="95290" y="15160"/>
                    </a:cubicBezTo>
                    <a:cubicBezTo>
                      <a:pt x="93124" y="10107"/>
                      <a:pt x="90598" y="5053"/>
                      <a:pt x="87710" y="0"/>
                    </a:cubicBezTo>
                    <a:cubicBezTo>
                      <a:pt x="87710" y="6136"/>
                      <a:pt x="87349" y="12272"/>
                      <a:pt x="87349" y="18408"/>
                    </a:cubicBezTo>
                    <a:cubicBezTo>
                      <a:pt x="86988" y="67136"/>
                      <a:pt x="48006" y="102870"/>
                      <a:pt x="722" y="105036"/>
                    </a:cubicBezTo>
                    <a:cubicBezTo>
                      <a:pt x="361" y="105036"/>
                      <a:pt x="0" y="105036"/>
                      <a:pt x="0" y="105036"/>
                    </a:cubicBezTo>
                    <a:cubicBezTo>
                      <a:pt x="9385" y="113698"/>
                      <a:pt x="20935" y="119473"/>
                      <a:pt x="33568" y="119834"/>
                    </a:cubicBezTo>
                    <a:cubicBezTo>
                      <a:pt x="68941" y="121278"/>
                      <a:pt x="104675" y="88432"/>
                      <a:pt x="101426" y="42231"/>
                    </a:cubicBezTo>
                    <a:close/>
                  </a:path>
                </a:pathLst>
              </a:custGeom>
              <a:solidFill>
                <a:srgbClr val="FFFFFF"/>
              </a:solidFill>
              <a:ln w="3607" cap="flat">
                <a:noFill/>
                <a:prstDash val="solid"/>
                <a:miter/>
              </a:ln>
            </p:spPr>
            <p:txBody>
              <a:bodyPr rtlCol="0" anchor="ctr"/>
              <a:lstStyle/>
              <a:p>
                <a:endParaRPr lang="en-US"/>
              </a:p>
            </p:txBody>
          </p:sp>
          <p:sp>
            <p:nvSpPr>
              <p:cNvPr id="58" name="Freeform 259">
                <a:extLst>
                  <a:ext uri="{FF2B5EF4-FFF2-40B4-BE49-F238E27FC236}">
                    <a16:creationId xmlns:a16="http://schemas.microsoft.com/office/drawing/2014/main" id="{DA73597B-2D2B-23DF-29F8-F92D5AC273BF}"/>
                  </a:ext>
                </a:extLst>
              </p:cNvPr>
              <p:cNvSpPr/>
              <p:nvPr/>
            </p:nvSpPr>
            <p:spPr>
              <a:xfrm>
                <a:off x="5114222" y="4067515"/>
                <a:ext cx="427361" cy="340373"/>
              </a:xfrm>
              <a:custGeom>
                <a:avLst/>
                <a:gdLst>
                  <a:gd name="connsiteX0" fmla="*/ 402095 w 427361"/>
                  <a:gd name="connsiteY0" fmla="*/ 9024 h 340373"/>
                  <a:gd name="connsiteX1" fmla="*/ 384048 w 427361"/>
                  <a:gd name="connsiteY1" fmla="*/ 16243 h 340373"/>
                  <a:gd name="connsiteX2" fmla="*/ 370332 w 427361"/>
                  <a:gd name="connsiteY2" fmla="*/ 22379 h 340373"/>
                  <a:gd name="connsiteX3" fmla="*/ 192746 w 427361"/>
                  <a:gd name="connsiteY3" fmla="*/ 122361 h 340373"/>
                  <a:gd name="connsiteX4" fmla="*/ 179030 w 427361"/>
                  <a:gd name="connsiteY4" fmla="*/ 131746 h 340373"/>
                  <a:gd name="connsiteX5" fmla="*/ 160261 w 427361"/>
                  <a:gd name="connsiteY5" fmla="*/ 147988 h 340373"/>
                  <a:gd name="connsiteX6" fmla="*/ 104675 w 427361"/>
                  <a:gd name="connsiteY6" fmla="*/ 197438 h 340373"/>
                  <a:gd name="connsiteX7" fmla="*/ 0 w 427361"/>
                  <a:gd name="connsiteY7" fmla="*/ 265657 h 340373"/>
                  <a:gd name="connsiteX8" fmla="*/ 16964 w 427361"/>
                  <a:gd name="connsiteY8" fmla="*/ 338568 h 340373"/>
                  <a:gd name="connsiteX9" fmla="*/ 16964 w 427361"/>
                  <a:gd name="connsiteY9" fmla="*/ 340373 h 340373"/>
                  <a:gd name="connsiteX10" fmla="*/ 329545 w 427361"/>
                  <a:gd name="connsiteY10" fmla="*/ 53059 h 340373"/>
                  <a:gd name="connsiteX11" fmla="*/ 427362 w 427361"/>
                  <a:gd name="connsiteY11" fmla="*/ 0 h 340373"/>
                  <a:gd name="connsiteX12" fmla="*/ 402095 w 427361"/>
                  <a:gd name="connsiteY12" fmla="*/ 9024 h 34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7361" h="340373">
                    <a:moveTo>
                      <a:pt x="402095" y="9024"/>
                    </a:moveTo>
                    <a:cubicBezTo>
                      <a:pt x="399930" y="9745"/>
                      <a:pt x="387658" y="14799"/>
                      <a:pt x="384048" y="16243"/>
                    </a:cubicBezTo>
                    <a:cubicBezTo>
                      <a:pt x="379356" y="18047"/>
                      <a:pt x="375024" y="20213"/>
                      <a:pt x="370332" y="22379"/>
                    </a:cubicBezTo>
                    <a:cubicBezTo>
                      <a:pt x="308249" y="50172"/>
                      <a:pt x="248693" y="83740"/>
                      <a:pt x="192746" y="122361"/>
                    </a:cubicBezTo>
                    <a:cubicBezTo>
                      <a:pt x="188053" y="125609"/>
                      <a:pt x="183722" y="128858"/>
                      <a:pt x="179030" y="131746"/>
                    </a:cubicBezTo>
                    <a:cubicBezTo>
                      <a:pt x="172533" y="137160"/>
                      <a:pt x="166397" y="142574"/>
                      <a:pt x="160261" y="147988"/>
                    </a:cubicBezTo>
                    <a:cubicBezTo>
                      <a:pt x="141852" y="164592"/>
                      <a:pt x="123805" y="181556"/>
                      <a:pt x="104675" y="197438"/>
                    </a:cubicBezTo>
                    <a:cubicBezTo>
                      <a:pt x="73633" y="223787"/>
                      <a:pt x="39343" y="251941"/>
                      <a:pt x="0" y="265657"/>
                    </a:cubicBezTo>
                    <a:cubicBezTo>
                      <a:pt x="7941" y="289840"/>
                      <a:pt x="13716" y="313663"/>
                      <a:pt x="16964" y="338568"/>
                    </a:cubicBezTo>
                    <a:cubicBezTo>
                      <a:pt x="16964" y="339291"/>
                      <a:pt x="16964" y="339651"/>
                      <a:pt x="16964" y="340373"/>
                    </a:cubicBezTo>
                    <a:cubicBezTo>
                      <a:pt x="113338" y="245444"/>
                      <a:pt x="219095" y="130302"/>
                      <a:pt x="329545" y="53059"/>
                    </a:cubicBezTo>
                    <a:cubicBezTo>
                      <a:pt x="356255" y="34290"/>
                      <a:pt x="394154" y="17325"/>
                      <a:pt x="427362" y="0"/>
                    </a:cubicBezTo>
                    <a:cubicBezTo>
                      <a:pt x="419421" y="2526"/>
                      <a:pt x="410758" y="5414"/>
                      <a:pt x="402095" y="9024"/>
                    </a:cubicBezTo>
                    <a:close/>
                  </a:path>
                </a:pathLst>
              </a:custGeom>
              <a:solidFill>
                <a:srgbClr val="FFFFFF"/>
              </a:solidFill>
              <a:ln w="3607" cap="flat">
                <a:noFill/>
                <a:prstDash val="solid"/>
                <a:miter/>
              </a:ln>
            </p:spPr>
            <p:txBody>
              <a:bodyPr rtlCol="0" anchor="ctr"/>
              <a:lstStyle/>
              <a:p>
                <a:endParaRPr lang="en-US"/>
              </a:p>
            </p:txBody>
          </p:sp>
          <p:sp>
            <p:nvSpPr>
              <p:cNvPr id="59" name="Freeform 260">
                <a:extLst>
                  <a:ext uri="{FF2B5EF4-FFF2-40B4-BE49-F238E27FC236}">
                    <a16:creationId xmlns:a16="http://schemas.microsoft.com/office/drawing/2014/main" id="{91B3A478-6FF2-5554-8BA3-557F26B637B8}"/>
                  </a:ext>
                </a:extLst>
              </p:cNvPr>
              <p:cNvSpPr/>
              <p:nvPr/>
            </p:nvSpPr>
            <p:spPr>
              <a:xfrm>
                <a:off x="5564641" y="4165879"/>
                <a:ext cx="31762" cy="132281"/>
              </a:xfrm>
              <a:custGeom>
                <a:avLst/>
                <a:gdLst>
                  <a:gd name="connsiteX0" fmla="*/ 30363 w 31762"/>
                  <a:gd name="connsiteY0" fmla="*/ 2701 h 132281"/>
                  <a:gd name="connsiteX1" fmla="*/ 1126 w 31762"/>
                  <a:gd name="connsiteY1" fmla="*/ 75613 h 132281"/>
                  <a:gd name="connsiteX2" fmla="*/ 17730 w 31762"/>
                  <a:gd name="connsiteY2" fmla="*/ 132282 h 132281"/>
                  <a:gd name="connsiteX3" fmla="*/ 30363 w 31762"/>
                  <a:gd name="connsiteY3" fmla="*/ 2701 h 132281"/>
                </a:gdLst>
                <a:ahLst/>
                <a:cxnLst>
                  <a:cxn ang="0">
                    <a:pos x="connsiteX0" y="connsiteY0"/>
                  </a:cxn>
                  <a:cxn ang="0">
                    <a:pos x="connsiteX1" y="connsiteY1"/>
                  </a:cxn>
                  <a:cxn ang="0">
                    <a:pos x="connsiteX2" y="connsiteY2"/>
                  </a:cxn>
                  <a:cxn ang="0">
                    <a:pos x="connsiteX3" y="connsiteY3"/>
                  </a:cxn>
                </a:cxnLst>
                <a:rect l="l" t="t" r="r" b="b"/>
                <a:pathLst>
                  <a:path w="31762" h="132281">
                    <a:moveTo>
                      <a:pt x="30363" y="2701"/>
                    </a:moveTo>
                    <a:cubicBezTo>
                      <a:pt x="32890" y="-11736"/>
                      <a:pt x="7624" y="34465"/>
                      <a:pt x="1126" y="75613"/>
                    </a:cubicBezTo>
                    <a:cubicBezTo>
                      <a:pt x="-3566" y="105211"/>
                      <a:pt x="7263" y="132282"/>
                      <a:pt x="17730" y="132282"/>
                    </a:cubicBezTo>
                    <a:cubicBezTo>
                      <a:pt x="43357" y="131920"/>
                      <a:pt x="24949" y="33382"/>
                      <a:pt x="30363" y="2701"/>
                    </a:cubicBezTo>
                    <a:close/>
                  </a:path>
                </a:pathLst>
              </a:custGeom>
              <a:solidFill>
                <a:srgbClr val="FFFFFF"/>
              </a:solidFill>
              <a:ln w="3607" cap="flat">
                <a:noFill/>
                <a:prstDash val="solid"/>
                <a:miter/>
              </a:ln>
            </p:spPr>
            <p:txBody>
              <a:bodyPr rtlCol="0" anchor="ctr"/>
              <a:lstStyle/>
              <a:p>
                <a:endParaRPr lang="en-US"/>
              </a:p>
            </p:txBody>
          </p:sp>
          <p:sp>
            <p:nvSpPr>
              <p:cNvPr id="60" name="Freeform 261">
                <a:extLst>
                  <a:ext uri="{FF2B5EF4-FFF2-40B4-BE49-F238E27FC236}">
                    <a16:creationId xmlns:a16="http://schemas.microsoft.com/office/drawing/2014/main" id="{BA9767C2-55BF-A230-DDDD-D29344B27925}"/>
                  </a:ext>
                </a:extLst>
              </p:cNvPr>
              <p:cNvSpPr/>
              <p:nvPr/>
            </p:nvSpPr>
            <p:spPr>
              <a:xfrm>
                <a:off x="5498227" y="4507101"/>
                <a:ext cx="31762" cy="72598"/>
              </a:xfrm>
              <a:custGeom>
                <a:avLst/>
                <a:gdLst>
                  <a:gd name="connsiteX0" fmla="*/ 30363 w 31762"/>
                  <a:gd name="connsiteY0" fmla="*/ 1492 h 72598"/>
                  <a:gd name="connsiteX1" fmla="*/ 1126 w 31762"/>
                  <a:gd name="connsiteY1" fmla="*/ 41557 h 72598"/>
                  <a:gd name="connsiteX2" fmla="*/ 17730 w 31762"/>
                  <a:gd name="connsiteY2" fmla="*/ 72599 h 72598"/>
                  <a:gd name="connsiteX3" fmla="*/ 30363 w 31762"/>
                  <a:gd name="connsiteY3" fmla="*/ 1492 h 72598"/>
                </a:gdLst>
                <a:ahLst/>
                <a:cxnLst>
                  <a:cxn ang="0">
                    <a:pos x="connsiteX0" y="connsiteY0"/>
                  </a:cxn>
                  <a:cxn ang="0">
                    <a:pos x="connsiteX1" y="connsiteY1"/>
                  </a:cxn>
                  <a:cxn ang="0">
                    <a:pos x="connsiteX2" y="connsiteY2"/>
                  </a:cxn>
                  <a:cxn ang="0">
                    <a:pos x="connsiteX3" y="connsiteY3"/>
                  </a:cxn>
                </a:cxnLst>
                <a:rect l="l" t="t" r="r" b="b"/>
                <a:pathLst>
                  <a:path w="31762" h="72598">
                    <a:moveTo>
                      <a:pt x="30363" y="1492"/>
                    </a:moveTo>
                    <a:cubicBezTo>
                      <a:pt x="32890" y="-6449"/>
                      <a:pt x="7624" y="18818"/>
                      <a:pt x="1126" y="41557"/>
                    </a:cubicBezTo>
                    <a:cubicBezTo>
                      <a:pt x="-3566" y="57800"/>
                      <a:pt x="7263" y="72599"/>
                      <a:pt x="17730" y="72599"/>
                    </a:cubicBezTo>
                    <a:cubicBezTo>
                      <a:pt x="43357" y="72599"/>
                      <a:pt x="24949" y="18457"/>
                      <a:pt x="30363" y="1492"/>
                    </a:cubicBezTo>
                    <a:close/>
                  </a:path>
                </a:pathLst>
              </a:custGeom>
              <a:solidFill>
                <a:srgbClr val="FFFFFF"/>
              </a:solidFill>
              <a:ln w="3607" cap="flat">
                <a:noFill/>
                <a:prstDash val="solid"/>
                <a:miter/>
              </a:ln>
            </p:spPr>
            <p:txBody>
              <a:bodyPr rtlCol="0" anchor="ctr"/>
              <a:lstStyle/>
              <a:p>
                <a:endParaRPr lang="en-US"/>
              </a:p>
            </p:txBody>
          </p:sp>
          <p:sp>
            <p:nvSpPr>
              <p:cNvPr id="61" name="Freeform 262">
                <a:extLst>
                  <a:ext uri="{FF2B5EF4-FFF2-40B4-BE49-F238E27FC236}">
                    <a16:creationId xmlns:a16="http://schemas.microsoft.com/office/drawing/2014/main" id="{BBEDAD7F-3262-E70B-FC76-45A2D472B2FD}"/>
                  </a:ext>
                </a:extLst>
              </p:cNvPr>
              <p:cNvSpPr/>
              <p:nvPr/>
            </p:nvSpPr>
            <p:spPr>
              <a:xfrm>
                <a:off x="4529586" y="4254483"/>
                <a:ext cx="73635" cy="261689"/>
              </a:xfrm>
              <a:custGeom>
                <a:avLst/>
                <a:gdLst>
                  <a:gd name="connsiteX0" fmla="*/ 34192 w 73635"/>
                  <a:gd name="connsiteY0" fmla="*/ 2169 h 261689"/>
                  <a:gd name="connsiteX1" fmla="*/ 11091 w 73635"/>
                  <a:gd name="connsiteY1" fmla="*/ 261690 h 261689"/>
                  <a:gd name="connsiteX2" fmla="*/ 72091 w 73635"/>
                  <a:gd name="connsiteY2" fmla="*/ 9749 h 261689"/>
                  <a:gd name="connsiteX3" fmla="*/ 34192 w 73635"/>
                  <a:gd name="connsiteY3" fmla="*/ 2169 h 261689"/>
                </a:gdLst>
                <a:ahLst/>
                <a:cxnLst>
                  <a:cxn ang="0">
                    <a:pos x="connsiteX0" y="connsiteY0"/>
                  </a:cxn>
                  <a:cxn ang="0">
                    <a:pos x="connsiteX1" y="connsiteY1"/>
                  </a:cxn>
                  <a:cxn ang="0">
                    <a:pos x="connsiteX2" y="connsiteY2"/>
                  </a:cxn>
                  <a:cxn ang="0">
                    <a:pos x="connsiteX3" y="connsiteY3"/>
                  </a:cxn>
                </a:cxnLst>
                <a:rect l="l" t="t" r="r" b="b"/>
                <a:pathLst>
                  <a:path w="73635" h="261689">
                    <a:moveTo>
                      <a:pt x="34192" y="2169"/>
                    </a:moveTo>
                    <a:cubicBezTo>
                      <a:pt x="8926" y="2169"/>
                      <a:pt x="-14536" y="261690"/>
                      <a:pt x="11091" y="261690"/>
                    </a:cubicBezTo>
                    <a:cubicBezTo>
                      <a:pt x="30943" y="261690"/>
                      <a:pt x="11091" y="106844"/>
                      <a:pt x="72091" y="9749"/>
                    </a:cubicBezTo>
                    <a:cubicBezTo>
                      <a:pt x="82198" y="-6133"/>
                      <a:pt x="39606" y="2169"/>
                      <a:pt x="34192" y="2169"/>
                    </a:cubicBezTo>
                    <a:close/>
                  </a:path>
                </a:pathLst>
              </a:custGeom>
              <a:solidFill>
                <a:srgbClr val="FFFFFF"/>
              </a:solidFill>
              <a:ln w="3607" cap="flat">
                <a:noFill/>
                <a:prstDash val="solid"/>
                <a:miter/>
              </a:ln>
            </p:spPr>
            <p:txBody>
              <a:bodyPr rtlCol="0" anchor="ctr"/>
              <a:lstStyle/>
              <a:p>
                <a:endParaRPr lang="en-US"/>
              </a:p>
            </p:txBody>
          </p:sp>
          <p:sp>
            <p:nvSpPr>
              <p:cNvPr id="62" name="Freeform 263">
                <a:extLst>
                  <a:ext uri="{FF2B5EF4-FFF2-40B4-BE49-F238E27FC236}">
                    <a16:creationId xmlns:a16="http://schemas.microsoft.com/office/drawing/2014/main" id="{6D724C72-3461-1119-16F6-1FE6E299C81F}"/>
                  </a:ext>
                </a:extLst>
              </p:cNvPr>
              <p:cNvSpPr/>
              <p:nvPr/>
            </p:nvSpPr>
            <p:spPr>
              <a:xfrm>
                <a:off x="5036618" y="4001047"/>
                <a:ext cx="566407" cy="437161"/>
              </a:xfrm>
              <a:custGeom>
                <a:avLst/>
                <a:gdLst>
                  <a:gd name="connsiteX0" fmla="*/ 97817 w 566407"/>
                  <a:gd name="connsiteY0" fmla="*/ 198214 h 437161"/>
                  <a:gd name="connsiteX1" fmla="*/ 355894 w 566407"/>
                  <a:gd name="connsiteY1" fmla="*/ 83794 h 437161"/>
                  <a:gd name="connsiteX2" fmla="*/ 447575 w 566407"/>
                  <a:gd name="connsiteY2" fmla="*/ 38314 h 437161"/>
                  <a:gd name="connsiteX3" fmla="*/ 540338 w 566407"/>
                  <a:gd name="connsiteY3" fmla="*/ 45533 h 437161"/>
                  <a:gd name="connsiteX4" fmla="*/ 408231 w 566407"/>
                  <a:gd name="connsiteY4" fmla="*/ 118445 h 437161"/>
                  <a:gd name="connsiteX5" fmla="*/ 95651 w 566407"/>
                  <a:gd name="connsiteY5" fmla="*/ 405759 h 437161"/>
                  <a:gd name="connsiteX6" fmla="*/ 89154 w 566407"/>
                  <a:gd name="connsiteY6" fmla="*/ 437161 h 437161"/>
                  <a:gd name="connsiteX7" fmla="*/ 97095 w 566407"/>
                  <a:gd name="connsiteY7" fmla="*/ 431025 h 437161"/>
                  <a:gd name="connsiteX8" fmla="*/ 175781 w 566407"/>
                  <a:gd name="connsiteY8" fmla="*/ 346924 h 437161"/>
                  <a:gd name="connsiteX9" fmla="*/ 447214 w 566407"/>
                  <a:gd name="connsiteY9" fmla="*/ 111948 h 437161"/>
                  <a:gd name="connsiteX10" fmla="*/ 534563 w 566407"/>
                  <a:gd name="connsiteY10" fmla="*/ 66829 h 437161"/>
                  <a:gd name="connsiteX11" fmla="*/ 563800 w 566407"/>
                  <a:gd name="connsiteY11" fmla="*/ 17380 h 437161"/>
                  <a:gd name="connsiteX12" fmla="*/ 511101 w 566407"/>
                  <a:gd name="connsiteY12" fmla="*/ 1498 h 437161"/>
                  <a:gd name="connsiteX13" fmla="*/ 348675 w 566407"/>
                  <a:gd name="connsiteY13" fmla="*/ 72604 h 437161"/>
                  <a:gd name="connsiteX14" fmla="*/ 1444 w 566407"/>
                  <a:gd name="connsiteY14" fmla="*/ 182693 h 437161"/>
                  <a:gd name="connsiteX15" fmla="*/ 0 w 566407"/>
                  <a:gd name="connsiteY15" fmla="*/ 182693 h 437161"/>
                  <a:gd name="connsiteX16" fmla="*/ 12994 w 566407"/>
                  <a:gd name="connsiteY16" fmla="*/ 201824 h 437161"/>
                  <a:gd name="connsiteX17" fmla="*/ 97817 w 566407"/>
                  <a:gd name="connsiteY17" fmla="*/ 198214 h 437161"/>
                  <a:gd name="connsiteX18" fmla="*/ 512906 w 566407"/>
                  <a:gd name="connsiteY18" fmla="*/ 14853 h 437161"/>
                  <a:gd name="connsiteX19" fmla="*/ 508936 w 566407"/>
                  <a:gd name="connsiteY19" fmla="*/ 38675 h 437161"/>
                  <a:gd name="connsiteX20" fmla="*/ 512906 w 566407"/>
                  <a:gd name="connsiteY20" fmla="*/ 14853 h 43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6407" h="437161">
                    <a:moveTo>
                      <a:pt x="97817" y="198214"/>
                    </a:moveTo>
                    <a:cubicBezTo>
                      <a:pt x="190219" y="176197"/>
                      <a:pt x="272876" y="127107"/>
                      <a:pt x="355894" y="83794"/>
                    </a:cubicBezTo>
                    <a:cubicBezTo>
                      <a:pt x="384409" y="68995"/>
                      <a:pt x="447575" y="38314"/>
                      <a:pt x="447575" y="38314"/>
                    </a:cubicBezTo>
                    <a:cubicBezTo>
                      <a:pt x="458764" y="59610"/>
                      <a:pt x="509658" y="50948"/>
                      <a:pt x="540338" y="45533"/>
                    </a:cubicBezTo>
                    <a:cubicBezTo>
                      <a:pt x="502800" y="70439"/>
                      <a:pt x="444687" y="92817"/>
                      <a:pt x="408231" y="118445"/>
                    </a:cubicBezTo>
                    <a:cubicBezTo>
                      <a:pt x="297782" y="195687"/>
                      <a:pt x="192024" y="310830"/>
                      <a:pt x="95651" y="405759"/>
                    </a:cubicBezTo>
                    <a:cubicBezTo>
                      <a:pt x="96734" y="417309"/>
                      <a:pt x="94207" y="427777"/>
                      <a:pt x="89154" y="437161"/>
                    </a:cubicBezTo>
                    <a:cubicBezTo>
                      <a:pt x="92042" y="435717"/>
                      <a:pt x="94568" y="433191"/>
                      <a:pt x="97095" y="431025"/>
                    </a:cubicBezTo>
                    <a:cubicBezTo>
                      <a:pt x="116947" y="411173"/>
                      <a:pt x="156651" y="367499"/>
                      <a:pt x="175781" y="346924"/>
                    </a:cubicBezTo>
                    <a:cubicBezTo>
                      <a:pt x="258438" y="258492"/>
                      <a:pt x="343983" y="177279"/>
                      <a:pt x="447214" y="111948"/>
                    </a:cubicBezTo>
                    <a:cubicBezTo>
                      <a:pt x="474646" y="94622"/>
                      <a:pt x="506048" y="83072"/>
                      <a:pt x="534563" y="66829"/>
                    </a:cubicBezTo>
                    <a:cubicBezTo>
                      <a:pt x="552610" y="56362"/>
                      <a:pt x="573906" y="41202"/>
                      <a:pt x="563800" y="17380"/>
                    </a:cubicBezTo>
                    <a:cubicBezTo>
                      <a:pt x="555137" y="-3555"/>
                      <a:pt x="532397" y="-668"/>
                      <a:pt x="511101" y="1498"/>
                    </a:cubicBezTo>
                    <a:cubicBezTo>
                      <a:pt x="448658" y="7273"/>
                      <a:pt x="403178" y="50587"/>
                      <a:pt x="348675" y="72604"/>
                    </a:cubicBezTo>
                    <a:cubicBezTo>
                      <a:pt x="246527" y="114113"/>
                      <a:pt x="135716" y="197131"/>
                      <a:pt x="1444" y="182693"/>
                    </a:cubicBezTo>
                    <a:cubicBezTo>
                      <a:pt x="722" y="182693"/>
                      <a:pt x="361" y="182693"/>
                      <a:pt x="0" y="182693"/>
                    </a:cubicBezTo>
                    <a:cubicBezTo>
                      <a:pt x="4692" y="189191"/>
                      <a:pt x="9024" y="195326"/>
                      <a:pt x="12994" y="201824"/>
                    </a:cubicBezTo>
                    <a:cubicBezTo>
                      <a:pt x="36456" y="202906"/>
                      <a:pt x="79408" y="202545"/>
                      <a:pt x="97817" y="198214"/>
                    </a:cubicBezTo>
                    <a:close/>
                    <a:moveTo>
                      <a:pt x="512906" y="14853"/>
                    </a:moveTo>
                    <a:cubicBezTo>
                      <a:pt x="557664" y="15575"/>
                      <a:pt x="569214" y="35788"/>
                      <a:pt x="508936" y="38675"/>
                    </a:cubicBezTo>
                    <a:cubicBezTo>
                      <a:pt x="421225" y="42646"/>
                      <a:pt x="476090" y="14131"/>
                      <a:pt x="512906" y="14853"/>
                    </a:cubicBezTo>
                    <a:close/>
                  </a:path>
                </a:pathLst>
              </a:custGeom>
              <a:solidFill>
                <a:srgbClr val="000000"/>
              </a:solidFill>
              <a:ln w="3607" cap="flat">
                <a:noFill/>
                <a:prstDash val="solid"/>
                <a:miter/>
              </a:ln>
            </p:spPr>
            <p:txBody>
              <a:bodyPr rtlCol="0" anchor="ctr"/>
              <a:lstStyle/>
              <a:p>
                <a:endParaRPr lang="en-US"/>
              </a:p>
            </p:txBody>
          </p:sp>
          <p:sp>
            <p:nvSpPr>
              <p:cNvPr id="63" name="Freeform 264">
                <a:extLst>
                  <a:ext uri="{FF2B5EF4-FFF2-40B4-BE49-F238E27FC236}">
                    <a16:creationId xmlns:a16="http://schemas.microsoft.com/office/drawing/2014/main" id="{A6376A28-7724-0E0F-A90C-389FAF505D37}"/>
                  </a:ext>
                </a:extLst>
              </p:cNvPr>
              <p:cNvSpPr/>
              <p:nvPr/>
            </p:nvSpPr>
            <p:spPr>
              <a:xfrm>
                <a:off x="4522183" y="4091338"/>
                <a:ext cx="463430" cy="143657"/>
              </a:xfrm>
              <a:custGeom>
                <a:avLst/>
                <a:gdLst>
                  <a:gd name="connsiteX0" fmla="*/ 15607 w 463430"/>
                  <a:gd name="connsiteY0" fmla="*/ 139326 h 143657"/>
                  <a:gd name="connsiteX1" fmla="*/ 57116 w 463430"/>
                  <a:gd name="connsiteY1" fmla="*/ 143657 h 143657"/>
                  <a:gd name="connsiteX2" fmla="*/ 63973 w 463430"/>
                  <a:gd name="connsiteY2" fmla="*/ 142935 h 143657"/>
                  <a:gd name="connsiteX3" fmla="*/ 450909 w 463430"/>
                  <a:gd name="connsiteY3" fmla="*/ 36095 h 143657"/>
                  <a:gd name="connsiteX4" fmla="*/ 437554 w 463430"/>
                  <a:gd name="connsiteY4" fmla="*/ 21657 h 143657"/>
                  <a:gd name="connsiteX5" fmla="*/ 461738 w 463430"/>
                  <a:gd name="connsiteY5" fmla="*/ 25266 h 143657"/>
                  <a:gd name="connsiteX6" fmla="*/ 463182 w 463430"/>
                  <a:gd name="connsiteY6" fmla="*/ 27071 h 143657"/>
                  <a:gd name="connsiteX7" fmla="*/ 453436 w 463430"/>
                  <a:gd name="connsiteY7" fmla="*/ 14077 h 143657"/>
                  <a:gd name="connsiteX8" fmla="*/ 409761 w 463430"/>
                  <a:gd name="connsiteY8" fmla="*/ 0 h 143657"/>
                  <a:gd name="connsiteX9" fmla="*/ 276571 w 463430"/>
                  <a:gd name="connsiteY9" fmla="*/ 16603 h 143657"/>
                  <a:gd name="connsiteX10" fmla="*/ 41234 w 463430"/>
                  <a:gd name="connsiteY10" fmla="*/ 80491 h 143657"/>
                  <a:gd name="connsiteX11" fmla="*/ 86 w 463430"/>
                  <a:gd name="connsiteY11" fmla="*/ 122361 h 143657"/>
                  <a:gd name="connsiteX12" fmla="*/ 1530 w 463430"/>
                  <a:gd name="connsiteY12" fmla="*/ 115503 h 143657"/>
                  <a:gd name="connsiteX13" fmla="*/ 15607 w 463430"/>
                  <a:gd name="connsiteY13" fmla="*/ 139326 h 143657"/>
                  <a:gd name="connsiteX14" fmla="*/ 74441 w 463430"/>
                  <a:gd name="connsiteY14" fmla="*/ 80852 h 143657"/>
                  <a:gd name="connsiteX15" fmla="*/ 244808 w 463430"/>
                  <a:gd name="connsiteY15" fmla="*/ 37539 h 143657"/>
                  <a:gd name="connsiteX16" fmla="*/ 403264 w 463430"/>
                  <a:gd name="connsiteY16" fmla="*/ 13355 h 143657"/>
                  <a:gd name="connsiteX17" fmla="*/ 428530 w 463430"/>
                  <a:gd name="connsiteY17" fmla="*/ 29959 h 143657"/>
                  <a:gd name="connsiteX18" fmla="*/ 167926 w 463430"/>
                  <a:gd name="connsiteY18" fmla="*/ 108645 h 143657"/>
                  <a:gd name="connsiteX19" fmla="*/ 78411 w 463430"/>
                  <a:gd name="connsiteY19" fmla="*/ 124888 h 143657"/>
                  <a:gd name="connsiteX20" fmla="*/ 18494 w 463430"/>
                  <a:gd name="connsiteY20" fmla="*/ 118752 h 143657"/>
                  <a:gd name="connsiteX21" fmla="*/ 74441 w 463430"/>
                  <a:gd name="connsiteY21" fmla="*/ 80852 h 14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3430" h="143657">
                    <a:moveTo>
                      <a:pt x="15607" y="139326"/>
                    </a:moveTo>
                    <a:cubicBezTo>
                      <a:pt x="28601" y="143296"/>
                      <a:pt x="46648" y="141852"/>
                      <a:pt x="57116" y="143657"/>
                    </a:cubicBezTo>
                    <a:cubicBezTo>
                      <a:pt x="59642" y="143296"/>
                      <a:pt x="61808" y="143296"/>
                      <a:pt x="63973" y="142935"/>
                    </a:cubicBezTo>
                    <a:cubicBezTo>
                      <a:pt x="196802" y="121278"/>
                      <a:pt x="327826" y="92763"/>
                      <a:pt x="450909" y="36095"/>
                    </a:cubicBezTo>
                    <a:cubicBezTo>
                      <a:pt x="446939" y="31402"/>
                      <a:pt x="442246" y="26710"/>
                      <a:pt x="437554" y="21657"/>
                    </a:cubicBezTo>
                    <a:cubicBezTo>
                      <a:pt x="451270" y="18769"/>
                      <a:pt x="457406" y="20213"/>
                      <a:pt x="461738" y="25266"/>
                    </a:cubicBezTo>
                    <a:cubicBezTo>
                      <a:pt x="462099" y="25988"/>
                      <a:pt x="462820" y="26349"/>
                      <a:pt x="463182" y="27071"/>
                    </a:cubicBezTo>
                    <a:cubicBezTo>
                      <a:pt x="464625" y="22740"/>
                      <a:pt x="459572" y="18769"/>
                      <a:pt x="453436" y="14077"/>
                    </a:cubicBezTo>
                    <a:cubicBezTo>
                      <a:pt x="440442" y="4331"/>
                      <a:pt x="424921" y="0"/>
                      <a:pt x="409761" y="0"/>
                    </a:cubicBezTo>
                    <a:cubicBezTo>
                      <a:pt x="365004" y="0"/>
                      <a:pt x="320607" y="8302"/>
                      <a:pt x="276571" y="16603"/>
                    </a:cubicBezTo>
                    <a:cubicBezTo>
                      <a:pt x="196080" y="31764"/>
                      <a:pt x="115228" y="42231"/>
                      <a:pt x="41234" y="80491"/>
                    </a:cubicBezTo>
                    <a:cubicBezTo>
                      <a:pt x="25352" y="88793"/>
                      <a:pt x="-1719" y="103231"/>
                      <a:pt x="86" y="122361"/>
                    </a:cubicBezTo>
                    <a:cubicBezTo>
                      <a:pt x="447" y="119834"/>
                      <a:pt x="1169" y="117669"/>
                      <a:pt x="1530" y="115503"/>
                    </a:cubicBezTo>
                    <a:cubicBezTo>
                      <a:pt x="22464" y="134994"/>
                      <a:pt x="20299" y="122000"/>
                      <a:pt x="15607" y="139326"/>
                    </a:cubicBezTo>
                    <a:close/>
                    <a:moveTo>
                      <a:pt x="74441" y="80852"/>
                    </a:moveTo>
                    <a:cubicBezTo>
                      <a:pt x="142299" y="56669"/>
                      <a:pt x="183086" y="50893"/>
                      <a:pt x="244808" y="37539"/>
                    </a:cubicBezTo>
                    <a:cubicBezTo>
                      <a:pt x="275489" y="31041"/>
                      <a:pt x="362838" y="13716"/>
                      <a:pt x="403264" y="13355"/>
                    </a:cubicBezTo>
                    <a:cubicBezTo>
                      <a:pt x="429252" y="12994"/>
                      <a:pt x="446217" y="20213"/>
                      <a:pt x="428530" y="29959"/>
                    </a:cubicBezTo>
                    <a:cubicBezTo>
                      <a:pt x="348039" y="73994"/>
                      <a:pt x="259968" y="87349"/>
                      <a:pt x="167926" y="108645"/>
                    </a:cubicBezTo>
                    <a:cubicBezTo>
                      <a:pt x="138329" y="115503"/>
                      <a:pt x="108370" y="120196"/>
                      <a:pt x="78411" y="124888"/>
                    </a:cubicBezTo>
                    <a:cubicBezTo>
                      <a:pt x="65778" y="127053"/>
                      <a:pt x="23187" y="137160"/>
                      <a:pt x="18494" y="118752"/>
                    </a:cubicBezTo>
                    <a:cubicBezTo>
                      <a:pt x="14885" y="103592"/>
                      <a:pt x="61808" y="85544"/>
                      <a:pt x="74441" y="80852"/>
                    </a:cubicBezTo>
                    <a:close/>
                  </a:path>
                </a:pathLst>
              </a:custGeom>
              <a:solidFill>
                <a:srgbClr val="000000"/>
              </a:solidFill>
              <a:ln w="3607" cap="flat">
                <a:noFill/>
                <a:prstDash val="solid"/>
                <a:miter/>
              </a:ln>
            </p:spPr>
            <p:txBody>
              <a:bodyPr rtlCol="0" anchor="ctr"/>
              <a:lstStyle/>
              <a:p>
                <a:endParaRPr lang="en-US"/>
              </a:p>
            </p:txBody>
          </p:sp>
          <p:sp>
            <p:nvSpPr>
              <p:cNvPr id="64" name="Freeform 265">
                <a:extLst>
                  <a:ext uri="{FF2B5EF4-FFF2-40B4-BE49-F238E27FC236}">
                    <a16:creationId xmlns:a16="http://schemas.microsoft.com/office/drawing/2014/main" id="{A7F31C41-FFBF-DA8E-930D-51A6BD7FB484}"/>
                  </a:ext>
                </a:extLst>
              </p:cNvPr>
              <p:cNvSpPr/>
              <p:nvPr/>
            </p:nvSpPr>
            <p:spPr>
              <a:xfrm>
                <a:off x="5535997" y="4099409"/>
                <a:ext cx="157906" cy="262717"/>
              </a:xfrm>
              <a:custGeom>
                <a:avLst/>
                <a:gdLst>
                  <a:gd name="connsiteX0" fmla="*/ 173 w 157906"/>
                  <a:gd name="connsiteY0" fmla="*/ 174208 h 262717"/>
                  <a:gd name="connsiteX1" fmla="*/ 75611 w 157906"/>
                  <a:gd name="connsiteY1" fmla="*/ 262640 h 262717"/>
                  <a:gd name="connsiteX2" fmla="*/ 157907 w 157906"/>
                  <a:gd name="connsiteY2" fmla="*/ 178178 h 262717"/>
                  <a:gd name="connsiteX3" fmla="*/ 81747 w 157906"/>
                  <a:gd name="connsiteY3" fmla="*/ 7089 h 262717"/>
                  <a:gd name="connsiteX4" fmla="*/ 62978 w 157906"/>
                  <a:gd name="connsiteY4" fmla="*/ 7811 h 262717"/>
                  <a:gd name="connsiteX5" fmla="*/ 173 w 157906"/>
                  <a:gd name="connsiteY5" fmla="*/ 174208 h 262717"/>
                  <a:gd name="connsiteX6" fmla="*/ 74167 w 157906"/>
                  <a:gd name="connsiteY6" fmla="*/ 23332 h 262717"/>
                  <a:gd name="connsiteX7" fmla="*/ 136972 w 157906"/>
                  <a:gd name="connsiteY7" fmla="*/ 143888 h 262717"/>
                  <a:gd name="connsiteX8" fmla="*/ 143108 w 157906"/>
                  <a:gd name="connsiteY8" fmla="*/ 170959 h 262717"/>
                  <a:gd name="connsiteX9" fmla="*/ 75250 w 157906"/>
                  <a:gd name="connsiteY9" fmla="*/ 248563 h 262717"/>
                  <a:gd name="connsiteX10" fmla="*/ 19303 w 157906"/>
                  <a:gd name="connsiteY10" fmla="*/ 165545 h 262717"/>
                  <a:gd name="connsiteX11" fmla="*/ 74167 w 157906"/>
                  <a:gd name="connsiteY11" fmla="*/ 23332 h 26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906" h="262717">
                    <a:moveTo>
                      <a:pt x="173" y="174208"/>
                    </a:moveTo>
                    <a:cubicBezTo>
                      <a:pt x="-2715" y="219687"/>
                      <a:pt x="30854" y="260474"/>
                      <a:pt x="75611" y="262640"/>
                    </a:cubicBezTo>
                    <a:cubicBezTo>
                      <a:pt x="115315" y="264445"/>
                      <a:pt x="155381" y="234847"/>
                      <a:pt x="157907" y="178178"/>
                    </a:cubicBezTo>
                    <a:cubicBezTo>
                      <a:pt x="153937" y="119705"/>
                      <a:pt x="113149" y="65202"/>
                      <a:pt x="81747" y="7089"/>
                    </a:cubicBezTo>
                    <a:cubicBezTo>
                      <a:pt x="76694" y="-2656"/>
                      <a:pt x="67670" y="-2296"/>
                      <a:pt x="62978" y="7811"/>
                    </a:cubicBezTo>
                    <a:cubicBezTo>
                      <a:pt x="38794" y="61953"/>
                      <a:pt x="3783" y="112486"/>
                      <a:pt x="173" y="174208"/>
                    </a:cubicBezTo>
                    <a:close/>
                    <a:moveTo>
                      <a:pt x="74167" y="23332"/>
                    </a:moveTo>
                    <a:cubicBezTo>
                      <a:pt x="94380" y="64480"/>
                      <a:pt x="120008" y="107793"/>
                      <a:pt x="136972" y="143888"/>
                    </a:cubicBezTo>
                    <a:cubicBezTo>
                      <a:pt x="140943" y="152190"/>
                      <a:pt x="142387" y="161936"/>
                      <a:pt x="143108" y="170959"/>
                    </a:cubicBezTo>
                    <a:cubicBezTo>
                      <a:pt x="146357" y="217521"/>
                      <a:pt x="110623" y="250007"/>
                      <a:pt x="75250" y="248563"/>
                    </a:cubicBezTo>
                    <a:cubicBezTo>
                      <a:pt x="39155" y="247119"/>
                      <a:pt x="13167" y="205610"/>
                      <a:pt x="19303" y="165545"/>
                    </a:cubicBezTo>
                    <a:cubicBezTo>
                      <a:pt x="26522" y="119344"/>
                      <a:pt x="41321" y="68450"/>
                      <a:pt x="74167" y="23332"/>
                    </a:cubicBezTo>
                    <a:close/>
                  </a:path>
                </a:pathLst>
              </a:custGeom>
              <a:solidFill>
                <a:srgbClr val="000000"/>
              </a:solidFill>
              <a:ln w="3607" cap="flat">
                <a:noFill/>
                <a:prstDash val="solid"/>
                <a:miter/>
              </a:ln>
            </p:spPr>
            <p:txBody>
              <a:bodyPr rtlCol="0" anchor="ctr"/>
              <a:lstStyle/>
              <a:p>
                <a:endParaRPr lang="en-US"/>
              </a:p>
            </p:txBody>
          </p:sp>
          <p:sp>
            <p:nvSpPr>
              <p:cNvPr id="65" name="Freeform 266">
                <a:extLst>
                  <a:ext uri="{FF2B5EF4-FFF2-40B4-BE49-F238E27FC236}">
                    <a16:creationId xmlns:a16="http://schemas.microsoft.com/office/drawing/2014/main" id="{07925433-EAC2-592A-9ABA-B8024C7AF5B6}"/>
                  </a:ext>
                </a:extLst>
              </p:cNvPr>
              <p:cNvSpPr/>
              <p:nvPr/>
            </p:nvSpPr>
            <p:spPr>
              <a:xfrm>
                <a:off x="4379923" y="4112245"/>
                <a:ext cx="750428" cy="1748853"/>
              </a:xfrm>
              <a:custGeom>
                <a:avLst/>
                <a:gdLst>
                  <a:gd name="connsiteX0" fmla="*/ 147038 w 750428"/>
                  <a:gd name="connsiteY0" fmla="*/ 133939 h 1748853"/>
                  <a:gd name="connsiteX1" fmla="*/ 134766 w 750428"/>
                  <a:gd name="connsiteY1" fmla="*/ 138993 h 1748853"/>
                  <a:gd name="connsiteX2" fmla="*/ 122494 w 750428"/>
                  <a:gd name="connsiteY2" fmla="*/ 202880 h 1748853"/>
                  <a:gd name="connsiteX3" fmla="*/ 119606 w 750428"/>
                  <a:gd name="connsiteY3" fmla="*/ 396709 h 1748853"/>
                  <a:gd name="connsiteX4" fmla="*/ 121772 w 750428"/>
                  <a:gd name="connsiteY4" fmla="*/ 406094 h 1748853"/>
                  <a:gd name="connsiteX5" fmla="*/ 130796 w 750428"/>
                  <a:gd name="connsiteY5" fmla="*/ 405733 h 1748853"/>
                  <a:gd name="connsiteX6" fmla="*/ 130796 w 750428"/>
                  <a:gd name="connsiteY6" fmla="*/ 417644 h 1748853"/>
                  <a:gd name="connsiteX7" fmla="*/ 125742 w 750428"/>
                  <a:gd name="connsiteY7" fmla="*/ 419088 h 1748853"/>
                  <a:gd name="connsiteX8" fmla="*/ 243050 w 750428"/>
                  <a:gd name="connsiteY8" fmla="*/ 500662 h 1748853"/>
                  <a:gd name="connsiteX9" fmla="*/ 324264 w 750428"/>
                  <a:gd name="connsiteY9" fmla="*/ 499579 h 1748853"/>
                  <a:gd name="connsiteX10" fmla="*/ 317045 w 750428"/>
                  <a:gd name="connsiteY10" fmla="*/ 555526 h 1748853"/>
                  <a:gd name="connsiteX11" fmla="*/ 302968 w 750428"/>
                  <a:gd name="connsiteY11" fmla="*/ 632047 h 1748853"/>
                  <a:gd name="connsiteX12" fmla="*/ 194683 w 750428"/>
                  <a:gd name="connsiteY12" fmla="*/ 580431 h 1748853"/>
                  <a:gd name="connsiteX13" fmla="*/ 26121 w 750428"/>
                  <a:gd name="connsiteY13" fmla="*/ 728780 h 1748853"/>
                  <a:gd name="connsiteX14" fmla="*/ 158228 w 750428"/>
                  <a:gd name="connsiteY14" fmla="*/ 870994 h 1748853"/>
                  <a:gd name="connsiteX15" fmla="*/ 154979 w 750428"/>
                  <a:gd name="connsiteY15" fmla="*/ 949681 h 1748853"/>
                  <a:gd name="connsiteX16" fmla="*/ 194322 w 750428"/>
                  <a:gd name="connsiteY16" fmla="*/ 1219669 h 1748853"/>
                  <a:gd name="connsiteX17" fmla="*/ 184938 w 750428"/>
                  <a:gd name="connsiteY17" fmla="*/ 1338060 h 1748853"/>
                  <a:gd name="connsiteX18" fmla="*/ 132961 w 750428"/>
                  <a:gd name="connsiteY18" fmla="*/ 1463308 h 1748853"/>
                  <a:gd name="connsiteX19" fmla="*/ 9517 w 750428"/>
                  <a:gd name="connsiteY19" fmla="*/ 1620321 h 1748853"/>
                  <a:gd name="connsiteX20" fmla="*/ 22150 w 750428"/>
                  <a:gd name="connsiteY20" fmla="*/ 1706948 h 1748853"/>
                  <a:gd name="connsiteX21" fmla="*/ 116358 w 750428"/>
                  <a:gd name="connsiteY21" fmla="*/ 1711280 h 1748853"/>
                  <a:gd name="connsiteX22" fmla="*/ 281311 w 750428"/>
                  <a:gd name="connsiteY22" fmla="*/ 1528640 h 1748853"/>
                  <a:gd name="connsiteX23" fmla="*/ 369021 w 750428"/>
                  <a:gd name="connsiteY23" fmla="*/ 1388592 h 1748853"/>
                  <a:gd name="connsiteX24" fmla="*/ 415583 w 750428"/>
                  <a:gd name="connsiteY24" fmla="*/ 1388592 h 1748853"/>
                  <a:gd name="connsiteX25" fmla="*/ 504376 w 750428"/>
                  <a:gd name="connsiteY25" fmla="*/ 1502652 h 1748853"/>
                  <a:gd name="connsiteX26" fmla="*/ 508708 w 750428"/>
                  <a:gd name="connsiteY26" fmla="*/ 1620321 h 1748853"/>
                  <a:gd name="connsiteX27" fmla="*/ 498240 w 750428"/>
                  <a:gd name="connsiteY27" fmla="*/ 1693954 h 1748853"/>
                  <a:gd name="connsiteX28" fmla="*/ 542276 w 750428"/>
                  <a:gd name="connsiteY28" fmla="*/ 1745570 h 1748853"/>
                  <a:gd name="connsiteX29" fmla="*/ 640453 w 750428"/>
                  <a:gd name="connsiteY29" fmla="*/ 1680238 h 1748853"/>
                  <a:gd name="connsiteX30" fmla="*/ 679436 w 750428"/>
                  <a:gd name="connsiteY30" fmla="*/ 1530806 h 1748853"/>
                  <a:gd name="connsiteX31" fmla="*/ 617714 w 750428"/>
                  <a:gd name="connsiteY31" fmla="*/ 1349249 h 1748853"/>
                  <a:gd name="connsiteX32" fmla="*/ 545163 w 750428"/>
                  <a:gd name="connsiteY32" fmla="*/ 1183936 h 1748853"/>
                  <a:gd name="connsiteX33" fmla="*/ 491743 w 750428"/>
                  <a:gd name="connsiteY33" fmla="*/ 922249 h 1748853"/>
                  <a:gd name="connsiteX34" fmla="*/ 507625 w 750428"/>
                  <a:gd name="connsiteY34" fmla="*/ 833094 h 1748853"/>
                  <a:gd name="connsiteX35" fmla="*/ 549134 w 750428"/>
                  <a:gd name="connsiteY35" fmla="*/ 713260 h 1748853"/>
                  <a:gd name="connsiteX36" fmla="*/ 529643 w 750428"/>
                  <a:gd name="connsiteY36" fmla="*/ 524484 h 1748853"/>
                  <a:gd name="connsiteX37" fmla="*/ 483441 w 750428"/>
                  <a:gd name="connsiteY37" fmla="*/ 468898 h 1748853"/>
                  <a:gd name="connsiteX38" fmla="*/ 581980 w 750428"/>
                  <a:gd name="connsiteY38" fmla="*/ 435331 h 1748853"/>
                  <a:gd name="connsiteX39" fmla="*/ 697483 w 750428"/>
                  <a:gd name="connsiteY39" fmla="*/ 376857 h 1748853"/>
                  <a:gd name="connsiteX40" fmla="*/ 743684 w 750428"/>
                  <a:gd name="connsiteY40" fmla="*/ 327407 h 1748853"/>
                  <a:gd name="connsiteX41" fmla="*/ 750181 w 750428"/>
                  <a:gd name="connsiteY41" fmla="*/ 296005 h 1748853"/>
                  <a:gd name="connsiteX42" fmla="*/ 750181 w 750428"/>
                  <a:gd name="connsiteY42" fmla="*/ 294200 h 1748853"/>
                  <a:gd name="connsiteX43" fmla="*/ 667164 w 750428"/>
                  <a:gd name="connsiteY43" fmla="*/ 91708 h 1748853"/>
                  <a:gd name="connsiteX44" fmla="*/ 654170 w 750428"/>
                  <a:gd name="connsiteY44" fmla="*/ 72578 h 1748853"/>
                  <a:gd name="connsiteX45" fmla="*/ 603998 w 750428"/>
                  <a:gd name="connsiteY45" fmla="*/ 6886 h 1748853"/>
                  <a:gd name="connsiteX46" fmla="*/ 602554 w 750428"/>
                  <a:gd name="connsiteY46" fmla="*/ 5081 h 1748853"/>
                  <a:gd name="connsiteX47" fmla="*/ 578371 w 750428"/>
                  <a:gd name="connsiteY47" fmla="*/ 1472 h 1748853"/>
                  <a:gd name="connsiteX48" fmla="*/ 591725 w 750428"/>
                  <a:gd name="connsiteY48" fmla="*/ 15909 h 1748853"/>
                  <a:gd name="connsiteX49" fmla="*/ 619157 w 750428"/>
                  <a:gd name="connsiteY49" fmla="*/ 50922 h 1748853"/>
                  <a:gd name="connsiteX50" fmla="*/ 735021 w 750428"/>
                  <a:gd name="connsiteY50" fmla="*/ 289508 h 1748853"/>
                  <a:gd name="connsiteX51" fmla="*/ 681601 w 750428"/>
                  <a:gd name="connsiteY51" fmla="*/ 366390 h 1748853"/>
                  <a:gd name="connsiteX52" fmla="*/ 587394 w 750428"/>
                  <a:gd name="connsiteY52" fmla="*/ 416922 h 1748853"/>
                  <a:gd name="connsiteX53" fmla="*/ 237275 w 750428"/>
                  <a:gd name="connsiteY53" fmla="*/ 482975 h 1748853"/>
                  <a:gd name="connsiteX54" fmla="*/ 131878 w 750428"/>
                  <a:gd name="connsiteY54" fmla="*/ 387685 h 1748853"/>
                  <a:gd name="connsiteX55" fmla="*/ 156062 w 750428"/>
                  <a:gd name="connsiteY55" fmla="*/ 119141 h 1748853"/>
                  <a:gd name="connsiteX56" fmla="*/ 156062 w 750428"/>
                  <a:gd name="connsiteY56" fmla="*/ 119141 h 1748853"/>
                  <a:gd name="connsiteX57" fmla="*/ 141985 w 750428"/>
                  <a:gd name="connsiteY57" fmla="*/ 95679 h 1748853"/>
                  <a:gd name="connsiteX58" fmla="*/ 140541 w 750428"/>
                  <a:gd name="connsiteY58" fmla="*/ 102537 h 1748853"/>
                  <a:gd name="connsiteX59" fmla="*/ 135849 w 750428"/>
                  <a:gd name="connsiteY59" fmla="*/ 125637 h 1748853"/>
                  <a:gd name="connsiteX60" fmla="*/ 136210 w 750428"/>
                  <a:gd name="connsiteY60" fmla="*/ 125637 h 1748853"/>
                  <a:gd name="connsiteX61" fmla="*/ 147038 w 750428"/>
                  <a:gd name="connsiteY61" fmla="*/ 133939 h 1748853"/>
                  <a:gd name="connsiteX62" fmla="*/ 42725 w 750428"/>
                  <a:gd name="connsiteY62" fmla="*/ 719757 h 1748853"/>
                  <a:gd name="connsiteX63" fmla="*/ 186743 w 750428"/>
                  <a:gd name="connsiteY63" fmla="*/ 595230 h 1748853"/>
                  <a:gd name="connsiteX64" fmla="*/ 310908 w 750428"/>
                  <a:gd name="connsiteY64" fmla="*/ 728059 h 1748853"/>
                  <a:gd name="connsiteX65" fmla="*/ 187464 w 750428"/>
                  <a:gd name="connsiteY65" fmla="*/ 857278 h 1748853"/>
                  <a:gd name="connsiteX66" fmla="*/ 42725 w 750428"/>
                  <a:gd name="connsiteY66" fmla="*/ 719757 h 1748853"/>
                  <a:gd name="connsiteX67" fmla="*/ 461063 w 750428"/>
                  <a:gd name="connsiteY67" fmla="*/ 474674 h 1748853"/>
                  <a:gd name="connsiteX68" fmla="*/ 521702 w 750428"/>
                  <a:gd name="connsiteY68" fmla="*/ 537840 h 1748853"/>
                  <a:gd name="connsiteX69" fmla="*/ 532891 w 750428"/>
                  <a:gd name="connsiteY69" fmla="*/ 668142 h 1748853"/>
                  <a:gd name="connsiteX70" fmla="*/ 513039 w 750428"/>
                  <a:gd name="connsiteY70" fmla="*/ 786893 h 1748853"/>
                  <a:gd name="connsiteX71" fmla="*/ 481276 w 750428"/>
                  <a:gd name="connsiteY71" fmla="*/ 943544 h 1748853"/>
                  <a:gd name="connsiteX72" fmla="*/ 566098 w 750428"/>
                  <a:gd name="connsiteY72" fmla="*/ 1285001 h 1748853"/>
                  <a:gd name="connsiteX73" fmla="*/ 666081 w 750428"/>
                  <a:gd name="connsiteY73" fmla="*/ 1523948 h 1748853"/>
                  <a:gd name="connsiteX74" fmla="*/ 613743 w 750428"/>
                  <a:gd name="connsiteY74" fmla="*/ 1704421 h 1748853"/>
                  <a:gd name="connsiteX75" fmla="*/ 563933 w 750428"/>
                  <a:gd name="connsiteY75" fmla="*/ 1732576 h 1748853"/>
                  <a:gd name="connsiteX76" fmla="*/ 515927 w 750428"/>
                  <a:gd name="connsiteY76" fmla="*/ 1666522 h 1748853"/>
                  <a:gd name="connsiteX77" fmla="*/ 524228 w 750428"/>
                  <a:gd name="connsiteY77" fmla="*/ 1500125 h 1748853"/>
                  <a:gd name="connsiteX78" fmla="*/ 443015 w 750428"/>
                  <a:gd name="connsiteY78" fmla="*/ 1396533 h 1748853"/>
                  <a:gd name="connsiteX79" fmla="*/ 340506 w 750428"/>
                  <a:gd name="connsiteY79" fmla="*/ 1400143 h 1748853"/>
                  <a:gd name="connsiteX80" fmla="*/ 339062 w 750428"/>
                  <a:gd name="connsiteY80" fmla="*/ 1403391 h 1748853"/>
                  <a:gd name="connsiteX81" fmla="*/ 133322 w 750428"/>
                  <a:gd name="connsiteY81" fmla="*/ 1673741 h 1748853"/>
                  <a:gd name="connsiteX82" fmla="*/ 107695 w 750428"/>
                  <a:gd name="connsiteY82" fmla="*/ 1697563 h 1748853"/>
                  <a:gd name="connsiteX83" fmla="*/ 32979 w 750428"/>
                  <a:gd name="connsiteY83" fmla="*/ 1691427 h 1748853"/>
                  <a:gd name="connsiteX84" fmla="*/ 47056 w 750428"/>
                  <a:gd name="connsiteY84" fmla="*/ 1592889 h 1748853"/>
                  <a:gd name="connsiteX85" fmla="*/ 139097 w 750428"/>
                  <a:gd name="connsiteY85" fmla="*/ 1484965 h 1748853"/>
                  <a:gd name="connsiteX86" fmla="*/ 199015 w 750428"/>
                  <a:gd name="connsiteY86" fmla="*/ 1346362 h 1748853"/>
                  <a:gd name="connsiteX87" fmla="*/ 209121 w 750428"/>
                  <a:gd name="connsiteY87" fmla="*/ 1225805 h 1748853"/>
                  <a:gd name="connsiteX88" fmla="*/ 167973 w 750428"/>
                  <a:gd name="connsiteY88" fmla="*/ 933438 h 1748853"/>
                  <a:gd name="connsiteX89" fmla="*/ 174470 w 750428"/>
                  <a:gd name="connsiteY89" fmla="*/ 872799 h 1748853"/>
                  <a:gd name="connsiteX90" fmla="*/ 190352 w 750428"/>
                  <a:gd name="connsiteY90" fmla="*/ 873521 h 1748853"/>
                  <a:gd name="connsiteX91" fmla="*/ 314879 w 750428"/>
                  <a:gd name="connsiteY91" fmla="*/ 789059 h 1748853"/>
                  <a:gd name="connsiteX92" fmla="*/ 320293 w 750428"/>
                  <a:gd name="connsiteY92" fmla="*/ 787254 h 1748853"/>
                  <a:gd name="connsiteX93" fmla="*/ 389595 w 750428"/>
                  <a:gd name="connsiteY93" fmla="*/ 698461 h 1748853"/>
                  <a:gd name="connsiteX94" fmla="*/ 404755 w 750428"/>
                  <a:gd name="connsiteY94" fmla="*/ 604976 h 1748853"/>
                  <a:gd name="connsiteX95" fmla="*/ 461063 w 750428"/>
                  <a:gd name="connsiteY95" fmla="*/ 474674 h 1748853"/>
                  <a:gd name="connsiteX96" fmla="*/ 337258 w 750428"/>
                  <a:gd name="connsiteY96" fmla="*/ 498135 h 1748853"/>
                  <a:gd name="connsiteX97" fmla="*/ 400062 w 750428"/>
                  <a:gd name="connsiteY97" fmla="*/ 488750 h 1748853"/>
                  <a:gd name="connsiteX98" fmla="*/ 388873 w 750428"/>
                  <a:gd name="connsiteY98" fmla="*/ 524484 h 1748853"/>
                  <a:gd name="connsiteX99" fmla="*/ 389234 w 750428"/>
                  <a:gd name="connsiteY99" fmla="*/ 649011 h 1748853"/>
                  <a:gd name="connsiteX100" fmla="*/ 323903 w 750428"/>
                  <a:gd name="connsiteY100" fmla="*/ 761266 h 1748853"/>
                  <a:gd name="connsiteX101" fmla="*/ 327873 w 750428"/>
                  <a:gd name="connsiteY101" fmla="*/ 724449 h 1748853"/>
                  <a:gd name="connsiteX102" fmla="*/ 309826 w 750428"/>
                  <a:gd name="connsiteY102" fmla="*/ 642875 h 1748853"/>
                  <a:gd name="connsiteX103" fmla="*/ 328595 w 750428"/>
                  <a:gd name="connsiteY103" fmla="*/ 585124 h 1748853"/>
                  <a:gd name="connsiteX104" fmla="*/ 337258 w 750428"/>
                  <a:gd name="connsiteY104" fmla="*/ 498135 h 174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50428" h="1748853">
                    <a:moveTo>
                      <a:pt x="147038" y="133939"/>
                    </a:moveTo>
                    <a:cubicBezTo>
                      <a:pt x="146677" y="141519"/>
                      <a:pt x="141263" y="138632"/>
                      <a:pt x="134766" y="138993"/>
                    </a:cubicBezTo>
                    <a:cubicBezTo>
                      <a:pt x="129713" y="163537"/>
                      <a:pt x="124659" y="189886"/>
                      <a:pt x="122494" y="202880"/>
                    </a:cubicBezTo>
                    <a:cubicBezTo>
                      <a:pt x="113831" y="263158"/>
                      <a:pt x="107334" y="335348"/>
                      <a:pt x="119606" y="396709"/>
                    </a:cubicBezTo>
                    <a:cubicBezTo>
                      <a:pt x="120328" y="399958"/>
                      <a:pt x="121050" y="403206"/>
                      <a:pt x="121772" y="406094"/>
                    </a:cubicBezTo>
                    <a:cubicBezTo>
                      <a:pt x="124659" y="406094"/>
                      <a:pt x="127908" y="405733"/>
                      <a:pt x="130796" y="405733"/>
                    </a:cubicBezTo>
                    <a:cubicBezTo>
                      <a:pt x="140902" y="410064"/>
                      <a:pt x="114192" y="411508"/>
                      <a:pt x="130796" y="417644"/>
                    </a:cubicBezTo>
                    <a:cubicBezTo>
                      <a:pt x="128991" y="418366"/>
                      <a:pt x="127547" y="418727"/>
                      <a:pt x="125742" y="419088"/>
                    </a:cubicBezTo>
                    <a:cubicBezTo>
                      <a:pt x="143790" y="468538"/>
                      <a:pt x="186743" y="497413"/>
                      <a:pt x="243050" y="500662"/>
                    </a:cubicBezTo>
                    <a:cubicBezTo>
                      <a:pt x="270482" y="502106"/>
                      <a:pt x="297553" y="501745"/>
                      <a:pt x="324264" y="499579"/>
                    </a:cubicBezTo>
                    <a:cubicBezTo>
                      <a:pt x="320654" y="517988"/>
                      <a:pt x="318127" y="536757"/>
                      <a:pt x="317045" y="555526"/>
                    </a:cubicBezTo>
                    <a:cubicBezTo>
                      <a:pt x="315601" y="581514"/>
                      <a:pt x="319571" y="610390"/>
                      <a:pt x="302968" y="632047"/>
                    </a:cubicBezTo>
                    <a:cubicBezTo>
                      <a:pt x="284559" y="603893"/>
                      <a:pt x="252074" y="585124"/>
                      <a:pt x="194683" y="580431"/>
                    </a:cubicBezTo>
                    <a:cubicBezTo>
                      <a:pt x="91813" y="571768"/>
                      <a:pt x="23594" y="642514"/>
                      <a:pt x="26121" y="728780"/>
                    </a:cubicBezTo>
                    <a:cubicBezTo>
                      <a:pt x="27926" y="790142"/>
                      <a:pt x="68713" y="858000"/>
                      <a:pt x="158228" y="870994"/>
                    </a:cubicBezTo>
                    <a:cubicBezTo>
                      <a:pt x="150287" y="884710"/>
                      <a:pt x="148843" y="919000"/>
                      <a:pt x="154979" y="949681"/>
                    </a:cubicBezTo>
                    <a:cubicBezTo>
                      <a:pt x="155340" y="951846"/>
                      <a:pt x="182050" y="1127989"/>
                      <a:pt x="194322" y="1219669"/>
                    </a:cubicBezTo>
                    <a:cubicBezTo>
                      <a:pt x="199376" y="1257930"/>
                      <a:pt x="198654" y="1299439"/>
                      <a:pt x="184938" y="1338060"/>
                    </a:cubicBezTo>
                    <a:cubicBezTo>
                      <a:pt x="171583" y="1375238"/>
                      <a:pt x="150648" y="1427575"/>
                      <a:pt x="132961" y="1463308"/>
                    </a:cubicBezTo>
                    <a:cubicBezTo>
                      <a:pt x="101920" y="1526113"/>
                      <a:pt x="39115" y="1563652"/>
                      <a:pt x="9517" y="1620321"/>
                    </a:cubicBezTo>
                    <a:cubicBezTo>
                      <a:pt x="-7808" y="1653167"/>
                      <a:pt x="-228" y="1689623"/>
                      <a:pt x="22150" y="1706948"/>
                    </a:cubicBezTo>
                    <a:cubicBezTo>
                      <a:pt x="53192" y="1731132"/>
                      <a:pt x="97588" y="1729327"/>
                      <a:pt x="116358" y="1711280"/>
                    </a:cubicBezTo>
                    <a:cubicBezTo>
                      <a:pt x="176636" y="1653889"/>
                      <a:pt x="231139" y="1594693"/>
                      <a:pt x="281311" y="1528640"/>
                    </a:cubicBezTo>
                    <a:cubicBezTo>
                      <a:pt x="314518" y="1484965"/>
                      <a:pt x="339423" y="1435155"/>
                      <a:pt x="369021" y="1388592"/>
                    </a:cubicBezTo>
                    <a:cubicBezTo>
                      <a:pt x="383459" y="1366214"/>
                      <a:pt x="393204" y="1364409"/>
                      <a:pt x="415583" y="1388592"/>
                    </a:cubicBezTo>
                    <a:cubicBezTo>
                      <a:pt x="449151" y="1425409"/>
                      <a:pt x="481997" y="1472693"/>
                      <a:pt x="504376" y="1502652"/>
                    </a:cubicBezTo>
                    <a:cubicBezTo>
                      <a:pt x="527116" y="1532971"/>
                      <a:pt x="513400" y="1570871"/>
                      <a:pt x="508708" y="1620321"/>
                    </a:cubicBezTo>
                    <a:cubicBezTo>
                      <a:pt x="506181" y="1644865"/>
                      <a:pt x="499684" y="1669410"/>
                      <a:pt x="498240" y="1693954"/>
                    </a:cubicBezTo>
                    <a:cubicBezTo>
                      <a:pt x="496796" y="1722108"/>
                      <a:pt x="518453" y="1740877"/>
                      <a:pt x="542276" y="1745570"/>
                    </a:cubicBezTo>
                    <a:cubicBezTo>
                      <a:pt x="613382" y="1759285"/>
                      <a:pt x="618436" y="1728605"/>
                      <a:pt x="640453" y="1680238"/>
                    </a:cubicBezTo>
                    <a:cubicBezTo>
                      <a:pt x="662110" y="1632954"/>
                      <a:pt x="666441" y="1580255"/>
                      <a:pt x="679436" y="1530806"/>
                    </a:cubicBezTo>
                    <a:cubicBezTo>
                      <a:pt x="688098" y="1497238"/>
                      <a:pt x="653087" y="1408445"/>
                      <a:pt x="617714" y="1349249"/>
                    </a:cubicBezTo>
                    <a:cubicBezTo>
                      <a:pt x="585590" y="1295107"/>
                      <a:pt x="562128" y="1245657"/>
                      <a:pt x="545163" y="1183936"/>
                    </a:cubicBezTo>
                    <a:cubicBezTo>
                      <a:pt x="520619" y="1094420"/>
                      <a:pt x="506542" y="1013568"/>
                      <a:pt x="491743" y="922249"/>
                    </a:cubicBezTo>
                    <a:cubicBezTo>
                      <a:pt x="487412" y="895899"/>
                      <a:pt x="493548" y="856917"/>
                      <a:pt x="507625" y="833094"/>
                    </a:cubicBezTo>
                    <a:cubicBezTo>
                      <a:pt x="525311" y="803136"/>
                      <a:pt x="548412" y="749716"/>
                      <a:pt x="549134" y="713260"/>
                    </a:cubicBezTo>
                    <a:cubicBezTo>
                      <a:pt x="550577" y="639266"/>
                      <a:pt x="541915" y="613999"/>
                      <a:pt x="529643" y="524484"/>
                    </a:cubicBezTo>
                    <a:cubicBezTo>
                      <a:pt x="524228" y="484419"/>
                      <a:pt x="497518" y="473591"/>
                      <a:pt x="483441" y="468898"/>
                    </a:cubicBezTo>
                    <a:cubicBezTo>
                      <a:pt x="516648" y="459153"/>
                      <a:pt x="549495" y="447603"/>
                      <a:pt x="581980" y="435331"/>
                    </a:cubicBezTo>
                    <a:cubicBezTo>
                      <a:pt x="622406" y="420170"/>
                      <a:pt x="663554" y="405372"/>
                      <a:pt x="697483" y="376857"/>
                    </a:cubicBezTo>
                    <a:cubicBezTo>
                      <a:pt x="714087" y="363141"/>
                      <a:pt x="733578" y="346898"/>
                      <a:pt x="743684" y="327407"/>
                    </a:cubicBezTo>
                    <a:cubicBezTo>
                      <a:pt x="748738" y="317662"/>
                      <a:pt x="751264" y="307194"/>
                      <a:pt x="750181" y="296005"/>
                    </a:cubicBezTo>
                    <a:cubicBezTo>
                      <a:pt x="750181" y="295283"/>
                      <a:pt x="750181" y="294922"/>
                      <a:pt x="750181" y="294200"/>
                    </a:cubicBezTo>
                    <a:cubicBezTo>
                      <a:pt x="741158" y="225981"/>
                      <a:pt x="714448" y="162454"/>
                      <a:pt x="667164" y="91708"/>
                    </a:cubicBezTo>
                    <a:cubicBezTo>
                      <a:pt x="662832" y="85572"/>
                      <a:pt x="658501" y="79075"/>
                      <a:pt x="654170" y="72578"/>
                    </a:cubicBezTo>
                    <a:cubicBezTo>
                      <a:pt x="639370" y="51643"/>
                      <a:pt x="622406" y="29626"/>
                      <a:pt x="603998" y="6886"/>
                    </a:cubicBezTo>
                    <a:cubicBezTo>
                      <a:pt x="603637" y="6164"/>
                      <a:pt x="602915" y="5803"/>
                      <a:pt x="602554" y="5081"/>
                    </a:cubicBezTo>
                    <a:cubicBezTo>
                      <a:pt x="598223" y="28"/>
                      <a:pt x="592086" y="-1416"/>
                      <a:pt x="578371" y="1472"/>
                    </a:cubicBezTo>
                    <a:cubicBezTo>
                      <a:pt x="583424" y="6525"/>
                      <a:pt x="587755" y="11578"/>
                      <a:pt x="591725" y="15909"/>
                    </a:cubicBezTo>
                    <a:cubicBezTo>
                      <a:pt x="606163" y="32513"/>
                      <a:pt x="614826" y="45507"/>
                      <a:pt x="619157" y="50922"/>
                    </a:cubicBezTo>
                    <a:cubicBezTo>
                      <a:pt x="684489" y="135383"/>
                      <a:pt x="722750" y="203963"/>
                      <a:pt x="735021" y="289508"/>
                    </a:cubicBezTo>
                    <a:cubicBezTo>
                      <a:pt x="739714" y="321993"/>
                      <a:pt x="706868" y="347620"/>
                      <a:pt x="681601" y="366390"/>
                    </a:cubicBezTo>
                    <a:cubicBezTo>
                      <a:pt x="652726" y="387685"/>
                      <a:pt x="620240" y="404650"/>
                      <a:pt x="587394" y="416922"/>
                    </a:cubicBezTo>
                    <a:cubicBezTo>
                      <a:pt x="476944" y="458070"/>
                      <a:pt x="357110" y="487307"/>
                      <a:pt x="237275" y="482975"/>
                    </a:cubicBezTo>
                    <a:cubicBezTo>
                      <a:pt x="179885" y="480810"/>
                      <a:pt x="141263" y="444354"/>
                      <a:pt x="131878" y="387685"/>
                    </a:cubicBezTo>
                    <a:cubicBezTo>
                      <a:pt x="121411" y="325242"/>
                      <a:pt x="140541" y="175088"/>
                      <a:pt x="156062" y="119141"/>
                    </a:cubicBezTo>
                    <a:cubicBezTo>
                      <a:pt x="156062" y="119141"/>
                      <a:pt x="156062" y="119141"/>
                      <a:pt x="156062" y="119141"/>
                    </a:cubicBezTo>
                    <a:cubicBezTo>
                      <a:pt x="160754" y="101815"/>
                      <a:pt x="162920" y="114809"/>
                      <a:pt x="141985" y="95679"/>
                    </a:cubicBezTo>
                    <a:cubicBezTo>
                      <a:pt x="141624" y="97845"/>
                      <a:pt x="141263" y="100010"/>
                      <a:pt x="140541" y="102537"/>
                    </a:cubicBezTo>
                    <a:cubicBezTo>
                      <a:pt x="139097" y="109034"/>
                      <a:pt x="137653" y="116975"/>
                      <a:pt x="135849" y="125637"/>
                    </a:cubicBezTo>
                    <a:cubicBezTo>
                      <a:pt x="135849" y="125637"/>
                      <a:pt x="136210" y="125637"/>
                      <a:pt x="136210" y="125637"/>
                    </a:cubicBezTo>
                    <a:cubicBezTo>
                      <a:pt x="142707" y="126721"/>
                      <a:pt x="147038" y="128525"/>
                      <a:pt x="147038" y="133939"/>
                    </a:cubicBezTo>
                    <a:close/>
                    <a:moveTo>
                      <a:pt x="42725" y="719757"/>
                    </a:moveTo>
                    <a:cubicBezTo>
                      <a:pt x="41281" y="660562"/>
                      <a:pt x="86760" y="591620"/>
                      <a:pt x="186743" y="595230"/>
                    </a:cubicBezTo>
                    <a:cubicBezTo>
                      <a:pt x="291778" y="599201"/>
                      <a:pt x="307299" y="659118"/>
                      <a:pt x="310908" y="728059"/>
                    </a:cubicBezTo>
                    <a:cubicBezTo>
                      <a:pt x="314518" y="795195"/>
                      <a:pt x="254601" y="856917"/>
                      <a:pt x="187464" y="857278"/>
                    </a:cubicBezTo>
                    <a:cubicBezTo>
                      <a:pt x="122494" y="858000"/>
                      <a:pt x="45251" y="822266"/>
                      <a:pt x="42725" y="719757"/>
                    </a:cubicBezTo>
                    <a:close/>
                    <a:moveTo>
                      <a:pt x="461063" y="474674"/>
                    </a:moveTo>
                    <a:cubicBezTo>
                      <a:pt x="505098" y="475756"/>
                      <a:pt x="519897" y="519792"/>
                      <a:pt x="521702" y="537840"/>
                    </a:cubicBezTo>
                    <a:cubicBezTo>
                      <a:pt x="526755" y="590538"/>
                      <a:pt x="528921" y="615443"/>
                      <a:pt x="532891" y="668142"/>
                    </a:cubicBezTo>
                    <a:cubicBezTo>
                      <a:pt x="535418" y="700266"/>
                      <a:pt x="531086" y="758018"/>
                      <a:pt x="513039" y="786893"/>
                    </a:cubicBezTo>
                    <a:cubicBezTo>
                      <a:pt x="479471" y="841035"/>
                      <a:pt x="469003" y="877852"/>
                      <a:pt x="481276" y="943544"/>
                    </a:cubicBezTo>
                    <a:cubicBezTo>
                      <a:pt x="496435" y="1023314"/>
                      <a:pt x="523145" y="1205231"/>
                      <a:pt x="566098" y="1285001"/>
                    </a:cubicBezTo>
                    <a:cubicBezTo>
                      <a:pt x="627459" y="1399060"/>
                      <a:pt x="672217" y="1486048"/>
                      <a:pt x="666081" y="1523948"/>
                    </a:cubicBezTo>
                    <a:cubicBezTo>
                      <a:pt x="657418" y="1578451"/>
                      <a:pt x="641175" y="1646670"/>
                      <a:pt x="613743" y="1704421"/>
                    </a:cubicBezTo>
                    <a:cubicBezTo>
                      <a:pt x="601110" y="1731132"/>
                      <a:pt x="574039" y="1730409"/>
                      <a:pt x="563933" y="1732576"/>
                    </a:cubicBezTo>
                    <a:cubicBezTo>
                      <a:pt x="527477" y="1726078"/>
                      <a:pt x="510873" y="1714889"/>
                      <a:pt x="515927" y="1666522"/>
                    </a:cubicBezTo>
                    <a:cubicBezTo>
                      <a:pt x="523145" y="1599025"/>
                      <a:pt x="545885" y="1536581"/>
                      <a:pt x="524228" y="1500125"/>
                    </a:cubicBezTo>
                    <a:cubicBezTo>
                      <a:pt x="509791" y="1475942"/>
                      <a:pt x="458897" y="1419634"/>
                      <a:pt x="443015" y="1396533"/>
                    </a:cubicBezTo>
                    <a:cubicBezTo>
                      <a:pt x="399702" y="1333367"/>
                      <a:pt x="380932" y="1334090"/>
                      <a:pt x="340506" y="1400143"/>
                    </a:cubicBezTo>
                    <a:cubicBezTo>
                      <a:pt x="339784" y="1401226"/>
                      <a:pt x="339423" y="1402309"/>
                      <a:pt x="339062" y="1403391"/>
                    </a:cubicBezTo>
                    <a:cubicBezTo>
                      <a:pt x="287808" y="1506622"/>
                      <a:pt x="209843" y="1589640"/>
                      <a:pt x="133322" y="1673741"/>
                    </a:cubicBezTo>
                    <a:cubicBezTo>
                      <a:pt x="125382" y="1682404"/>
                      <a:pt x="117441" y="1691427"/>
                      <a:pt x="107695" y="1697563"/>
                    </a:cubicBezTo>
                    <a:cubicBezTo>
                      <a:pt x="74849" y="1718138"/>
                      <a:pt x="55358" y="1712001"/>
                      <a:pt x="32979" y="1691427"/>
                    </a:cubicBezTo>
                    <a:cubicBezTo>
                      <a:pt x="-950" y="1659664"/>
                      <a:pt x="31535" y="1611297"/>
                      <a:pt x="47056" y="1592889"/>
                    </a:cubicBezTo>
                    <a:cubicBezTo>
                      <a:pt x="78819" y="1555350"/>
                      <a:pt x="108417" y="1535859"/>
                      <a:pt x="139097" y="1484965"/>
                    </a:cubicBezTo>
                    <a:cubicBezTo>
                      <a:pt x="164725" y="1442735"/>
                      <a:pt x="183855" y="1392924"/>
                      <a:pt x="199015" y="1346362"/>
                    </a:cubicBezTo>
                    <a:cubicBezTo>
                      <a:pt x="212009" y="1306658"/>
                      <a:pt x="216340" y="1268036"/>
                      <a:pt x="209121" y="1225805"/>
                    </a:cubicBezTo>
                    <a:cubicBezTo>
                      <a:pt x="193239" y="1128710"/>
                      <a:pt x="182411" y="1030894"/>
                      <a:pt x="167973" y="933438"/>
                    </a:cubicBezTo>
                    <a:cubicBezTo>
                      <a:pt x="165808" y="899148"/>
                      <a:pt x="171943" y="881461"/>
                      <a:pt x="174470" y="872799"/>
                    </a:cubicBezTo>
                    <a:cubicBezTo>
                      <a:pt x="179524" y="873159"/>
                      <a:pt x="184938" y="873521"/>
                      <a:pt x="190352" y="873521"/>
                    </a:cubicBezTo>
                    <a:cubicBezTo>
                      <a:pt x="244133" y="873521"/>
                      <a:pt x="292861" y="836704"/>
                      <a:pt x="314879" y="789059"/>
                    </a:cubicBezTo>
                    <a:cubicBezTo>
                      <a:pt x="316684" y="789420"/>
                      <a:pt x="318488" y="789059"/>
                      <a:pt x="320293" y="787254"/>
                    </a:cubicBezTo>
                    <a:cubicBezTo>
                      <a:pt x="344116" y="760183"/>
                      <a:pt x="374435" y="731668"/>
                      <a:pt x="389595" y="698461"/>
                    </a:cubicBezTo>
                    <a:cubicBezTo>
                      <a:pt x="402950" y="669224"/>
                      <a:pt x="405477" y="636378"/>
                      <a:pt x="404755" y="604976"/>
                    </a:cubicBezTo>
                    <a:cubicBezTo>
                      <a:pt x="404394" y="572851"/>
                      <a:pt x="379850" y="472869"/>
                      <a:pt x="461063" y="474674"/>
                    </a:cubicBezTo>
                    <a:close/>
                    <a:moveTo>
                      <a:pt x="337258" y="498135"/>
                    </a:moveTo>
                    <a:cubicBezTo>
                      <a:pt x="358554" y="495969"/>
                      <a:pt x="379488" y="492721"/>
                      <a:pt x="400062" y="488750"/>
                    </a:cubicBezTo>
                    <a:cubicBezTo>
                      <a:pt x="393926" y="499218"/>
                      <a:pt x="390317" y="511490"/>
                      <a:pt x="388873" y="524484"/>
                    </a:cubicBezTo>
                    <a:cubicBezTo>
                      <a:pt x="384542" y="565632"/>
                      <a:pt x="392483" y="607502"/>
                      <a:pt x="389234" y="649011"/>
                    </a:cubicBezTo>
                    <a:cubicBezTo>
                      <a:pt x="385264" y="697017"/>
                      <a:pt x="354583" y="726976"/>
                      <a:pt x="323903" y="761266"/>
                    </a:cubicBezTo>
                    <a:cubicBezTo>
                      <a:pt x="327512" y="747911"/>
                      <a:pt x="328956" y="738165"/>
                      <a:pt x="327873" y="724449"/>
                    </a:cubicBezTo>
                    <a:cubicBezTo>
                      <a:pt x="325707" y="693047"/>
                      <a:pt x="321015" y="665254"/>
                      <a:pt x="309826" y="642875"/>
                    </a:cubicBezTo>
                    <a:cubicBezTo>
                      <a:pt x="324264" y="626272"/>
                      <a:pt x="327873" y="606420"/>
                      <a:pt x="328595" y="585124"/>
                    </a:cubicBezTo>
                    <a:cubicBezTo>
                      <a:pt x="329678" y="555526"/>
                      <a:pt x="331482" y="527011"/>
                      <a:pt x="337258" y="498135"/>
                    </a:cubicBezTo>
                    <a:close/>
                  </a:path>
                </a:pathLst>
              </a:custGeom>
              <a:solidFill>
                <a:srgbClr val="000000"/>
              </a:solidFill>
              <a:ln w="3607" cap="flat">
                <a:noFill/>
                <a:prstDash val="solid"/>
                <a:miter/>
              </a:ln>
            </p:spPr>
            <p:txBody>
              <a:bodyPr rtlCol="0" anchor="ctr"/>
              <a:lstStyle/>
              <a:p>
                <a:endParaRPr lang="en-US"/>
              </a:p>
            </p:txBody>
          </p:sp>
          <p:sp>
            <p:nvSpPr>
              <p:cNvPr id="66" name="Freeform 267">
                <a:extLst>
                  <a:ext uri="{FF2B5EF4-FFF2-40B4-BE49-F238E27FC236}">
                    <a16:creationId xmlns:a16="http://schemas.microsoft.com/office/drawing/2014/main" id="{F70CCC32-C20D-9D0E-78AB-BB25884CD39D}"/>
                  </a:ext>
                </a:extLst>
              </p:cNvPr>
              <p:cNvSpPr/>
              <p:nvPr/>
            </p:nvSpPr>
            <p:spPr>
              <a:xfrm>
                <a:off x="4318140" y="4234131"/>
                <a:ext cx="208820" cy="300271"/>
              </a:xfrm>
              <a:custGeom>
                <a:avLst/>
                <a:gdLst>
                  <a:gd name="connsiteX0" fmla="*/ 78519 w 208820"/>
                  <a:gd name="connsiteY0" fmla="*/ 282404 h 300271"/>
                  <a:gd name="connsiteX1" fmla="*/ 187886 w 208820"/>
                  <a:gd name="connsiteY1" fmla="*/ 296841 h 300271"/>
                  <a:gd name="connsiteX2" fmla="*/ 192939 w 208820"/>
                  <a:gd name="connsiteY2" fmla="*/ 295398 h 300271"/>
                  <a:gd name="connsiteX3" fmla="*/ 192939 w 208820"/>
                  <a:gd name="connsiteY3" fmla="*/ 283486 h 300271"/>
                  <a:gd name="connsiteX4" fmla="*/ 183915 w 208820"/>
                  <a:gd name="connsiteY4" fmla="*/ 283847 h 300271"/>
                  <a:gd name="connsiteX5" fmla="*/ 21489 w 208820"/>
                  <a:gd name="connsiteY5" fmla="*/ 128640 h 300271"/>
                  <a:gd name="connsiteX6" fmla="*/ 196549 w 208820"/>
                  <a:gd name="connsiteY6" fmla="*/ 16385 h 300271"/>
                  <a:gd name="connsiteX7" fmla="*/ 196549 w 208820"/>
                  <a:gd name="connsiteY7" fmla="*/ 16385 h 300271"/>
                  <a:gd name="connsiteX8" fmla="*/ 208821 w 208820"/>
                  <a:gd name="connsiteY8" fmla="*/ 11332 h 300271"/>
                  <a:gd name="connsiteX9" fmla="*/ 199797 w 208820"/>
                  <a:gd name="connsiteY9" fmla="*/ 2308 h 300271"/>
                  <a:gd name="connsiteX10" fmla="*/ 199436 w 208820"/>
                  <a:gd name="connsiteY10" fmla="*/ 2308 h 300271"/>
                  <a:gd name="connsiteX11" fmla="*/ 40619 w 208820"/>
                  <a:gd name="connsiteY11" fmla="*/ 50675 h 300271"/>
                  <a:gd name="connsiteX12" fmla="*/ 78519 w 208820"/>
                  <a:gd name="connsiteY12" fmla="*/ 282404 h 30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820" h="300271">
                    <a:moveTo>
                      <a:pt x="78519" y="282404"/>
                    </a:moveTo>
                    <a:cubicBezTo>
                      <a:pt x="99093" y="294675"/>
                      <a:pt x="153596" y="306226"/>
                      <a:pt x="187886" y="296841"/>
                    </a:cubicBezTo>
                    <a:cubicBezTo>
                      <a:pt x="189691" y="296480"/>
                      <a:pt x="191495" y="295758"/>
                      <a:pt x="192939" y="295398"/>
                    </a:cubicBezTo>
                    <a:cubicBezTo>
                      <a:pt x="176336" y="289261"/>
                      <a:pt x="203045" y="287818"/>
                      <a:pt x="192939" y="283486"/>
                    </a:cubicBezTo>
                    <a:cubicBezTo>
                      <a:pt x="189691" y="283847"/>
                      <a:pt x="186803" y="283847"/>
                      <a:pt x="183915" y="283847"/>
                    </a:cubicBezTo>
                    <a:cubicBezTo>
                      <a:pt x="44951" y="290344"/>
                      <a:pt x="12465" y="186391"/>
                      <a:pt x="21489" y="128640"/>
                    </a:cubicBezTo>
                    <a:cubicBezTo>
                      <a:pt x="32318" y="58255"/>
                      <a:pt x="88625" y="18912"/>
                      <a:pt x="196549" y="16385"/>
                    </a:cubicBezTo>
                    <a:cubicBezTo>
                      <a:pt x="196549" y="16385"/>
                      <a:pt x="196549" y="16385"/>
                      <a:pt x="196549" y="16385"/>
                    </a:cubicBezTo>
                    <a:cubicBezTo>
                      <a:pt x="203045" y="16024"/>
                      <a:pt x="208460" y="18551"/>
                      <a:pt x="208821" y="11332"/>
                    </a:cubicBezTo>
                    <a:cubicBezTo>
                      <a:pt x="208821" y="5917"/>
                      <a:pt x="204489" y="4113"/>
                      <a:pt x="199797" y="2308"/>
                    </a:cubicBezTo>
                    <a:cubicBezTo>
                      <a:pt x="199797" y="2308"/>
                      <a:pt x="199436" y="2308"/>
                      <a:pt x="199436" y="2308"/>
                    </a:cubicBezTo>
                    <a:cubicBezTo>
                      <a:pt x="171282" y="-8159"/>
                      <a:pt x="74548" y="18551"/>
                      <a:pt x="40619" y="50675"/>
                    </a:cubicBezTo>
                    <a:cubicBezTo>
                      <a:pt x="-24712" y="113119"/>
                      <a:pt x="-10635" y="229705"/>
                      <a:pt x="78519" y="282404"/>
                    </a:cubicBezTo>
                    <a:close/>
                  </a:path>
                </a:pathLst>
              </a:custGeom>
              <a:solidFill>
                <a:srgbClr val="000000"/>
              </a:solidFill>
              <a:ln w="3607" cap="flat">
                <a:noFill/>
                <a:prstDash val="solid"/>
                <a:miter/>
              </a:ln>
            </p:spPr>
            <p:txBody>
              <a:bodyPr rtlCol="0" anchor="ctr"/>
              <a:lstStyle/>
              <a:p>
                <a:endParaRPr lang="en-US"/>
              </a:p>
            </p:txBody>
          </p:sp>
          <p:sp>
            <p:nvSpPr>
              <p:cNvPr id="67" name="Freeform 268">
                <a:extLst>
                  <a:ext uri="{FF2B5EF4-FFF2-40B4-BE49-F238E27FC236}">
                    <a16:creationId xmlns:a16="http://schemas.microsoft.com/office/drawing/2014/main" id="{38DDA47E-8A56-97B1-60D7-FD9E9A7D5140}"/>
                  </a:ext>
                </a:extLst>
              </p:cNvPr>
              <p:cNvSpPr/>
              <p:nvPr/>
            </p:nvSpPr>
            <p:spPr>
              <a:xfrm>
                <a:off x="5480673" y="4440013"/>
                <a:ext cx="109002" cy="179034"/>
              </a:xfrm>
              <a:custGeom>
                <a:avLst/>
                <a:gdLst>
                  <a:gd name="connsiteX0" fmla="*/ 54053 w 109002"/>
                  <a:gd name="connsiteY0" fmla="*/ 179030 h 179034"/>
                  <a:gd name="connsiteX1" fmla="*/ 108195 w 109002"/>
                  <a:gd name="connsiteY1" fmla="*/ 133190 h 179034"/>
                  <a:gd name="connsiteX2" fmla="*/ 39615 w 109002"/>
                  <a:gd name="connsiteY2" fmla="*/ 0 h 179034"/>
                  <a:gd name="connsiteX3" fmla="*/ 19763 w 109002"/>
                  <a:gd name="connsiteY3" fmla="*/ 57391 h 179034"/>
                  <a:gd name="connsiteX4" fmla="*/ 271 w 109002"/>
                  <a:gd name="connsiteY4" fmla="*/ 129219 h 179034"/>
                  <a:gd name="connsiteX5" fmla="*/ 54053 w 109002"/>
                  <a:gd name="connsiteY5" fmla="*/ 179030 h 179034"/>
                  <a:gd name="connsiteX6" fmla="*/ 15431 w 109002"/>
                  <a:gd name="connsiteY6" fmla="*/ 105397 h 179034"/>
                  <a:gd name="connsiteX7" fmla="*/ 47195 w 109002"/>
                  <a:gd name="connsiteY7" fmla="*/ 37539 h 179034"/>
                  <a:gd name="connsiteX8" fmla="*/ 87621 w 109002"/>
                  <a:gd name="connsiteY8" fmla="*/ 88071 h 179034"/>
                  <a:gd name="connsiteX9" fmla="*/ 80402 w 109002"/>
                  <a:gd name="connsiteY9" fmla="*/ 159539 h 179034"/>
                  <a:gd name="connsiteX10" fmla="*/ 37449 w 109002"/>
                  <a:gd name="connsiteY10" fmla="*/ 159539 h 179034"/>
                  <a:gd name="connsiteX11" fmla="*/ 15431 w 109002"/>
                  <a:gd name="connsiteY11" fmla="*/ 105397 h 17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002" h="179034">
                    <a:moveTo>
                      <a:pt x="54053" y="179030"/>
                    </a:moveTo>
                    <a:cubicBezTo>
                      <a:pt x="87260" y="179391"/>
                      <a:pt x="103502" y="159178"/>
                      <a:pt x="108195" y="133190"/>
                    </a:cubicBezTo>
                    <a:cubicBezTo>
                      <a:pt x="114692" y="96373"/>
                      <a:pt x="81124" y="22018"/>
                      <a:pt x="39615" y="0"/>
                    </a:cubicBezTo>
                    <a:cubicBezTo>
                      <a:pt x="37088" y="27793"/>
                      <a:pt x="28425" y="38622"/>
                      <a:pt x="19763" y="57391"/>
                    </a:cubicBezTo>
                    <a:cubicBezTo>
                      <a:pt x="9295" y="80131"/>
                      <a:pt x="-1894" y="104675"/>
                      <a:pt x="271" y="129219"/>
                    </a:cubicBezTo>
                    <a:cubicBezTo>
                      <a:pt x="2437" y="158095"/>
                      <a:pt x="26260" y="178669"/>
                      <a:pt x="54053" y="179030"/>
                    </a:cubicBezTo>
                    <a:close/>
                    <a:moveTo>
                      <a:pt x="15431" y="105397"/>
                    </a:moveTo>
                    <a:cubicBezTo>
                      <a:pt x="20124" y="86627"/>
                      <a:pt x="43224" y="58835"/>
                      <a:pt x="47195" y="37539"/>
                    </a:cubicBezTo>
                    <a:cubicBezTo>
                      <a:pt x="51887" y="12272"/>
                      <a:pt x="77514" y="65693"/>
                      <a:pt x="87621" y="88071"/>
                    </a:cubicBezTo>
                    <a:cubicBezTo>
                      <a:pt x="98088" y="118752"/>
                      <a:pt x="97005" y="146906"/>
                      <a:pt x="80402" y="159539"/>
                    </a:cubicBezTo>
                    <a:cubicBezTo>
                      <a:pt x="70295" y="167119"/>
                      <a:pt x="51887" y="168201"/>
                      <a:pt x="37449" y="159539"/>
                    </a:cubicBezTo>
                    <a:cubicBezTo>
                      <a:pt x="19402" y="148711"/>
                      <a:pt x="13265" y="132107"/>
                      <a:pt x="15431" y="105397"/>
                    </a:cubicBezTo>
                    <a:close/>
                  </a:path>
                </a:pathLst>
              </a:custGeom>
              <a:solidFill>
                <a:srgbClr val="000000"/>
              </a:solidFill>
              <a:ln w="3607" cap="flat">
                <a:noFill/>
                <a:prstDash val="solid"/>
                <a:miter/>
              </a:ln>
            </p:spPr>
            <p:txBody>
              <a:bodyPr rtlCol="0" anchor="ctr"/>
              <a:lstStyle/>
              <a:p>
                <a:endParaRPr lang="en-US"/>
              </a:p>
            </p:txBody>
          </p:sp>
          <p:sp>
            <p:nvSpPr>
              <p:cNvPr id="68" name="Freeform 269">
                <a:extLst>
                  <a:ext uri="{FF2B5EF4-FFF2-40B4-BE49-F238E27FC236}">
                    <a16:creationId xmlns:a16="http://schemas.microsoft.com/office/drawing/2014/main" id="{58D82C81-1854-7EEF-F053-5DFE17C6BB6E}"/>
                  </a:ext>
                </a:extLst>
              </p:cNvPr>
              <p:cNvSpPr/>
              <p:nvPr/>
            </p:nvSpPr>
            <p:spPr>
              <a:xfrm>
                <a:off x="4483771" y="5068061"/>
                <a:ext cx="27308" cy="195272"/>
              </a:xfrm>
              <a:custGeom>
                <a:avLst/>
                <a:gdLst>
                  <a:gd name="connsiteX0" fmla="*/ 27308 w 27308"/>
                  <a:gd name="connsiteY0" fmla="*/ 195272 h 195272"/>
                  <a:gd name="connsiteX1" fmla="*/ 5290 w 27308"/>
                  <a:gd name="connsiteY1" fmla="*/ 0 h 195272"/>
                  <a:gd name="connsiteX2" fmla="*/ 27308 w 27308"/>
                  <a:gd name="connsiteY2" fmla="*/ 195272 h 195272"/>
                </a:gdLst>
                <a:ahLst/>
                <a:cxnLst>
                  <a:cxn ang="0">
                    <a:pos x="connsiteX0" y="connsiteY0"/>
                  </a:cxn>
                  <a:cxn ang="0">
                    <a:pos x="connsiteX1" y="connsiteY1"/>
                  </a:cxn>
                  <a:cxn ang="0">
                    <a:pos x="connsiteX2" y="connsiteY2"/>
                  </a:cxn>
                </a:cxnLst>
                <a:rect l="l" t="t" r="r" b="b"/>
                <a:pathLst>
                  <a:path w="27308" h="195272">
                    <a:moveTo>
                      <a:pt x="27308" y="195272"/>
                    </a:moveTo>
                    <a:cubicBezTo>
                      <a:pt x="18645" y="130302"/>
                      <a:pt x="13592" y="64971"/>
                      <a:pt x="5290" y="0"/>
                    </a:cubicBezTo>
                    <a:cubicBezTo>
                      <a:pt x="-9509" y="67858"/>
                      <a:pt x="9622" y="131385"/>
                      <a:pt x="27308" y="195272"/>
                    </a:cubicBezTo>
                    <a:close/>
                  </a:path>
                </a:pathLst>
              </a:custGeom>
              <a:solidFill>
                <a:srgbClr val="000000"/>
              </a:solidFill>
              <a:ln w="3607" cap="flat">
                <a:noFill/>
                <a:prstDash val="solid"/>
                <a:miter/>
              </a:ln>
            </p:spPr>
            <p:txBody>
              <a:bodyPr rtlCol="0" anchor="ctr"/>
              <a:lstStyle/>
              <a:p>
                <a:endParaRPr lang="en-US"/>
              </a:p>
            </p:txBody>
          </p:sp>
          <p:sp>
            <p:nvSpPr>
              <p:cNvPr id="69" name="Freeform 270">
                <a:extLst>
                  <a:ext uri="{FF2B5EF4-FFF2-40B4-BE49-F238E27FC236}">
                    <a16:creationId xmlns:a16="http://schemas.microsoft.com/office/drawing/2014/main" id="{6F008D68-B2AC-69DC-FA7E-EDC249575FB6}"/>
                  </a:ext>
                </a:extLst>
              </p:cNvPr>
              <p:cNvSpPr/>
              <p:nvPr/>
            </p:nvSpPr>
            <p:spPr>
              <a:xfrm>
                <a:off x="5012435" y="4479717"/>
                <a:ext cx="144378" cy="99982"/>
              </a:xfrm>
              <a:custGeom>
                <a:avLst/>
                <a:gdLst>
                  <a:gd name="connsiteX0" fmla="*/ 144379 w 144378"/>
                  <a:gd name="connsiteY0" fmla="*/ 0 h 99982"/>
                  <a:gd name="connsiteX1" fmla="*/ 0 w 144378"/>
                  <a:gd name="connsiteY1" fmla="*/ 99983 h 99982"/>
                  <a:gd name="connsiteX2" fmla="*/ 144379 w 144378"/>
                  <a:gd name="connsiteY2" fmla="*/ 0 h 99982"/>
                </a:gdLst>
                <a:ahLst/>
                <a:cxnLst>
                  <a:cxn ang="0">
                    <a:pos x="connsiteX0" y="connsiteY0"/>
                  </a:cxn>
                  <a:cxn ang="0">
                    <a:pos x="connsiteX1" y="connsiteY1"/>
                  </a:cxn>
                  <a:cxn ang="0">
                    <a:pos x="connsiteX2" y="connsiteY2"/>
                  </a:cxn>
                </a:cxnLst>
                <a:rect l="l" t="t" r="r" b="b"/>
                <a:pathLst>
                  <a:path w="144378" h="99982">
                    <a:moveTo>
                      <a:pt x="144379" y="0"/>
                    </a:moveTo>
                    <a:cubicBezTo>
                      <a:pt x="101426" y="51616"/>
                      <a:pt x="49450" y="73994"/>
                      <a:pt x="0" y="99983"/>
                    </a:cubicBezTo>
                    <a:cubicBezTo>
                      <a:pt x="64609" y="95290"/>
                      <a:pt x="137160" y="48367"/>
                      <a:pt x="144379" y="0"/>
                    </a:cubicBezTo>
                    <a:close/>
                  </a:path>
                </a:pathLst>
              </a:custGeom>
              <a:solidFill>
                <a:srgbClr val="000000"/>
              </a:solidFill>
              <a:ln w="3607" cap="flat">
                <a:noFill/>
                <a:prstDash val="solid"/>
                <a:miter/>
              </a:ln>
            </p:spPr>
            <p:txBody>
              <a:bodyPr rtlCol="0" anchor="ctr"/>
              <a:lstStyle/>
              <a:p>
                <a:endParaRPr lang="en-US"/>
              </a:p>
            </p:txBody>
          </p:sp>
          <p:sp>
            <p:nvSpPr>
              <p:cNvPr id="70" name="Freeform 271">
                <a:extLst>
                  <a:ext uri="{FF2B5EF4-FFF2-40B4-BE49-F238E27FC236}">
                    <a16:creationId xmlns:a16="http://schemas.microsoft.com/office/drawing/2014/main" id="{3341E3CB-57CE-8663-192E-238E4C720CAF}"/>
                  </a:ext>
                </a:extLst>
              </p:cNvPr>
              <p:cNvSpPr/>
              <p:nvPr/>
            </p:nvSpPr>
            <p:spPr>
              <a:xfrm>
                <a:off x="5697513" y="4250876"/>
                <a:ext cx="36105" cy="111532"/>
              </a:xfrm>
              <a:custGeom>
                <a:avLst/>
                <a:gdLst>
                  <a:gd name="connsiteX0" fmla="*/ 27432 w 36105"/>
                  <a:gd name="connsiteY0" fmla="*/ 0 h 111532"/>
                  <a:gd name="connsiteX1" fmla="*/ 0 w 36105"/>
                  <a:gd name="connsiteY1" fmla="*/ 111533 h 111532"/>
                  <a:gd name="connsiteX2" fmla="*/ 27432 w 36105"/>
                  <a:gd name="connsiteY2" fmla="*/ 0 h 111532"/>
                </a:gdLst>
                <a:ahLst/>
                <a:cxnLst>
                  <a:cxn ang="0">
                    <a:pos x="connsiteX0" y="connsiteY0"/>
                  </a:cxn>
                  <a:cxn ang="0">
                    <a:pos x="connsiteX1" y="connsiteY1"/>
                  </a:cxn>
                  <a:cxn ang="0">
                    <a:pos x="connsiteX2" y="connsiteY2"/>
                  </a:cxn>
                </a:cxnLst>
                <a:rect l="l" t="t" r="r" b="b"/>
                <a:pathLst>
                  <a:path w="36105" h="111532">
                    <a:moveTo>
                      <a:pt x="27432" y="0"/>
                    </a:moveTo>
                    <a:cubicBezTo>
                      <a:pt x="23101" y="38261"/>
                      <a:pt x="16965" y="76160"/>
                      <a:pt x="0" y="111533"/>
                    </a:cubicBezTo>
                    <a:cubicBezTo>
                      <a:pt x="27432" y="79408"/>
                      <a:pt x="48728" y="45480"/>
                      <a:pt x="27432" y="0"/>
                    </a:cubicBezTo>
                    <a:close/>
                  </a:path>
                </a:pathLst>
              </a:custGeom>
              <a:solidFill>
                <a:srgbClr val="000000"/>
              </a:solidFill>
              <a:ln w="3607" cap="flat">
                <a:noFill/>
                <a:prstDash val="solid"/>
                <a:miter/>
              </a:ln>
            </p:spPr>
            <p:txBody>
              <a:bodyPr rtlCol="0" anchor="ctr"/>
              <a:lstStyle/>
              <a:p>
                <a:endParaRPr lang="en-US"/>
              </a:p>
            </p:txBody>
          </p:sp>
          <p:sp>
            <p:nvSpPr>
              <p:cNvPr id="71" name="Freeform 272">
                <a:extLst>
                  <a:ext uri="{FF2B5EF4-FFF2-40B4-BE49-F238E27FC236}">
                    <a16:creationId xmlns:a16="http://schemas.microsoft.com/office/drawing/2014/main" id="{1962F6B3-480C-3BEF-CC67-7716336A6705}"/>
                  </a:ext>
                </a:extLst>
              </p:cNvPr>
              <p:cNvSpPr/>
              <p:nvPr/>
            </p:nvSpPr>
            <p:spPr>
              <a:xfrm>
                <a:off x="5696049" y="5828750"/>
                <a:ext cx="100724" cy="18958"/>
              </a:xfrm>
              <a:custGeom>
                <a:avLst/>
                <a:gdLst>
                  <a:gd name="connsiteX0" fmla="*/ 20 w 100724"/>
                  <a:gd name="connsiteY0" fmla="*/ 8130 h 18958"/>
                  <a:gd name="connsiteX1" fmla="*/ 49109 w 100724"/>
                  <a:gd name="connsiteY1" fmla="*/ 14988 h 18958"/>
                  <a:gd name="connsiteX2" fmla="*/ 100724 w 100724"/>
                  <a:gd name="connsiteY2" fmla="*/ 18958 h 18958"/>
                  <a:gd name="connsiteX3" fmla="*/ 48387 w 100724"/>
                  <a:gd name="connsiteY3" fmla="*/ 189 h 18958"/>
                  <a:gd name="connsiteX4" fmla="*/ 20 w 100724"/>
                  <a:gd name="connsiteY4" fmla="*/ 8130 h 18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24" h="18958">
                    <a:moveTo>
                      <a:pt x="20" y="8130"/>
                    </a:moveTo>
                    <a:cubicBezTo>
                      <a:pt x="-1063" y="18236"/>
                      <a:pt x="42612" y="14988"/>
                      <a:pt x="49109" y="14988"/>
                    </a:cubicBezTo>
                    <a:cubicBezTo>
                      <a:pt x="63908" y="15349"/>
                      <a:pt x="78346" y="18958"/>
                      <a:pt x="100724" y="18958"/>
                    </a:cubicBezTo>
                    <a:cubicBezTo>
                      <a:pt x="81594" y="1994"/>
                      <a:pt x="64629" y="1994"/>
                      <a:pt x="48387" y="189"/>
                    </a:cubicBezTo>
                    <a:cubicBezTo>
                      <a:pt x="42973" y="-533"/>
                      <a:pt x="742" y="550"/>
                      <a:pt x="20" y="8130"/>
                    </a:cubicBezTo>
                    <a:close/>
                  </a:path>
                </a:pathLst>
              </a:custGeom>
              <a:solidFill>
                <a:srgbClr val="000000"/>
              </a:solidFill>
              <a:ln w="3607" cap="flat">
                <a:noFill/>
                <a:prstDash val="solid"/>
                <a:miter/>
              </a:ln>
            </p:spPr>
            <p:txBody>
              <a:bodyPr rtlCol="0" anchor="ctr"/>
              <a:lstStyle/>
              <a:p>
                <a:endParaRPr lang="en-US"/>
              </a:p>
            </p:txBody>
          </p:sp>
          <p:sp>
            <p:nvSpPr>
              <p:cNvPr id="72" name="Freeform 273">
                <a:extLst>
                  <a:ext uri="{FF2B5EF4-FFF2-40B4-BE49-F238E27FC236}">
                    <a16:creationId xmlns:a16="http://schemas.microsoft.com/office/drawing/2014/main" id="{4264956B-2E25-7F4A-1249-D4D690C4EF42}"/>
                  </a:ext>
                </a:extLst>
              </p:cNvPr>
              <p:cNvSpPr/>
              <p:nvPr/>
            </p:nvSpPr>
            <p:spPr>
              <a:xfrm>
                <a:off x="4292330" y="5828155"/>
                <a:ext cx="75453" cy="19934"/>
              </a:xfrm>
              <a:custGeom>
                <a:avLst/>
                <a:gdLst>
                  <a:gd name="connsiteX0" fmla="*/ 13009 w 75453"/>
                  <a:gd name="connsiteY0" fmla="*/ 19913 h 19934"/>
                  <a:gd name="connsiteX1" fmla="*/ 75453 w 75453"/>
                  <a:gd name="connsiteY1" fmla="*/ 15943 h 19934"/>
                  <a:gd name="connsiteX2" fmla="*/ 75453 w 75453"/>
                  <a:gd name="connsiteY2" fmla="*/ 5475 h 19934"/>
                  <a:gd name="connsiteX3" fmla="*/ 16619 w 75453"/>
                  <a:gd name="connsiteY3" fmla="*/ 783 h 19934"/>
                  <a:gd name="connsiteX4" fmla="*/ 376 w 75453"/>
                  <a:gd name="connsiteY4" fmla="*/ 8002 h 19934"/>
                  <a:gd name="connsiteX5" fmla="*/ 13009 w 75453"/>
                  <a:gd name="connsiteY5" fmla="*/ 19913 h 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53" h="19934">
                    <a:moveTo>
                      <a:pt x="13009" y="19913"/>
                    </a:moveTo>
                    <a:cubicBezTo>
                      <a:pt x="28530" y="20275"/>
                      <a:pt x="59933" y="15943"/>
                      <a:pt x="75453" y="15943"/>
                    </a:cubicBezTo>
                    <a:cubicBezTo>
                      <a:pt x="75453" y="12334"/>
                      <a:pt x="75453" y="9085"/>
                      <a:pt x="75453" y="5475"/>
                    </a:cubicBezTo>
                    <a:cubicBezTo>
                      <a:pt x="61015" y="2588"/>
                      <a:pt x="31057" y="3671"/>
                      <a:pt x="16619" y="783"/>
                    </a:cubicBezTo>
                    <a:cubicBezTo>
                      <a:pt x="9400" y="-660"/>
                      <a:pt x="2181" y="-1021"/>
                      <a:pt x="376" y="8002"/>
                    </a:cubicBezTo>
                    <a:cubicBezTo>
                      <a:pt x="-1790" y="18109"/>
                      <a:pt x="5790" y="19913"/>
                      <a:pt x="13009" y="19913"/>
                    </a:cubicBezTo>
                    <a:close/>
                  </a:path>
                </a:pathLst>
              </a:custGeom>
              <a:solidFill>
                <a:srgbClr val="000000"/>
              </a:solidFill>
              <a:ln w="3607" cap="flat">
                <a:noFill/>
                <a:prstDash val="solid"/>
                <a:miter/>
              </a:ln>
            </p:spPr>
            <p:txBody>
              <a:bodyPr rtlCol="0" anchor="ctr"/>
              <a:lstStyle/>
              <a:p>
                <a:endParaRPr lang="en-US"/>
              </a:p>
            </p:txBody>
          </p:sp>
        </p:grpSp>
        <p:sp>
          <p:nvSpPr>
            <p:cNvPr id="43" name="Freeform 274">
              <a:extLst>
                <a:ext uri="{FF2B5EF4-FFF2-40B4-BE49-F238E27FC236}">
                  <a16:creationId xmlns:a16="http://schemas.microsoft.com/office/drawing/2014/main" id="{3ACAB39F-80B3-EC65-B2AA-C2D35A4B9A84}"/>
                </a:ext>
              </a:extLst>
            </p:cNvPr>
            <p:cNvSpPr/>
            <p:nvPr/>
          </p:nvSpPr>
          <p:spPr>
            <a:xfrm>
              <a:off x="5911104" y="4168220"/>
              <a:ext cx="259340" cy="232811"/>
            </a:xfrm>
            <a:custGeom>
              <a:avLst/>
              <a:gdLst>
                <a:gd name="connsiteX0" fmla="*/ 129670 w 259340"/>
                <a:gd name="connsiteY0" fmla="*/ 0 h 232811"/>
                <a:gd name="connsiteX1" fmla="*/ 129670 w 259340"/>
                <a:gd name="connsiteY1" fmla="*/ 232811 h 232811"/>
                <a:gd name="connsiteX2" fmla="*/ 129670 w 259340"/>
                <a:gd name="connsiteY2" fmla="*/ 0 h 232811"/>
              </a:gdLst>
              <a:ahLst/>
              <a:cxnLst>
                <a:cxn ang="0">
                  <a:pos x="connsiteX0" y="connsiteY0"/>
                </a:cxn>
                <a:cxn ang="0">
                  <a:pos x="connsiteX1" y="connsiteY1"/>
                </a:cxn>
                <a:cxn ang="0">
                  <a:pos x="connsiteX2" y="connsiteY2"/>
                </a:cxn>
              </a:cxnLst>
              <a:rect l="l" t="t" r="r" b="b"/>
              <a:pathLst>
                <a:path w="259340" h="232811">
                  <a:moveTo>
                    <a:pt x="129670" y="0"/>
                  </a:moveTo>
                  <a:cubicBezTo>
                    <a:pt x="-43223" y="0"/>
                    <a:pt x="-43223" y="232811"/>
                    <a:pt x="129670" y="232811"/>
                  </a:cubicBezTo>
                  <a:cubicBezTo>
                    <a:pt x="302564" y="232811"/>
                    <a:pt x="302564" y="0"/>
                    <a:pt x="129670" y="0"/>
                  </a:cubicBezTo>
                  <a:close/>
                </a:path>
              </a:pathLst>
            </a:custGeom>
            <a:solidFill>
              <a:srgbClr val="D11C5F"/>
            </a:solidFill>
            <a:ln w="3607" cap="flat">
              <a:noFill/>
              <a:prstDash val="solid"/>
              <a:miter/>
            </a:ln>
          </p:spPr>
          <p:txBody>
            <a:bodyPr rtlCol="0" anchor="ctr"/>
            <a:lstStyle/>
            <a:p>
              <a:endParaRPr lang="en-US"/>
            </a:p>
          </p:txBody>
        </p:sp>
      </p:grpSp>
      <p:grpSp>
        <p:nvGrpSpPr>
          <p:cNvPr id="102" name="Graphic 4">
            <a:extLst>
              <a:ext uri="{FF2B5EF4-FFF2-40B4-BE49-F238E27FC236}">
                <a16:creationId xmlns:a16="http://schemas.microsoft.com/office/drawing/2014/main" id="{102E11AA-B332-2AC6-48D7-7E7E93983900}"/>
              </a:ext>
            </a:extLst>
          </p:cNvPr>
          <p:cNvGrpSpPr/>
          <p:nvPr/>
        </p:nvGrpSpPr>
        <p:grpSpPr>
          <a:xfrm>
            <a:off x="8445814" y="862585"/>
            <a:ext cx="2608304" cy="2189502"/>
            <a:chOff x="7897444" y="953527"/>
            <a:chExt cx="2608304" cy="2189502"/>
          </a:xfrm>
        </p:grpSpPr>
        <p:grpSp>
          <p:nvGrpSpPr>
            <p:cNvPr id="103" name="Graphic 4">
              <a:extLst>
                <a:ext uri="{FF2B5EF4-FFF2-40B4-BE49-F238E27FC236}">
                  <a16:creationId xmlns:a16="http://schemas.microsoft.com/office/drawing/2014/main" id="{6331C433-A335-5BBB-84A8-7E9AB0034D3C}"/>
                </a:ext>
              </a:extLst>
            </p:cNvPr>
            <p:cNvGrpSpPr/>
            <p:nvPr/>
          </p:nvGrpSpPr>
          <p:grpSpPr>
            <a:xfrm>
              <a:off x="7897444" y="953527"/>
              <a:ext cx="2608304" cy="2189502"/>
              <a:chOff x="7897444" y="953527"/>
              <a:chExt cx="2608304" cy="2189502"/>
            </a:xfrm>
          </p:grpSpPr>
          <p:sp>
            <p:nvSpPr>
              <p:cNvPr id="132" name="Freeform 277">
                <a:extLst>
                  <a:ext uri="{FF2B5EF4-FFF2-40B4-BE49-F238E27FC236}">
                    <a16:creationId xmlns:a16="http://schemas.microsoft.com/office/drawing/2014/main" id="{D07351BF-8779-3F0F-3433-10887418E57D}"/>
                  </a:ext>
                </a:extLst>
              </p:cNvPr>
              <p:cNvSpPr/>
              <p:nvPr/>
            </p:nvSpPr>
            <p:spPr>
              <a:xfrm>
                <a:off x="9678040" y="980325"/>
                <a:ext cx="296345" cy="1162315"/>
              </a:xfrm>
              <a:custGeom>
                <a:avLst/>
                <a:gdLst>
                  <a:gd name="connsiteX0" fmla="*/ 189497 w 296345"/>
                  <a:gd name="connsiteY0" fmla="*/ 1138436 h 1162315"/>
                  <a:gd name="connsiteX1" fmla="*/ 281179 w 296345"/>
                  <a:gd name="connsiteY1" fmla="*/ 1135548 h 1162315"/>
                  <a:gd name="connsiteX2" fmla="*/ 292007 w 296345"/>
                  <a:gd name="connsiteY2" fmla="*/ 1112086 h 1162315"/>
                  <a:gd name="connsiteX3" fmla="*/ 142936 w 296345"/>
                  <a:gd name="connsiteY3" fmla="*/ 199250 h 1162315"/>
                  <a:gd name="connsiteX4" fmla="*/ 0 w 296345"/>
                  <a:gd name="connsiteY4" fmla="*/ 8 h 1162315"/>
                  <a:gd name="connsiteX5" fmla="*/ 54142 w 296345"/>
                  <a:gd name="connsiteY5" fmla="*/ 299233 h 1162315"/>
                  <a:gd name="connsiteX6" fmla="*/ 189497 w 296345"/>
                  <a:gd name="connsiteY6" fmla="*/ 1138436 h 116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345" h="1162315">
                    <a:moveTo>
                      <a:pt x="189497" y="1138436"/>
                    </a:moveTo>
                    <a:cubicBezTo>
                      <a:pt x="198161" y="1182110"/>
                      <a:pt x="245444" y="1156483"/>
                      <a:pt x="281179" y="1135548"/>
                    </a:cubicBezTo>
                    <a:cubicBezTo>
                      <a:pt x="304279" y="1121832"/>
                      <a:pt x="294895" y="1130134"/>
                      <a:pt x="292007" y="1112086"/>
                    </a:cubicBezTo>
                    <a:cubicBezTo>
                      <a:pt x="253746" y="883246"/>
                      <a:pt x="193468" y="425925"/>
                      <a:pt x="142936" y="199250"/>
                    </a:cubicBezTo>
                    <a:cubicBezTo>
                      <a:pt x="124166" y="115150"/>
                      <a:pt x="3971" y="-1075"/>
                      <a:pt x="0" y="8"/>
                    </a:cubicBezTo>
                    <a:cubicBezTo>
                      <a:pt x="18047" y="89161"/>
                      <a:pt x="36456" y="210079"/>
                      <a:pt x="54142" y="299233"/>
                    </a:cubicBezTo>
                    <a:cubicBezTo>
                      <a:pt x="94569" y="506417"/>
                      <a:pt x="149071" y="931613"/>
                      <a:pt x="189497" y="1138436"/>
                    </a:cubicBezTo>
                    <a:close/>
                  </a:path>
                </a:pathLst>
              </a:custGeom>
              <a:solidFill>
                <a:srgbClr val="FFFFFF"/>
              </a:solidFill>
              <a:ln w="3607" cap="flat">
                <a:noFill/>
                <a:prstDash val="solid"/>
                <a:miter/>
              </a:ln>
            </p:spPr>
            <p:txBody>
              <a:bodyPr rtlCol="0" anchor="ctr"/>
              <a:lstStyle/>
              <a:p>
                <a:endParaRPr lang="en-US"/>
              </a:p>
            </p:txBody>
          </p:sp>
          <p:sp>
            <p:nvSpPr>
              <p:cNvPr id="133" name="Freeform 278">
                <a:extLst>
                  <a:ext uri="{FF2B5EF4-FFF2-40B4-BE49-F238E27FC236}">
                    <a16:creationId xmlns:a16="http://schemas.microsoft.com/office/drawing/2014/main" id="{576CD064-0B36-D78B-BC0B-AB59DE680172}"/>
                  </a:ext>
                </a:extLst>
              </p:cNvPr>
              <p:cNvSpPr/>
              <p:nvPr/>
            </p:nvSpPr>
            <p:spPr>
              <a:xfrm>
                <a:off x="8688323" y="973796"/>
                <a:ext cx="1182870" cy="1311721"/>
              </a:xfrm>
              <a:custGeom>
                <a:avLst/>
                <a:gdLst>
                  <a:gd name="connsiteX0" fmla="*/ 952541 w 1182870"/>
                  <a:gd name="connsiteY0" fmla="*/ 308649 h 1311721"/>
                  <a:gd name="connsiteX1" fmla="*/ 972031 w 1182870"/>
                  <a:gd name="connsiteY1" fmla="*/ 728792 h 1311721"/>
                  <a:gd name="connsiteX2" fmla="*/ 946765 w 1182870"/>
                  <a:gd name="connsiteY2" fmla="*/ 839242 h 1311721"/>
                  <a:gd name="connsiteX3" fmla="*/ 909227 w 1182870"/>
                  <a:gd name="connsiteY3" fmla="*/ 903851 h 1311721"/>
                  <a:gd name="connsiteX4" fmla="*/ 860499 w 1182870"/>
                  <a:gd name="connsiteY4" fmla="*/ 952218 h 1311721"/>
                  <a:gd name="connsiteX5" fmla="*/ 780368 w 1182870"/>
                  <a:gd name="connsiteY5" fmla="*/ 998059 h 1311721"/>
                  <a:gd name="connsiteX6" fmla="*/ 330267 w 1182870"/>
                  <a:gd name="connsiteY6" fmla="*/ 1116810 h 1311721"/>
                  <a:gd name="connsiteX7" fmla="*/ 166397 w 1182870"/>
                  <a:gd name="connsiteY7" fmla="*/ 1177810 h 1311721"/>
                  <a:gd name="connsiteX8" fmla="*/ 6859 w 1182870"/>
                  <a:gd name="connsiteY8" fmla="*/ 1210657 h 1311721"/>
                  <a:gd name="connsiteX9" fmla="*/ 0 w 1182870"/>
                  <a:gd name="connsiteY9" fmla="*/ 1311722 h 1311721"/>
                  <a:gd name="connsiteX10" fmla="*/ 46563 w 1182870"/>
                  <a:gd name="connsiteY10" fmla="*/ 1310639 h 1311721"/>
                  <a:gd name="connsiteX11" fmla="*/ 117308 w 1182870"/>
                  <a:gd name="connsiteY11" fmla="*/ 1305225 h 1311721"/>
                  <a:gd name="connsiteX12" fmla="*/ 126693 w 1182870"/>
                  <a:gd name="connsiteY12" fmla="*/ 1304503 h 1311721"/>
                  <a:gd name="connsiteX13" fmla="*/ 134995 w 1182870"/>
                  <a:gd name="connsiteY13" fmla="*/ 1308113 h 1311721"/>
                  <a:gd name="connsiteX14" fmla="*/ 413285 w 1182870"/>
                  <a:gd name="connsiteY14" fmla="*/ 1269491 h 1311721"/>
                  <a:gd name="connsiteX15" fmla="*/ 860860 w 1182870"/>
                  <a:gd name="connsiteY15" fmla="*/ 1205965 h 1311721"/>
                  <a:gd name="connsiteX16" fmla="*/ 898759 w 1182870"/>
                  <a:gd name="connsiteY16" fmla="*/ 1201633 h 1311721"/>
                  <a:gd name="connsiteX17" fmla="*/ 958315 w 1182870"/>
                  <a:gd name="connsiteY17" fmla="*/ 1200189 h 1311721"/>
                  <a:gd name="connsiteX18" fmla="*/ 1013179 w 1182870"/>
                  <a:gd name="connsiteY18" fmla="*/ 1181781 h 1311721"/>
                  <a:gd name="connsiteX19" fmla="*/ 1162972 w 1182870"/>
                  <a:gd name="connsiteY19" fmla="*/ 1166982 h 1311721"/>
                  <a:gd name="connsiteX20" fmla="*/ 1182103 w 1182870"/>
                  <a:gd name="connsiteY20" fmla="*/ 1164816 h 1311721"/>
                  <a:gd name="connsiteX21" fmla="*/ 1181020 w 1182870"/>
                  <a:gd name="connsiteY21" fmla="*/ 1147491 h 1311721"/>
                  <a:gd name="connsiteX22" fmla="*/ 1152505 w 1182870"/>
                  <a:gd name="connsiteY22" fmla="*/ 1038124 h 1311721"/>
                  <a:gd name="connsiteX23" fmla="*/ 1146730 w 1182870"/>
                  <a:gd name="connsiteY23" fmla="*/ 997337 h 1311721"/>
                  <a:gd name="connsiteX24" fmla="*/ 1135901 w 1182870"/>
                  <a:gd name="connsiteY24" fmla="*/ 942112 h 1311721"/>
                  <a:gd name="connsiteX25" fmla="*/ 1020398 w 1182870"/>
                  <a:gd name="connsiteY25" fmla="*/ 254868 h 1311721"/>
                  <a:gd name="connsiteX26" fmla="*/ 978889 w 1182870"/>
                  <a:gd name="connsiteY26" fmla="*/ 42992 h 1311721"/>
                  <a:gd name="connsiteX27" fmla="*/ 976363 w 1182870"/>
                  <a:gd name="connsiteY27" fmla="*/ 28554 h 1311721"/>
                  <a:gd name="connsiteX28" fmla="*/ 935937 w 1182870"/>
                  <a:gd name="connsiteY28" fmla="*/ 1483 h 1311721"/>
                  <a:gd name="connsiteX29" fmla="*/ 927996 w 1182870"/>
                  <a:gd name="connsiteY29" fmla="*/ 2927 h 1311721"/>
                  <a:gd name="connsiteX30" fmla="*/ 925470 w 1182870"/>
                  <a:gd name="connsiteY30" fmla="*/ 3288 h 1311721"/>
                  <a:gd name="connsiteX31" fmla="*/ 921860 w 1182870"/>
                  <a:gd name="connsiteY31" fmla="*/ 4010 h 1311721"/>
                  <a:gd name="connsiteX32" fmla="*/ 913197 w 1182870"/>
                  <a:gd name="connsiteY32" fmla="*/ 5814 h 1311721"/>
                  <a:gd name="connsiteX33" fmla="*/ 905256 w 1182870"/>
                  <a:gd name="connsiteY33" fmla="*/ 7258 h 1311721"/>
                  <a:gd name="connsiteX34" fmla="*/ 899120 w 1182870"/>
                  <a:gd name="connsiteY34" fmla="*/ 8341 h 1311721"/>
                  <a:gd name="connsiteX35" fmla="*/ 891180 w 1182870"/>
                  <a:gd name="connsiteY35" fmla="*/ 9785 h 1311721"/>
                  <a:gd name="connsiteX36" fmla="*/ 890818 w 1182870"/>
                  <a:gd name="connsiteY36" fmla="*/ 9785 h 1311721"/>
                  <a:gd name="connsiteX37" fmla="*/ 890818 w 1182870"/>
                  <a:gd name="connsiteY37" fmla="*/ 9785 h 1311721"/>
                  <a:gd name="connsiteX38" fmla="*/ 881433 w 1182870"/>
                  <a:gd name="connsiteY38" fmla="*/ 11590 h 1311721"/>
                  <a:gd name="connsiteX39" fmla="*/ 952541 w 1182870"/>
                  <a:gd name="connsiteY39" fmla="*/ 308649 h 131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82870" h="1311721">
                    <a:moveTo>
                      <a:pt x="952541" y="308649"/>
                    </a:moveTo>
                    <a:cubicBezTo>
                      <a:pt x="962286" y="389501"/>
                      <a:pt x="979972" y="647940"/>
                      <a:pt x="972031" y="728792"/>
                    </a:cubicBezTo>
                    <a:cubicBezTo>
                      <a:pt x="965534" y="766331"/>
                      <a:pt x="959760" y="803147"/>
                      <a:pt x="946765" y="839242"/>
                    </a:cubicBezTo>
                    <a:cubicBezTo>
                      <a:pt x="935937" y="861621"/>
                      <a:pt x="923665" y="883277"/>
                      <a:pt x="909227" y="903851"/>
                    </a:cubicBezTo>
                    <a:cubicBezTo>
                      <a:pt x="894066" y="921177"/>
                      <a:pt x="878185" y="937420"/>
                      <a:pt x="860499" y="952218"/>
                    </a:cubicBezTo>
                    <a:cubicBezTo>
                      <a:pt x="835233" y="969905"/>
                      <a:pt x="808162" y="985065"/>
                      <a:pt x="780368" y="998059"/>
                    </a:cubicBezTo>
                    <a:cubicBezTo>
                      <a:pt x="698433" y="1028739"/>
                      <a:pt x="419060" y="1095154"/>
                      <a:pt x="330267" y="1116810"/>
                    </a:cubicBezTo>
                    <a:cubicBezTo>
                      <a:pt x="255190" y="1135219"/>
                      <a:pt x="241835" y="1159041"/>
                      <a:pt x="166397" y="1177810"/>
                    </a:cubicBezTo>
                    <a:cubicBezTo>
                      <a:pt x="118391" y="1189722"/>
                      <a:pt x="55586" y="1200911"/>
                      <a:pt x="6859" y="1210657"/>
                    </a:cubicBezTo>
                    <a:cubicBezTo>
                      <a:pt x="16964" y="1231592"/>
                      <a:pt x="20574" y="1277432"/>
                      <a:pt x="0" y="1311722"/>
                    </a:cubicBezTo>
                    <a:cubicBezTo>
                      <a:pt x="7219" y="1311722"/>
                      <a:pt x="34651" y="1311361"/>
                      <a:pt x="46563" y="1310639"/>
                    </a:cubicBezTo>
                    <a:cubicBezTo>
                      <a:pt x="64971" y="1309556"/>
                      <a:pt x="88793" y="1307751"/>
                      <a:pt x="117308" y="1305225"/>
                    </a:cubicBezTo>
                    <a:cubicBezTo>
                      <a:pt x="120557" y="1304864"/>
                      <a:pt x="123444" y="1304864"/>
                      <a:pt x="126693" y="1304503"/>
                    </a:cubicBezTo>
                    <a:cubicBezTo>
                      <a:pt x="126693" y="1304503"/>
                      <a:pt x="134995" y="1308113"/>
                      <a:pt x="134995" y="1308113"/>
                    </a:cubicBezTo>
                    <a:cubicBezTo>
                      <a:pt x="274681" y="1295479"/>
                      <a:pt x="273598" y="1285012"/>
                      <a:pt x="413285" y="1269491"/>
                    </a:cubicBezTo>
                    <a:cubicBezTo>
                      <a:pt x="562356" y="1253249"/>
                      <a:pt x="711788" y="1222207"/>
                      <a:pt x="860860" y="1205965"/>
                    </a:cubicBezTo>
                    <a:cubicBezTo>
                      <a:pt x="873493" y="1204521"/>
                      <a:pt x="886126" y="1203077"/>
                      <a:pt x="898759" y="1201633"/>
                    </a:cubicBezTo>
                    <a:cubicBezTo>
                      <a:pt x="918611" y="1199467"/>
                      <a:pt x="938824" y="1204521"/>
                      <a:pt x="958315" y="1200189"/>
                    </a:cubicBezTo>
                    <a:cubicBezTo>
                      <a:pt x="976724" y="1196219"/>
                      <a:pt x="994771" y="1186473"/>
                      <a:pt x="1013179" y="1181781"/>
                    </a:cubicBezTo>
                    <a:cubicBezTo>
                      <a:pt x="1061907" y="1169148"/>
                      <a:pt x="1112801" y="1162651"/>
                      <a:pt x="1162972" y="1166982"/>
                    </a:cubicBezTo>
                    <a:cubicBezTo>
                      <a:pt x="1173079" y="1167704"/>
                      <a:pt x="1179215" y="1174562"/>
                      <a:pt x="1182103" y="1164816"/>
                    </a:cubicBezTo>
                    <a:cubicBezTo>
                      <a:pt x="1183547" y="1160124"/>
                      <a:pt x="1182824" y="1151822"/>
                      <a:pt x="1181020" y="1147491"/>
                    </a:cubicBezTo>
                    <a:cubicBezTo>
                      <a:pt x="1169470" y="1112479"/>
                      <a:pt x="1163695" y="1073497"/>
                      <a:pt x="1152505" y="1038124"/>
                    </a:cubicBezTo>
                    <a:cubicBezTo>
                      <a:pt x="1148174" y="1024769"/>
                      <a:pt x="1149257" y="1011053"/>
                      <a:pt x="1146730" y="997337"/>
                    </a:cubicBezTo>
                    <a:cubicBezTo>
                      <a:pt x="1143120" y="978928"/>
                      <a:pt x="1139511" y="960520"/>
                      <a:pt x="1135901" y="942112"/>
                    </a:cubicBezTo>
                    <a:cubicBezTo>
                      <a:pt x="1121103" y="868479"/>
                      <a:pt x="1036641" y="336803"/>
                      <a:pt x="1020398" y="254868"/>
                    </a:cubicBezTo>
                    <a:cubicBezTo>
                      <a:pt x="1006321" y="183761"/>
                      <a:pt x="992605" y="114099"/>
                      <a:pt x="978889" y="42992"/>
                    </a:cubicBezTo>
                    <a:cubicBezTo>
                      <a:pt x="977807" y="37578"/>
                      <a:pt x="977084" y="32885"/>
                      <a:pt x="976363" y="28554"/>
                    </a:cubicBezTo>
                    <a:cubicBezTo>
                      <a:pt x="972393" y="4010"/>
                      <a:pt x="971310" y="-3570"/>
                      <a:pt x="935937" y="1483"/>
                    </a:cubicBezTo>
                    <a:cubicBezTo>
                      <a:pt x="933410" y="1844"/>
                      <a:pt x="930523" y="2566"/>
                      <a:pt x="927996" y="2927"/>
                    </a:cubicBezTo>
                    <a:lnTo>
                      <a:pt x="925470" y="3288"/>
                    </a:lnTo>
                    <a:cubicBezTo>
                      <a:pt x="924387" y="3649"/>
                      <a:pt x="922942" y="3649"/>
                      <a:pt x="921860" y="4010"/>
                    </a:cubicBezTo>
                    <a:cubicBezTo>
                      <a:pt x="918972" y="4732"/>
                      <a:pt x="916085" y="5093"/>
                      <a:pt x="913197" y="5814"/>
                    </a:cubicBezTo>
                    <a:lnTo>
                      <a:pt x="905256" y="7258"/>
                    </a:lnTo>
                    <a:cubicBezTo>
                      <a:pt x="903090" y="7619"/>
                      <a:pt x="901285" y="7980"/>
                      <a:pt x="899120" y="8341"/>
                    </a:cubicBezTo>
                    <a:cubicBezTo>
                      <a:pt x="896594" y="8702"/>
                      <a:pt x="893706" y="9424"/>
                      <a:pt x="891180" y="9785"/>
                    </a:cubicBezTo>
                    <a:lnTo>
                      <a:pt x="890818" y="9785"/>
                    </a:lnTo>
                    <a:cubicBezTo>
                      <a:pt x="890818" y="9785"/>
                      <a:pt x="890818" y="9785"/>
                      <a:pt x="890818" y="9785"/>
                    </a:cubicBezTo>
                    <a:cubicBezTo>
                      <a:pt x="891180" y="11590"/>
                      <a:pt x="880712" y="9785"/>
                      <a:pt x="881433" y="11590"/>
                    </a:cubicBezTo>
                    <a:cubicBezTo>
                      <a:pt x="907783" y="108684"/>
                      <a:pt x="937741" y="209750"/>
                      <a:pt x="952541" y="308649"/>
                    </a:cubicBezTo>
                    <a:close/>
                  </a:path>
                </a:pathLst>
              </a:custGeom>
              <a:solidFill>
                <a:srgbClr val="FFFFFF"/>
              </a:solidFill>
              <a:ln w="3607" cap="flat">
                <a:noFill/>
                <a:prstDash val="solid"/>
                <a:miter/>
              </a:ln>
            </p:spPr>
            <p:txBody>
              <a:bodyPr rtlCol="0" anchor="ctr"/>
              <a:lstStyle/>
              <a:p>
                <a:endParaRPr lang="en-US"/>
              </a:p>
            </p:txBody>
          </p:sp>
          <p:sp>
            <p:nvSpPr>
              <p:cNvPr id="134" name="Freeform 279">
                <a:extLst>
                  <a:ext uri="{FF2B5EF4-FFF2-40B4-BE49-F238E27FC236}">
                    <a16:creationId xmlns:a16="http://schemas.microsoft.com/office/drawing/2014/main" id="{6FA3058D-A5BC-5A3C-B802-17B9D9DD5B2C}"/>
                  </a:ext>
                </a:extLst>
              </p:cNvPr>
              <p:cNvSpPr/>
              <p:nvPr/>
            </p:nvSpPr>
            <p:spPr>
              <a:xfrm>
                <a:off x="8402146" y="986830"/>
                <a:ext cx="1260332" cy="1201751"/>
              </a:xfrm>
              <a:custGeom>
                <a:avLst/>
                <a:gdLst>
                  <a:gd name="connsiteX0" fmla="*/ 300976 w 1260332"/>
                  <a:gd name="connsiteY0" fmla="*/ 1201594 h 1201751"/>
                  <a:gd name="connsiteX1" fmla="*/ 305307 w 1260332"/>
                  <a:gd name="connsiteY1" fmla="*/ 1200872 h 1201751"/>
                  <a:gd name="connsiteX2" fmla="*/ 339236 w 1260332"/>
                  <a:gd name="connsiteY2" fmla="*/ 1195097 h 1201751"/>
                  <a:gd name="connsiteX3" fmla="*/ 403485 w 1260332"/>
                  <a:gd name="connsiteY3" fmla="*/ 1184990 h 1201751"/>
                  <a:gd name="connsiteX4" fmla="*/ 449325 w 1260332"/>
                  <a:gd name="connsiteY4" fmla="*/ 1175606 h 1201751"/>
                  <a:gd name="connsiteX5" fmla="*/ 1062936 w 1260332"/>
                  <a:gd name="connsiteY5" fmla="*/ 988635 h 1201751"/>
                  <a:gd name="connsiteX6" fmla="*/ 1143067 w 1260332"/>
                  <a:gd name="connsiteY6" fmla="*/ 942794 h 1201751"/>
                  <a:gd name="connsiteX7" fmla="*/ 1191794 w 1260332"/>
                  <a:gd name="connsiteY7" fmla="*/ 894428 h 1201751"/>
                  <a:gd name="connsiteX8" fmla="*/ 1229333 w 1260332"/>
                  <a:gd name="connsiteY8" fmla="*/ 829818 h 1201751"/>
                  <a:gd name="connsiteX9" fmla="*/ 1258208 w 1260332"/>
                  <a:gd name="connsiteY9" fmla="*/ 719368 h 1201751"/>
                  <a:gd name="connsiteX10" fmla="*/ 1238718 w 1260332"/>
                  <a:gd name="connsiteY10" fmla="*/ 299225 h 1201751"/>
                  <a:gd name="connsiteX11" fmla="*/ 1175191 w 1260332"/>
                  <a:gd name="connsiteY11" fmla="*/ 6497 h 1201751"/>
                  <a:gd name="connsiteX12" fmla="*/ 1173747 w 1260332"/>
                  <a:gd name="connsiteY12" fmla="*/ 1083 h 1201751"/>
                  <a:gd name="connsiteX13" fmla="*/ 1173386 w 1260332"/>
                  <a:gd name="connsiteY13" fmla="*/ 0 h 1201751"/>
                  <a:gd name="connsiteX14" fmla="*/ 1170859 w 1260332"/>
                  <a:gd name="connsiteY14" fmla="*/ 361 h 1201751"/>
                  <a:gd name="connsiteX15" fmla="*/ 975586 w 1260332"/>
                  <a:gd name="connsiteY15" fmla="*/ 39704 h 1201751"/>
                  <a:gd name="connsiteX16" fmla="*/ 954651 w 1260332"/>
                  <a:gd name="connsiteY16" fmla="*/ 44036 h 1201751"/>
                  <a:gd name="connsiteX17" fmla="*/ 692964 w 1260332"/>
                  <a:gd name="connsiteY17" fmla="*/ 115503 h 1201751"/>
                  <a:gd name="connsiteX18" fmla="*/ 40733 w 1260332"/>
                  <a:gd name="connsiteY18" fmla="*/ 350480 h 1201751"/>
                  <a:gd name="connsiteX19" fmla="*/ 5721 w 1260332"/>
                  <a:gd name="connsiteY19" fmla="*/ 363835 h 1201751"/>
                  <a:gd name="connsiteX20" fmla="*/ 12218 w 1260332"/>
                  <a:gd name="connsiteY20" fmla="*/ 422669 h 1201751"/>
                  <a:gd name="connsiteX21" fmla="*/ 37485 w 1260332"/>
                  <a:gd name="connsiteY21" fmla="*/ 671362 h 1201751"/>
                  <a:gd name="connsiteX22" fmla="*/ 59141 w 1260332"/>
                  <a:gd name="connsiteY22" fmla="*/ 830901 h 1201751"/>
                  <a:gd name="connsiteX23" fmla="*/ 69609 w 1260332"/>
                  <a:gd name="connsiteY23" fmla="*/ 903812 h 1201751"/>
                  <a:gd name="connsiteX24" fmla="*/ 77549 w 1260332"/>
                  <a:gd name="connsiteY24" fmla="*/ 952540 h 1201751"/>
                  <a:gd name="connsiteX25" fmla="*/ 86212 w 1260332"/>
                  <a:gd name="connsiteY25" fmla="*/ 1000907 h 1201751"/>
                  <a:gd name="connsiteX26" fmla="*/ 87295 w 1260332"/>
                  <a:gd name="connsiteY26" fmla="*/ 1006321 h 1201751"/>
                  <a:gd name="connsiteX27" fmla="*/ 88017 w 1260332"/>
                  <a:gd name="connsiteY27" fmla="*/ 1009570 h 1201751"/>
                  <a:gd name="connsiteX28" fmla="*/ 89461 w 1260332"/>
                  <a:gd name="connsiteY28" fmla="*/ 1017511 h 1201751"/>
                  <a:gd name="connsiteX29" fmla="*/ 90182 w 1260332"/>
                  <a:gd name="connsiteY29" fmla="*/ 1021842 h 1201751"/>
                  <a:gd name="connsiteX30" fmla="*/ 91987 w 1260332"/>
                  <a:gd name="connsiteY30" fmla="*/ 1031588 h 1201751"/>
                  <a:gd name="connsiteX31" fmla="*/ 98846 w 1260332"/>
                  <a:gd name="connsiteY31" fmla="*/ 1113162 h 1201751"/>
                  <a:gd name="connsiteX32" fmla="*/ 116893 w 1260332"/>
                  <a:gd name="connsiteY32" fmla="*/ 1175606 h 1201751"/>
                  <a:gd name="connsiteX33" fmla="*/ 119419 w 1260332"/>
                  <a:gd name="connsiteY33" fmla="*/ 1178493 h 1201751"/>
                  <a:gd name="connsiteX34" fmla="*/ 123751 w 1260332"/>
                  <a:gd name="connsiteY34" fmla="*/ 1178854 h 1201751"/>
                  <a:gd name="connsiteX35" fmla="*/ 226621 w 1260332"/>
                  <a:gd name="connsiteY35" fmla="*/ 1176689 h 1201751"/>
                  <a:gd name="connsiteX36" fmla="*/ 248277 w 1260332"/>
                  <a:gd name="connsiteY36" fmla="*/ 1178493 h 1201751"/>
                  <a:gd name="connsiteX37" fmla="*/ 269213 w 1260332"/>
                  <a:gd name="connsiteY37" fmla="*/ 1187517 h 1201751"/>
                  <a:gd name="connsiteX38" fmla="*/ 282567 w 1260332"/>
                  <a:gd name="connsiteY38" fmla="*/ 1197262 h 1201751"/>
                  <a:gd name="connsiteX39" fmla="*/ 300976 w 1260332"/>
                  <a:gd name="connsiteY39" fmla="*/ 1201594 h 120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60332" h="1201751">
                    <a:moveTo>
                      <a:pt x="300976" y="1201594"/>
                    </a:moveTo>
                    <a:cubicBezTo>
                      <a:pt x="302420" y="1201594"/>
                      <a:pt x="303864" y="1201233"/>
                      <a:pt x="305307" y="1200872"/>
                    </a:cubicBezTo>
                    <a:cubicBezTo>
                      <a:pt x="315414" y="1198706"/>
                      <a:pt x="329130" y="1196902"/>
                      <a:pt x="339236" y="1195097"/>
                    </a:cubicBezTo>
                    <a:cubicBezTo>
                      <a:pt x="360532" y="1191487"/>
                      <a:pt x="382189" y="1188600"/>
                      <a:pt x="403485" y="1184990"/>
                    </a:cubicBezTo>
                    <a:cubicBezTo>
                      <a:pt x="419006" y="1182464"/>
                      <a:pt x="434165" y="1179215"/>
                      <a:pt x="449325" y="1175606"/>
                    </a:cubicBezTo>
                    <a:cubicBezTo>
                      <a:pt x="524402" y="1156836"/>
                      <a:pt x="981362" y="1019315"/>
                      <a:pt x="1062936" y="988635"/>
                    </a:cubicBezTo>
                    <a:cubicBezTo>
                      <a:pt x="1090729" y="975641"/>
                      <a:pt x="1117800" y="960120"/>
                      <a:pt x="1143067" y="942794"/>
                    </a:cubicBezTo>
                    <a:cubicBezTo>
                      <a:pt x="1160391" y="927996"/>
                      <a:pt x="1176634" y="911753"/>
                      <a:pt x="1191794" y="894428"/>
                    </a:cubicBezTo>
                    <a:cubicBezTo>
                      <a:pt x="1205871" y="873854"/>
                      <a:pt x="1218504" y="852197"/>
                      <a:pt x="1229333" y="829818"/>
                    </a:cubicBezTo>
                    <a:cubicBezTo>
                      <a:pt x="1242327" y="794084"/>
                      <a:pt x="1251711" y="756907"/>
                      <a:pt x="1258208" y="719368"/>
                    </a:cubicBezTo>
                    <a:cubicBezTo>
                      <a:pt x="1266510" y="638516"/>
                      <a:pt x="1248463" y="379717"/>
                      <a:pt x="1238718" y="299225"/>
                    </a:cubicBezTo>
                    <a:cubicBezTo>
                      <a:pt x="1223918" y="200326"/>
                      <a:pt x="1201179" y="102870"/>
                      <a:pt x="1175191" y="6497"/>
                    </a:cubicBezTo>
                    <a:cubicBezTo>
                      <a:pt x="1174829" y="4692"/>
                      <a:pt x="1174469" y="2888"/>
                      <a:pt x="1173747" y="1083"/>
                    </a:cubicBezTo>
                    <a:cubicBezTo>
                      <a:pt x="1173747" y="722"/>
                      <a:pt x="1173747" y="361"/>
                      <a:pt x="1173386" y="0"/>
                    </a:cubicBezTo>
                    <a:cubicBezTo>
                      <a:pt x="1172664" y="0"/>
                      <a:pt x="1171581" y="361"/>
                      <a:pt x="1170859" y="361"/>
                    </a:cubicBezTo>
                    <a:cubicBezTo>
                      <a:pt x="1118522" y="10467"/>
                      <a:pt x="1051747" y="23823"/>
                      <a:pt x="975586" y="39704"/>
                    </a:cubicBezTo>
                    <a:cubicBezTo>
                      <a:pt x="968729" y="41148"/>
                      <a:pt x="961510" y="42592"/>
                      <a:pt x="954651" y="44036"/>
                    </a:cubicBezTo>
                    <a:cubicBezTo>
                      <a:pt x="900149" y="55225"/>
                      <a:pt x="710290" y="110450"/>
                      <a:pt x="692964" y="115503"/>
                    </a:cubicBezTo>
                    <a:cubicBezTo>
                      <a:pt x="659036" y="125249"/>
                      <a:pt x="211100" y="307166"/>
                      <a:pt x="40733" y="350480"/>
                    </a:cubicBezTo>
                    <a:cubicBezTo>
                      <a:pt x="30626" y="353007"/>
                      <a:pt x="12579" y="355894"/>
                      <a:pt x="5721" y="363835"/>
                    </a:cubicBezTo>
                    <a:cubicBezTo>
                      <a:pt x="-8717" y="380078"/>
                      <a:pt x="8247" y="404622"/>
                      <a:pt x="12218" y="422669"/>
                    </a:cubicBezTo>
                    <a:cubicBezTo>
                      <a:pt x="17271" y="446492"/>
                      <a:pt x="34236" y="647540"/>
                      <a:pt x="37485" y="671362"/>
                    </a:cubicBezTo>
                    <a:cubicBezTo>
                      <a:pt x="44704" y="724421"/>
                      <a:pt x="51561" y="777842"/>
                      <a:pt x="59141" y="830901"/>
                    </a:cubicBezTo>
                    <a:cubicBezTo>
                      <a:pt x="62390" y="855084"/>
                      <a:pt x="65999" y="879629"/>
                      <a:pt x="69609" y="903812"/>
                    </a:cubicBezTo>
                    <a:cubicBezTo>
                      <a:pt x="72135" y="920055"/>
                      <a:pt x="74662" y="936297"/>
                      <a:pt x="77549" y="952540"/>
                    </a:cubicBezTo>
                    <a:cubicBezTo>
                      <a:pt x="80077" y="968783"/>
                      <a:pt x="82963" y="985025"/>
                      <a:pt x="86212" y="1000907"/>
                    </a:cubicBezTo>
                    <a:cubicBezTo>
                      <a:pt x="86573" y="1002351"/>
                      <a:pt x="86934" y="1004156"/>
                      <a:pt x="87295" y="1006321"/>
                    </a:cubicBezTo>
                    <a:cubicBezTo>
                      <a:pt x="87656" y="1007404"/>
                      <a:pt x="87656" y="1008487"/>
                      <a:pt x="88017" y="1009570"/>
                    </a:cubicBezTo>
                    <a:cubicBezTo>
                      <a:pt x="88378" y="1012096"/>
                      <a:pt x="89100" y="1014623"/>
                      <a:pt x="89461" y="1017511"/>
                    </a:cubicBezTo>
                    <a:cubicBezTo>
                      <a:pt x="89822" y="1018955"/>
                      <a:pt x="89822" y="1020398"/>
                      <a:pt x="90182" y="1021842"/>
                    </a:cubicBezTo>
                    <a:cubicBezTo>
                      <a:pt x="90905" y="1024730"/>
                      <a:pt x="91265" y="1027978"/>
                      <a:pt x="91987" y="1031588"/>
                    </a:cubicBezTo>
                    <a:cubicBezTo>
                      <a:pt x="97041" y="1058298"/>
                      <a:pt x="96319" y="1085730"/>
                      <a:pt x="98846" y="1113162"/>
                    </a:cubicBezTo>
                    <a:cubicBezTo>
                      <a:pt x="100650" y="1134819"/>
                      <a:pt x="105343" y="1156836"/>
                      <a:pt x="116893" y="1175606"/>
                    </a:cubicBezTo>
                    <a:cubicBezTo>
                      <a:pt x="117615" y="1176689"/>
                      <a:pt x="118336" y="1177771"/>
                      <a:pt x="119419" y="1178493"/>
                    </a:cubicBezTo>
                    <a:cubicBezTo>
                      <a:pt x="120863" y="1179215"/>
                      <a:pt x="122307" y="1178854"/>
                      <a:pt x="123751" y="1178854"/>
                    </a:cubicBezTo>
                    <a:cubicBezTo>
                      <a:pt x="158041" y="1175606"/>
                      <a:pt x="192331" y="1175967"/>
                      <a:pt x="226621" y="1176689"/>
                    </a:cubicBezTo>
                    <a:cubicBezTo>
                      <a:pt x="233840" y="1176689"/>
                      <a:pt x="241059" y="1177049"/>
                      <a:pt x="248277" y="1178493"/>
                    </a:cubicBezTo>
                    <a:cubicBezTo>
                      <a:pt x="255858" y="1179937"/>
                      <a:pt x="263077" y="1183186"/>
                      <a:pt x="269213" y="1187517"/>
                    </a:cubicBezTo>
                    <a:cubicBezTo>
                      <a:pt x="273905" y="1190765"/>
                      <a:pt x="277875" y="1194375"/>
                      <a:pt x="282567" y="1197262"/>
                    </a:cubicBezTo>
                    <a:cubicBezTo>
                      <a:pt x="289426" y="1200511"/>
                      <a:pt x="293396" y="1202316"/>
                      <a:pt x="300976" y="1201594"/>
                    </a:cubicBezTo>
                    <a:close/>
                  </a:path>
                </a:pathLst>
              </a:custGeom>
              <a:solidFill>
                <a:srgbClr val="FFFFFF"/>
              </a:solidFill>
              <a:ln w="3607" cap="flat">
                <a:noFill/>
                <a:prstDash val="solid"/>
                <a:miter/>
              </a:ln>
            </p:spPr>
            <p:txBody>
              <a:bodyPr rtlCol="0" anchor="ctr"/>
              <a:lstStyle/>
              <a:p>
                <a:endParaRPr lang="en-US"/>
              </a:p>
            </p:txBody>
          </p:sp>
          <p:sp>
            <p:nvSpPr>
              <p:cNvPr id="135" name="Freeform 280">
                <a:extLst>
                  <a:ext uri="{FF2B5EF4-FFF2-40B4-BE49-F238E27FC236}">
                    <a16:creationId xmlns:a16="http://schemas.microsoft.com/office/drawing/2014/main" id="{62A53AE3-4FB4-853B-B52F-66F562713DE6}"/>
                  </a:ext>
                </a:extLst>
              </p:cNvPr>
              <p:cNvSpPr/>
              <p:nvPr/>
            </p:nvSpPr>
            <p:spPr>
              <a:xfrm>
                <a:off x="7897444" y="953527"/>
                <a:ext cx="2608304" cy="2184086"/>
              </a:xfrm>
              <a:custGeom>
                <a:avLst/>
                <a:gdLst>
                  <a:gd name="connsiteX0" fmla="*/ 2507905 w 2608304"/>
                  <a:gd name="connsiteY0" fmla="*/ 702860 h 2184086"/>
                  <a:gd name="connsiteX1" fmla="*/ 2302165 w 2608304"/>
                  <a:gd name="connsiteY1" fmla="*/ 734985 h 2184086"/>
                  <a:gd name="connsiteX2" fmla="*/ 2333568 w 2608304"/>
                  <a:gd name="connsiteY2" fmla="*/ 1002086 h 2184086"/>
                  <a:gd name="connsiteX3" fmla="*/ 2311550 w 2608304"/>
                  <a:gd name="connsiteY3" fmla="*/ 1034210 h 2184086"/>
                  <a:gd name="connsiteX4" fmla="*/ 2267875 w 2608304"/>
                  <a:gd name="connsiteY4" fmla="*/ 1052618 h 2184086"/>
                  <a:gd name="connsiteX5" fmla="*/ 2065023 w 2608304"/>
                  <a:gd name="connsiteY5" fmla="*/ 1020855 h 2184086"/>
                  <a:gd name="connsiteX6" fmla="*/ 1952407 w 2608304"/>
                  <a:gd name="connsiteY6" fmla="*/ 297877 h 2184086"/>
                  <a:gd name="connsiteX7" fmla="*/ 1908732 w 2608304"/>
                  <a:gd name="connsiteY7" fmla="*/ 149528 h 2184086"/>
                  <a:gd name="connsiteX8" fmla="*/ 1802614 w 2608304"/>
                  <a:gd name="connsiteY8" fmla="*/ 18143 h 2184086"/>
                  <a:gd name="connsiteX9" fmla="*/ 1730425 w 2608304"/>
                  <a:gd name="connsiteY9" fmla="*/ 4427 h 2184086"/>
                  <a:gd name="connsiteX10" fmla="*/ 508979 w 2608304"/>
                  <a:gd name="connsiteY10" fmla="*/ 379451 h 2184086"/>
                  <a:gd name="connsiteX11" fmla="*/ 492014 w 2608304"/>
                  <a:gd name="connsiteY11" fmla="*/ 423126 h 2184086"/>
                  <a:gd name="connsiteX12" fmla="*/ 574671 w 2608304"/>
                  <a:gd name="connsiteY12" fmla="*/ 1032766 h 2184086"/>
                  <a:gd name="connsiteX13" fmla="*/ 577919 w 2608304"/>
                  <a:gd name="connsiteY13" fmla="*/ 1084021 h 2184086"/>
                  <a:gd name="connsiteX14" fmla="*/ 429571 w 2608304"/>
                  <a:gd name="connsiteY14" fmla="*/ 1115062 h 2184086"/>
                  <a:gd name="connsiteX15" fmla="*/ 290245 w 2608304"/>
                  <a:gd name="connsiteY15" fmla="*/ 1067778 h 2184086"/>
                  <a:gd name="connsiteX16" fmla="*/ 316594 w 2608304"/>
                  <a:gd name="connsiteY16" fmla="*/ 1003890 h 2184086"/>
                  <a:gd name="connsiteX17" fmla="*/ 99664 w 2608304"/>
                  <a:gd name="connsiteY17" fmla="*/ 823056 h 2184086"/>
                  <a:gd name="connsiteX18" fmla="*/ 765 w 2608304"/>
                  <a:gd name="connsiteY18" fmla="*/ 982955 h 2184086"/>
                  <a:gd name="connsiteX19" fmla="*/ 176185 w 2608304"/>
                  <a:gd name="connsiteY19" fmla="*/ 1129500 h 2184086"/>
                  <a:gd name="connsiteX20" fmla="*/ 188818 w 2608304"/>
                  <a:gd name="connsiteY20" fmla="*/ 1163068 h 2184086"/>
                  <a:gd name="connsiteX21" fmla="*/ 196760 w 2608304"/>
                  <a:gd name="connsiteY21" fmla="*/ 1260524 h 2184086"/>
                  <a:gd name="connsiteX22" fmla="*/ 305404 w 2608304"/>
                  <a:gd name="connsiteY22" fmla="*/ 1495501 h 2184086"/>
                  <a:gd name="connsiteX23" fmla="*/ 402138 w 2608304"/>
                  <a:gd name="connsiteY23" fmla="*/ 1837318 h 2184086"/>
                  <a:gd name="connsiteX24" fmla="*/ 390948 w 2608304"/>
                  <a:gd name="connsiteY24" fmla="*/ 2050999 h 2184086"/>
                  <a:gd name="connsiteX25" fmla="*/ 429571 w 2608304"/>
                  <a:gd name="connsiteY25" fmla="*/ 2123188 h 2184086"/>
                  <a:gd name="connsiteX26" fmla="*/ 551210 w 2608304"/>
                  <a:gd name="connsiteY26" fmla="*/ 2053525 h 2184086"/>
                  <a:gd name="connsiteX27" fmla="*/ 566731 w 2608304"/>
                  <a:gd name="connsiteY27" fmla="*/ 1873774 h 2184086"/>
                  <a:gd name="connsiteX28" fmla="*/ 560233 w 2608304"/>
                  <a:gd name="connsiteY28" fmla="*/ 1730477 h 2184086"/>
                  <a:gd name="connsiteX29" fmla="*/ 555180 w 2608304"/>
                  <a:gd name="connsiteY29" fmla="*/ 1647459 h 2184086"/>
                  <a:gd name="connsiteX30" fmla="*/ 688008 w 2608304"/>
                  <a:gd name="connsiteY30" fmla="*/ 1837679 h 2184086"/>
                  <a:gd name="connsiteX31" fmla="*/ 701003 w 2608304"/>
                  <a:gd name="connsiteY31" fmla="*/ 2040170 h 2184086"/>
                  <a:gd name="connsiteX32" fmla="*/ 779690 w 2608304"/>
                  <a:gd name="connsiteY32" fmla="*/ 2118135 h 2184086"/>
                  <a:gd name="connsiteX33" fmla="*/ 847908 w 2608304"/>
                  <a:gd name="connsiteY33" fmla="*/ 2036922 h 2184086"/>
                  <a:gd name="connsiteX34" fmla="*/ 848991 w 2608304"/>
                  <a:gd name="connsiteY34" fmla="*/ 1815300 h 2184086"/>
                  <a:gd name="connsiteX35" fmla="*/ 833470 w 2608304"/>
                  <a:gd name="connsiteY35" fmla="*/ 1753939 h 2184086"/>
                  <a:gd name="connsiteX36" fmla="*/ 612931 w 2608304"/>
                  <a:gd name="connsiteY36" fmla="*/ 1370613 h 2184086"/>
                  <a:gd name="connsiteX37" fmla="*/ 759476 w 2608304"/>
                  <a:gd name="connsiteY37" fmla="*/ 1357619 h 2184086"/>
                  <a:gd name="connsiteX38" fmla="*/ 789435 w 2608304"/>
                  <a:gd name="connsiteY38" fmla="*/ 1347512 h 2184086"/>
                  <a:gd name="connsiteX39" fmla="*/ 804956 w 2608304"/>
                  <a:gd name="connsiteY39" fmla="*/ 1346068 h 2184086"/>
                  <a:gd name="connsiteX40" fmla="*/ 1010335 w 2608304"/>
                  <a:gd name="connsiteY40" fmla="*/ 1331631 h 2184086"/>
                  <a:gd name="connsiteX41" fmla="*/ 1143163 w 2608304"/>
                  <a:gd name="connsiteY41" fmla="*/ 1312500 h 2184086"/>
                  <a:gd name="connsiteX42" fmla="*/ 1710934 w 2608304"/>
                  <a:gd name="connsiteY42" fmla="*/ 1238867 h 2184086"/>
                  <a:gd name="connsiteX43" fmla="*/ 1749555 w 2608304"/>
                  <a:gd name="connsiteY43" fmla="*/ 1256554 h 2184086"/>
                  <a:gd name="connsiteX44" fmla="*/ 1841597 w 2608304"/>
                  <a:gd name="connsiteY44" fmla="*/ 1342820 h 2184086"/>
                  <a:gd name="connsiteX45" fmla="*/ 2048420 w 2608304"/>
                  <a:gd name="connsiteY45" fmla="*/ 1329104 h 2184086"/>
                  <a:gd name="connsiteX46" fmla="*/ 2101839 w 2608304"/>
                  <a:gd name="connsiteY46" fmla="*/ 1333074 h 2184086"/>
                  <a:gd name="connsiteX47" fmla="*/ 2081987 w 2608304"/>
                  <a:gd name="connsiteY47" fmla="*/ 1375666 h 2184086"/>
                  <a:gd name="connsiteX48" fmla="*/ 1992473 w 2608304"/>
                  <a:gd name="connsiteY48" fmla="*/ 1595844 h 2184086"/>
                  <a:gd name="connsiteX49" fmla="*/ 1915951 w 2608304"/>
                  <a:gd name="connsiteY49" fmla="*/ 1787507 h 2184086"/>
                  <a:gd name="connsiteX50" fmla="*/ 1903318 w 2608304"/>
                  <a:gd name="connsiteY50" fmla="*/ 2084567 h 2184086"/>
                  <a:gd name="connsiteX51" fmla="*/ 1921727 w 2608304"/>
                  <a:gd name="connsiteY51" fmla="*/ 2151703 h 2184086"/>
                  <a:gd name="connsiteX52" fmla="*/ 2055639 w 2608304"/>
                  <a:gd name="connsiteY52" fmla="*/ 2106946 h 2184086"/>
                  <a:gd name="connsiteX53" fmla="*/ 2055277 w 2608304"/>
                  <a:gd name="connsiteY53" fmla="*/ 1999744 h 2184086"/>
                  <a:gd name="connsiteX54" fmla="*/ 2097869 w 2608304"/>
                  <a:gd name="connsiteY54" fmla="*/ 1803028 h 2184086"/>
                  <a:gd name="connsiteX55" fmla="*/ 2185218 w 2608304"/>
                  <a:gd name="connsiteY55" fmla="*/ 1660454 h 2184086"/>
                  <a:gd name="connsiteX56" fmla="*/ 2188106 w 2608304"/>
                  <a:gd name="connsiteY56" fmla="*/ 1746720 h 2184086"/>
                  <a:gd name="connsiteX57" fmla="*/ 2198213 w 2608304"/>
                  <a:gd name="connsiteY57" fmla="*/ 2082040 h 2184086"/>
                  <a:gd name="connsiteX58" fmla="*/ 2255603 w 2608304"/>
                  <a:gd name="connsiteY58" fmla="*/ 2174443 h 2184086"/>
                  <a:gd name="connsiteX59" fmla="*/ 2344757 w 2608304"/>
                  <a:gd name="connsiteY59" fmla="*/ 2160366 h 2184086"/>
                  <a:gd name="connsiteX60" fmla="*/ 2362804 w 2608304"/>
                  <a:gd name="connsiteY60" fmla="*/ 2031508 h 2184086"/>
                  <a:gd name="connsiteX61" fmla="*/ 2361721 w 2608304"/>
                  <a:gd name="connsiteY61" fmla="*/ 1788951 h 2184086"/>
                  <a:gd name="connsiteX62" fmla="*/ 2461343 w 2608304"/>
                  <a:gd name="connsiteY62" fmla="*/ 1367004 h 2184086"/>
                  <a:gd name="connsiteX63" fmla="*/ 2467840 w 2608304"/>
                  <a:gd name="connsiteY63" fmla="*/ 1056228 h 2184086"/>
                  <a:gd name="connsiteX64" fmla="*/ 2479390 w 2608304"/>
                  <a:gd name="connsiteY64" fmla="*/ 1042151 h 2184086"/>
                  <a:gd name="connsiteX65" fmla="*/ 2608248 w 2608304"/>
                  <a:gd name="connsiteY65" fmla="*/ 875393 h 2184086"/>
                  <a:gd name="connsiteX66" fmla="*/ 2507905 w 2608304"/>
                  <a:gd name="connsiteY66" fmla="*/ 702860 h 2184086"/>
                  <a:gd name="connsiteX67" fmla="*/ 2107253 w 2608304"/>
                  <a:gd name="connsiteY67" fmla="*/ 1046121 h 2184086"/>
                  <a:gd name="connsiteX68" fmla="*/ 2235029 w 2608304"/>
                  <a:gd name="connsiteY68" fmla="*/ 1066334 h 2184086"/>
                  <a:gd name="connsiteX69" fmla="*/ 2221313 w 2608304"/>
                  <a:gd name="connsiteY69" fmla="*/ 1073914 h 2184086"/>
                  <a:gd name="connsiteX70" fmla="*/ 2114834 w 2608304"/>
                  <a:gd name="connsiteY70" fmla="*/ 1122642 h 2184086"/>
                  <a:gd name="connsiteX71" fmla="*/ 2087041 w 2608304"/>
                  <a:gd name="connsiteY71" fmla="*/ 1125530 h 2184086"/>
                  <a:gd name="connsiteX72" fmla="*/ 2070798 w 2608304"/>
                  <a:gd name="connsiteY72" fmla="*/ 1047926 h 2184086"/>
                  <a:gd name="connsiteX73" fmla="*/ 2107253 w 2608304"/>
                  <a:gd name="connsiteY73" fmla="*/ 1046121 h 2184086"/>
                  <a:gd name="connsiteX74" fmla="*/ 1923170 w 2608304"/>
                  <a:gd name="connsiteY74" fmla="*/ 226049 h 2184086"/>
                  <a:gd name="connsiteX75" fmla="*/ 2070076 w 2608304"/>
                  <a:gd name="connsiteY75" fmla="*/ 1140328 h 2184086"/>
                  <a:gd name="connsiteX76" fmla="*/ 2072963 w 2608304"/>
                  <a:gd name="connsiteY76" fmla="*/ 1149713 h 2184086"/>
                  <a:gd name="connsiteX77" fmla="*/ 1979478 w 2608304"/>
                  <a:gd name="connsiteY77" fmla="*/ 1178950 h 2184086"/>
                  <a:gd name="connsiteX78" fmla="*/ 1834016 w 2608304"/>
                  <a:gd name="connsiteY78" fmla="*/ 326031 h 2184086"/>
                  <a:gd name="connsiteX79" fmla="*/ 1779874 w 2608304"/>
                  <a:gd name="connsiteY79" fmla="*/ 26806 h 2184086"/>
                  <a:gd name="connsiteX80" fmla="*/ 1923170 w 2608304"/>
                  <a:gd name="connsiteY80" fmla="*/ 226049 h 2184086"/>
                  <a:gd name="connsiteX81" fmla="*/ 586221 w 2608304"/>
                  <a:gd name="connsiteY81" fmla="*/ 1097015 h 2184086"/>
                  <a:gd name="connsiteX82" fmla="*/ 597411 w 2608304"/>
                  <a:gd name="connsiteY82" fmla="*/ 1201689 h 2184086"/>
                  <a:gd name="connsiteX83" fmla="*/ 442925 w 2608304"/>
                  <a:gd name="connsiteY83" fmla="*/ 1128417 h 2184086"/>
                  <a:gd name="connsiteX84" fmla="*/ 586221 w 2608304"/>
                  <a:gd name="connsiteY84" fmla="*/ 1097015 h 2184086"/>
                  <a:gd name="connsiteX85" fmla="*/ 179434 w 2608304"/>
                  <a:gd name="connsiteY85" fmla="*/ 1109648 h 2184086"/>
                  <a:gd name="connsiteX86" fmla="*/ 19534 w 2608304"/>
                  <a:gd name="connsiteY86" fmla="*/ 961299 h 2184086"/>
                  <a:gd name="connsiteX87" fmla="*/ 175102 w 2608304"/>
                  <a:gd name="connsiteY87" fmla="*/ 821973 h 2184086"/>
                  <a:gd name="connsiteX88" fmla="*/ 302878 w 2608304"/>
                  <a:gd name="connsiteY88" fmla="*/ 981873 h 2184086"/>
                  <a:gd name="connsiteX89" fmla="*/ 179434 w 2608304"/>
                  <a:gd name="connsiteY89" fmla="*/ 1109648 h 2184086"/>
                  <a:gd name="connsiteX90" fmla="*/ 795932 w 2608304"/>
                  <a:gd name="connsiteY90" fmla="*/ 1282542 h 2184086"/>
                  <a:gd name="connsiteX91" fmla="*/ 773914 w 2608304"/>
                  <a:gd name="connsiteY91" fmla="*/ 1326577 h 2184086"/>
                  <a:gd name="connsiteX92" fmla="*/ 765612 w 2608304"/>
                  <a:gd name="connsiteY92" fmla="*/ 1331992 h 2184086"/>
                  <a:gd name="connsiteX93" fmla="*/ 749009 w 2608304"/>
                  <a:gd name="connsiteY93" fmla="*/ 1337767 h 2184086"/>
                  <a:gd name="connsiteX94" fmla="*/ 738181 w 2608304"/>
                  <a:gd name="connsiteY94" fmla="*/ 1339571 h 2184086"/>
                  <a:gd name="connsiteX95" fmla="*/ 573588 w 2608304"/>
                  <a:gd name="connsiteY95" fmla="*/ 1354370 h 2184086"/>
                  <a:gd name="connsiteX96" fmla="*/ 428488 w 2608304"/>
                  <a:gd name="connsiteY96" fmla="*/ 1302755 h 2184086"/>
                  <a:gd name="connsiteX97" fmla="*/ 289523 w 2608304"/>
                  <a:gd name="connsiteY97" fmla="*/ 1234897 h 2184086"/>
                  <a:gd name="connsiteX98" fmla="*/ 302156 w 2608304"/>
                  <a:gd name="connsiteY98" fmla="*/ 1256193 h 2184086"/>
                  <a:gd name="connsiteX99" fmla="*/ 504286 w 2608304"/>
                  <a:gd name="connsiteY99" fmla="*/ 1364116 h 2184086"/>
                  <a:gd name="connsiteX100" fmla="*/ 594884 w 2608304"/>
                  <a:gd name="connsiteY100" fmla="*/ 1369169 h 2184086"/>
                  <a:gd name="connsiteX101" fmla="*/ 819394 w 2608304"/>
                  <a:gd name="connsiteY101" fmla="*/ 1766933 h 2184086"/>
                  <a:gd name="connsiteX102" fmla="*/ 834553 w 2608304"/>
                  <a:gd name="connsiteY102" fmla="*/ 1925028 h 2184086"/>
                  <a:gd name="connsiteX103" fmla="*/ 827695 w 2608304"/>
                  <a:gd name="connsiteY103" fmla="*/ 2041614 h 2184086"/>
                  <a:gd name="connsiteX104" fmla="*/ 771388 w 2608304"/>
                  <a:gd name="connsiteY104" fmla="*/ 2101531 h 2184086"/>
                  <a:gd name="connsiteX105" fmla="*/ 718689 w 2608304"/>
                  <a:gd name="connsiteY105" fmla="*/ 2046306 h 2184086"/>
                  <a:gd name="connsiteX106" fmla="*/ 713636 w 2608304"/>
                  <a:gd name="connsiteY106" fmla="*/ 1886407 h 2184086"/>
                  <a:gd name="connsiteX107" fmla="*/ 589831 w 2608304"/>
                  <a:gd name="connsiteY107" fmla="*/ 1635909 h 2184086"/>
                  <a:gd name="connsiteX108" fmla="*/ 546156 w 2608304"/>
                  <a:gd name="connsiteY108" fmla="*/ 1621110 h 2184086"/>
                  <a:gd name="connsiteX109" fmla="*/ 533523 w 2608304"/>
                  <a:gd name="connsiteY109" fmla="*/ 1661537 h 2184086"/>
                  <a:gd name="connsiteX110" fmla="*/ 556984 w 2608304"/>
                  <a:gd name="connsiteY110" fmla="*/ 1853921 h 2184086"/>
                  <a:gd name="connsiteX111" fmla="*/ 535689 w 2608304"/>
                  <a:gd name="connsiteY111" fmla="*/ 2065076 h 2184086"/>
                  <a:gd name="connsiteX112" fmla="*/ 471440 w 2608304"/>
                  <a:gd name="connsiteY112" fmla="*/ 2116330 h 2184086"/>
                  <a:gd name="connsiteX113" fmla="*/ 408274 w 2608304"/>
                  <a:gd name="connsiteY113" fmla="*/ 2053525 h 2184086"/>
                  <a:gd name="connsiteX114" fmla="*/ 414771 w 2608304"/>
                  <a:gd name="connsiteY114" fmla="*/ 1731199 h 2184086"/>
                  <a:gd name="connsiteX115" fmla="*/ 373262 w 2608304"/>
                  <a:gd name="connsiteY115" fmla="*/ 1600175 h 2184086"/>
                  <a:gd name="connsiteX116" fmla="*/ 218055 w 2608304"/>
                  <a:gd name="connsiteY116" fmla="*/ 1263772 h 2184086"/>
                  <a:gd name="connsiteX117" fmla="*/ 283747 w 2608304"/>
                  <a:gd name="connsiteY117" fmla="*/ 1089435 h 2184086"/>
                  <a:gd name="connsiteX118" fmla="*/ 346913 w 2608304"/>
                  <a:gd name="connsiteY118" fmla="*/ 1100985 h 2184086"/>
                  <a:gd name="connsiteX119" fmla="*/ 489849 w 2608304"/>
                  <a:gd name="connsiteY119" fmla="*/ 1178589 h 2184086"/>
                  <a:gd name="connsiteX120" fmla="*/ 670683 w 2608304"/>
                  <a:gd name="connsiteY120" fmla="*/ 1218654 h 2184086"/>
                  <a:gd name="connsiteX121" fmla="*/ 760559 w 2608304"/>
                  <a:gd name="connsiteY121" fmla="*/ 1219015 h 2184086"/>
                  <a:gd name="connsiteX122" fmla="*/ 795932 w 2608304"/>
                  <a:gd name="connsiteY122" fmla="*/ 1282542 h 2184086"/>
                  <a:gd name="connsiteX123" fmla="*/ 1762188 w 2608304"/>
                  <a:gd name="connsiteY123" fmla="*/ 1215045 h 2184086"/>
                  <a:gd name="connsiteX124" fmla="*/ 1698661 w 2608304"/>
                  <a:gd name="connsiteY124" fmla="*/ 1217571 h 2184086"/>
                  <a:gd name="connsiteX125" fmla="*/ 1605176 w 2608304"/>
                  <a:gd name="connsiteY125" fmla="*/ 1228761 h 2184086"/>
                  <a:gd name="connsiteX126" fmla="*/ 1496892 w 2608304"/>
                  <a:gd name="connsiteY126" fmla="*/ 1241033 h 2184086"/>
                  <a:gd name="connsiteX127" fmla="*/ 916127 w 2608304"/>
                  <a:gd name="connsiteY127" fmla="*/ 1322968 h 2184086"/>
                  <a:gd name="connsiteX128" fmla="*/ 915045 w 2608304"/>
                  <a:gd name="connsiteY128" fmla="*/ 1322968 h 2184086"/>
                  <a:gd name="connsiteX129" fmla="*/ 905660 w 2608304"/>
                  <a:gd name="connsiteY129" fmla="*/ 1323690 h 2184086"/>
                  <a:gd name="connsiteX130" fmla="*/ 834914 w 2608304"/>
                  <a:gd name="connsiteY130" fmla="*/ 1329104 h 2184086"/>
                  <a:gd name="connsiteX131" fmla="*/ 797376 w 2608304"/>
                  <a:gd name="connsiteY131" fmla="*/ 1330187 h 2184086"/>
                  <a:gd name="connsiteX132" fmla="*/ 796654 w 2608304"/>
                  <a:gd name="connsiteY132" fmla="*/ 1329826 h 2184086"/>
                  <a:gd name="connsiteX133" fmla="*/ 796654 w 2608304"/>
                  <a:gd name="connsiteY133" fmla="*/ 1328743 h 2184086"/>
                  <a:gd name="connsiteX134" fmla="*/ 796293 w 2608304"/>
                  <a:gd name="connsiteY134" fmla="*/ 1222985 h 2184086"/>
                  <a:gd name="connsiteX135" fmla="*/ 676820 w 2608304"/>
                  <a:gd name="connsiteY135" fmla="*/ 1205299 h 2184086"/>
                  <a:gd name="connsiteX136" fmla="*/ 622316 w 2608304"/>
                  <a:gd name="connsiteY136" fmla="*/ 1207104 h 2184086"/>
                  <a:gd name="connsiteX137" fmla="*/ 621594 w 2608304"/>
                  <a:gd name="connsiteY137" fmla="*/ 1206021 h 2184086"/>
                  <a:gd name="connsiteX138" fmla="*/ 620511 w 2608304"/>
                  <a:gd name="connsiteY138" fmla="*/ 1195554 h 2184086"/>
                  <a:gd name="connsiteX139" fmla="*/ 593440 w 2608304"/>
                  <a:gd name="connsiteY139" fmla="*/ 1049370 h 2184086"/>
                  <a:gd name="connsiteX140" fmla="*/ 590553 w 2608304"/>
                  <a:gd name="connsiteY140" fmla="*/ 1034210 h 2184086"/>
                  <a:gd name="connsiteX141" fmla="*/ 551931 w 2608304"/>
                  <a:gd name="connsiteY141" fmla="*/ 777937 h 2184086"/>
                  <a:gd name="connsiteX142" fmla="*/ 519085 w 2608304"/>
                  <a:gd name="connsiteY142" fmla="*/ 468244 h 2184086"/>
                  <a:gd name="connsiteX143" fmla="*/ 564203 w 2608304"/>
                  <a:gd name="connsiteY143" fmla="*/ 381978 h 2184086"/>
                  <a:gd name="connsiteX144" fmla="*/ 1675921 w 2608304"/>
                  <a:gd name="connsiteY144" fmla="*/ 32942 h 2184086"/>
                  <a:gd name="connsiteX145" fmla="*/ 1678449 w 2608304"/>
                  <a:gd name="connsiteY145" fmla="*/ 32220 h 2184086"/>
                  <a:gd name="connsiteX146" fmla="*/ 1678809 w 2608304"/>
                  <a:gd name="connsiteY146" fmla="*/ 32220 h 2184086"/>
                  <a:gd name="connsiteX147" fmla="*/ 1686750 w 2608304"/>
                  <a:gd name="connsiteY147" fmla="*/ 30776 h 2184086"/>
                  <a:gd name="connsiteX148" fmla="*/ 1692886 w 2608304"/>
                  <a:gd name="connsiteY148" fmla="*/ 29693 h 2184086"/>
                  <a:gd name="connsiteX149" fmla="*/ 1700827 w 2608304"/>
                  <a:gd name="connsiteY149" fmla="*/ 28250 h 2184086"/>
                  <a:gd name="connsiteX150" fmla="*/ 1709489 w 2608304"/>
                  <a:gd name="connsiteY150" fmla="*/ 26445 h 2184086"/>
                  <a:gd name="connsiteX151" fmla="*/ 1713099 w 2608304"/>
                  <a:gd name="connsiteY151" fmla="*/ 25723 h 2184086"/>
                  <a:gd name="connsiteX152" fmla="*/ 1715625 w 2608304"/>
                  <a:gd name="connsiteY152" fmla="*/ 25362 h 2184086"/>
                  <a:gd name="connsiteX153" fmla="*/ 1723927 w 2608304"/>
                  <a:gd name="connsiteY153" fmla="*/ 23918 h 2184086"/>
                  <a:gd name="connsiteX154" fmla="*/ 1766881 w 2608304"/>
                  <a:gd name="connsiteY154" fmla="*/ 52433 h 2184086"/>
                  <a:gd name="connsiteX155" fmla="*/ 1769407 w 2608304"/>
                  <a:gd name="connsiteY155" fmla="*/ 66871 h 2184086"/>
                  <a:gd name="connsiteX156" fmla="*/ 1810916 w 2608304"/>
                  <a:gd name="connsiteY156" fmla="*/ 278747 h 2184086"/>
                  <a:gd name="connsiteX157" fmla="*/ 1943022 w 2608304"/>
                  <a:gd name="connsiteY157" fmla="*/ 1049009 h 2184086"/>
                  <a:gd name="connsiteX158" fmla="*/ 1951324 w 2608304"/>
                  <a:gd name="connsiteY158" fmla="*/ 1090879 h 2184086"/>
                  <a:gd name="connsiteX159" fmla="*/ 1951324 w 2608304"/>
                  <a:gd name="connsiteY159" fmla="*/ 1091962 h 2184086"/>
                  <a:gd name="connsiteX160" fmla="*/ 1953851 w 2608304"/>
                  <a:gd name="connsiteY160" fmla="*/ 1106399 h 2184086"/>
                  <a:gd name="connsiteX161" fmla="*/ 1954212 w 2608304"/>
                  <a:gd name="connsiteY161" fmla="*/ 1108926 h 2184086"/>
                  <a:gd name="connsiteX162" fmla="*/ 1958183 w 2608304"/>
                  <a:gd name="connsiteY162" fmla="*/ 1130944 h 2184086"/>
                  <a:gd name="connsiteX163" fmla="*/ 1958543 w 2608304"/>
                  <a:gd name="connsiteY163" fmla="*/ 1133831 h 2184086"/>
                  <a:gd name="connsiteX164" fmla="*/ 1959265 w 2608304"/>
                  <a:gd name="connsiteY164" fmla="*/ 1138163 h 2184086"/>
                  <a:gd name="connsiteX165" fmla="*/ 1961792 w 2608304"/>
                  <a:gd name="connsiteY165" fmla="*/ 1151157 h 2184086"/>
                  <a:gd name="connsiteX166" fmla="*/ 1962874 w 2608304"/>
                  <a:gd name="connsiteY166" fmla="*/ 1156932 h 2184086"/>
                  <a:gd name="connsiteX167" fmla="*/ 1963236 w 2608304"/>
                  <a:gd name="connsiteY167" fmla="*/ 1158376 h 2184086"/>
                  <a:gd name="connsiteX168" fmla="*/ 1964679 w 2608304"/>
                  <a:gd name="connsiteY168" fmla="*/ 1169926 h 2184086"/>
                  <a:gd name="connsiteX169" fmla="*/ 1966845 w 2608304"/>
                  <a:gd name="connsiteY169" fmla="*/ 1180755 h 2184086"/>
                  <a:gd name="connsiteX170" fmla="*/ 1966845 w 2608304"/>
                  <a:gd name="connsiteY170" fmla="*/ 1181477 h 2184086"/>
                  <a:gd name="connsiteX171" fmla="*/ 1966123 w 2608304"/>
                  <a:gd name="connsiteY171" fmla="*/ 1181837 h 2184086"/>
                  <a:gd name="connsiteX172" fmla="*/ 1961792 w 2608304"/>
                  <a:gd name="connsiteY172" fmla="*/ 1182198 h 2184086"/>
                  <a:gd name="connsiteX173" fmla="*/ 1957100 w 2608304"/>
                  <a:gd name="connsiteY173" fmla="*/ 1182559 h 2184086"/>
                  <a:gd name="connsiteX174" fmla="*/ 1940135 w 2608304"/>
                  <a:gd name="connsiteY174" fmla="*/ 1183642 h 2184086"/>
                  <a:gd name="connsiteX175" fmla="*/ 1939774 w 2608304"/>
                  <a:gd name="connsiteY175" fmla="*/ 1183642 h 2184086"/>
                  <a:gd name="connsiteX176" fmla="*/ 1936165 w 2608304"/>
                  <a:gd name="connsiteY176" fmla="*/ 1184003 h 2184086"/>
                  <a:gd name="connsiteX177" fmla="*/ 1923531 w 2608304"/>
                  <a:gd name="connsiteY177" fmla="*/ 1184725 h 2184086"/>
                  <a:gd name="connsiteX178" fmla="*/ 1923170 w 2608304"/>
                  <a:gd name="connsiteY178" fmla="*/ 1184725 h 2184086"/>
                  <a:gd name="connsiteX179" fmla="*/ 1919200 w 2608304"/>
                  <a:gd name="connsiteY179" fmla="*/ 1185086 h 2184086"/>
                  <a:gd name="connsiteX180" fmla="*/ 1914869 w 2608304"/>
                  <a:gd name="connsiteY180" fmla="*/ 1185447 h 2184086"/>
                  <a:gd name="connsiteX181" fmla="*/ 1910537 w 2608304"/>
                  <a:gd name="connsiteY181" fmla="*/ 1185808 h 2184086"/>
                  <a:gd name="connsiteX182" fmla="*/ 1908372 w 2608304"/>
                  <a:gd name="connsiteY182" fmla="*/ 1185808 h 2184086"/>
                  <a:gd name="connsiteX183" fmla="*/ 1906206 w 2608304"/>
                  <a:gd name="connsiteY183" fmla="*/ 1185808 h 2184086"/>
                  <a:gd name="connsiteX184" fmla="*/ 1901513 w 2608304"/>
                  <a:gd name="connsiteY184" fmla="*/ 1186169 h 2184086"/>
                  <a:gd name="connsiteX185" fmla="*/ 1897543 w 2608304"/>
                  <a:gd name="connsiteY185" fmla="*/ 1186530 h 2184086"/>
                  <a:gd name="connsiteX186" fmla="*/ 1885632 w 2608304"/>
                  <a:gd name="connsiteY186" fmla="*/ 1187252 h 2184086"/>
                  <a:gd name="connsiteX187" fmla="*/ 1882022 w 2608304"/>
                  <a:gd name="connsiteY187" fmla="*/ 1187613 h 2184086"/>
                  <a:gd name="connsiteX188" fmla="*/ 1875525 w 2608304"/>
                  <a:gd name="connsiteY188" fmla="*/ 1187974 h 2184086"/>
                  <a:gd name="connsiteX189" fmla="*/ 1872637 w 2608304"/>
                  <a:gd name="connsiteY189" fmla="*/ 1187974 h 2184086"/>
                  <a:gd name="connsiteX190" fmla="*/ 1869389 w 2608304"/>
                  <a:gd name="connsiteY190" fmla="*/ 1188335 h 2184086"/>
                  <a:gd name="connsiteX191" fmla="*/ 1867946 w 2608304"/>
                  <a:gd name="connsiteY191" fmla="*/ 1188335 h 2184086"/>
                  <a:gd name="connsiteX192" fmla="*/ 1863614 w 2608304"/>
                  <a:gd name="connsiteY192" fmla="*/ 1188695 h 2184086"/>
                  <a:gd name="connsiteX193" fmla="*/ 1841597 w 2608304"/>
                  <a:gd name="connsiteY193" fmla="*/ 1190500 h 2184086"/>
                  <a:gd name="connsiteX194" fmla="*/ 1829324 w 2608304"/>
                  <a:gd name="connsiteY194" fmla="*/ 1192666 h 2184086"/>
                  <a:gd name="connsiteX195" fmla="*/ 1813442 w 2608304"/>
                  <a:gd name="connsiteY195" fmla="*/ 1196275 h 2184086"/>
                  <a:gd name="connsiteX196" fmla="*/ 1811638 w 2608304"/>
                  <a:gd name="connsiteY196" fmla="*/ 1196636 h 2184086"/>
                  <a:gd name="connsiteX197" fmla="*/ 1809472 w 2608304"/>
                  <a:gd name="connsiteY197" fmla="*/ 1197358 h 2184086"/>
                  <a:gd name="connsiteX198" fmla="*/ 1796478 w 2608304"/>
                  <a:gd name="connsiteY198" fmla="*/ 1201329 h 2184086"/>
                  <a:gd name="connsiteX199" fmla="*/ 1786733 w 2608304"/>
                  <a:gd name="connsiteY199" fmla="*/ 1204577 h 2184086"/>
                  <a:gd name="connsiteX200" fmla="*/ 1762910 w 2608304"/>
                  <a:gd name="connsiteY200" fmla="*/ 1215406 h 2184086"/>
                  <a:gd name="connsiteX201" fmla="*/ 1762188 w 2608304"/>
                  <a:gd name="connsiteY201" fmla="*/ 1215045 h 2184086"/>
                  <a:gd name="connsiteX202" fmla="*/ 2450153 w 2608304"/>
                  <a:gd name="connsiteY202" fmla="*/ 1323690 h 2184086"/>
                  <a:gd name="connsiteX203" fmla="*/ 2343313 w 2608304"/>
                  <a:gd name="connsiteY203" fmla="*/ 1762602 h 2184086"/>
                  <a:gd name="connsiteX204" fmla="*/ 2344035 w 2608304"/>
                  <a:gd name="connsiteY204" fmla="*/ 2006241 h 2184086"/>
                  <a:gd name="connsiteX205" fmla="*/ 2346562 w 2608304"/>
                  <a:gd name="connsiteY205" fmla="*/ 2100810 h 2184086"/>
                  <a:gd name="connsiteX206" fmla="*/ 2298195 w 2608304"/>
                  <a:gd name="connsiteY206" fmla="*/ 2160366 h 2184086"/>
                  <a:gd name="connsiteX207" fmla="*/ 2224561 w 2608304"/>
                  <a:gd name="connsiteY207" fmla="*/ 2107307 h 2184086"/>
                  <a:gd name="connsiteX208" fmla="*/ 2205070 w 2608304"/>
                  <a:gd name="connsiteY208" fmla="*/ 1784619 h 2184086"/>
                  <a:gd name="connsiteX209" fmla="*/ 2217342 w 2608304"/>
                  <a:gd name="connsiteY209" fmla="*/ 1662619 h 2184086"/>
                  <a:gd name="connsiteX210" fmla="*/ 2192076 w 2608304"/>
                  <a:gd name="connsiteY210" fmla="*/ 1631217 h 2184086"/>
                  <a:gd name="connsiteX211" fmla="*/ 2159591 w 2608304"/>
                  <a:gd name="connsiteY211" fmla="*/ 1650347 h 2184086"/>
                  <a:gd name="connsiteX212" fmla="*/ 2048420 w 2608304"/>
                  <a:gd name="connsiteY212" fmla="*/ 1857170 h 2184086"/>
                  <a:gd name="connsiteX213" fmla="*/ 2039396 w 2608304"/>
                  <a:gd name="connsiteY213" fmla="*/ 1937300 h 2184086"/>
                  <a:gd name="connsiteX214" fmla="*/ 2039396 w 2608304"/>
                  <a:gd name="connsiteY214" fmla="*/ 2086011 h 2184086"/>
                  <a:gd name="connsiteX215" fmla="*/ 1981283 w 2608304"/>
                  <a:gd name="connsiteY215" fmla="*/ 2146289 h 2184086"/>
                  <a:gd name="connsiteX216" fmla="*/ 1920283 w 2608304"/>
                  <a:gd name="connsiteY216" fmla="*/ 2090342 h 2184086"/>
                  <a:gd name="connsiteX217" fmla="*/ 1933638 w 2608304"/>
                  <a:gd name="connsiteY217" fmla="*/ 1792560 h 2184086"/>
                  <a:gd name="connsiteX218" fmla="*/ 1959265 w 2608304"/>
                  <a:gd name="connsiteY218" fmla="*/ 1705572 h 2184086"/>
                  <a:gd name="connsiteX219" fmla="*/ 1963957 w 2608304"/>
                  <a:gd name="connsiteY219" fmla="*/ 1695827 h 2184086"/>
                  <a:gd name="connsiteX220" fmla="*/ 1987059 w 2608304"/>
                  <a:gd name="connsiteY220" fmla="*/ 1647459 h 2184086"/>
                  <a:gd name="connsiteX221" fmla="*/ 1989224 w 2608304"/>
                  <a:gd name="connsiteY221" fmla="*/ 1642406 h 2184086"/>
                  <a:gd name="connsiteX222" fmla="*/ 1993194 w 2608304"/>
                  <a:gd name="connsiteY222" fmla="*/ 1632661 h 2184086"/>
                  <a:gd name="connsiteX223" fmla="*/ 2100757 w 2608304"/>
                  <a:gd name="connsiteY223" fmla="*/ 1370974 h 2184086"/>
                  <a:gd name="connsiteX224" fmla="*/ 2219870 w 2608304"/>
                  <a:gd name="connsiteY224" fmla="*/ 1278571 h 2184086"/>
                  <a:gd name="connsiteX225" fmla="*/ 2306497 w 2608304"/>
                  <a:gd name="connsiteY225" fmla="*/ 1220820 h 2184086"/>
                  <a:gd name="connsiteX226" fmla="*/ 2299278 w 2608304"/>
                  <a:gd name="connsiteY226" fmla="*/ 1211796 h 2184086"/>
                  <a:gd name="connsiteX227" fmla="*/ 2203627 w 2608304"/>
                  <a:gd name="connsiteY227" fmla="*/ 1265938 h 2184086"/>
                  <a:gd name="connsiteX228" fmla="*/ 2002218 w 2608304"/>
                  <a:gd name="connsiteY228" fmla="*/ 1312861 h 2184086"/>
                  <a:gd name="connsiteX229" fmla="*/ 1840152 w 2608304"/>
                  <a:gd name="connsiteY229" fmla="*/ 1324773 h 2184086"/>
                  <a:gd name="connsiteX230" fmla="*/ 1768685 w 2608304"/>
                  <a:gd name="connsiteY230" fmla="*/ 1277849 h 2184086"/>
                  <a:gd name="connsiteX231" fmla="*/ 1813442 w 2608304"/>
                  <a:gd name="connsiteY231" fmla="*/ 1212879 h 2184086"/>
                  <a:gd name="connsiteX232" fmla="*/ 1917395 w 2608304"/>
                  <a:gd name="connsiteY232" fmla="*/ 1200607 h 2184086"/>
                  <a:gd name="connsiteX233" fmla="*/ 2237194 w 2608304"/>
                  <a:gd name="connsiteY233" fmla="*/ 1090879 h 2184086"/>
                  <a:gd name="connsiteX234" fmla="*/ 2351976 w 2608304"/>
                  <a:gd name="connsiteY234" fmla="*/ 1038180 h 2184086"/>
                  <a:gd name="connsiteX235" fmla="*/ 2468201 w 2608304"/>
                  <a:gd name="connsiteY235" fmla="*/ 1113257 h 2184086"/>
                  <a:gd name="connsiteX236" fmla="*/ 2450153 w 2608304"/>
                  <a:gd name="connsiteY236" fmla="*/ 1323690 h 2184086"/>
                  <a:gd name="connsiteX237" fmla="*/ 2437881 w 2608304"/>
                  <a:gd name="connsiteY237" fmla="*/ 1016885 h 2184086"/>
                  <a:gd name="connsiteX238" fmla="*/ 2278703 w 2608304"/>
                  <a:gd name="connsiteY238" fmla="*/ 836050 h 2184086"/>
                  <a:gd name="connsiteX239" fmla="*/ 2428496 w 2608304"/>
                  <a:gd name="connsiteY239" fmla="*/ 703221 h 2184086"/>
                  <a:gd name="connsiteX240" fmla="*/ 2593450 w 2608304"/>
                  <a:gd name="connsiteY240" fmla="*/ 879363 h 2184086"/>
                  <a:gd name="connsiteX241" fmla="*/ 2437881 w 2608304"/>
                  <a:gd name="connsiteY241" fmla="*/ 1016885 h 21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608304" h="2184086">
                    <a:moveTo>
                      <a:pt x="2507905" y="702860"/>
                    </a:moveTo>
                    <a:cubicBezTo>
                      <a:pt x="2438964" y="669292"/>
                      <a:pt x="2347645" y="677955"/>
                      <a:pt x="2302165" y="734985"/>
                    </a:cubicBezTo>
                    <a:cubicBezTo>
                      <a:pt x="2238639" y="814032"/>
                      <a:pt x="2250911" y="933867"/>
                      <a:pt x="2333568" y="1002086"/>
                    </a:cubicBezTo>
                    <a:cubicBezTo>
                      <a:pt x="2364249" y="1027352"/>
                      <a:pt x="2349811" y="1023742"/>
                      <a:pt x="2311550" y="1034210"/>
                    </a:cubicBezTo>
                    <a:cubicBezTo>
                      <a:pt x="2297834" y="1038180"/>
                      <a:pt x="2280869" y="1047204"/>
                      <a:pt x="2267875" y="1052618"/>
                    </a:cubicBezTo>
                    <a:cubicBezTo>
                      <a:pt x="2209763" y="1051535"/>
                      <a:pt x="2065023" y="1020855"/>
                      <a:pt x="2065023" y="1020855"/>
                    </a:cubicBezTo>
                    <a:cubicBezTo>
                      <a:pt x="2035786" y="859151"/>
                      <a:pt x="1992473" y="457416"/>
                      <a:pt x="1952407" y="297877"/>
                    </a:cubicBezTo>
                    <a:cubicBezTo>
                      <a:pt x="1938691" y="242652"/>
                      <a:pt x="1943745" y="196451"/>
                      <a:pt x="1908732" y="149528"/>
                    </a:cubicBezTo>
                    <a:cubicBezTo>
                      <a:pt x="1877691" y="107297"/>
                      <a:pt x="1837265" y="57847"/>
                      <a:pt x="1802614" y="18143"/>
                    </a:cubicBezTo>
                    <a:cubicBezTo>
                      <a:pt x="1782040" y="-5318"/>
                      <a:pt x="1761105" y="-1348"/>
                      <a:pt x="1730425" y="4427"/>
                    </a:cubicBezTo>
                    <a:cubicBezTo>
                      <a:pt x="1504111" y="46658"/>
                      <a:pt x="689091" y="324948"/>
                      <a:pt x="508979" y="379451"/>
                    </a:cubicBezTo>
                    <a:cubicBezTo>
                      <a:pt x="480103" y="388114"/>
                      <a:pt x="487683" y="397499"/>
                      <a:pt x="492014" y="423126"/>
                    </a:cubicBezTo>
                    <a:cubicBezTo>
                      <a:pt x="515837" y="567144"/>
                      <a:pt x="540020" y="866008"/>
                      <a:pt x="574671" y="1032766"/>
                    </a:cubicBezTo>
                    <a:cubicBezTo>
                      <a:pt x="580807" y="1062364"/>
                      <a:pt x="577919" y="1084021"/>
                      <a:pt x="577919" y="1084021"/>
                    </a:cubicBezTo>
                    <a:cubicBezTo>
                      <a:pt x="542546" y="1096654"/>
                      <a:pt x="467830" y="1113618"/>
                      <a:pt x="429571" y="1115062"/>
                    </a:cubicBezTo>
                    <a:cubicBezTo>
                      <a:pt x="394198" y="1116506"/>
                      <a:pt x="324896" y="1064891"/>
                      <a:pt x="290245" y="1067778"/>
                    </a:cubicBezTo>
                    <a:cubicBezTo>
                      <a:pt x="290245" y="1067778"/>
                      <a:pt x="315150" y="1028796"/>
                      <a:pt x="316594" y="1003890"/>
                    </a:cubicBezTo>
                    <a:cubicBezTo>
                      <a:pt x="323813" y="874671"/>
                      <a:pt x="252345" y="767470"/>
                      <a:pt x="99664" y="823056"/>
                    </a:cubicBezTo>
                    <a:cubicBezTo>
                      <a:pt x="21339" y="851571"/>
                      <a:pt x="-5011" y="920150"/>
                      <a:pt x="765" y="982955"/>
                    </a:cubicBezTo>
                    <a:cubicBezTo>
                      <a:pt x="7984" y="1060559"/>
                      <a:pt x="62487" y="1126252"/>
                      <a:pt x="176185" y="1129500"/>
                    </a:cubicBezTo>
                    <a:cubicBezTo>
                      <a:pt x="211919" y="1129139"/>
                      <a:pt x="197481" y="1128778"/>
                      <a:pt x="188818" y="1163068"/>
                    </a:cubicBezTo>
                    <a:cubicBezTo>
                      <a:pt x="181599" y="1192305"/>
                      <a:pt x="181960" y="1233092"/>
                      <a:pt x="196760" y="1260524"/>
                    </a:cubicBezTo>
                    <a:cubicBezTo>
                      <a:pt x="237907" y="1336323"/>
                      <a:pt x="267505" y="1418619"/>
                      <a:pt x="305404" y="1495501"/>
                    </a:cubicBezTo>
                    <a:cubicBezTo>
                      <a:pt x="359186" y="1603785"/>
                      <a:pt x="412967" y="1708821"/>
                      <a:pt x="402138" y="1837318"/>
                    </a:cubicBezTo>
                    <a:cubicBezTo>
                      <a:pt x="396002" y="1912395"/>
                      <a:pt x="391671" y="1975561"/>
                      <a:pt x="390948" y="2050999"/>
                    </a:cubicBezTo>
                    <a:cubicBezTo>
                      <a:pt x="390948" y="2075182"/>
                      <a:pt x="405748" y="2114165"/>
                      <a:pt x="429571" y="2123188"/>
                    </a:cubicBezTo>
                    <a:cubicBezTo>
                      <a:pt x="487683" y="2147372"/>
                      <a:pt x="543991" y="2142319"/>
                      <a:pt x="551210" y="2053525"/>
                    </a:cubicBezTo>
                    <a:cubicBezTo>
                      <a:pt x="556263" y="1993247"/>
                      <a:pt x="562038" y="1934052"/>
                      <a:pt x="566731" y="1873774"/>
                    </a:cubicBezTo>
                    <a:cubicBezTo>
                      <a:pt x="571422" y="1809525"/>
                      <a:pt x="570340" y="1778122"/>
                      <a:pt x="560233" y="1730477"/>
                    </a:cubicBezTo>
                    <a:cubicBezTo>
                      <a:pt x="555180" y="1706655"/>
                      <a:pt x="549765" y="1674531"/>
                      <a:pt x="555180" y="1647459"/>
                    </a:cubicBezTo>
                    <a:cubicBezTo>
                      <a:pt x="562038" y="1604507"/>
                      <a:pt x="678624" y="1782093"/>
                      <a:pt x="688008" y="1837679"/>
                    </a:cubicBezTo>
                    <a:cubicBezTo>
                      <a:pt x="699198" y="1904815"/>
                      <a:pt x="696310" y="1972673"/>
                      <a:pt x="701003" y="2040170"/>
                    </a:cubicBezTo>
                    <a:cubicBezTo>
                      <a:pt x="705334" y="2101892"/>
                      <a:pt x="726269" y="2122105"/>
                      <a:pt x="779690" y="2118135"/>
                    </a:cubicBezTo>
                    <a:cubicBezTo>
                      <a:pt x="820476" y="2115247"/>
                      <a:pt x="846103" y="2089981"/>
                      <a:pt x="847908" y="2036922"/>
                    </a:cubicBezTo>
                    <a:cubicBezTo>
                      <a:pt x="850435" y="1962928"/>
                      <a:pt x="850074" y="1888933"/>
                      <a:pt x="848991" y="1815300"/>
                    </a:cubicBezTo>
                    <a:cubicBezTo>
                      <a:pt x="848630" y="1796170"/>
                      <a:pt x="842133" y="1770543"/>
                      <a:pt x="833470" y="1753939"/>
                    </a:cubicBezTo>
                    <a:cubicBezTo>
                      <a:pt x="790878" y="1672726"/>
                      <a:pt x="696672" y="1489726"/>
                      <a:pt x="612931" y="1370613"/>
                    </a:cubicBezTo>
                    <a:cubicBezTo>
                      <a:pt x="662742" y="1362311"/>
                      <a:pt x="715079" y="1363755"/>
                      <a:pt x="759476" y="1357619"/>
                    </a:cubicBezTo>
                    <a:cubicBezTo>
                      <a:pt x="768139" y="1356536"/>
                      <a:pt x="782938" y="1351483"/>
                      <a:pt x="789435" y="1347512"/>
                    </a:cubicBezTo>
                    <a:cubicBezTo>
                      <a:pt x="793405" y="1346429"/>
                      <a:pt x="797737" y="1346068"/>
                      <a:pt x="804956" y="1346068"/>
                    </a:cubicBezTo>
                    <a:cubicBezTo>
                      <a:pt x="873536" y="1346068"/>
                      <a:pt x="942116" y="1338849"/>
                      <a:pt x="1010335" y="1331631"/>
                    </a:cubicBezTo>
                    <a:cubicBezTo>
                      <a:pt x="1042459" y="1328021"/>
                      <a:pt x="1106707" y="1317554"/>
                      <a:pt x="1143163" y="1312500"/>
                    </a:cubicBezTo>
                    <a:cubicBezTo>
                      <a:pt x="1189365" y="1306003"/>
                      <a:pt x="1636940" y="1244642"/>
                      <a:pt x="1710934" y="1238867"/>
                    </a:cubicBezTo>
                    <a:cubicBezTo>
                      <a:pt x="1731868" y="1237062"/>
                      <a:pt x="1748111" y="1233092"/>
                      <a:pt x="1749555" y="1256554"/>
                    </a:cubicBezTo>
                    <a:cubicBezTo>
                      <a:pt x="1752081" y="1306725"/>
                      <a:pt x="1789620" y="1346068"/>
                      <a:pt x="1841597" y="1342820"/>
                    </a:cubicBezTo>
                    <a:cubicBezTo>
                      <a:pt x="1910537" y="1338489"/>
                      <a:pt x="1979478" y="1335240"/>
                      <a:pt x="2048420" y="1329104"/>
                    </a:cubicBezTo>
                    <a:cubicBezTo>
                      <a:pt x="2060691" y="1328021"/>
                      <a:pt x="2093538" y="1324051"/>
                      <a:pt x="2101839" y="1333074"/>
                    </a:cubicBezTo>
                    <a:cubicBezTo>
                      <a:pt x="2101839" y="1333074"/>
                      <a:pt x="2087041" y="1363755"/>
                      <a:pt x="2081987" y="1375666"/>
                    </a:cubicBezTo>
                    <a:cubicBezTo>
                      <a:pt x="2050585" y="1448938"/>
                      <a:pt x="2018821" y="1520767"/>
                      <a:pt x="1992473" y="1595844"/>
                    </a:cubicBezTo>
                    <a:cubicBezTo>
                      <a:pt x="1969733" y="1661176"/>
                      <a:pt x="1922088" y="1717122"/>
                      <a:pt x="1915951" y="1787507"/>
                    </a:cubicBezTo>
                    <a:cubicBezTo>
                      <a:pt x="1905845" y="1900123"/>
                      <a:pt x="1900792" y="1971229"/>
                      <a:pt x="1903318" y="2084567"/>
                    </a:cubicBezTo>
                    <a:cubicBezTo>
                      <a:pt x="1903679" y="2096839"/>
                      <a:pt x="1909455" y="2144123"/>
                      <a:pt x="1921727" y="2151703"/>
                    </a:cubicBezTo>
                    <a:cubicBezTo>
                      <a:pt x="1969733" y="2180218"/>
                      <a:pt x="2048058" y="2176969"/>
                      <a:pt x="2055639" y="2106946"/>
                    </a:cubicBezTo>
                    <a:cubicBezTo>
                      <a:pt x="2058525" y="2081318"/>
                      <a:pt x="2057082" y="2025371"/>
                      <a:pt x="2055277" y="1999744"/>
                    </a:cubicBezTo>
                    <a:cubicBezTo>
                      <a:pt x="2050224" y="1921058"/>
                      <a:pt x="2054916" y="1874135"/>
                      <a:pt x="2097869" y="1803028"/>
                    </a:cubicBezTo>
                    <a:cubicBezTo>
                      <a:pt x="2123496" y="1760436"/>
                      <a:pt x="2159230" y="1707738"/>
                      <a:pt x="2185218" y="1660454"/>
                    </a:cubicBezTo>
                    <a:cubicBezTo>
                      <a:pt x="2214816" y="1645655"/>
                      <a:pt x="2190271" y="1734087"/>
                      <a:pt x="2188106" y="1746720"/>
                    </a:cubicBezTo>
                    <a:cubicBezTo>
                      <a:pt x="2167532" y="1879910"/>
                      <a:pt x="2185940" y="1950294"/>
                      <a:pt x="2198213" y="2082040"/>
                    </a:cubicBezTo>
                    <a:cubicBezTo>
                      <a:pt x="2201100" y="2114886"/>
                      <a:pt x="2221674" y="2165058"/>
                      <a:pt x="2255603" y="2174443"/>
                    </a:cubicBezTo>
                    <a:cubicBezTo>
                      <a:pt x="2290976" y="2184549"/>
                      <a:pt x="2314798" y="2194656"/>
                      <a:pt x="2344757" y="2160366"/>
                    </a:cubicBezTo>
                    <a:cubicBezTo>
                      <a:pt x="2380852" y="2119579"/>
                      <a:pt x="2364249" y="2075182"/>
                      <a:pt x="2362804" y="2031508"/>
                    </a:cubicBezTo>
                    <a:cubicBezTo>
                      <a:pt x="2359556" y="1950655"/>
                      <a:pt x="2346562" y="1867998"/>
                      <a:pt x="2361721" y="1788951"/>
                    </a:cubicBezTo>
                    <a:cubicBezTo>
                      <a:pt x="2388792" y="1647099"/>
                      <a:pt x="2428858" y="1507773"/>
                      <a:pt x="2461343" y="1367004"/>
                    </a:cubicBezTo>
                    <a:cubicBezTo>
                      <a:pt x="2484805" y="1264494"/>
                      <a:pt x="2510432" y="1161264"/>
                      <a:pt x="2467840" y="1056228"/>
                    </a:cubicBezTo>
                    <a:cubicBezTo>
                      <a:pt x="2460982" y="1039263"/>
                      <a:pt x="2466396" y="1046843"/>
                      <a:pt x="2479390" y="1042151"/>
                    </a:cubicBezTo>
                    <a:cubicBezTo>
                      <a:pt x="2552302" y="1015080"/>
                      <a:pt x="2606805" y="952275"/>
                      <a:pt x="2608248" y="875393"/>
                    </a:cubicBezTo>
                    <a:cubicBezTo>
                      <a:pt x="2609693" y="796346"/>
                      <a:pt x="2583343" y="739677"/>
                      <a:pt x="2507905" y="702860"/>
                    </a:cubicBezTo>
                    <a:close/>
                    <a:moveTo>
                      <a:pt x="2107253" y="1046121"/>
                    </a:moveTo>
                    <a:cubicBezTo>
                      <a:pt x="2126023" y="1048648"/>
                      <a:pt x="2194242" y="1067417"/>
                      <a:pt x="2235029" y="1066334"/>
                    </a:cubicBezTo>
                    <a:cubicBezTo>
                      <a:pt x="2230337" y="1068861"/>
                      <a:pt x="2226006" y="1071388"/>
                      <a:pt x="2221313" y="1073914"/>
                    </a:cubicBezTo>
                    <a:cubicBezTo>
                      <a:pt x="2187745" y="1093405"/>
                      <a:pt x="2150928" y="1107121"/>
                      <a:pt x="2114834" y="1122642"/>
                    </a:cubicBezTo>
                    <a:cubicBezTo>
                      <a:pt x="2106171" y="1126252"/>
                      <a:pt x="2089206" y="1140689"/>
                      <a:pt x="2087041" y="1125530"/>
                    </a:cubicBezTo>
                    <a:cubicBezTo>
                      <a:pt x="2083792" y="1102429"/>
                      <a:pt x="2076212" y="1091962"/>
                      <a:pt x="2070798" y="1047926"/>
                    </a:cubicBezTo>
                    <a:cubicBezTo>
                      <a:pt x="2069354" y="1035293"/>
                      <a:pt x="2096425" y="1044677"/>
                      <a:pt x="2107253" y="1046121"/>
                    </a:cubicBezTo>
                    <a:close/>
                    <a:moveTo>
                      <a:pt x="1923170" y="226049"/>
                    </a:moveTo>
                    <a:cubicBezTo>
                      <a:pt x="1973703" y="453085"/>
                      <a:pt x="2029650" y="911849"/>
                      <a:pt x="2070076" y="1140328"/>
                    </a:cubicBezTo>
                    <a:cubicBezTo>
                      <a:pt x="2070437" y="1143216"/>
                      <a:pt x="2072963" y="1149713"/>
                      <a:pt x="2072963" y="1149713"/>
                    </a:cubicBezTo>
                    <a:cubicBezTo>
                      <a:pt x="2037230" y="1170648"/>
                      <a:pt x="1979840" y="1180394"/>
                      <a:pt x="1979478" y="1178950"/>
                    </a:cubicBezTo>
                    <a:cubicBezTo>
                      <a:pt x="1935443" y="972849"/>
                      <a:pt x="1874442" y="532854"/>
                      <a:pt x="1834016" y="326031"/>
                    </a:cubicBezTo>
                    <a:cubicBezTo>
                      <a:pt x="1816691" y="236877"/>
                      <a:pt x="1797922" y="115960"/>
                      <a:pt x="1779874" y="26806"/>
                    </a:cubicBezTo>
                    <a:cubicBezTo>
                      <a:pt x="1784205" y="25723"/>
                      <a:pt x="1904401" y="142309"/>
                      <a:pt x="1923170" y="226049"/>
                    </a:cubicBezTo>
                    <a:close/>
                    <a:moveTo>
                      <a:pt x="586221" y="1097015"/>
                    </a:moveTo>
                    <a:cubicBezTo>
                      <a:pt x="586221" y="1097015"/>
                      <a:pt x="593802" y="1173897"/>
                      <a:pt x="597411" y="1201689"/>
                    </a:cubicBezTo>
                    <a:cubicBezTo>
                      <a:pt x="551210" y="1191222"/>
                      <a:pt x="487322" y="1158376"/>
                      <a:pt x="442925" y="1128417"/>
                    </a:cubicBezTo>
                    <a:cubicBezTo>
                      <a:pt x="476494" y="1118672"/>
                      <a:pt x="559872" y="1106399"/>
                      <a:pt x="586221" y="1097015"/>
                    </a:cubicBezTo>
                    <a:close/>
                    <a:moveTo>
                      <a:pt x="179434" y="1109648"/>
                    </a:moveTo>
                    <a:cubicBezTo>
                      <a:pt x="85226" y="1112536"/>
                      <a:pt x="19173" y="1032405"/>
                      <a:pt x="19534" y="961299"/>
                    </a:cubicBezTo>
                    <a:cubicBezTo>
                      <a:pt x="19895" y="879003"/>
                      <a:pt x="85226" y="820168"/>
                      <a:pt x="175102" y="821973"/>
                    </a:cubicBezTo>
                    <a:cubicBezTo>
                      <a:pt x="243321" y="823417"/>
                      <a:pt x="302516" y="897411"/>
                      <a:pt x="302878" y="981873"/>
                    </a:cubicBezTo>
                    <a:cubicBezTo>
                      <a:pt x="303239" y="1043595"/>
                      <a:pt x="252345" y="1107482"/>
                      <a:pt x="179434" y="1109648"/>
                    </a:cubicBezTo>
                    <a:close/>
                    <a:moveTo>
                      <a:pt x="795932" y="1282542"/>
                    </a:moveTo>
                    <a:cubicBezTo>
                      <a:pt x="795210" y="1300228"/>
                      <a:pt x="787269" y="1316471"/>
                      <a:pt x="773914" y="1326577"/>
                    </a:cubicBezTo>
                    <a:cubicBezTo>
                      <a:pt x="771388" y="1328382"/>
                      <a:pt x="768500" y="1330187"/>
                      <a:pt x="765612" y="1331992"/>
                    </a:cubicBezTo>
                    <a:cubicBezTo>
                      <a:pt x="760559" y="1334518"/>
                      <a:pt x="754784" y="1336684"/>
                      <a:pt x="749009" y="1337767"/>
                    </a:cubicBezTo>
                    <a:cubicBezTo>
                      <a:pt x="745400" y="1338489"/>
                      <a:pt x="741790" y="1339211"/>
                      <a:pt x="738181" y="1339571"/>
                    </a:cubicBezTo>
                    <a:cubicBezTo>
                      <a:pt x="683677" y="1348595"/>
                      <a:pt x="628452" y="1348595"/>
                      <a:pt x="573588" y="1354370"/>
                    </a:cubicBezTo>
                    <a:cubicBezTo>
                      <a:pt x="517641" y="1360506"/>
                      <a:pt x="471440" y="1332714"/>
                      <a:pt x="428488" y="1302755"/>
                    </a:cubicBezTo>
                    <a:cubicBezTo>
                      <a:pt x="385534" y="1272796"/>
                      <a:pt x="337889" y="1255471"/>
                      <a:pt x="289523" y="1234897"/>
                    </a:cubicBezTo>
                    <a:cubicBezTo>
                      <a:pt x="285552" y="1256193"/>
                      <a:pt x="294215" y="1253305"/>
                      <a:pt x="302156" y="1256193"/>
                    </a:cubicBezTo>
                    <a:cubicBezTo>
                      <a:pt x="373984" y="1283986"/>
                      <a:pt x="431375" y="1338489"/>
                      <a:pt x="504286" y="1364116"/>
                    </a:cubicBezTo>
                    <a:cubicBezTo>
                      <a:pt x="512949" y="1367004"/>
                      <a:pt x="587665" y="1371335"/>
                      <a:pt x="594884" y="1369169"/>
                    </a:cubicBezTo>
                    <a:cubicBezTo>
                      <a:pt x="594884" y="1369169"/>
                      <a:pt x="750452" y="1584655"/>
                      <a:pt x="819394" y="1766933"/>
                    </a:cubicBezTo>
                    <a:cubicBezTo>
                      <a:pt x="837080" y="1813495"/>
                      <a:pt x="836358" y="1875217"/>
                      <a:pt x="834553" y="1925028"/>
                    </a:cubicBezTo>
                    <a:cubicBezTo>
                      <a:pt x="833109" y="1967259"/>
                      <a:pt x="829500" y="1999383"/>
                      <a:pt x="827695" y="2041614"/>
                    </a:cubicBezTo>
                    <a:cubicBezTo>
                      <a:pt x="826613" y="2071212"/>
                      <a:pt x="811452" y="2100810"/>
                      <a:pt x="771388" y="2101531"/>
                    </a:cubicBezTo>
                    <a:cubicBezTo>
                      <a:pt x="733849" y="2102253"/>
                      <a:pt x="722298" y="2084928"/>
                      <a:pt x="718689" y="2046306"/>
                    </a:cubicBezTo>
                    <a:cubicBezTo>
                      <a:pt x="713275" y="1987833"/>
                      <a:pt x="714358" y="1944880"/>
                      <a:pt x="713636" y="1886407"/>
                    </a:cubicBezTo>
                    <a:cubicBezTo>
                      <a:pt x="712192" y="1787507"/>
                      <a:pt x="648304" y="1704489"/>
                      <a:pt x="589831" y="1635909"/>
                    </a:cubicBezTo>
                    <a:cubicBezTo>
                      <a:pt x="580807" y="1625081"/>
                      <a:pt x="563121" y="1611004"/>
                      <a:pt x="546156" y="1621110"/>
                    </a:cubicBezTo>
                    <a:cubicBezTo>
                      <a:pt x="531718" y="1629773"/>
                      <a:pt x="531718" y="1646016"/>
                      <a:pt x="533523" y="1661537"/>
                    </a:cubicBezTo>
                    <a:cubicBezTo>
                      <a:pt x="541464" y="1725785"/>
                      <a:pt x="563482" y="1787868"/>
                      <a:pt x="556984" y="1853921"/>
                    </a:cubicBezTo>
                    <a:cubicBezTo>
                      <a:pt x="549765" y="1924306"/>
                      <a:pt x="544351" y="1994691"/>
                      <a:pt x="535689" y="2065076"/>
                    </a:cubicBezTo>
                    <a:cubicBezTo>
                      <a:pt x="532441" y="2091786"/>
                      <a:pt x="510422" y="2122105"/>
                      <a:pt x="471440" y="2116330"/>
                    </a:cubicBezTo>
                    <a:cubicBezTo>
                      <a:pt x="435706" y="2110916"/>
                      <a:pt x="410079" y="2100448"/>
                      <a:pt x="408274" y="2053525"/>
                    </a:cubicBezTo>
                    <a:cubicBezTo>
                      <a:pt x="404304" y="1939105"/>
                      <a:pt x="430292" y="1845259"/>
                      <a:pt x="414771" y="1731199"/>
                    </a:cubicBezTo>
                    <a:cubicBezTo>
                      <a:pt x="409357" y="1691495"/>
                      <a:pt x="391310" y="1634105"/>
                      <a:pt x="373262" y="1600175"/>
                    </a:cubicBezTo>
                    <a:cubicBezTo>
                      <a:pt x="314789" y="1491169"/>
                      <a:pt x="274724" y="1373861"/>
                      <a:pt x="218055" y="1263772"/>
                    </a:cubicBezTo>
                    <a:cubicBezTo>
                      <a:pt x="180877" y="1191583"/>
                      <a:pt x="215889" y="1113257"/>
                      <a:pt x="283747" y="1089435"/>
                    </a:cubicBezTo>
                    <a:cubicBezTo>
                      <a:pt x="309375" y="1080411"/>
                      <a:pt x="327783" y="1090879"/>
                      <a:pt x="346913" y="1100985"/>
                    </a:cubicBezTo>
                    <a:cubicBezTo>
                      <a:pt x="395281" y="1125530"/>
                      <a:pt x="445091" y="1148269"/>
                      <a:pt x="489849" y="1178589"/>
                    </a:cubicBezTo>
                    <a:cubicBezTo>
                      <a:pt x="546156" y="1216849"/>
                      <a:pt x="606435" y="1224429"/>
                      <a:pt x="670683" y="1218654"/>
                    </a:cubicBezTo>
                    <a:cubicBezTo>
                      <a:pt x="699920" y="1216127"/>
                      <a:pt x="733127" y="1211074"/>
                      <a:pt x="760559" y="1219015"/>
                    </a:cubicBezTo>
                    <a:cubicBezTo>
                      <a:pt x="790157" y="1227678"/>
                      <a:pt x="797014" y="1254027"/>
                      <a:pt x="795932" y="1282542"/>
                    </a:cubicBezTo>
                    <a:close/>
                    <a:moveTo>
                      <a:pt x="1762188" y="1215045"/>
                    </a:moveTo>
                    <a:cubicBezTo>
                      <a:pt x="1749915" y="1215406"/>
                      <a:pt x="1724649" y="1216127"/>
                      <a:pt x="1698661" y="1217571"/>
                    </a:cubicBezTo>
                    <a:cubicBezTo>
                      <a:pt x="1697578" y="1217571"/>
                      <a:pt x="1622862" y="1225873"/>
                      <a:pt x="1605176" y="1228761"/>
                    </a:cubicBezTo>
                    <a:cubicBezTo>
                      <a:pt x="1569081" y="1234175"/>
                      <a:pt x="1532987" y="1237784"/>
                      <a:pt x="1496892" y="1241033"/>
                    </a:cubicBezTo>
                    <a:cubicBezTo>
                      <a:pt x="1425063" y="1247530"/>
                      <a:pt x="1060506" y="1309974"/>
                      <a:pt x="916127" y="1322968"/>
                    </a:cubicBezTo>
                    <a:lnTo>
                      <a:pt x="915045" y="1322968"/>
                    </a:lnTo>
                    <a:cubicBezTo>
                      <a:pt x="911796" y="1323329"/>
                      <a:pt x="908548" y="1323690"/>
                      <a:pt x="905660" y="1323690"/>
                    </a:cubicBezTo>
                    <a:cubicBezTo>
                      <a:pt x="877145" y="1326216"/>
                      <a:pt x="853322" y="1328021"/>
                      <a:pt x="834914" y="1329104"/>
                    </a:cubicBezTo>
                    <a:cubicBezTo>
                      <a:pt x="822281" y="1329826"/>
                      <a:pt x="804956" y="1330187"/>
                      <a:pt x="797376" y="1330187"/>
                    </a:cubicBezTo>
                    <a:cubicBezTo>
                      <a:pt x="797014" y="1330187"/>
                      <a:pt x="796654" y="1329826"/>
                      <a:pt x="796654" y="1329826"/>
                    </a:cubicBezTo>
                    <a:cubicBezTo>
                      <a:pt x="796654" y="1329465"/>
                      <a:pt x="796654" y="1329104"/>
                      <a:pt x="796654" y="1328743"/>
                    </a:cubicBezTo>
                    <a:cubicBezTo>
                      <a:pt x="823725" y="1285429"/>
                      <a:pt x="808565" y="1235619"/>
                      <a:pt x="796293" y="1222985"/>
                    </a:cubicBezTo>
                    <a:cubicBezTo>
                      <a:pt x="788713" y="1215045"/>
                      <a:pt x="753340" y="1189778"/>
                      <a:pt x="676820" y="1205299"/>
                    </a:cubicBezTo>
                    <a:cubicBezTo>
                      <a:pt x="658772" y="1208908"/>
                      <a:pt x="640725" y="1208908"/>
                      <a:pt x="622316" y="1207104"/>
                    </a:cubicBezTo>
                    <a:cubicBezTo>
                      <a:pt x="621955" y="1207104"/>
                      <a:pt x="621233" y="1206743"/>
                      <a:pt x="621594" y="1206021"/>
                    </a:cubicBezTo>
                    <a:cubicBezTo>
                      <a:pt x="621955" y="1202772"/>
                      <a:pt x="621594" y="1199163"/>
                      <a:pt x="620511" y="1195554"/>
                    </a:cubicBezTo>
                    <a:cubicBezTo>
                      <a:pt x="615097" y="1175701"/>
                      <a:pt x="600659" y="1087630"/>
                      <a:pt x="593440" y="1049370"/>
                    </a:cubicBezTo>
                    <a:cubicBezTo>
                      <a:pt x="592357" y="1042873"/>
                      <a:pt x="591274" y="1037819"/>
                      <a:pt x="590553" y="1034210"/>
                    </a:cubicBezTo>
                    <a:cubicBezTo>
                      <a:pt x="574671" y="949026"/>
                      <a:pt x="563121" y="862038"/>
                      <a:pt x="551931" y="777937"/>
                    </a:cubicBezTo>
                    <a:cubicBezTo>
                      <a:pt x="546156" y="734263"/>
                      <a:pt x="525582" y="512280"/>
                      <a:pt x="519085" y="468244"/>
                    </a:cubicBezTo>
                    <a:cubicBezTo>
                      <a:pt x="509339" y="401108"/>
                      <a:pt x="497789" y="397138"/>
                      <a:pt x="564203" y="381978"/>
                    </a:cubicBezTo>
                    <a:cubicBezTo>
                      <a:pt x="601742" y="373315"/>
                      <a:pt x="1368034" y="92859"/>
                      <a:pt x="1675921" y="32942"/>
                    </a:cubicBezTo>
                    <a:cubicBezTo>
                      <a:pt x="1676644" y="32581"/>
                      <a:pt x="1677726" y="32581"/>
                      <a:pt x="1678449" y="32220"/>
                    </a:cubicBezTo>
                    <a:lnTo>
                      <a:pt x="1678809" y="32220"/>
                    </a:lnTo>
                    <a:cubicBezTo>
                      <a:pt x="1681335" y="31859"/>
                      <a:pt x="1684223" y="31137"/>
                      <a:pt x="1686750" y="30776"/>
                    </a:cubicBezTo>
                    <a:cubicBezTo>
                      <a:pt x="1688916" y="30415"/>
                      <a:pt x="1691082" y="30054"/>
                      <a:pt x="1692886" y="29693"/>
                    </a:cubicBezTo>
                    <a:lnTo>
                      <a:pt x="1700827" y="28250"/>
                    </a:lnTo>
                    <a:cubicBezTo>
                      <a:pt x="1703715" y="27528"/>
                      <a:pt x="1706602" y="27167"/>
                      <a:pt x="1709489" y="26445"/>
                    </a:cubicBezTo>
                    <a:cubicBezTo>
                      <a:pt x="1710572" y="26084"/>
                      <a:pt x="1712016" y="26084"/>
                      <a:pt x="1713099" y="25723"/>
                    </a:cubicBezTo>
                    <a:lnTo>
                      <a:pt x="1715625" y="25362"/>
                    </a:lnTo>
                    <a:cubicBezTo>
                      <a:pt x="1718513" y="25001"/>
                      <a:pt x="1721040" y="24279"/>
                      <a:pt x="1723927" y="23918"/>
                    </a:cubicBezTo>
                    <a:cubicBezTo>
                      <a:pt x="1761466" y="18504"/>
                      <a:pt x="1762910" y="27889"/>
                      <a:pt x="1766881" y="52433"/>
                    </a:cubicBezTo>
                    <a:cubicBezTo>
                      <a:pt x="1767602" y="56764"/>
                      <a:pt x="1768324" y="61457"/>
                      <a:pt x="1769407" y="66871"/>
                    </a:cubicBezTo>
                    <a:cubicBezTo>
                      <a:pt x="1783123" y="137978"/>
                      <a:pt x="1796839" y="207640"/>
                      <a:pt x="1810916" y="278747"/>
                    </a:cubicBezTo>
                    <a:cubicBezTo>
                      <a:pt x="1827159" y="360682"/>
                      <a:pt x="1920283" y="936032"/>
                      <a:pt x="1943022" y="1049009"/>
                    </a:cubicBezTo>
                    <a:lnTo>
                      <a:pt x="1951324" y="1090879"/>
                    </a:lnTo>
                    <a:cubicBezTo>
                      <a:pt x="1951324" y="1091240"/>
                      <a:pt x="1951324" y="1091601"/>
                      <a:pt x="1951324" y="1091962"/>
                    </a:cubicBezTo>
                    <a:cubicBezTo>
                      <a:pt x="1952046" y="1097015"/>
                      <a:pt x="1953129" y="1101707"/>
                      <a:pt x="1953851" y="1106399"/>
                    </a:cubicBezTo>
                    <a:lnTo>
                      <a:pt x="1954212" y="1108926"/>
                    </a:lnTo>
                    <a:cubicBezTo>
                      <a:pt x="1955655" y="1116506"/>
                      <a:pt x="1956738" y="1124086"/>
                      <a:pt x="1958183" y="1130944"/>
                    </a:cubicBezTo>
                    <a:lnTo>
                      <a:pt x="1958543" y="1133831"/>
                    </a:lnTo>
                    <a:cubicBezTo>
                      <a:pt x="1958904" y="1135275"/>
                      <a:pt x="1958904" y="1136719"/>
                      <a:pt x="1959265" y="1138163"/>
                    </a:cubicBezTo>
                    <a:lnTo>
                      <a:pt x="1961792" y="1151157"/>
                    </a:lnTo>
                    <a:cubicBezTo>
                      <a:pt x="1962153" y="1152962"/>
                      <a:pt x="1962514" y="1155127"/>
                      <a:pt x="1962874" y="1156932"/>
                    </a:cubicBezTo>
                    <a:lnTo>
                      <a:pt x="1963236" y="1158376"/>
                    </a:lnTo>
                    <a:cubicBezTo>
                      <a:pt x="1963957" y="1161264"/>
                      <a:pt x="1964319" y="1167399"/>
                      <a:pt x="1964679" y="1169926"/>
                    </a:cubicBezTo>
                    <a:lnTo>
                      <a:pt x="1966845" y="1180755"/>
                    </a:lnTo>
                    <a:cubicBezTo>
                      <a:pt x="1966845" y="1181116"/>
                      <a:pt x="1966845" y="1181116"/>
                      <a:pt x="1966845" y="1181477"/>
                    </a:cubicBezTo>
                    <a:cubicBezTo>
                      <a:pt x="1966845" y="1181837"/>
                      <a:pt x="1966484" y="1181837"/>
                      <a:pt x="1966123" y="1181837"/>
                    </a:cubicBezTo>
                    <a:cubicBezTo>
                      <a:pt x="1965402" y="1181837"/>
                      <a:pt x="1963957" y="1182198"/>
                      <a:pt x="1961792" y="1182198"/>
                    </a:cubicBezTo>
                    <a:lnTo>
                      <a:pt x="1957100" y="1182559"/>
                    </a:lnTo>
                    <a:cubicBezTo>
                      <a:pt x="1952407" y="1182920"/>
                      <a:pt x="1946632" y="1183281"/>
                      <a:pt x="1940135" y="1183642"/>
                    </a:cubicBezTo>
                    <a:lnTo>
                      <a:pt x="1939774" y="1183642"/>
                    </a:lnTo>
                    <a:cubicBezTo>
                      <a:pt x="1938691" y="1183642"/>
                      <a:pt x="1937608" y="1183642"/>
                      <a:pt x="1936165" y="1184003"/>
                    </a:cubicBezTo>
                    <a:cubicBezTo>
                      <a:pt x="1932194" y="1184364"/>
                      <a:pt x="1927863" y="1184725"/>
                      <a:pt x="1923531" y="1184725"/>
                    </a:cubicBezTo>
                    <a:lnTo>
                      <a:pt x="1923170" y="1184725"/>
                    </a:lnTo>
                    <a:cubicBezTo>
                      <a:pt x="1921727" y="1184725"/>
                      <a:pt x="1920644" y="1184725"/>
                      <a:pt x="1919200" y="1185086"/>
                    </a:cubicBezTo>
                    <a:cubicBezTo>
                      <a:pt x="1917756" y="1185086"/>
                      <a:pt x="1916312" y="1185447"/>
                      <a:pt x="1914869" y="1185447"/>
                    </a:cubicBezTo>
                    <a:cubicBezTo>
                      <a:pt x="1913425" y="1185447"/>
                      <a:pt x="1911981" y="1185447"/>
                      <a:pt x="1910537" y="1185808"/>
                    </a:cubicBezTo>
                    <a:cubicBezTo>
                      <a:pt x="1909815" y="1185808"/>
                      <a:pt x="1909094" y="1185808"/>
                      <a:pt x="1908372" y="1185808"/>
                    </a:cubicBezTo>
                    <a:cubicBezTo>
                      <a:pt x="1907650" y="1185808"/>
                      <a:pt x="1906927" y="1185808"/>
                      <a:pt x="1906206" y="1185808"/>
                    </a:cubicBezTo>
                    <a:cubicBezTo>
                      <a:pt x="1904762" y="1185808"/>
                      <a:pt x="1902958" y="1186169"/>
                      <a:pt x="1901513" y="1186169"/>
                    </a:cubicBezTo>
                    <a:lnTo>
                      <a:pt x="1897543" y="1186530"/>
                    </a:lnTo>
                    <a:cubicBezTo>
                      <a:pt x="1893212" y="1186891"/>
                      <a:pt x="1889241" y="1186891"/>
                      <a:pt x="1885632" y="1187252"/>
                    </a:cubicBezTo>
                    <a:lnTo>
                      <a:pt x="1882022" y="1187613"/>
                    </a:lnTo>
                    <a:cubicBezTo>
                      <a:pt x="1879496" y="1187613"/>
                      <a:pt x="1877330" y="1187974"/>
                      <a:pt x="1875525" y="1187974"/>
                    </a:cubicBezTo>
                    <a:cubicBezTo>
                      <a:pt x="1874442" y="1187974"/>
                      <a:pt x="1873721" y="1187974"/>
                      <a:pt x="1872637" y="1187974"/>
                    </a:cubicBezTo>
                    <a:cubicBezTo>
                      <a:pt x="1871555" y="1187974"/>
                      <a:pt x="1870472" y="1187974"/>
                      <a:pt x="1869389" y="1188335"/>
                    </a:cubicBezTo>
                    <a:lnTo>
                      <a:pt x="1867946" y="1188335"/>
                    </a:lnTo>
                    <a:cubicBezTo>
                      <a:pt x="1865780" y="1188335"/>
                      <a:pt x="1864336" y="1188695"/>
                      <a:pt x="1863614" y="1188695"/>
                    </a:cubicBezTo>
                    <a:cubicBezTo>
                      <a:pt x="1856395" y="1189056"/>
                      <a:pt x="1849176" y="1189417"/>
                      <a:pt x="1841597" y="1190500"/>
                    </a:cubicBezTo>
                    <a:cubicBezTo>
                      <a:pt x="1837987" y="1190861"/>
                      <a:pt x="1834016" y="1191583"/>
                      <a:pt x="1829324" y="1192666"/>
                    </a:cubicBezTo>
                    <a:cubicBezTo>
                      <a:pt x="1823549" y="1193749"/>
                      <a:pt x="1818495" y="1194832"/>
                      <a:pt x="1813442" y="1196275"/>
                    </a:cubicBezTo>
                    <a:lnTo>
                      <a:pt x="1811638" y="1196636"/>
                    </a:lnTo>
                    <a:cubicBezTo>
                      <a:pt x="1810916" y="1196997"/>
                      <a:pt x="1810194" y="1196997"/>
                      <a:pt x="1809472" y="1197358"/>
                    </a:cubicBezTo>
                    <a:cubicBezTo>
                      <a:pt x="1804780" y="1198802"/>
                      <a:pt x="1800448" y="1199885"/>
                      <a:pt x="1796478" y="1201329"/>
                    </a:cubicBezTo>
                    <a:cubicBezTo>
                      <a:pt x="1792869" y="1202411"/>
                      <a:pt x="1789620" y="1203855"/>
                      <a:pt x="1786733" y="1204577"/>
                    </a:cubicBezTo>
                    <a:cubicBezTo>
                      <a:pt x="1767602" y="1211796"/>
                      <a:pt x="1763271" y="1215045"/>
                      <a:pt x="1762910" y="1215406"/>
                    </a:cubicBezTo>
                    <a:cubicBezTo>
                      <a:pt x="1762549" y="1215045"/>
                      <a:pt x="1762188" y="1215045"/>
                      <a:pt x="1762188" y="1215045"/>
                    </a:cubicBezTo>
                    <a:close/>
                    <a:moveTo>
                      <a:pt x="2450153" y="1323690"/>
                    </a:moveTo>
                    <a:cubicBezTo>
                      <a:pt x="2415142" y="1470234"/>
                      <a:pt x="2375799" y="1615696"/>
                      <a:pt x="2343313" y="1762602"/>
                    </a:cubicBezTo>
                    <a:cubicBezTo>
                      <a:pt x="2325626" y="1842732"/>
                      <a:pt x="2342952" y="1925028"/>
                      <a:pt x="2344035" y="2006241"/>
                    </a:cubicBezTo>
                    <a:cubicBezTo>
                      <a:pt x="2344396" y="2037644"/>
                      <a:pt x="2345118" y="2069407"/>
                      <a:pt x="2346562" y="2100810"/>
                    </a:cubicBezTo>
                    <a:cubicBezTo>
                      <a:pt x="2348006" y="2135100"/>
                      <a:pt x="2327431" y="2155674"/>
                      <a:pt x="2298195" y="2160366"/>
                    </a:cubicBezTo>
                    <a:cubicBezTo>
                      <a:pt x="2265710" y="2165419"/>
                      <a:pt x="2228171" y="2141597"/>
                      <a:pt x="2224561" y="2107307"/>
                    </a:cubicBezTo>
                    <a:cubicBezTo>
                      <a:pt x="2213011" y="1998300"/>
                      <a:pt x="2189189" y="1896152"/>
                      <a:pt x="2205070" y="1784619"/>
                    </a:cubicBezTo>
                    <a:cubicBezTo>
                      <a:pt x="2210846" y="1744554"/>
                      <a:pt x="2217704" y="1703406"/>
                      <a:pt x="2217342" y="1662619"/>
                    </a:cubicBezTo>
                    <a:cubicBezTo>
                      <a:pt x="2217342" y="1648903"/>
                      <a:pt x="2209041" y="1634465"/>
                      <a:pt x="2192076" y="1631217"/>
                    </a:cubicBezTo>
                    <a:cubicBezTo>
                      <a:pt x="2176195" y="1627968"/>
                      <a:pt x="2166449" y="1637714"/>
                      <a:pt x="2159591" y="1650347"/>
                    </a:cubicBezTo>
                    <a:cubicBezTo>
                      <a:pt x="2122053" y="1719288"/>
                      <a:pt x="2084153" y="1787868"/>
                      <a:pt x="2048420" y="1857170"/>
                    </a:cubicBezTo>
                    <a:cubicBezTo>
                      <a:pt x="2035786" y="1881714"/>
                      <a:pt x="2039756" y="1910590"/>
                      <a:pt x="2039396" y="1937300"/>
                    </a:cubicBezTo>
                    <a:cubicBezTo>
                      <a:pt x="2038673" y="1986750"/>
                      <a:pt x="2040118" y="2036561"/>
                      <a:pt x="2039396" y="2086011"/>
                    </a:cubicBezTo>
                    <a:cubicBezTo>
                      <a:pt x="2039035" y="2125715"/>
                      <a:pt x="2025680" y="2144123"/>
                      <a:pt x="1981283" y="2146289"/>
                    </a:cubicBezTo>
                    <a:cubicBezTo>
                      <a:pt x="1939774" y="2148094"/>
                      <a:pt x="1920644" y="2126076"/>
                      <a:pt x="1920283" y="2090342"/>
                    </a:cubicBezTo>
                    <a:cubicBezTo>
                      <a:pt x="1919561" y="1990721"/>
                      <a:pt x="1927141" y="1891821"/>
                      <a:pt x="1933638" y="1792560"/>
                    </a:cubicBezTo>
                    <a:cubicBezTo>
                      <a:pt x="1935803" y="1761519"/>
                      <a:pt x="1946632" y="1733365"/>
                      <a:pt x="1959265" y="1705572"/>
                    </a:cubicBezTo>
                    <a:cubicBezTo>
                      <a:pt x="1960709" y="1702324"/>
                      <a:pt x="1962153" y="1699075"/>
                      <a:pt x="1963957" y="1695827"/>
                    </a:cubicBezTo>
                    <a:cubicBezTo>
                      <a:pt x="1971538" y="1679584"/>
                      <a:pt x="1979840" y="1663702"/>
                      <a:pt x="1987059" y="1647459"/>
                    </a:cubicBezTo>
                    <a:cubicBezTo>
                      <a:pt x="1987780" y="1645655"/>
                      <a:pt x="1988502" y="1644211"/>
                      <a:pt x="1989224" y="1642406"/>
                    </a:cubicBezTo>
                    <a:cubicBezTo>
                      <a:pt x="1990668" y="1639158"/>
                      <a:pt x="1992111" y="1635909"/>
                      <a:pt x="1993194" y="1632661"/>
                    </a:cubicBezTo>
                    <a:cubicBezTo>
                      <a:pt x="2025318" y="1549643"/>
                      <a:pt x="2072963" y="1455075"/>
                      <a:pt x="2100757" y="1370974"/>
                    </a:cubicBezTo>
                    <a:cubicBezTo>
                      <a:pt x="2122414" y="1306364"/>
                      <a:pt x="2172224" y="1306725"/>
                      <a:pt x="2219870" y="1278571"/>
                    </a:cubicBezTo>
                    <a:cubicBezTo>
                      <a:pt x="2249828" y="1260885"/>
                      <a:pt x="2282674" y="1246808"/>
                      <a:pt x="2306497" y="1220820"/>
                    </a:cubicBezTo>
                    <a:cubicBezTo>
                      <a:pt x="2303970" y="1217932"/>
                      <a:pt x="2301804" y="1214684"/>
                      <a:pt x="2299278" y="1211796"/>
                    </a:cubicBezTo>
                    <a:cubicBezTo>
                      <a:pt x="2264988" y="1229482"/>
                      <a:pt x="2236473" y="1245364"/>
                      <a:pt x="2203627" y="1265938"/>
                    </a:cubicBezTo>
                    <a:cubicBezTo>
                      <a:pt x="2127828" y="1312500"/>
                      <a:pt x="2087041" y="1312500"/>
                      <a:pt x="2002218" y="1312861"/>
                    </a:cubicBezTo>
                    <a:cubicBezTo>
                      <a:pt x="1948076" y="1313222"/>
                      <a:pt x="1893934" y="1318276"/>
                      <a:pt x="1840152" y="1324773"/>
                    </a:cubicBezTo>
                    <a:cubicBezTo>
                      <a:pt x="1801171" y="1329465"/>
                      <a:pt x="1779514" y="1309252"/>
                      <a:pt x="1768685" y="1277849"/>
                    </a:cubicBezTo>
                    <a:cubicBezTo>
                      <a:pt x="1759300" y="1251139"/>
                      <a:pt x="1777709" y="1219376"/>
                      <a:pt x="1813442" y="1212879"/>
                    </a:cubicBezTo>
                    <a:cubicBezTo>
                      <a:pt x="1844484" y="1207465"/>
                      <a:pt x="1886354" y="1199524"/>
                      <a:pt x="1917395" y="1200607"/>
                    </a:cubicBezTo>
                    <a:cubicBezTo>
                      <a:pt x="2038673" y="1205299"/>
                      <a:pt x="2135047" y="1139968"/>
                      <a:pt x="2237194" y="1090879"/>
                    </a:cubicBezTo>
                    <a:cubicBezTo>
                      <a:pt x="2275094" y="1072470"/>
                      <a:pt x="2311911" y="1049009"/>
                      <a:pt x="2351976" y="1038180"/>
                    </a:cubicBezTo>
                    <a:cubicBezTo>
                      <a:pt x="2413337" y="1021938"/>
                      <a:pt x="2453402" y="1036376"/>
                      <a:pt x="2468201" y="1113257"/>
                    </a:cubicBezTo>
                    <a:cubicBezTo>
                      <a:pt x="2481556" y="1184725"/>
                      <a:pt x="2466757" y="1254749"/>
                      <a:pt x="2450153" y="1323690"/>
                    </a:cubicBezTo>
                    <a:close/>
                    <a:moveTo>
                      <a:pt x="2437881" y="1016885"/>
                    </a:moveTo>
                    <a:cubicBezTo>
                      <a:pt x="2330319" y="1007139"/>
                      <a:pt x="2271846" y="937115"/>
                      <a:pt x="2278703" y="836050"/>
                    </a:cubicBezTo>
                    <a:cubicBezTo>
                      <a:pt x="2284479" y="750505"/>
                      <a:pt x="2342952" y="698529"/>
                      <a:pt x="2428496" y="703221"/>
                    </a:cubicBezTo>
                    <a:cubicBezTo>
                      <a:pt x="2545083" y="706109"/>
                      <a:pt x="2594532" y="792014"/>
                      <a:pt x="2593450" y="879363"/>
                    </a:cubicBezTo>
                    <a:cubicBezTo>
                      <a:pt x="2592728" y="950470"/>
                      <a:pt x="2513319" y="1026991"/>
                      <a:pt x="2437881" y="1016885"/>
                    </a:cubicBezTo>
                    <a:close/>
                  </a:path>
                </a:pathLst>
              </a:custGeom>
              <a:solidFill>
                <a:srgbClr val="000000"/>
              </a:solidFill>
              <a:ln w="3607" cap="flat">
                <a:noFill/>
                <a:prstDash val="solid"/>
                <a:miter/>
              </a:ln>
            </p:spPr>
            <p:txBody>
              <a:bodyPr rtlCol="0" anchor="ctr"/>
              <a:lstStyle/>
              <a:p>
                <a:endParaRPr lang="en-US"/>
              </a:p>
            </p:txBody>
          </p:sp>
          <p:sp>
            <p:nvSpPr>
              <p:cNvPr id="136" name="Freeform 281">
                <a:extLst>
                  <a:ext uri="{FF2B5EF4-FFF2-40B4-BE49-F238E27FC236}">
                    <a16:creationId xmlns:a16="http://schemas.microsoft.com/office/drawing/2014/main" id="{7549F352-BDA7-6C97-0D92-1412386C2361}"/>
                  </a:ext>
                </a:extLst>
              </p:cNvPr>
              <p:cNvSpPr/>
              <p:nvPr/>
            </p:nvSpPr>
            <p:spPr>
              <a:xfrm>
                <a:off x="10175605" y="1656094"/>
                <a:ext cx="315657" cy="314918"/>
              </a:xfrm>
              <a:custGeom>
                <a:avLst/>
                <a:gdLst>
                  <a:gd name="connsiteX0" fmla="*/ 150335 w 315657"/>
                  <a:gd name="connsiteY0" fmla="*/ 293 h 314918"/>
                  <a:gd name="connsiteX1" fmla="*/ 542 w 315657"/>
                  <a:gd name="connsiteY1" fmla="*/ 133122 h 314918"/>
                  <a:gd name="connsiteX2" fmla="*/ 159720 w 315657"/>
                  <a:gd name="connsiteY2" fmla="*/ 313956 h 314918"/>
                  <a:gd name="connsiteX3" fmla="*/ 315649 w 315657"/>
                  <a:gd name="connsiteY3" fmla="*/ 176074 h 314918"/>
                  <a:gd name="connsiteX4" fmla="*/ 150335 w 315657"/>
                  <a:gd name="connsiteY4" fmla="*/ 293 h 314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57" h="314918">
                    <a:moveTo>
                      <a:pt x="150335" y="293"/>
                    </a:moveTo>
                    <a:cubicBezTo>
                      <a:pt x="64791" y="-4399"/>
                      <a:pt x="6318" y="47577"/>
                      <a:pt x="542" y="133122"/>
                    </a:cubicBezTo>
                    <a:cubicBezTo>
                      <a:pt x="-6315" y="234187"/>
                      <a:pt x="52158" y="304572"/>
                      <a:pt x="159720" y="313956"/>
                    </a:cubicBezTo>
                    <a:cubicBezTo>
                      <a:pt x="235519" y="324424"/>
                      <a:pt x="314928" y="247542"/>
                      <a:pt x="315649" y="176074"/>
                    </a:cubicBezTo>
                    <a:cubicBezTo>
                      <a:pt x="316371" y="89086"/>
                      <a:pt x="266922" y="3542"/>
                      <a:pt x="150335" y="293"/>
                    </a:cubicBezTo>
                    <a:close/>
                  </a:path>
                </a:pathLst>
              </a:custGeom>
              <a:solidFill>
                <a:srgbClr val="FFFFFF"/>
              </a:solidFill>
              <a:ln w="3607" cap="flat">
                <a:noFill/>
                <a:prstDash val="solid"/>
                <a:miter/>
              </a:ln>
            </p:spPr>
            <p:txBody>
              <a:bodyPr rtlCol="0" anchor="ctr"/>
              <a:lstStyle/>
              <a:p>
                <a:endParaRPr lang="en-US"/>
              </a:p>
            </p:txBody>
          </p:sp>
          <p:sp>
            <p:nvSpPr>
              <p:cNvPr id="137" name="Freeform 282">
                <a:extLst>
                  <a:ext uri="{FF2B5EF4-FFF2-40B4-BE49-F238E27FC236}">
                    <a16:creationId xmlns:a16="http://schemas.microsoft.com/office/drawing/2014/main" id="{7F8D15B7-F73A-1C9C-1944-A60E399CAE53}"/>
                  </a:ext>
                </a:extLst>
              </p:cNvPr>
              <p:cNvSpPr/>
              <p:nvPr/>
            </p:nvSpPr>
            <p:spPr>
              <a:xfrm>
                <a:off x="9663339" y="1986117"/>
                <a:ext cx="706986" cy="1128812"/>
              </a:xfrm>
              <a:custGeom>
                <a:avLst/>
                <a:gdLst>
                  <a:gd name="connsiteX0" fmla="*/ 585721 w 706986"/>
                  <a:gd name="connsiteY0" fmla="*/ 5951 h 1128812"/>
                  <a:gd name="connsiteX1" fmla="*/ 470940 w 706986"/>
                  <a:gd name="connsiteY1" fmla="*/ 58649 h 1128812"/>
                  <a:gd name="connsiteX2" fmla="*/ 151140 w 706986"/>
                  <a:gd name="connsiteY2" fmla="*/ 168378 h 1128812"/>
                  <a:gd name="connsiteX3" fmla="*/ 47187 w 706986"/>
                  <a:gd name="connsiteY3" fmla="*/ 180650 h 1128812"/>
                  <a:gd name="connsiteX4" fmla="*/ 2430 w 706986"/>
                  <a:gd name="connsiteY4" fmla="*/ 245620 h 1128812"/>
                  <a:gd name="connsiteX5" fmla="*/ 73897 w 706986"/>
                  <a:gd name="connsiteY5" fmla="*/ 292543 h 1128812"/>
                  <a:gd name="connsiteX6" fmla="*/ 235962 w 706986"/>
                  <a:gd name="connsiteY6" fmla="*/ 280632 h 1128812"/>
                  <a:gd name="connsiteX7" fmla="*/ 437371 w 706986"/>
                  <a:gd name="connsiteY7" fmla="*/ 233709 h 1128812"/>
                  <a:gd name="connsiteX8" fmla="*/ 533022 w 706986"/>
                  <a:gd name="connsiteY8" fmla="*/ 179567 h 1128812"/>
                  <a:gd name="connsiteX9" fmla="*/ 540241 w 706986"/>
                  <a:gd name="connsiteY9" fmla="*/ 188590 h 1128812"/>
                  <a:gd name="connsiteX10" fmla="*/ 453614 w 706986"/>
                  <a:gd name="connsiteY10" fmla="*/ 246342 h 1128812"/>
                  <a:gd name="connsiteX11" fmla="*/ 334501 w 706986"/>
                  <a:gd name="connsiteY11" fmla="*/ 338745 h 1128812"/>
                  <a:gd name="connsiteX12" fmla="*/ 226939 w 706986"/>
                  <a:gd name="connsiteY12" fmla="*/ 600431 h 1128812"/>
                  <a:gd name="connsiteX13" fmla="*/ 222969 w 706986"/>
                  <a:gd name="connsiteY13" fmla="*/ 610177 h 1128812"/>
                  <a:gd name="connsiteX14" fmla="*/ 220803 w 706986"/>
                  <a:gd name="connsiteY14" fmla="*/ 615230 h 1128812"/>
                  <a:gd name="connsiteX15" fmla="*/ 197703 w 706986"/>
                  <a:gd name="connsiteY15" fmla="*/ 663597 h 1128812"/>
                  <a:gd name="connsiteX16" fmla="*/ 193010 w 706986"/>
                  <a:gd name="connsiteY16" fmla="*/ 673343 h 1128812"/>
                  <a:gd name="connsiteX17" fmla="*/ 167382 w 706986"/>
                  <a:gd name="connsiteY17" fmla="*/ 760331 h 1128812"/>
                  <a:gd name="connsiteX18" fmla="*/ 154028 w 706986"/>
                  <a:gd name="connsiteY18" fmla="*/ 1058113 h 1128812"/>
                  <a:gd name="connsiteX19" fmla="*/ 215027 w 706986"/>
                  <a:gd name="connsiteY19" fmla="*/ 1114060 h 1128812"/>
                  <a:gd name="connsiteX20" fmla="*/ 273140 w 706986"/>
                  <a:gd name="connsiteY20" fmla="*/ 1053781 h 1128812"/>
                  <a:gd name="connsiteX21" fmla="*/ 273140 w 706986"/>
                  <a:gd name="connsiteY21" fmla="*/ 905071 h 1128812"/>
                  <a:gd name="connsiteX22" fmla="*/ 282164 w 706986"/>
                  <a:gd name="connsiteY22" fmla="*/ 824941 h 1128812"/>
                  <a:gd name="connsiteX23" fmla="*/ 393336 w 706986"/>
                  <a:gd name="connsiteY23" fmla="*/ 618118 h 1128812"/>
                  <a:gd name="connsiteX24" fmla="*/ 425821 w 706986"/>
                  <a:gd name="connsiteY24" fmla="*/ 598988 h 1128812"/>
                  <a:gd name="connsiteX25" fmla="*/ 451087 w 706986"/>
                  <a:gd name="connsiteY25" fmla="*/ 630390 h 1128812"/>
                  <a:gd name="connsiteX26" fmla="*/ 438815 w 706986"/>
                  <a:gd name="connsiteY26" fmla="*/ 752390 h 1128812"/>
                  <a:gd name="connsiteX27" fmla="*/ 458306 w 706986"/>
                  <a:gd name="connsiteY27" fmla="*/ 1075077 h 1128812"/>
                  <a:gd name="connsiteX28" fmla="*/ 531939 w 706986"/>
                  <a:gd name="connsiteY28" fmla="*/ 1128137 h 1128812"/>
                  <a:gd name="connsiteX29" fmla="*/ 580307 w 706986"/>
                  <a:gd name="connsiteY29" fmla="*/ 1068580 h 1128812"/>
                  <a:gd name="connsiteX30" fmla="*/ 577779 w 706986"/>
                  <a:gd name="connsiteY30" fmla="*/ 974012 h 1128812"/>
                  <a:gd name="connsiteX31" fmla="*/ 577058 w 706986"/>
                  <a:gd name="connsiteY31" fmla="*/ 730372 h 1128812"/>
                  <a:gd name="connsiteX32" fmla="*/ 683899 w 706986"/>
                  <a:gd name="connsiteY32" fmla="*/ 291460 h 1128812"/>
                  <a:gd name="connsiteX33" fmla="*/ 701585 w 706986"/>
                  <a:gd name="connsiteY33" fmla="*/ 81389 h 1128812"/>
                  <a:gd name="connsiteX34" fmla="*/ 585721 w 706986"/>
                  <a:gd name="connsiteY34" fmla="*/ 5951 h 112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06986" h="1128812">
                    <a:moveTo>
                      <a:pt x="585721" y="5951"/>
                    </a:moveTo>
                    <a:cubicBezTo>
                      <a:pt x="545656" y="16419"/>
                      <a:pt x="509199" y="40241"/>
                      <a:pt x="470940" y="58649"/>
                    </a:cubicBezTo>
                    <a:cubicBezTo>
                      <a:pt x="368791" y="108099"/>
                      <a:pt x="272419" y="173070"/>
                      <a:pt x="151140" y="168378"/>
                    </a:cubicBezTo>
                    <a:cubicBezTo>
                      <a:pt x="120099" y="167295"/>
                      <a:pt x="78229" y="175235"/>
                      <a:pt x="47187" y="180650"/>
                    </a:cubicBezTo>
                    <a:cubicBezTo>
                      <a:pt x="11453" y="187147"/>
                      <a:pt x="-6955" y="218910"/>
                      <a:pt x="2430" y="245620"/>
                    </a:cubicBezTo>
                    <a:cubicBezTo>
                      <a:pt x="13619" y="277023"/>
                      <a:pt x="34915" y="297236"/>
                      <a:pt x="73897" y="292543"/>
                    </a:cubicBezTo>
                    <a:cubicBezTo>
                      <a:pt x="127678" y="286407"/>
                      <a:pt x="181820" y="280993"/>
                      <a:pt x="235962" y="280632"/>
                    </a:cubicBezTo>
                    <a:cubicBezTo>
                      <a:pt x="320785" y="280271"/>
                      <a:pt x="361572" y="280271"/>
                      <a:pt x="437371" y="233709"/>
                    </a:cubicBezTo>
                    <a:cubicBezTo>
                      <a:pt x="470218" y="213496"/>
                      <a:pt x="498732" y="197614"/>
                      <a:pt x="533022" y="179567"/>
                    </a:cubicBezTo>
                    <a:cubicBezTo>
                      <a:pt x="535549" y="182454"/>
                      <a:pt x="537715" y="185703"/>
                      <a:pt x="540241" y="188590"/>
                    </a:cubicBezTo>
                    <a:cubicBezTo>
                      <a:pt x="516418" y="214579"/>
                      <a:pt x="483573" y="228656"/>
                      <a:pt x="453614" y="246342"/>
                    </a:cubicBezTo>
                    <a:cubicBezTo>
                      <a:pt x="405969" y="274496"/>
                      <a:pt x="355797" y="273774"/>
                      <a:pt x="334501" y="338745"/>
                    </a:cubicBezTo>
                    <a:cubicBezTo>
                      <a:pt x="306709" y="422845"/>
                      <a:pt x="259064" y="517413"/>
                      <a:pt x="226939" y="600431"/>
                    </a:cubicBezTo>
                    <a:cubicBezTo>
                      <a:pt x="225495" y="603680"/>
                      <a:pt x="224412" y="606929"/>
                      <a:pt x="222969" y="610177"/>
                    </a:cubicBezTo>
                    <a:cubicBezTo>
                      <a:pt x="222246" y="611621"/>
                      <a:pt x="221525" y="613426"/>
                      <a:pt x="220803" y="615230"/>
                    </a:cubicBezTo>
                    <a:cubicBezTo>
                      <a:pt x="213584" y="631473"/>
                      <a:pt x="205643" y="647716"/>
                      <a:pt x="197703" y="663597"/>
                    </a:cubicBezTo>
                    <a:cubicBezTo>
                      <a:pt x="196258" y="666846"/>
                      <a:pt x="194454" y="670094"/>
                      <a:pt x="193010" y="673343"/>
                    </a:cubicBezTo>
                    <a:cubicBezTo>
                      <a:pt x="180016" y="700775"/>
                      <a:pt x="169187" y="729290"/>
                      <a:pt x="167382" y="760331"/>
                    </a:cubicBezTo>
                    <a:cubicBezTo>
                      <a:pt x="160885" y="859592"/>
                      <a:pt x="153306" y="958491"/>
                      <a:pt x="154028" y="1058113"/>
                    </a:cubicBezTo>
                    <a:cubicBezTo>
                      <a:pt x="154389" y="1093847"/>
                      <a:pt x="173518" y="1115864"/>
                      <a:pt x="215027" y="1114060"/>
                    </a:cubicBezTo>
                    <a:cubicBezTo>
                      <a:pt x="259785" y="1111894"/>
                      <a:pt x="272779" y="1093486"/>
                      <a:pt x="273140" y="1053781"/>
                    </a:cubicBezTo>
                    <a:cubicBezTo>
                      <a:pt x="273862" y="1004332"/>
                      <a:pt x="272419" y="954521"/>
                      <a:pt x="273140" y="905071"/>
                    </a:cubicBezTo>
                    <a:cubicBezTo>
                      <a:pt x="273502" y="878000"/>
                      <a:pt x="269531" y="849485"/>
                      <a:pt x="282164" y="824941"/>
                    </a:cubicBezTo>
                    <a:cubicBezTo>
                      <a:pt x="318259" y="755278"/>
                      <a:pt x="356158" y="686698"/>
                      <a:pt x="393336" y="618118"/>
                    </a:cubicBezTo>
                    <a:cubicBezTo>
                      <a:pt x="400194" y="605485"/>
                      <a:pt x="409939" y="595739"/>
                      <a:pt x="425821" y="598988"/>
                    </a:cubicBezTo>
                    <a:cubicBezTo>
                      <a:pt x="442785" y="602236"/>
                      <a:pt x="450726" y="616674"/>
                      <a:pt x="451087" y="630390"/>
                    </a:cubicBezTo>
                    <a:cubicBezTo>
                      <a:pt x="451448" y="671177"/>
                      <a:pt x="444590" y="712325"/>
                      <a:pt x="438815" y="752390"/>
                    </a:cubicBezTo>
                    <a:cubicBezTo>
                      <a:pt x="422933" y="863923"/>
                      <a:pt x="446756" y="966071"/>
                      <a:pt x="458306" y="1075077"/>
                    </a:cubicBezTo>
                    <a:cubicBezTo>
                      <a:pt x="461916" y="1109367"/>
                      <a:pt x="499454" y="1133190"/>
                      <a:pt x="531939" y="1128137"/>
                    </a:cubicBezTo>
                    <a:cubicBezTo>
                      <a:pt x="561176" y="1123444"/>
                      <a:pt x="581750" y="1102870"/>
                      <a:pt x="580307" y="1068580"/>
                    </a:cubicBezTo>
                    <a:cubicBezTo>
                      <a:pt x="578862" y="1037178"/>
                      <a:pt x="578141" y="1005414"/>
                      <a:pt x="577779" y="974012"/>
                    </a:cubicBezTo>
                    <a:cubicBezTo>
                      <a:pt x="576697" y="892799"/>
                      <a:pt x="559732" y="810503"/>
                      <a:pt x="577058" y="730372"/>
                    </a:cubicBezTo>
                    <a:cubicBezTo>
                      <a:pt x="609543" y="583467"/>
                      <a:pt x="648887" y="438005"/>
                      <a:pt x="683899" y="291460"/>
                    </a:cubicBezTo>
                    <a:cubicBezTo>
                      <a:pt x="700502" y="222520"/>
                      <a:pt x="715301" y="152135"/>
                      <a:pt x="701585" y="81389"/>
                    </a:cubicBezTo>
                    <a:cubicBezTo>
                      <a:pt x="687147" y="4146"/>
                      <a:pt x="647442" y="-10291"/>
                      <a:pt x="585721" y="5951"/>
                    </a:cubicBezTo>
                    <a:close/>
                  </a:path>
                </a:pathLst>
              </a:custGeom>
              <a:solidFill>
                <a:srgbClr val="05AAA3"/>
              </a:solidFill>
              <a:ln w="3607" cap="flat">
                <a:noFill/>
                <a:prstDash val="solid"/>
                <a:miter/>
              </a:ln>
            </p:spPr>
            <p:txBody>
              <a:bodyPr rtlCol="0" anchor="ctr"/>
              <a:lstStyle/>
              <a:p>
                <a:endParaRPr lang="en-US"/>
              </a:p>
            </p:txBody>
          </p:sp>
          <p:sp>
            <p:nvSpPr>
              <p:cNvPr id="138" name="Freeform 283">
                <a:extLst>
                  <a:ext uri="{FF2B5EF4-FFF2-40B4-BE49-F238E27FC236}">
                    <a16:creationId xmlns:a16="http://schemas.microsoft.com/office/drawing/2014/main" id="{F551F1DE-61C0-2577-EB34-9840E7306689}"/>
                  </a:ext>
                </a:extLst>
              </p:cNvPr>
              <p:cNvSpPr/>
              <p:nvPr/>
            </p:nvSpPr>
            <p:spPr>
              <a:xfrm>
                <a:off x="10285515" y="3114252"/>
                <a:ext cx="91681" cy="20444"/>
              </a:xfrm>
              <a:custGeom>
                <a:avLst/>
                <a:gdLst>
                  <a:gd name="connsiteX0" fmla="*/ 0 w 91681"/>
                  <a:gd name="connsiteY0" fmla="*/ 11191 h 20444"/>
                  <a:gd name="connsiteX1" fmla="*/ 91681 w 91681"/>
                  <a:gd name="connsiteY1" fmla="*/ 10469 h 20444"/>
                  <a:gd name="connsiteX2" fmla="*/ 0 w 91681"/>
                  <a:gd name="connsiteY2" fmla="*/ 11191 h 20444"/>
                </a:gdLst>
                <a:ahLst/>
                <a:cxnLst>
                  <a:cxn ang="0">
                    <a:pos x="connsiteX0" y="connsiteY0"/>
                  </a:cxn>
                  <a:cxn ang="0">
                    <a:pos x="connsiteX1" y="connsiteY1"/>
                  </a:cxn>
                  <a:cxn ang="0">
                    <a:pos x="connsiteX2" y="connsiteY2"/>
                  </a:cxn>
                </a:cxnLst>
                <a:rect l="l" t="t" r="r" b="b"/>
                <a:pathLst>
                  <a:path w="91681" h="20444">
                    <a:moveTo>
                      <a:pt x="0" y="11191"/>
                    </a:moveTo>
                    <a:cubicBezTo>
                      <a:pt x="29959" y="23824"/>
                      <a:pt x="55947" y="23463"/>
                      <a:pt x="91681" y="10469"/>
                    </a:cubicBezTo>
                    <a:cubicBezTo>
                      <a:pt x="57391" y="-3608"/>
                      <a:pt x="32847" y="-3608"/>
                      <a:pt x="0" y="11191"/>
                    </a:cubicBezTo>
                    <a:close/>
                  </a:path>
                </a:pathLst>
              </a:custGeom>
              <a:solidFill>
                <a:srgbClr val="000000"/>
              </a:solidFill>
              <a:ln w="3607" cap="flat">
                <a:noFill/>
                <a:prstDash val="solid"/>
                <a:miter/>
              </a:ln>
            </p:spPr>
            <p:txBody>
              <a:bodyPr rtlCol="0" anchor="ctr"/>
              <a:lstStyle/>
              <a:p>
                <a:endParaRPr lang="en-US"/>
              </a:p>
            </p:txBody>
          </p:sp>
          <p:sp>
            <p:nvSpPr>
              <p:cNvPr id="139" name="Freeform 284">
                <a:extLst>
                  <a:ext uri="{FF2B5EF4-FFF2-40B4-BE49-F238E27FC236}">
                    <a16:creationId xmlns:a16="http://schemas.microsoft.com/office/drawing/2014/main" id="{3C2F003C-44BC-74FA-A05C-95385353F681}"/>
                  </a:ext>
                </a:extLst>
              </p:cNvPr>
              <p:cNvSpPr/>
              <p:nvPr/>
            </p:nvSpPr>
            <p:spPr>
              <a:xfrm>
                <a:off x="9964452" y="1989972"/>
                <a:ext cx="168021" cy="103171"/>
              </a:xfrm>
              <a:custGeom>
                <a:avLst/>
                <a:gdLst>
                  <a:gd name="connsiteX0" fmla="*/ 47826 w 168021"/>
                  <a:gd name="connsiteY0" fmla="*/ 89807 h 103171"/>
                  <a:gd name="connsiteX1" fmla="*/ 154305 w 168021"/>
                  <a:gd name="connsiteY1" fmla="*/ 37469 h 103171"/>
                  <a:gd name="connsiteX2" fmla="*/ 168021 w 168021"/>
                  <a:gd name="connsiteY2" fmla="*/ 29889 h 103171"/>
                  <a:gd name="connsiteX3" fmla="*/ 40246 w 168021"/>
                  <a:gd name="connsiteY3" fmla="*/ 9676 h 103171"/>
                  <a:gd name="connsiteX4" fmla="*/ 181 w 168021"/>
                  <a:gd name="connsiteY4" fmla="*/ 4623 h 103171"/>
                  <a:gd name="connsiteX5" fmla="*/ 18589 w 168021"/>
                  <a:gd name="connsiteY5" fmla="*/ 103162 h 103171"/>
                  <a:gd name="connsiteX6" fmla="*/ 47826 w 168021"/>
                  <a:gd name="connsiteY6" fmla="*/ 89807 h 10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21" h="103171">
                    <a:moveTo>
                      <a:pt x="47826" y="89807"/>
                    </a:moveTo>
                    <a:cubicBezTo>
                      <a:pt x="83559" y="74647"/>
                      <a:pt x="120377" y="56960"/>
                      <a:pt x="154305" y="37469"/>
                    </a:cubicBezTo>
                    <a:cubicBezTo>
                      <a:pt x="158998" y="34943"/>
                      <a:pt x="163329" y="32416"/>
                      <a:pt x="168021" y="29889"/>
                    </a:cubicBezTo>
                    <a:cubicBezTo>
                      <a:pt x="127234" y="30972"/>
                      <a:pt x="59016" y="12203"/>
                      <a:pt x="40246" y="9676"/>
                    </a:cubicBezTo>
                    <a:cubicBezTo>
                      <a:pt x="29778" y="8232"/>
                      <a:pt x="-2707" y="-7649"/>
                      <a:pt x="181" y="4623"/>
                    </a:cubicBezTo>
                    <a:cubicBezTo>
                      <a:pt x="10288" y="49020"/>
                      <a:pt x="13174" y="76812"/>
                      <a:pt x="18589" y="103162"/>
                    </a:cubicBezTo>
                    <a:cubicBezTo>
                      <a:pt x="18589" y="103523"/>
                      <a:pt x="39163" y="93416"/>
                      <a:pt x="47826" y="89807"/>
                    </a:cubicBezTo>
                    <a:close/>
                  </a:path>
                </a:pathLst>
              </a:custGeom>
              <a:solidFill>
                <a:srgbClr val="FFFFFF"/>
              </a:solidFill>
              <a:ln w="3607" cap="flat">
                <a:noFill/>
                <a:prstDash val="solid"/>
                <a:miter/>
              </a:ln>
            </p:spPr>
            <p:txBody>
              <a:bodyPr rtlCol="0" anchor="ctr"/>
              <a:lstStyle/>
              <a:p>
                <a:endParaRPr lang="en-US"/>
              </a:p>
            </p:txBody>
          </p:sp>
          <p:sp>
            <p:nvSpPr>
              <p:cNvPr id="140" name="Freeform 285">
                <a:extLst>
                  <a:ext uri="{FF2B5EF4-FFF2-40B4-BE49-F238E27FC236}">
                    <a16:creationId xmlns:a16="http://schemas.microsoft.com/office/drawing/2014/main" id="{59AC3676-EF90-6644-B373-A1B9ABFB61B0}"/>
                  </a:ext>
                </a:extLst>
              </p:cNvPr>
              <p:cNvSpPr/>
              <p:nvPr/>
            </p:nvSpPr>
            <p:spPr>
              <a:xfrm>
                <a:off x="9663242" y="3120569"/>
                <a:ext cx="126900" cy="22459"/>
              </a:xfrm>
              <a:custGeom>
                <a:avLst/>
                <a:gdLst>
                  <a:gd name="connsiteX0" fmla="*/ 0 w 126900"/>
                  <a:gd name="connsiteY0" fmla="*/ 13175 h 22459"/>
                  <a:gd name="connsiteX1" fmla="*/ 122722 w 126900"/>
                  <a:gd name="connsiteY1" fmla="*/ 21477 h 22459"/>
                  <a:gd name="connsiteX2" fmla="*/ 0 w 126900"/>
                  <a:gd name="connsiteY2" fmla="*/ 13175 h 22459"/>
                </a:gdLst>
                <a:ahLst/>
                <a:cxnLst>
                  <a:cxn ang="0">
                    <a:pos x="connsiteX0" y="connsiteY0"/>
                  </a:cxn>
                  <a:cxn ang="0">
                    <a:pos x="connsiteX1" y="connsiteY1"/>
                  </a:cxn>
                  <a:cxn ang="0">
                    <a:pos x="connsiteX2" y="connsiteY2"/>
                  </a:cxn>
                </a:cxnLst>
                <a:rect l="l" t="t" r="r" b="b"/>
                <a:pathLst>
                  <a:path w="126900" h="22459">
                    <a:moveTo>
                      <a:pt x="0" y="13175"/>
                    </a:moveTo>
                    <a:cubicBezTo>
                      <a:pt x="63526" y="23643"/>
                      <a:pt x="85183" y="23282"/>
                      <a:pt x="122722" y="21477"/>
                    </a:cubicBezTo>
                    <a:cubicBezTo>
                      <a:pt x="149793" y="-13896"/>
                      <a:pt x="37899" y="2708"/>
                      <a:pt x="0" y="13175"/>
                    </a:cubicBezTo>
                    <a:close/>
                  </a:path>
                </a:pathLst>
              </a:custGeom>
              <a:solidFill>
                <a:srgbClr val="000000"/>
              </a:solidFill>
              <a:ln w="3607" cap="flat">
                <a:noFill/>
                <a:prstDash val="solid"/>
                <a:miter/>
              </a:ln>
            </p:spPr>
            <p:txBody>
              <a:bodyPr rtlCol="0" anchor="ctr"/>
              <a:lstStyle/>
              <a:p>
                <a:endParaRPr lang="en-US"/>
              </a:p>
            </p:txBody>
          </p:sp>
          <p:sp>
            <p:nvSpPr>
              <p:cNvPr id="141" name="Freeform 286">
                <a:extLst>
                  <a:ext uri="{FF2B5EF4-FFF2-40B4-BE49-F238E27FC236}">
                    <a16:creationId xmlns:a16="http://schemas.microsoft.com/office/drawing/2014/main" id="{757E46E0-E247-BB32-B948-7BF3144376B3}"/>
                  </a:ext>
                </a:extLst>
              </p:cNvPr>
              <p:cNvSpPr/>
              <p:nvPr/>
            </p:nvSpPr>
            <p:spPr>
              <a:xfrm>
                <a:off x="9539403" y="2252348"/>
                <a:ext cx="158489" cy="90610"/>
              </a:xfrm>
              <a:custGeom>
                <a:avLst/>
                <a:gdLst>
                  <a:gd name="connsiteX0" fmla="*/ 158490 w 158489"/>
                  <a:gd name="connsiteY0" fmla="*/ 89117 h 90610"/>
                  <a:gd name="connsiteX1" fmla="*/ 19886 w 158489"/>
                  <a:gd name="connsiteY1" fmla="*/ 5016 h 90610"/>
                  <a:gd name="connsiteX2" fmla="*/ 4365 w 158489"/>
                  <a:gd name="connsiteY2" fmla="*/ 3212 h 90610"/>
                  <a:gd name="connsiteX3" fmla="*/ 8336 w 158489"/>
                  <a:gd name="connsiteY3" fmla="*/ 16927 h 90610"/>
                  <a:gd name="connsiteX4" fmla="*/ 158490 w 158489"/>
                  <a:gd name="connsiteY4" fmla="*/ 89117 h 9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89" h="90610">
                    <a:moveTo>
                      <a:pt x="158490" y="89117"/>
                    </a:moveTo>
                    <a:cubicBezTo>
                      <a:pt x="103265" y="75401"/>
                      <a:pt x="54176" y="52661"/>
                      <a:pt x="19886" y="5016"/>
                    </a:cubicBezTo>
                    <a:cubicBezTo>
                      <a:pt x="16638" y="324"/>
                      <a:pt x="9058" y="-2564"/>
                      <a:pt x="4365" y="3212"/>
                    </a:cubicBezTo>
                    <a:cubicBezTo>
                      <a:pt x="-4297" y="13318"/>
                      <a:pt x="1478" y="7904"/>
                      <a:pt x="8336" y="16927"/>
                    </a:cubicBezTo>
                    <a:cubicBezTo>
                      <a:pt x="46957" y="65294"/>
                      <a:pt x="97129" y="98141"/>
                      <a:pt x="158490" y="89117"/>
                    </a:cubicBezTo>
                    <a:close/>
                  </a:path>
                </a:pathLst>
              </a:custGeom>
              <a:solidFill>
                <a:srgbClr val="000000"/>
              </a:solidFill>
              <a:ln w="3607" cap="flat">
                <a:noFill/>
                <a:prstDash val="solid"/>
                <a:miter/>
              </a:ln>
            </p:spPr>
            <p:txBody>
              <a:bodyPr rtlCol="0" anchor="ctr"/>
              <a:lstStyle/>
              <a:p>
                <a:endParaRPr lang="en-US"/>
              </a:p>
            </p:txBody>
          </p:sp>
          <p:sp>
            <p:nvSpPr>
              <p:cNvPr id="142" name="Freeform 287">
                <a:extLst>
                  <a:ext uri="{FF2B5EF4-FFF2-40B4-BE49-F238E27FC236}">
                    <a16:creationId xmlns:a16="http://schemas.microsoft.com/office/drawing/2014/main" id="{7F9A1481-2D38-222D-9FB0-B1E606362A29}"/>
                  </a:ext>
                </a:extLst>
              </p:cNvPr>
              <p:cNvSpPr/>
              <p:nvPr/>
            </p:nvSpPr>
            <p:spPr>
              <a:xfrm>
                <a:off x="8744631" y="3069556"/>
                <a:ext cx="139325" cy="20152"/>
              </a:xfrm>
              <a:custGeom>
                <a:avLst/>
                <a:gdLst>
                  <a:gd name="connsiteX0" fmla="*/ 0 w 139325"/>
                  <a:gd name="connsiteY0" fmla="*/ 20153 h 20152"/>
                  <a:gd name="connsiteX1" fmla="*/ 139325 w 139325"/>
                  <a:gd name="connsiteY1" fmla="*/ 8602 h 20152"/>
                  <a:gd name="connsiteX2" fmla="*/ 0 w 139325"/>
                  <a:gd name="connsiteY2" fmla="*/ 20153 h 20152"/>
                </a:gdLst>
                <a:ahLst/>
                <a:cxnLst>
                  <a:cxn ang="0">
                    <a:pos x="connsiteX0" y="connsiteY0"/>
                  </a:cxn>
                  <a:cxn ang="0">
                    <a:pos x="connsiteX1" y="connsiteY1"/>
                  </a:cxn>
                  <a:cxn ang="0">
                    <a:pos x="connsiteX2" y="connsiteY2"/>
                  </a:cxn>
                </a:cxnLst>
                <a:rect l="l" t="t" r="r" b="b"/>
                <a:pathLst>
                  <a:path w="139325" h="20152">
                    <a:moveTo>
                      <a:pt x="0" y="20153"/>
                    </a:moveTo>
                    <a:cubicBezTo>
                      <a:pt x="48728" y="15821"/>
                      <a:pt x="94207" y="23401"/>
                      <a:pt x="139325" y="8602"/>
                    </a:cubicBezTo>
                    <a:cubicBezTo>
                      <a:pt x="28876" y="-8001"/>
                      <a:pt x="38260" y="1383"/>
                      <a:pt x="0" y="20153"/>
                    </a:cubicBezTo>
                    <a:close/>
                  </a:path>
                </a:pathLst>
              </a:custGeom>
              <a:solidFill>
                <a:srgbClr val="000000"/>
              </a:solidFill>
              <a:ln w="3607" cap="flat">
                <a:noFill/>
                <a:prstDash val="solid"/>
                <a:miter/>
              </a:ln>
            </p:spPr>
            <p:txBody>
              <a:bodyPr rtlCol="0" anchor="ctr"/>
              <a:lstStyle/>
              <a:p>
                <a:endParaRPr lang="en-US"/>
              </a:p>
            </p:txBody>
          </p:sp>
          <p:sp>
            <p:nvSpPr>
              <p:cNvPr id="143" name="Freeform 288">
                <a:extLst>
                  <a:ext uri="{FF2B5EF4-FFF2-40B4-BE49-F238E27FC236}">
                    <a16:creationId xmlns:a16="http://schemas.microsoft.com/office/drawing/2014/main" id="{B7D705D8-04A6-C629-F3F0-572F97DAAAE4}"/>
                  </a:ext>
                </a:extLst>
              </p:cNvPr>
              <p:cNvSpPr/>
              <p:nvPr/>
            </p:nvSpPr>
            <p:spPr>
              <a:xfrm>
                <a:off x="8100024" y="2039580"/>
                <a:ext cx="632496" cy="1031076"/>
              </a:xfrm>
              <a:custGeom>
                <a:avLst/>
                <a:gdLst>
                  <a:gd name="connsiteX0" fmla="*/ 557618 w 632496"/>
                  <a:gd name="connsiteY0" fmla="*/ 132961 h 1031076"/>
                  <a:gd name="connsiteX1" fmla="*/ 467742 w 632496"/>
                  <a:gd name="connsiteY1" fmla="*/ 132600 h 1031076"/>
                  <a:gd name="connsiteX2" fmla="*/ 286907 w 632496"/>
                  <a:gd name="connsiteY2" fmla="*/ 92535 h 1031076"/>
                  <a:gd name="connsiteX3" fmla="*/ 143973 w 632496"/>
                  <a:gd name="connsiteY3" fmla="*/ 14931 h 1031076"/>
                  <a:gd name="connsiteX4" fmla="*/ 80807 w 632496"/>
                  <a:gd name="connsiteY4" fmla="*/ 3381 h 1031076"/>
                  <a:gd name="connsiteX5" fmla="*/ 15114 w 632496"/>
                  <a:gd name="connsiteY5" fmla="*/ 177719 h 1031076"/>
                  <a:gd name="connsiteX6" fmla="*/ 170321 w 632496"/>
                  <a:gd name="connsiteY6" fmla="*/ 514122 h 1031076"/>
                  <a:gd name="connsiteX7" fmla="*/ 211830 w 632496"/>
                  <a:gd name="connsiteY7" fmla="*/ 645146 h 1031076"/>
                  <a:gd name="connsiteX8" fmla="*/ 205334 w 632496"/>
                  <a:gd name="connsiteY8" fmla="*/ 967471 h 1031076"/>
                  <a:gd name="connsiteX9" fmla="*/ 268500 w 632496"/>
                  <a:gd name="connsiteY9" fmla="*/ 1030276 h 1031076"/>
                  <a:gd name="connsiteX10" fmla="*/ 332747 w 632496"/>
                  <a:gd name="connsiteY10" fmla="*/ 979022 h 1031076"/>
                  <a:gd name="connsiteX11" fmla="*/ 354044 w 632496"/>
                  <a:gd name="connsiteY11" fmla="*/ 767868 h 1031076"/>
                  <a:gd name="connsiteX12" fmla="*/ 330582 w 632496"/>
                  <a:gd name="connsiteY12" fmla="*/ 575483 h 1031076"/>
                  <a:gd name="connsiteX13" fmla="*/ 343215 w 632496"/>
                  <a:gd name="connsiteY13" fmla="*/ 535057 h 1031076"/>
                  <a:gd name="connsiteX14" fmla="*/ 386890 w 632496"/>
                  <a:gd name="connsiteY14" fmla="*/ 549856 h 1031076"/>
                  <a:gd name="connsiteX15" fmla="*/ 510695 w 632496"/>
                  <a:gd name="connsiteY15" fmla="*/ 800353 h 1031076"/>
                  <a:gd name="connsiteX16" fmla="*/ 515749 w 632496"/>
                  <a:gd name="connsiteY16" fmla="*/ 960253 h 1031076"/>
                  <a:gd name="connsiteX17" fmla="*/ 568446 w 632496"/>
                  <a:gd name="connsiteY17" fmla="*/ 1015478 h 1031076"/>
                  <a:gd name="connsiteX18" fmla="*/ 624754 w 632496"/>
                  <a:gd name="connsiteY18" fmla="*/ 955560 h 1031076"/>
                  <a:gd name="connsiteX19" fmla="*/ 631612 w 632496"/>
                  <a:gd name="connsiteY19" fmla="*/ 838974 h 1031076"/>
                  <a:gd name="connsiteX20" fmla="*/ 616452 w 632496"/>
                  <a:gd name="connsiteY20" fmla="*/ 680879 h 1031076"/>
                  <a:gd name="connsiteX21" fmla="*/ 391943 w 632496"/>
                  <a:gd name="connsiteY21" fmla="*/ 283115 h 1031076"/>
                  <a:gd name="connsiteX22" fmla="*/ 301345 w 632496"/>
                  <a:gd name="connsiteY22" fmla="*/ 278062 h 1031076"/>
                  <a:gd name="connsiteX23" fmla="*/ 99215 w 632496"/>
                  <a:gd name="connsiteY23" fmla="*/ 170139 h 1031076"/>
                  <a:gd name="connsiteX24" fmla="*/ 86582 w 632496"/>
                  <a:gd name="connsiteY24" fmla="*/ 148843 h 1031076"/>
                  <a:gd name="connsiteX25" fmla="*/ 225546 w 632496"/>
                  <a:gd name="connsiteY25" fmla="*/ 216701 h 1031076"/>
                  <a:gd name="connsiteX26" fmla="*/ 370647 w 632496"/>
                  <a:gd name="connsiteY26" fmla="*/ 268317 h 1031076"/>
                  <a:gd name="connsiteX27" fmla="*/ 535239 w 632496"/>
                  <a:gd name="connsiteY27" fmla="*/ 253518 h 1031076"/>
                  <a:gd name="connsiteX28" fmla="*/ 546068 w 632496"/>
                  <a:gd name="connsiteY28" fmla="*/ 251713 h 1031076"/>
                  <a:gd name="connsiteX29" fmla="*/ 562672 w 632496"/>
                  <a:gd name="connsiteY29" fmla="*/ 245938 h 1031076"/>
                  <a:gd name="connsiteX30" fmla="*/ 570973 w 632496"/>
                  <a:gd name="connsiteY30" fmla="*/ 240524 h 1031076"/>
                  <a:gd name="connsiteX31" fmla="*/ 592991 w 632496"/>
                  <a:gd name="connsiteY31" fmla="*/ 196488 h 1031076"/>
                  <a:gd name="connsiteX32" fmla="*/ 557618 w 632496"/>
                  <a:gd name="connsiteY32" fmla="*/ 132961 h 103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496" h="1031076">
                    <a:moveTo>
                      <a:pt x="557618" y="132961"/>
                    </a:moveTo>
                    <a:cubicBezTo>
                      <a:pt x="530547" y="125020"/>
                      <a:pt x="496979" y="130074"/>
                      <a:pt x="467742" y="132600"/>
                    </a:cubicBezTo>
                    <a:cubicBezTo>
                      <a:pt x="403494" y="138376"/>
                      <a:pt x="343215" y="131157"/>
                      <a:pt x="286907" y="92535"/>
                    </a:cubicBezTo>
                    <a:cubicBezTo>
                      <a:pt x="242511" y="62215"/>
                      <a:pt x="192339" y="39476"/>
                      <a:pt x="143973" y="14931"/>
                    </a:cubicBezTo>
                    <a:cubicBezTo>
                      <a:pt x="124842" y="5186"/>
                      <a:pt x="106434" y="-5643"/>
                      <a:pt x="80807" y="3381"/>
                    </a:cubicBezTo>
                    <a:cubicBezTo>
                      <a:pt x="12949" y="27204"/>
                      <a:pt x="-22063" y="105529"/>
                      <a:pt x="15114" y="177719"/>
                    </a:cubicBezTo>
                    <a:cubicBezTo>
                      <a:pt x="71783" y="287808"/>
                      <a:pt x="111848" y="405116"/>
                      <a:pt x="170321" y="514122"/>
                    </a:cubicBezTo>
                    <a:cubicBezTo>
                      <a:pt x="188369" y="548051"/>
                      <a:pt x="206416" y="605802"/>
                      <a:pt x="211830" y="645146"/>
                    </a:cubicBezTo>
                    <a:cubicBezTo>
                      <a:pt x="226991" y="759205"/>
                      <a:pt x="201363" y="853412"/>
                      <a:pt x="205334" y="967471"/>
                    </a:cubicBezTo>
                    <a:cubicBezTo>
                      <a:pt x="206777" y="1014395"/>
                      <a:pt x="232405" y="1024862"/>
                      <a:pt x="268500" y="1030276"/>
                    </a:cubicBezTo>
                    <a:cubicBezTo>
                      <a:pt x="307121" y="1036413"/>
                      <a:pt x="329499" y="1006093"/>
                      <a:pt x="332747" y="979022"/>
                    </a:cubicBezTo>
                    <a:cubicBezTo>
                      <a:pt x="341411" y="908998"/>
                      <a:pt x="346825" y="838252"/>
                      <a:pt x="354044" y="767868"/>
                    </a:cubicBezTo>
                    <a:cubicBezTo>
                      <a:pt x="360902" y="701814"/>
                      <a:pt x="338523" y="639731"/>
                      <a:pt x="330582" y="575483"/>
                    </a:cubicBezTo>
                    <a:cubicBezTo>
                      <a:pt x="328778" y="559962"/>
                      <a:pt x="328778" y="543719"/>
                      <a:pt x="343215" y="535057"/>
                    </a:cubicBezTo>
                    <a:cubicBezTo>
                      <a:pt x="360180" y="524950"/>
                      <a:pt x="377866" y="539027"/>
                      <a:pt x="386890" y="549856"/>
                    </a:cubicBezTo>
                    <a:cubicBezTo>
                      <a:pt x="445724" y="618436"/>
                      <a:pt x="509251" y="701453"/>
                      <a:pt x="510695" y="800353"/>
                    </a:cubicBezTo>
                    <a:cubicBezTo>
                      <a:pt x="511416" y="858826"/>
                      <a:pt x="510695" y="901779"/>
                      <a:pt x="515749" y="960253"/>
                    </a:cubicBezTo>
                    <a:cubicBezTo>
                      <a:pt x="519358" y="998874"/>
                      <a:pt x="530908" y="1016199"/>
                      <a:pt x="568446" y="1015478"/>
                    </a:cubicBezTo>
                    <a:cubicBezTo>
                      <a:pt x="608512" y="1014756"/>
                      <a:pt x="623310" y="985158"/>
                      <a:pt x="624754" y="955560"/>
                    </a:cubicBezTo>
                    <a:cubicBezTo>
                      <a:pt x="626559" y="913329"/>
                      <a:pt x="630169" y="881205"/>
                      <a:pt x="631612" y="838974"/>
                    </a:cubicBezTo>
                    <a:cubicBezTo>
                      <a:pt x="633417" y="789164"/>
                      <a:pt x="634139" y="727441"/>
                      <a:pt x="616452" y="680879"/>
                    </a:cubicBezTo>
                    <a:cubicBezTo>
                      <a:pt x="547511" y="498601"/>
                      <a:pt x="391943" y="283115"/>
                      <a:pt x="391943" y="283115"/>
                    </a:cubicBezTo>
                    <a:cubicBezTo>
                      <a:pt x="384724" y="284920"/>
                      <a:pt x="310009" y="280950"/>
                      <a:pt x="301345" y="278062"/>
                    </a:cubicBezTo>
                    <a:cubicBezTo>
                      <a:pt x="228434" y="252435"/>
                      <a:pt x="170682" y="198293"/>
                      <a:pt x="99215" y="170139"/>
                    </a:cubicBezTo>
                    <a:cubicBezTo>
                      <a:pt x="91635" y="167251"/>
                      <a:pt x="82612" y="170139"/>
                      <a:pt x="86582" y="148843"/>
                    </a:cubicBezTo>
                    <a:cubicBezTo>
                      <a:pt x="135309" y="169417"/>
                      <a:pt x="182594" y="186742"/>
                      <a:pt x="225546" y="216701"/>
                    </a:cubicBezTo>
                    <a:cubicBezTo>
                      <a:pt x="268860" y="246660"/>
                      <a:pt x="314700" y="274453"/>
                      <a:pt x="370647" y="268317"/>
                    </a:cubicBezTo>
                    <a:cubicBezTo>
                      <a:pt x="425512" y="262180"/>
                      <a:pt x="480736" y="262541"/>
                      <a:pt x="535239" y="253518"/>
                    </a:cubicBezTo>
                    <a:cubicBezTo>
                      <a:pt x="538849" y="252796"/>
                      <a:pt x="542458" y="252435"/>
                      <a:pt x="546068" y="251713"/>
                    </a:cubicBezTo>
                    <a:cubicBezTo>
                      <a:pt x="552204" y="250630"/>
                      <a:pt x="557618" y="248464"/>
                      <a:pt x="562672" y="245938"/>
                    </a:cubicBezTo>
                    <a:cubicBezTo>
                      <a:pt x="565559" y="244494"/>
                      <a:pt x="568446" y="242689"/>
                      <a:pt x="570973" y="240524"/>
                    </a:cubicBezTo>
                    <a:cubicBezTo>
                      <a:pt x="584329" y="230056"/>
                      <a:pt x="592630" y="214174"/>
                      <a:pt x="592991" y="196488"/>
                    </a:cubicBezTo>
                    <a:cubicBezTo>
                      <a:pt x="594434" y="167973"/>
                      <a:pt x="587577" y="141624"/>
                      <a:pt x="557618" y="132961"/>
                    </a:cubicBezTo>
                    <a:close/>
                  </a:path>
                </a:pathLst>
              </a:custGeom>
              <a:solidFill>
                <a:srgbClr val="CE362B"/>
              </a:solidFill>
              <a:ln w="3607" cap="flat">
                <a:noFill/>
                <a:prstDash val="solid"/>
                <a:miter/>
              </a:ln>
            </p:spPr>
            <p:txBody>
              <a:bodyPr rtlCol="0" anchor="ctr"/>
              <a:lstStyle/>
              <a:p>
                <a:endParaRPr lang="en-US"/>
              </a:p>
            </p:txBody>
          </p:sp>
          <p:sp>
            <p:nvSpPr>
              <p:cNvPr id="144" name="Freeform 289">
                <a:extLst>
                  <a:ext uri="{FF2B5EF4-FFF2-40B4-BE49-F238E27FC236}">
                    <a16:creationId xmlns:a16="http://schemas.microsoft.com/office/drawing/2014/main" id="{4426F66B-734F-A83F-53BF-8E6E4FBE62F0}"/>
                  </a:ext>
                </a:extLst>
              </p:cNvPr>
              <p:cNvSpPr/>
              <p:nvPr/>
            </p:nvSpPr>
            <p:spPr>
              <a:xfrm>
                <a:off x="8636344" y="2362400"/>
                <a:ext cx="142937" cy="32411"/>
              </a:xfrm>
              <a:custGeom>
                <a:avLst/>
                <a:gdLst>
                  <a:gd name="connsiteX0" fmla="*/ 18050 w 142937"/>
                  <a:gd name="connsiteY0" fmla="*/ 8302 h 32411"/>
                  <a:gd name="connsiteX1" fmla="*/ 363 w 142937"/>
                  <a:gd name="connsiteY1" fmla="*/ 14799 h 32411"/>
                  <a:gd name="connsiteX2" fmla="*/ 17689 w 142937"/>
                  <a:gd name="connsiteY2" fmla="*/ 29237 h 32411"/>
                  <a:gd name="connsiteX3" fmla="*/ 142937 w 142937"/>
                  <a:gd name="connsiteY3" fmla="*/ 0 h 32411"/>
                  <a:gd name="connsiteX4" fmla="*/ 18050 w 142937"/>
                  <a:gd name="connsiteY4" fmla="*/ 8302 h 32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37" h="32411">
                    <a:moveTo>
                      <a:pt x="18050" y="8302"/>
                    </a:moveTo>
                    <a:cubicBezTo>
                      <a:pt x="10831" y="6858"/>
                      <a:pt x="2168" y="4331"/>
                      <a:pt x="363" y="14799"/>
                    </a:cubicBezTo>
                    <a:cubicBezTo>
                      <a:pt x="-2164" y="28154"/>
                      <a:pt x="9026" y="27432"/>
                      <a:pt x="17689" y="29237"/>
                    </a:cubicBezTo>
                    <a:cubicBezTo>
                      <a:pt x="63890" y="38621"/>
                      <a:pt x="105399" y="26710"/>
                      <a:pt x="142937" y="0"/>
                    </a:cubicBezTo>
                    <a:cubicBezTo>
                      <a:pt x="100706" y="5414"/>
                      <a:pt x="60280" y="17325"/>
                      <a:pt x="18050" y="8302"/>
                    </a:cubicBezTo>
                    <a:close/>
                  </a:path>
                </a:pathLst>
              </a:custGeom>
              <a:solidFill>
                <a:srgbClr val="000000"/>
              </a:solidFill>
              <a:ln w="3607" cap="flat">
                <a:noFill/>
                <a:prstDash val="solid"/>
                <a:miter/>
              </a:ln>
            </p:spPr>
            <p:txBody>
              <a:bodyPr rtlCol="0" anchor="ctr"/>
              <a:lstStyle/>
              <a:p>
                <a:endParaRPr lang="en-US"/>
              </a:p>
            </p:txBody>
          </p:sp>
          <p:sp>
            <p:nvSpPr>
              <p:cNvPr id="145" name="Freeform 290">
                <a:extLst>
                  <a:ext uri="{FF2B5EF4-FFF2-40B4-BE49-F238E27FC236}">
                    <a16:creationId xmlns:a16="http://schemas.microsoft.com/office/drawing/2014/main" id="{61DA1276-FCC9-E57F-FBC5-625D24B686AD}"/>
                  </a:ext>
                </a:extLst>
              </p:cNvPr>
              <p:cNvSpPr/>
              <p:nvPr/>
            </p:nvSpPr>
            <p:spPr>
              <a:xfrm>
                <a:off x="8340370" y="2050541"/>
                <a:ext cx="154485" cy="105035"/>
              </a:xfrm>
              <a:custGeom>
                <a:avLst/>
                <a:gdLst>
                  <a:gd name="connsiteX0" fmla="*/ 143296 w 154485"/>
                  <a:gd name="connsiteY0" fmla="*/ 0 h 105035"/>
                  <a:gd name="connsiteX1" fmla="*/ 0 w 154485"/>
                  <a:gd name="connsiteY1" fmla="*/ 31764 h 105035"/>
                  <a:gd name="connsiteX2" fmla="*/ 154486 w 154485"/>
                  <a:gd name="connsiteY2" fmla="*/ 105036 h 105035"/>
                  <a:gd name="connsiteX3" fmla="*/ 143296 w 154485"/>
                  <a:gd name="connsiteY3" fmla="*/ 0 h 105035"/>
                </a:gdLst>
                <a:ahLst/>
                <a:cxnLst>
                  <a:cxn ang="0">
                    <a:pos x="connsiteX0" y="connsiteY0"/>
                  </a:cxn>
                  <a:cxn ang="0">
                    <a:pos x="connsiteX1" y="connsiteY1"/>
                  </a:cxn>
                  <a:cxn ang="0">
                    <a:pos x="connsiteX2" y="connsiteY2"/>
                  </a:cxn>
                  <a:cxn ang="0">
                    <a:pos x="connsiteX3" y="connsiteY3"/>
                  </a:cxn>
                </a:cxnLst>
                <a:rect l="l" t="t" r="r" b="b"/>
                <a:pathLst>
                  <a:path w="154485" h="105035">
                    <a:moveTo>
                      <a:pt x="143296" y="0"/>
                    </a:moveTo>
                    <a:cubicBezTo>
                      <a:pt x="116947" y="9385"/>
                      <a:pt x="33568" y="21657"/>
                      <a:pt x="0" y="31764"/>
                    </a:cubicBezTo>
                    <a:cubicBezTo>
                      <a:pt x="44397" y="61722"/>
                      <a:pt x="108645" y="94568"/>
                      <a:pt x="154486" y="105036"/>
                    </a:cubicBezTo>
                    <a:cubicBezTo>
                      <a:pt x="150876" y="76882"/>
                      <a:pt x="143296" y="0"/>
                      <a:pt x="143296" y="0"/>
                    </a:cubicBezTo>
                    <a:close/>
                  </a:path>
                </a:pathLst>
              </a:custGeom>
              <a:solidFill>
                <a:srgbClr val="FFFFFF"/>
              </a:solidFill>
              <a:ln w="3607" cap="flat">
                <a:noFill/>
                <a:prstDash val="solid"/>
                <a:miter/>
              </a:ln>
            </p:spPr>
            <p:txBody>
              <a:bodyPr rtlCol="0" anchor="ctr"/>
              <a:lstStyle/>
              <a:p>
                <a:endParaRPr lang="en-US"/>
              </a:p>
            </p:txBody>
          </p:sp>
          <p:sp>
            <p:nvSpPr>
              <p:cNvPr id="146" name="Freeform 291">
                <a:extLst>
                  <a:ext uri="{FF2B5EF4-FFF2-40B4-BE49-F238E27FC236}">
                    <a16:creationId xmlns:a16="http://schemas.microsoft.com/office/drawing/2014/main" id="{303687F8-12B0-E752-212C-B440020FAC97}"/>
                  </a:ext>
                </a:extLst>
              </p:cNvPr>
              <p:cNvSpPr/>
              <p:nvPr/>
            </p:nvSpPr>
            <p:spPr>
              <a:xfrm>
                <a:off x="8208481" y="3070146"/>
                <a:ext cx="87853" cy="15818"/>
              </a:xfrm>
              <a:custGeom>
                <a:avLst/>
                <a:gdLst>
                  <a:gd name="connsiteX0" fmla="*/ 143 w 87853"/>
                  <a:gd name="connsiteY0" fmla="*/ 8734 h 15818"/>
                  <a:gd name="connsiteX1" fmla="*/ 17829 w 87853"/>
                  <a:gd name="connsiteY1" fmla="*/ 13787 h 15818"/>
                  <a:gd name="connsiteX2" fmla="*/ 87853 w 87853"/>
                  <a:gd name="connsiteY2" fmla="*/ 2959 h 15818"/>
                  <a:gd name="connsiteX3" fmla="*/ 17829 w 87853"/>
                  <a:gd name="connsiteY3" fmla="*/ 71 h 15818"/>
                  <a:gd name="connsiteX4" fmla="*/ 143 w 87853"/>
                  <a:gd name="connsiteY4" fmla="*/ 8734 h 1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53" h="15818">
                    <a:moveTo>
                      <a:pt x="143" y="8734"/>
                    </a:moveTo>
                    <a:cubicBezTo>
                      <a:pt x="-1301" y="21367"/>
                      <a:pt x="8445" y="12704"/>
                      <a:pt x="17829" y="13787"/>
                    </a:cubicBezTo>
                    <a:cubicBezTo>
                      <a:pt x="42374" y="16675"/>
                      <a:pt x="64752" y="18841"/>
                      <a:pt x="87853" y="2959"/>
                    </a:cubicBezTo>
                    <a:cubicBezTo>
                      <a:pt x="64392" y="1876"/>
                      <a:pt x="41291" y="432"/>
                      <a:pt x="17829" y="71"/>
                    </a:cubicBezTo>
                    <a:cubicBezTo>
                      <a:pt x="10972" y="71"/>
                      <a:pt x="1226" y="-1372"/>
                      <a:pt x="143" y="8734"/>
                    </a:cubicBezTo>
                    <a:close/>
                  </a:path>
                </a:pathLst>
              </a:custGeom>
              <a:solidFill>
                <a:srgbClr val="000000"/>
              </a:solidFill>
              <a:ln w="3607" cap="flat">
                <a:noFill/>
                <a:prstDash val="solid"/>
                <a:miter/>
              </a:ln>
            </p:spPr>
            <p:txBody>
              <a:bodyPr rtlCol="0" anchor="ctr"/>
              <a:lstStyle/>
              <a:p>
                <a:endParaRPr lang="en-US"/>
              </a:p>
            </p:txBody>
          </p:sp>
          <p:sp>
            <p:nvSpPr>
              <p:cNvPr id="147" name="Freeform 292">
                <a:extLst>
                  <a:ext uri="{FF2B5EF4-FFF2-40B4-BE49-F238E27FC236}">
                    <a16:creationId xmlns:a16="http://schemas.microsoft.com/office/drawing/2014/main" id="{FCD057A8-920D-F9CE-1EC5-07A89C2CCC4D}"/>
                  </a:ext>
                </a:extLst>
              </p:cNvPr>
              <p:cNvSpPr/>
              <p:nvPr/>
            </p:nvSpPr>
            <p:spPr>
              <a:xfrm>
                <a:off x="7916975" y="1775820"/>
                <a:ext cx="283349" cy="292407"/>
              </a:xfrm>
              <a:custGeom>
                <a:avLst/>
                <a:gdLst>
                  <a:gd name="connsiteX0" fmla="*/ 283347 w 283349"/>
                  <a:gd name="connsiteY0" fmla="*/ 159940 h 292407"/>
                  <a:gd name="connsiteX1" fmla="*/ 155571 w 283349"/>
                  <a:gd name="connsiteY1" fmla="*/ 40 h 292407"/>
                  <a:gd name="connsiteX2" fmla="*/ 3 w 283349"/>
                  <a:gd name="connsiteY2" fmla="*/ 139366 h 292407"/>
                  <a:gd name="connsiteX3" fmla="*/ 168205 w 283349"/>
                  <a:gd name="connsiteY3" fmla="*/ 292408 h 292407"/>
                  <a:gd name="connsiteX4" fmla="*/ 283347 w 283349"/>
                  <a:gd name="connsiteY4" fmla="*/ 159940 h 292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349" h="292407">
                    <a:moveTo>
                      <a:pt x="283347" y="159940"/>
                    </a:moveTo>
                    <a:cubicBezTo>
                      <a:pt x="282986" y="75478"/>
                      <a:pt x="223791" y="1123"/>
                      <a:pt x="155571" y="40"/>
                    </a:cubicBezTo>
                    <a:cubicBezTo>
                      <a:pt x="65695" y="-1764"/>
                      <a:pt x="364" y="57070"/>
                      <a:pt x="3" y="139366"/>
                    </a:cubicBezTo>
                    <a:cubicBezTo>
                      <a:pt x="-358" y="210112"/>
                      <a:pt x="29601" y="292408"/>
                      <a:pt x="168205" y="292408"/>
                    </a:cubicBezTo>
                    <a:cubicBezTo>
                      <a:pt x="241116" y="292047"/>
                      <a:pt x="283708" y="221301"/>
                      <a:pt x="283347" y="159940"/>
                    </a:cubicBezTo>
                    <a:close/>
                  </a:path>
                </a:pathLst>
              </a:custGeom>
              <a:solidFill>
                <a:srgbClr val="FFFFFF"/>
              </a:solidFill>
              <a:ln w="3607" cap="flat">
                <a:noFill/>
                <a:prstDash val="solid"/>
                <a:miter/>
              </a:ln>
            </p:spPr>
            <p:txBody>
              <a:bodyPr rtlCol="0" anchor="ctr"/>
              <a:lstStyle/>
              <a:p>
                <a:endParaRPr lang="en-US"/>
              </a:p>
            </p:txBody>
          </p:sp>
        </p:grpSp>
        <p:grpSp>
          <p:nvGrpSpPr>
            <p:cNvPr id="104" name="Graphic 4">
              <a:extLst>
                <a:ext uri="{FF2B5EF4-FFF2-40B4-BE49-F238E27FC236}">
                  <a16:creationId xmlns:a16="http://schemas.microsoft.com/office/drawing/2014/main" id="{6C40F291-C58B-B04D-9449-B14B5EDE056E}"/>
                </a:ext>
              </a:extLst>
            </p:cNvPr>
            <p:cNvGrpSpPr/>
            <p:nvPr/>
          </p:nvGrpSpPr>
          <p:grpSpPr>
            <a:xfrm>
              <a:off x="8742293" y="1236178"/>
              <a:ext cx="729930" cy="861737"/>
              <a:chOff x="8742293" y="1236178"/>
              <a:chExt cx="729930" cy="861737"/>
            </a:xfrm>
          </p:grpSpPr>
          <p:sp>
            <p:nvSpPr>
              <p:cNvPr id="106" name="Freeform 294">
                <a:extLst>
                  <a:ext uri="{FF2B5EF4-FFF2-40B4-BE49-F238E27FC236}">
                    <a16:creationId xmlns:a16="http://schemas.microsoft.com/office/drawing/2014/main" id="{65C6EFD5-34B5-6E1C-4C7F-3A7E965242C4}"/>
                  </a:ext>
                </a:extLst>
              </p:cNvPr>
              <p:cNvSpPr/>
              <p:nvPr/>
            </p:nvSpPr>
            <p:spPr>
              <a:xfrm>
                <a:off x="8742293" y="1236178"/>
                <a:ext cx="729930" cy="749392"/>
              </a:xfrm>
              <a:custGeom>
                <a:avLst/>
                <a:gdLst>
                  <a:gd name="connsiteX0" fmla="*/ 600427 w 729930"/>
                  <a:gd name="connsiteY0" fmla="*/ 62510 h 749392"/>
                  <a:gd name="connsiteX1" fmla="*/ 418870 w 729930"/>
                  <a:gd name="connsiteY1" fmla="*/ 3676 h 749392"/>
                  <a:gd name="connsiteX2" fmla="*/ 370143 w 729930"/>
                  <a:gd name="connsiteY2" fmla="*/ 66 h 749392"/>
                  <a:gd name="connsiteX3" fmla="*/ 303729 w 729930"/>
                  <a:gd name="connsiteY3" fmla="*/ 4037 h 749392"/>
                  <a:gd name="connsiteX4" fmla="*/ 313113 w 729930"/>
                  <a:gd name="connsiteY4" fmla="*/ 32191 h 749392"/>
                  <a:gd name="connsiteX5" fmla="*/ 318166 w 729930"/>
                  <a:gd name="connsiteY5" fmla="*/ 57457 h 749392"/>
                  <a:gd name="connsiteX6" fmla="*/ 318527 w 729930"/>
                  <a:gd name="connsiteY6" fmla="*/ 59623 h 749392"/>
                  <a:gd name="connsiteX7" fmla="*/ 318527 w 729930"/>
                  <a:gd name="connsiteY7" fmla="*/ 68285 h 749392"/>
                  <a:gd name="connsiteX8" fmla="*/ 314557 w 729930"/>
                  <a:gd name="connsiteY8" fmla="*/ 70812 h 749392"/>
                  <a:gd name="connsiteX9" fmla="*/ 314196 w 729930"/>
                  <a:gd name="connsiteY9" fmla="*/ 70812 h 749392"/>
                  <a:gd name="connsiteX10" fmla="*/ 309143 w 729930"/>
                  <a:gd name="connsiteY10" fmla="*/ 69729 h 749392"/>
                  <a:gd name="connsiteX11" fmla="*/ 306977 w 729930"/>
                  <a:gd name="connsiteY11" fmla="*/ 62149 h 749392"/>
                  <a:gd name="connsiteX12" fmla="*/ 306977 w 729930"/>
                  <a:gd name="connsiteY12" fmla="*/ 59984 h 749392"/>
                  <a:gd name="connsiteX13" fmla="*/ 306977 w 729930"/>
                  <a:gd name="connsiteY13" fmla="*/ 59984 h 749392"/>
                  <a:gd name="connsiteX14" fmla="*/ 303367 w 729930"/>
                  <a:gd name="connsiteY14" fmla="*/ 44102 h 749392"/>
                  <a:gd name="connsiteX15" fmla="*/ 301924 w 729930"/>
                  <a:gd name="connsiteY15" fmla="*/ 37605 h 749392"/>
                  <a:gd name="connsiteX16" fmla="*/ 301924 w 729930"/>
                  <a:gd name="connsiteY16" fmla="*/ 37605 h 749392"/>
                  <a:gd name="connsiteX17" fmla="*/ 301202 w 729930"/>
                  <a:gd name="connsiteY17" fmla="*/ 33995 h 749392"/>
                  <a:gd name="connsiteX18" fmla="*/ 297231 w 729930"/>
                  <a:gd name="connsiteY18" fmla="*/ 10895 h 749392"/>
                  <a:gd name="connsiteX19" fmla="*/ 297231 w 729930"/>
                  <a:gd name="connsiteY19" fmla="*/ 10534 h 749392"/>
                  <a:gd name="connsiteX20" fmla="*/ 298675 w 729930"/>
                  <a:gd name="connsiteY20" fmla="*/ 4759 h 749392"/>
                  <a:gd name="connsiteX21" fmla="*/ 295788 w 729930"/>
                  <a:gd name="connsiteY21" fmla="*/ 5120 h 749392"/>
                  <a:gd name="connsiteX22" fmla="*/ 221794 w 729930"/>
                  <a:gd name="connsiteY22" fmla="*/ 27137 h 749392"/>
                  <a:gd name="connsiteX23" fmla="*/ 155379 w 729930"/>
                  <a:gd name="connsiteY23" fmla="*/ 62871 h 749392"/>
                  <a:gd name="connsiteX24" fmla="*/ 107373 w 729930"/>
                  <a:gd name="connsiteY24" fmla="*/ 98966 h 749392"/>
                  <a:gd name="connsiteX25" fmla="*/ 73805 w 729930"/>
                  <a:gd name="connsiteY25" fmla="*/ 132534 h 749392"/>
                  <a:gd name="connsiteX26" fmla="*/ 54675 w 729930"/>
                  <a:gd name="connsiteY26" fmla="*/ 155274 h 749392"/>
                  <a:gd name="connsiteX27" fmla="*/ 31213 w 729930"/>
                  <a:gd name="connsiteY27" fmla="*/ 195339 h 749392"/>
                  <a:gd name="connsiteX28" fmla="*/ 22190 w 729930"/>
                  <a:gd name="connsiteY28" fmla="*/ 219161 h 749392"/>
                  <a:gd name="connsiteX29" fmla="*/ 19302 w 729930"/>
                  <a:gd name="connsiteY29" fmla="*/ 229990 h 749392"/>
                  <a:gd name="connsiteX30" fmla="*/ 11722 w 729930"/>
                  <a:gd name="connsiteY30" fmla="*/ 252730 h 749392"/>
                  <a:gd name="connsiteX31" fmla="*/ 171 w 729930"/>
                  <a:gd name="connsiteY31" fmla="*/ 317700 h 749392"/>
                  <a:gd name="connsiteX32" fmla="*/ 6669 w 729930"/>
                  <a:gd name="connsiteY32" fmla="*/ 393860 h 749392"/>
                  <a:gd name="connsiteX33" fmla="*/ 32296 w 729930"/>
                  <a:gd name="connsiteY33" fmla="*/ 471103 h 749392"/>
                  <a:gd name="connsiteX34" fmla="*/ 105929 w 729930"/>
                  <a:gd name="connsiteY34" fmla="*/ 598156 h 749392"/>
                  <a:gd name="connsiteX35" fmla="*/ 142746 w 729930"/>
                  <a:gd name="connsiteY35" fmla="*/ 649772 h 749392"/>
                  <a:gd name="connsiteX36" fmla="*/ 175231 w 729930"/>
                  <a:gd name="connsiteY36" fmla="*/ 681896 h 749392"/>
                  <a:gd name="connsiteX37" fmla="*/ 196527 w 729930"/>
                  <a:gd name="connsiteY37" fmla="*/ 698860 h 749392"/>
                  <a:gd name="connsiteX38" fmla="*/ 257888 w 729930"/>
                  <a:gd name="connsiteY38" fmla="*/ 732068 h 749392"/>
                  <a:gd name="connsiteX39" fmla="*/ 315279 w 729930"/>
                  <a:gd name="connsiteY39" fmla="*/ 749393 h 749392"/>
                  <a:gd name="connsiteX40" fmla="*/ 312752 w 729930"/>
                  <a:gd name="connsiteY40" fmla="*/ 741452 h 749392"/>
                  <a:gd name="connsiteX41" fmla="*/ 311669 w 729930"/>
                  <a:gd name="connsiteY41" fmla="*/ 738204 h 749392"/>
                  <a:gd name="connsiteX42" fmla="*/ 300480 w 729930"/>
                  <a:gd name="connsiteY42" fmla="*/ 721600 h 749392"/>
                  <a:gd name="connsiteX43" fmla="*/ 299036 w 729930"/>
                  <a:gd name="connsiteY43" fmla="*/ 719796 h 749392"/>
                  <a:gd name="connsiteX44" fmla="*/ 287486 w 729930"/>
                  <a:gd name="connsiteY44" fmla="*/ 704997 h 749392"/>
                  <a:gd name="connsiteX45" fmla="*/ 222515 w 729930"/>
                  <a:gd name="connsiteY45" fmla="*/ 617647 h 749392"/>
                  <a:gd name="connsiteX46" fmla="*/ 209521 w 729930"/>
                  <a:gd name="connsiteY46" fmla="*/ 599600 h 749392"/>
                  <a:gd name="connsiteX47" fmla="*/ 200859 w 729930"/>
                  <a:gd name="connsiteY47" fmla="*/ 588050 h 749392"/>
                  <a:gd name="connsiteX48" fmla="*/ 176675 w 729930"/>
                  <a:gd name="connsiteY48" fmla="*/ 549067 h 749392"/>
                  <a:gd name="connsiteX49" fmla="*/ 168734 w 729930"/>
                  <a:gd name="connsiteY49" fmla="*/ 535351 h 749392"/>
                  <a:gd name="connsiteX50" fmla="*/ 134083 w 729930"/>
                  <a:gd name="connsiteY50" fmla="*/ 471464 h 749392"/>
                  <a:gd name="connsiteX51" fmla="*/ 109177 w 729930"/>
                  <a:gd name="connsiteY51" fmla="*/ 311564 h 749392"/>
                  <a:gd name="connsiteX52" fmla="*/ 191474 w 729930"/>
                  <a:gd name="connsiteY52" fmla="*/ 155996 h 749392"/>
                  <a:gd name="connsiteX53" fmla="*/ 323941 w 729930"/>
                  <a:gd name="connsiteY53" fmla="*/ 100410 h 749392"/>
                  <a:gd name="connsiteX54" fmla="*/ 422841 w 729930"/>
                  <a:gd name="connsiteY54" fmla="*/ 100771 h 749392"/>
                  <a:gd name="connsiteX55" fmla="*/ 566859 w 729930"/>
                  <a:gd name="connsiteY55" fmla="*/ 192451 h 749392"/>
                  <a:gd name="connsiteX56" fmla="*/ 568303 w 729930"/>
                  <a:gd name="connsiteY56" fmla="*/ 194617 h 749392"/>
                  <a:gd name="connsiteX57" fmla="*/ 607285 w 729930"/>
                  <a:gd name="connsiteY57" fmla="*/ 281244 h 749392"/>
                  <a:gd name="connsiteX58" fmla="*/ 616670 w 729930"/>
                  <a:gd name="connsiteY58" fmla="*/ 359209 h 749392"/>
                  <a:gd name="connsiteX59" fmla="*/ 614504 w 729930"/>
                  <a:gd name="connsiteY59" fmla="*/ 407937 h 749392"/>
                  <a:gd name="connsiteX60" fmla="*/ 606203 w 729930"/>
                  <a:gd name="connsiteY60" fmla="*/ 458830 h 749392"/>
                  <a:gd name="connsiteX61" fmla="*/ 601149 w 729930"/>
                  <a:gd name="connsiteY61" fmla="*/ 480848 h 749392"/>
                  <a:gd name="connsiteX62" fmla="*/ 592847 w 729930"/>
                  <a:gd name="connsiteY62" fmla="*/ 515860 h 749392"/>
                  <a:gd name="connsiteX63" fmla="*/ 587433 w 729930"/>
                  <a:gd name="connsiteY63" fmla="*/ 532825 h 749392"/>
                  <a:gd name="connsiteX64" fmla="*/ 580936 w 729930"/>
                  <a:gd name="connsiteY64" fmla="*/ 554843 h 749392"/>
                  <a:gd name="connsiteX65" fmla="*/ 565776 w 729930"/>
                  <a:gd name="connsiteY65" fmla="*/ 611511 h 749392"/>
                  <a:gd name="connsiteX66" fmla="*/ 550978 w 729930"/>
                  <a:gd name="connsiteY66" fmla="*/ 658073 h 749392"/>
                  <a:gd name="connsiteX67" fmla="*/ 540510 w 729930"/>
                  <a:gd name="connsiteY67" fmla="*/ 715464 h 749392"/>
                  <a:gd name="connsiteX68" fmla="*/ 540149 w 729930"/>
                  <a:gd name="connsiteY68" fmla="*/ 733872 h 749392"/>
                  <a:gd name="connsiteX69" fmla="*/ 573717 w 729930"/>
                  <a:gd name="connsiteY69" fmla="*/ 713659 h 749392"/>
                  <a:gd name="connsiteX70" fmla="*/ 595013 w 729930"/>
                  <a:gd name="connsiteY70" fmla="*/ 696695 h 749392"/>
                  <a:gd name="connsiteX71" fmla="*/ 640853 w 729930"/>
                  <a:gd name="connsiteY71" fmla="*/ 643635 h 749392"/>
                  <a:gd name="connsiteX72" fmla="*/ 674060 w 729930"/>
                  <a:gd name="connsiteY72" fmla="*/ 581553 h 749392"/>
                  <a:gd name="connsiteX73" fmla="*/ 692469 w 729930"/>
                  <a:gd name="connsiteY73" fmla="*/ 527050 h 749392"/>
                  <a:gd name="connsiteX74" fmla="*/ 600427 w 729930"/>
                  <a:gd name="connsiteY74" fmla="*/ 62510 h 749392"/>
                  <a:gd name="connsiteX75" fmla="*/ 17136 w 729930"/>
                  <a:gd name="connsiteY75" fmla="*/ 400357 h 749392"/>
                  <a:gd name="connsiteX76" fmla="*/ 16775 w 729930"/>
                  <a:gd name="connsiteY76" fmla="*/ 397469 h 749392"/>
                  <a:gd name="connsiteX77" fmla="*/ 19663 w 729930"/>
                  <a:gd name="connsiteY77" fmla="*/ 396747 h 749392"/>
                  <a:gd name="connsiteX78" fmla="*/ 22911 w 729930"/>
                  <a:gd name="connsiteY78" fmla="*/ 396026 h 749392"/>
                  <a:gd name="connsiteX79" fmla="*/ 82468 w 729930"/>
                  <a:gd name="connsiteY79" fmla="*/ 388085 h 749392"/>
                  <a:gd name="connsiteX80" fmla="*/ 92574 w 729930"/>
                  <a:gd name="connsiteY80" fmla="*/ 392055 h 749392"/>
                  <a:gd name="connsiteX81" fmla="*/ 87882 w 729930"/>
                  <a:gd name="connsiteY81" fmla="*/ 398913 h 749392"/>
                  <a:gd name="connsiteX82" fmla="*/ 87160 w 729930"/>
                  <a:gd name="connsiteY82" fmla="*/ 399274 h 749392"/>
                  <a:gd name="connsiteX83" fmla="*/ 72001 w 729930"/>
                  <a:gd name="connsiteY83" fmla="*/ 402162 h 749392"/>
                  <a:gd name="connsiteX84" fmla="*/ 23633 w 729930"/>
                  <a:gd name="connsiteY84" fmla="*/ 404327 h 749392"/>
                  <a:gd name="connsiteX85" fmla="*/ 17136 w 729930"/>
                  <a:gd name="connsiteY85" fmla="*/ 400357 h 749392"/>
                  <a:gd name="connsiteX86" fmla="*/ 155379 w 729930"/>
                  <a:gd name="connsiteY86" fmla="*/ 603931 h 749392"/>
                  <a:gd name="connsiteX87" fmla="*/ 160071 w 729930"/>
                  <a:gd name="connsiteY87" fmla="*/ 597795 h 749392"/>
                  <a:gd name="connsiteX88" fmla="*/ 160433 w 729930"/>
                  <a:gd name="connsiteY88" fmla="*/ 597434 h 749392"/>
                  <a:gd name="connsiteX89" fmla="*/ 175231 w 729930"/>
                  <a:gd name="connsiteY89" fmla="*/ 586606 h 749392"/>
                  <a:gd name="connsiteX90" fmla="*/ 175592 w 729930"/>
                  <a:gd name="connsiteY90" fmla="*/ 586245 h 749392"/>
                  <a:gd name="connsiteX91" fmla="*/ 178840 w 729930"/>
                  <a:gd name="connsiteY91" fmla="*/ 584079 h 749392"/>
                  <a:gd name="connsiteX92" fmla="*/ 179202 w 729930"/>
                  <a:gd name="connsiteY92" fmla="*/ 583718 h 749392"/>
                  <a:gd name="connsiteX93" fmla="*/ 184255 w 729930"/>
                  <a:gd name="connsiteY93" fmla="*/ 582996 h 749392"/>
                  <a:gd name="connsiteX94" fmla="*/ 186781 w 729930"/>
                  <a:gd name="connsiteY94" fmla="*/ 586606 h 749392"/>
                  <a:gd name="connsiteX95" fmla="*/ 168734 w 729930"/>
                  <a:gd name="connsiteY95" fmla="*/ 604292 h 749392"/>
                  <a:gd name="connsiteX96" fmla="*/ 164764 w 729930"/>
                  <a:gd name="connsiteY96" fmla="*/ 606458 h 749392"/>
                  <a:gd name="connsiteX97" fmla="*/ 160793 w 729930"/>
                  <a:gd name="connsiteY97" fmla="*/ 607902 h 749392"/>
                  <a:gd name="connsiteX98" fmla="*/ 156823 w 729930"/>
                  <a:gd name="connsiteY98" fmla="*/ 607180 h 749392"/>
                  <a:gd name="connsiteX99" fmla="*/ 154657 w 729930"/>
                  <a:gd name="connsiteY99" fmla="*/ 605736 h 749392"/>
                  <a:gd name="connsiteX100" fmla="*/ 155379 w 729930"/>
                  <a:gd name="connsiteY100" fmla="*/ 603931 h 749392"/>
                  <a:gd name="connsiteX101" fmla="*/ 124698 w 729930"/>
                  <a:gd name="connsiteY101" fmla="*/ 486623 h 749392"/>
                  <a:gd name="connsiteX102" fmla="*/ 125420 w 729930"/>
                  <a:gd name="connsiteY102" fmla="*/ 491316 h 749392"/>
                  <a:gd name="connsiteX103" fmla="*/ 121450 w 729930"/>
                  <a:gd name="connsiteY103" fmla="*/ 495647 h 749392"/>
                  <a:gd name="connsiteX104" fmla="*/ 118924 w 729930"/>
                  <a:gd name="connsiteY104" fmla="*/ 496730 h 749392"/>
                  <a:gd name="connsiteX105" fmla="*/ 105568 w 729930"/>
                  <a:gd name="connsiteY105" fmla="*/ 501783 h 749392"/>
                  <a:gd name="connsiteX106" fmla="*/ 103763 w 729930"/>
                  <a:gd name="connsiteY106" fmla="*/ 502144 h 749392"/>
                  <a:gd name="connsiteX107" fmla="*/ 101237 w 729930"/>
                  <a:gd name="connsiteY107" fmla="*/ 502144 h 749392"/>
                  <a:gd name="connsiteX108" fmla="*/ 97989 w 729930"/>
                  <a:gd name="connsiteY108" fmla="*/ 494925 h 749392"/>
                  <a:gd name="connsiteX109" fmla="*/ 104486 w 729930"/>
                  <a:gd name="connsiteY109" fmla="*/ 490955 h 749392"/>
                  <a:gd name="connsiteX110" fmla="*/ 114953 w 729930"/>
                  <a:gd name="connsiteY110" fmla="*/ 484819 h 749392"/>
                  <a:gd name="connsiteX111" fmla="*/ 124698 w 729930"/>
                  <a:gd name="connsiteY111" fmla="*/ 486623 h 749392"/>
                  <a:gd name="connsiteX112" fmla="*/ 103041 w 729930"/>
                  <a:gd name="connsiteY112" fmla="*/ 266806 h 749392"/>
                  <a:gd name="connsiteX113" fmla="*/ 97267 w 729930"/>
                  <a:gd name="connsiteY113" fmla="*/ 272221 h 749392"/>
                  <a:gd name="connsiteX114" fmla="*/ 95462 w 729930"/>
                  <a:gd name="connsiteY114" fmla="*/ 272221 h 749392"/>
                  <a:gd name="connsiteX115" fmla="*/ 69834 w 729930"/>
                  <a:gd name="connsiteY115" fmla="*/ 257783 h 749392"/>
                  <a:gd name="connsiteX116" fmla="*/ 65864 w 729930"/>
                  <a:gd name="connsiteY116" fmla="*/ 248037 h 749392"/>
                  <a:gd name="connsiteX117" fmla="*/ 74887 w 729930"/>
                  <a:gd name="connsiteY117" fmla="*/ 253812 h 749392"/>
                  <a:gd name="connsiteX118" fmla="*/ 86077 w 729930"/>
                  <a:gd name="connsiteY118" fmla="*/ 256700 h 749392"/>
                  <a:gd name="connsiteX119" fmla="*/ 97627 w 729930"/>
                  <a:gd name="connsiteY119" fmla="*/ 259227 h 749392"/>
                  <a:gd name="connsiteX120" fmla="*/ 101958 w 729930"/>
                  <a:gd name="connsiteY120" fmla="*/ 261392 h 749392"/>
                  <a:gd name="connsiteX121" fmla="*/ 103041 w 729930"/>
                  <a:gd name="connsiteY121" fmla="*/ 266806 h 749392"/>
                  <a:gd name="connsiteX122" fmla="*/ 144550 w 729930"/>
                  <a:gd name="connsiteY122" fmla="*/ 173321 h 749392"/>
                  <a:gd name="connsiteX123" fmla="*/ 140219 w 729930"/>
                  <a:gd name="connsiteY123" fmla="*/ 176209 h 749392"/>
                  <a:gd name="connsiteX124" fmla="*/ 136248 w 729930"/>
                  <a:gd name="connsiteY124" fmla="*/ 175487 h 749392"/>
                  <a:gd name="connsiteX125" fmla="*/ 136248 w 729930"/>
                  <a:gd name="connsiteY125" fmla="*/ 175487 h 749392"/>
                  <a:gd name="connsiteX126" fmla="*/ 130834 w 729930"/>
                  <a:gd name="connsiteY126" fmla="*/ 171877 h 749392"/>
                  <a:gd name="connsiteX127" fmla="*/ 100154 w 729930"/>
                  <a:gd name="connsiteY127" fmla="*/ 145528 h 749392"/>
                  <a:gd name="connsiteX128" fmla="*/ 95462 w 729930"/>
                  <a:gd name="connsiteY128" fmla="*/ 142280 h 749392"/>
                  <a:gd name="connsiteX129" fmla="*/ 99072 w 729930"/>
                  <a:gd name="connsiteY129" fmla="*/ 136504 h 749392"/>
                  <a:gd name="connsiteX130" fmla="*/ 104486 w 729930"/>
                  <a:gd name="connsiteY130" fmla="*/ 139392 h 749392"/>
                  <a:gd name="connsiteX131" fmla="*/ 130834 w 729930"/>
                  <a:gd name="connsiteY131" fmla="*/ 156717 h 749392"/>
                  <a:gd name="connsiteX132" fmla="*/ 142385 w 729930"/>
                  <a:gd name="connsiteY132" fmla="*/ 165019 h 749392"/>
                  <a:gd name="connsiteX133" fmla="*/ 144550 w 729930"/>
                  <a:gd name="connsiteY133" fmla="*/ 173321 h 749392"/>
                  <a:gd name="connsiteX134" fmla="*/ 224681 w 729930"/>
                  <a:gd name="connsiteY134" fmla="*/ 126759 h 749392"/>
                  <a:gd name="connsiteX135" fmla="*/ 221432 w 729930"/>
                  <a:gd name="connsiteY135" fmla="*/ 128564 h 749392"/>
                  <a:gd name="connsiteX136" fmla="*/ 218184 w 729930"/>
                  <a:gd name="connsiteY136" fmla="*/ 128203 h 749392"/>
                  <a:gd name="connsiteX137" fmla="*/ 204107 w 729930"/>
                  <a:gd name="connsiteY137" fmla="*/ 102214 h 749392"/>
                  <a:gd name="connsiteX138" fmla="*/ 200137 w 729930"/>
                  <a:gd name="connsiteY138" fmla="*/ 91386 h 749392"/>
                  <a:gd name="connsiteX139" fmla="*/ 209521 w 729930"/>
                  <a:gd name="connsiteY139" fmla="*/ 98244 h 749392"/>
                  <a:gd name="connsiteX140" fmla="*/ 221071 w 729930"/>
                  <a:gd name="connsiteY140" fmla="*/ 112682 h 749392"/>
                  <a:gd name="connsiteX141" fmla="*/ 225403 w 729930"/>
                  <a:gd name="connsiteY141" fmla="*/ 119540 h 749392"/>
                  <a:gd name="connsiteX142" fmla="*/ 224681 w 729930"/>
                  <a:gd name="connsiteY142" fmla="*/ 126759 h 749392"/>
                  <a:gd name="connsiteX143" fmla="*/ 709433 w 729930"/>
                  <a:gd name="connsiteY143" fmla="*/ 312286 h 749392"/>
                  <a:gd name="connsiteX144" fmla="*/ 693912 w 729930"/>
                  <a:gd name="connsiteY144" fmla="*/ 316617 h 749392"/>
                  <a:gd name="connsiteX145" fmla="*/ 646989 w 729930"/>
                  <a:gd name="connsiteY145" fmla="*/ 327085 h 749392"/>
                  <a:gd name="connsiteX146" fmla="*/ 645907 w 729930"/>
                  <a:gd name="connsiteY146" fmla="*/ 327446 h 749392"/>
                  <a:gd name="connsiteX147" fmla="*/ 644463 w 729930"/>
                  <a:gd name="connsiteY147" fmla="*/ 327807 h 749392"/>
                  <a:gd name="connsiteX148" fmla="*/ 643380 w 729930"/>
                  <a:gd name="connsiteY148" fmla="*/ 327807 h 749392"/>
                  <a:gd name="connsiteX149" fmla="*/ 635800 w 729930"/>
                  <a:gd name="connsiteY149" fmla="*/ 322392 h 749392"/>
                  <a:gd name="connsiteX150" fmla="*/ 641214 w 729930"/>
                  <a:gd name="connsiteY150" fmla="*/ 314452 h 749392"/>
                  <a:gd name="connsiteX151" fmla="*/ 644463 w 729930"/>
                  <a:gd name="connsiteY151" fmla="*/ 314091 h 749392"/>
                  <a:gd name="connsiteX152" fmla="*/ 645184 w 729930"/>
                  <a:gd name="connsiteY152" fmla="*/ 314091 h 749392"/>
                  <a:gd name="connsiteX153" fmla="*/ 689221 w 729930"/>
                  <a:gd name="connsiteY153" fmla="*/ 306872 h 749392"/>
                  <a:gd name="connsiteX154" fmla="*/ 700771 w 729930"/>
                  <a:gd name="connsiteY154" fmla="*/ 308315 h 749392"/>
                  <a:gd name="connsiteX155" fmla="*/ 709433 w 729930"/>
                  <a:gd name="connsiteY155" fmla="*/ 312286 h 749392"/>
                  <a:gd name="connsiteX156" fmla="*/ 411651 w 729930"/>
                  <a:gd name="connsiteY156" fmla="*/ 53847 h 749392"/>
                  <a:gd name="connsiteX157" fmla="*/ 408764 w 729930"/>
                  <a:gd name="connsiteY157" fmla="*/ 79836 h 749392"/>
                  <a:gd name="connsiteX158" fmla="*/ 405877 w 729930"/>
                  <a:gd name="connsiteY158" fmla="*/ 86333 h 749392"/>
                  <a:gd name="connsiteX159" fmla="*/ 402628 w 729930"/>
                  <a:gd name="connsiteY159" fmla="*/ 79836 h 749392"/>
                  <a:gd name="connsiteX160" fmla="*/ 402628 w 729930"/>
                  <a:gd name="connsiteY160" fmla="*/ 57457 h 749392"/>
                  <a:gd name="connsiteX161" fmla="*/ 404794 w 729930"/>
                  <a:gd name="connsiteY161" fmla="*/ 48433 h 749392"/>
                  <a:gd name="connsiteX162" fmla="*/ 411651 w 729930"/>
                  <a:gd name="connsiteY162" fmla="*/ 48794 h 749392"/>
                  <a:gd name="connsiteX163" fmla="*/ 411651 w 729930"/>
                  <a:gd name="connsiteY163" fmla="*/ 53847 h 749392"/>
                  <a:gd name="connsiteX164" fmla="*/ 516326 w 729930"/>
                  <a:gd name="connsiteY164" fmla="*/ 107629 h 749392"/>
                  <a:gd name="connsiteX165" fmla="*/ 511273 w 729930"/>
                  <a:gd name="connsiteY165" fmla="*/ 111960 h 749392"/>
                  <a:gd name="connsiteX166" fmla="*/ 508024 w 729930"/>
                  <a:gd name="connsiteY166" fmla="*/ 111238 h 749392"/>
                  <a:gd name="connsiteX167" fmla="*/ 505859 w 729930"/>
                  <a:gd name="connsiteY167" fmla="*/ 101854 h 749392"/>
                  <a:gd name="connsiteX168" fmla="*/ 509107 w 729930"/>
                  <a:gd name="connsiteY168" fmla="*/ 96800 h 749392"/>
                  <a:gd name="connsiteX169" fmla="*/ 533652 w 729930"/>
                  <a:gd name="connsiteY169" fmla="*/ 62149 h 749392"/>
                  <a:gd name="connsiteX170" fmla="*/ 539066 w 729930"/>
                  <a:gd name="connsiteY170" fmla="*/ 54569 h 749392"/>
                  <a:gd name="connsiteX171" fmla="*/ 546646 w 729930"/>
                  <a:gd name="connsiteY171" fmla="*/ 49877 h 749392"/>
                  <a:gd name="connsiteX172" fmla="*/ 553865 w 729930"/>
                  <a:gd name="connsiteY172" fmla="*/ 49155 h 749392"/>
                  <a:gd name="connsiteX173" fmla="*/ 542314 w 729930"/>
                  <a:gd name="connsiteY173" fmla="*/ 67203 h 749392"/>
                  <a:gd name="connsiteX174" fmla="*/ 516326 w 729930"/>
                  <a:gd name="connsiteY174" fmla="*/ 107629 h 749392"/>
                  <a:gd name="connsiteX175" fmla="*/ 593930 w 729930"/>
                  <a:gd name="connsiteY175" fmla="*/ 193534 h 749392"/>
                  <a:gd name="connsiteX176" fmla="*/ 590682 w 729930"/>
                  <a:gd name="connsiteY176" fmla="*/ 193173 h 749392"/>
                  <a:gd name="connsiteX177" fmla="*/ 586351 w 729930"/>
                  <a:gd name="connsiteY177" fmla="*/ 188481 h 749392"/>
                  <a:gd name="connsiteX178" fmla="*/ 590320 w 729930"/>
                  <a:gd name="connsiteY178" fmla="*/ 181262 h 749392"/>
                  <a:gd name="connsiteX179" fmla="*/ 610173 w 729930"/>
                  <a:gd name="connsiteY179" fmla="*/ 172599 h 749392"/>
                  <a:gd name="connsiteX180" fmla="*/ 630386 w 729930"/>
                  <a:gd name="connsiteY180" fmla="*/ 163936 h 749392"/>
                  <a:gd name="connsiteX181" fmla="*/ 621362 w 729930"/>
                  <a:gd name="connsiteY181" fmla="*/ 174765 h 749392"/>
                  <a:gd name="connsiteX182" fmla="*/ 598261 w 729930"/>
                  <a:gd name="connsiteY182" fmla="*/ 191729 h 749392"/>
                  <a:gd name="connsiteX183" fmla="*/ 596456 w 729930"/>
                  <a:gd name="connsiteY183" fmla="*/ 192812 h 749392"/>
                  <a:gd name="connsiteX184" fmla="*/ 593930 w 729930"/>
                  <a:gd name="connsiteY184" fmla="*/ 193534 h 749392"/>
                  <a:gd name="connsiteX185" fmla="*/ 623527 w 729930"/>
                  <a:gd name="connsiteY185" fmla="*/ 424901 h 749392"/>
                  <a:gd name="connsiteX186" fmla="*/ 623527 w 729930"/>
                  <a:gd name="connsiteY186" fmla="*/ 424901 h 749392"/>
                  <a:gd name="connsiteX187" fmla="*/ 626055 w 729930"/>
                  <a:gd name="connsiteY187" fmla="*/ 421292 h 749392"/>
                  <a:gd name="connsiteX188" fmla="*/ 632191 w 729930"/>
                  <a:gd name="connsiteY188" fmla="*/ 420570 h 749392"/>
                  <a:gd name="connsiteX189" fmla="*/ 643741 w 729930"/>
                  <a:gd name="connsiteY189" fmla="*/ 423458 h 749392"/>
                  <a:gd name="connsiteX190" fmla="*/ 658540 w 729930"/>
                  <a:gd name="connsiteY190" fmla="*/ 427067 h 749392"/>
                  <a:gd name="connsiteX191" fmla="*/ 650960 w 729930"/>
                  <a:gd name="connsiteY191" fmla="*/ 431398 h 749392"/>
                  <a:gd name="connsiteX192" fmla="*/ 642297 w 729930"/>
                  <a:gd name="connsiteY192" fmla="*/ 434647 h 749392"/>
                  <a:gd name="connsiteX193" fmla="*/ 633274 w 729930"/>
                  <a:gd name="connsiteY193" fmla="*/ 434286 h 749392"/>
                  <a:gd name="connsiteX194" fmla="*/ 630025 w 729930"/>
                  <a:gd name="connsiteY194" fmla="*/ 433925 h 749392"/>
                  <a:gd name="connsiteX195" fmla="*/ 624610 w 729930"/>
                  <a:gd name="connsiteY195" fmla="*/ 431037 h 749392"/>
                  <a:gd name="connsiteX196" fmla="*/ 623527 w 729930"/>
                  <a:gd name="connsiteY196" fmla="*/ 424901 h 749392"/>
                  <a:gd name="connsiteX197" fmla="*/ 600788 w 729930"/>
                  <a:gd name="connsiteY197" fmla="*/ 534629 h 749392"/>
                  <a:gd name="connsiteX198" fmla="*/ 603675 w 729930"/>
                  <a:gd name="connsiteY198" fmla="*/ 531742 h 749392"/>
                  <a:gd name="connsiteX199" fmla="*/ 608729 w 729930"/>
                  <a:gd name="connsiteY199" fmla="*/ 532464 h 749392"/>
                  <a:gd name="connsiteX200" fmla="*/ 609451 w 729930"/>
                  <a:gd name="connsiteY200" fmla="*/ 532825 h 749392"/>
                  <a:gd name="connsiteX201" fmla="*/ 623889 w 729930"/>
                  <a:gd name="connsiteY201" fmla="*/ 542570 h 749392"/>
                  <a:gd name="connsiteX202" fmla="*/ 632551 w 729930"/>
                  <a:gd name="connsiteY202" fmla="*/ 549067 h 749392"/>
                  <a:gd name="connsiteX203" fmla="*/ 642658 w 729930"/>
                  <a:gd name="connsiteY203" fmla="*/ 555203 h 749392"/>
                  <a:gd name="connsiteX204" fmla="*/ 630746 w 729930"/>
                  <a:gd name="connsiteY204" fmla="*/ 555203 h 749392"/>
                  <a:gd name="connsiteX205" fmla="*/ 611617 w 729930"/>
                  <a:gd name="connsiteY205" fmla="*/ 546180 h 749392"/>
                  <a:gd name="connsiteX206" fmla="*/ 604758 w 729930"/>
                  <a:gd name="connsiteY206" fmla="*/ 542209 h 749392"/>
                  <a:gd name="connsiteX207" fmla="*/ 600788 w 729930"/>
                  <a:gd name="connsiteY207" fmla="*/ 534629 h 74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729930" h="749392">
                    <a:moveTo>
                      <a:pt x="600427" y="62510"/>
                    </a:moveTo>
                    <a:cubicBezTo>
                      <a:pt x="530764" y="4037"/>
                      <a:pt x="433308" y="2593"/>
                      <a:pt x="418870" y="3676"/>
                    </a:cubicBezTo>
                    <a:cubicBezTo>
                      <a:pt x="402989" y="5120"/>
                      <a:pt x="386025" y="66"/>
                      <a:pt x="370143" y="66"/>
                    </a:cubicBezTo>
                    <a:cubicBezTo>
                      <a:pt x="347764" y="-295"/>
                      <a:pt x="325746" y="788"/>
                      <a:pt x="303729" y="4037"/>
                    </a:cubicBezTo>
                    <a:cubicBezTo>
                      <a:pt x="305172" y="4759"/>
                      <a:pt x="307338" y="6202"/>
                      <a:pt x="313113" y="32191"/>
                    </a:cubicBezTo>
                    <a:cubicBezTo>
                      <a:pt x="315279" y="41575"/>
                      <a:pt x="317083" y="51321"/>
                      <a:pt x="318166" y="57457"/>
                    </a:cubicBezTo>
                    <a:cubicBezTo>
                      <a:pt x="318166" y="58179"/>
                      <a:pt x="318527" y="58901"/>
                      <a:pt x="318527" y="59623"/>
                    </a:cubicBezTo>
                    <a:cubicBezTo>
                      <a:pt x="319249" y="62510"/>
                      <a:pt x="320332" y="65759"/>
                      <a:pt x="318527" y="68285"/>
                    </a:cubicBezTo>
                    <a:cubicBezTo>
                      <a:pt x="317805" y="69368"/>
                      <a:pt x="316722" y="70451"/>
                      <a:pt x="314557" y="70812"/>
                    </a:cubicBezTo>
                    <a:cubicBezTo>
                      <a:pt x="314196" y="70812"/>
                      <a:pt x="314196" y="70812"/>
                      <a:pt x="314196" y="70812"/>
                    </a:cubicBezTo>
                    <a:cubicBezTo>
                      <a:pt x="311669" y="71173"/>
                      <a:pt x="310226" y="70451"/>
                      <a:pt x="309143" y="69729"/>
                    </a:cubicBezTo>
                    <a:cubicBezTo>
                      <a:pt x="306977" y="67924"/>
                      <a:pt x="306977" y="64676"/>
                      <a:pt x="306977" y="62149"/>
                    </a:cubicBezTo>
                    <a:cubicBezTo>
                      <a:pt x="306977" y="61427"/>
                      <a:pt x="306977" y="60345"/>
                      <a:pt x="306977" y="59984"/>
                    </a:cubicBezTo>
                    <a:lnTo>
                      <a:pt x="306977" y="59984"/>
                    </a:lnTo>
                    <a:cubicBezTo>
                      <a:pt x="305533" y="54569"/>
                      <a:pt x="304450" y="49155"/>
                      <a:pt x="303367" y="44102"/>
                    </a:cubicBezTo>
                    <a:cubicBezTo>
                      <a:pt x="303007" y="41936"/>
                      <a:pt x="302646" y="39771"/>
                      <a:pt x="301924" y="37605"/>
                    </a:cubicBezTo>
                    <a:lnTo>
                      <a:pt x="301924" y="37605"/>
                    </a:lnTo>
                    <a:cubicBezTo>
                      <a:pt x="301563" y="36522"/>
                      <a:pt x="301563" y="35439"/>
                      <a:pt x="301202" y="33995"/>
                    </a:cubicBezTo>
                    <a:cubicBezTo>
                      <a:pt x="300119" y="27859"/>
                      <a:pt x="298314" y="17031"/>
                      <a:pt x="297231" y="10895"/>
                    </a:cubicBezTo>
                    <a:lnTo>
                      <a:pt x="297231" y="10534"/>
                    </a:lnTo>
                    <a:cubicBezTo>
                      <a:pt x="296870" y="8007"/>
                      <a:pt x="297231" y="5842"/>
                      <a:pt x="298675" y="4759"/>
                    </a:cubicBezTo>
                    <a:cubicBezTo>
                      <a:pt x="297593" y="4759"/>
                      <a:pt x="296870" y="5120"/>
                      <a:pt x="295788" y="5120"/>
                    </a:cubicBezTo>
                    <a:cubicBezTo>
                      <a:pt x="270522" y="9812"/>
                      <a:pt x="245616" y="17392"/>
                      <a:pt x="221794" y="27137"/>
                    </a:cubicBezTo>
                    <a:cubicBezTo>
                      <a:pt x="198332" y="36522"/>
                      <a:pt x="176675" y="49516"/>
                      <a:pt x="155379" y="62871"/>
                    </a:cubicBezTo>
                    <a:cubicBezTo>
                      <a:pt x="138415" y="73339"/>
                      <a:pt x="122533" y="85611"/>
                      <a:pt x="107373" y="98966"/>
                    </a:cubicBezTo>
                    <a:cubicBezTo>
                      <a:pt x="95462" y="109433"/>
                      <a:pt x="84634" y="120984"/>
                      <a:pt x="73805" y="132534"/>
                    </a:cubicBezTo>
                    <a:cubicBezTo>
                      <a:pt x="66947" y="139753"/>
                      <a:pt x="60450" y="147333"/>
                      <a:pt x="54675" y="155274"/>
                    </a:cubicBezTo>
                    <a:cubicBezTo>
                      <a:pt x="45651" y="167907"/>
                      <a:pt x="38071" y="181623"/>
                      <a:pt x="31213" y="195339"/>
                    </a:cubicBezTo>
                    <a:cubicBezTo>
                      <a:pt x="27604" y="202919"/>
                      <a:pt x="24355" y="211221"/>
                      <a:pt x="22190" y="219161"/>
                    </a:cubicBezTo>
                    <a:cubicBezTo>
                      <a:pt x="21107" y="222771"/>
                      <a:pt x="20385" y="226380"/>
                      <a:pt x="19302" y="229990"/>
                    </a:cubicBezTo>
                    <a:cubicBezTo>
                      <a:pt x="16414" y="237570"/>
                      <a:pt x="13888" y="245150"/>
                      <a:pt x="11722" y="252730"/>
                    </a:cubicBezTo>
                    <a:cubicBezTo>
                      <a:pt x="5947" y="274025"/>
                      <a:pt x="893" y="295682"/>
                      <a:pt x="171" y="317700"/>
                    </a:cubicBezTo>
                    <a:cubicBezTo>
                      <a:pt x="-550" y="343327"/>
                      <a:pt x="893" y="368955"/>
                      <a:pt x="6669" y="393860"/>
                    </a:cubicBezTo>
                    <a:cubicBezTo>
                      <a:pt x="12805" y="420209"/>
                      <a:pt x="21107" y="446558"/>
                      <a:pt x="32296" y="471103"/>
                    </a:cubicBezTo>
                    <a:cubicBezTo>
                      <a:pt x="52148" y="515860"/>
                      <a:pt x="79580" y="557369"/>
                      <a:pt x="105929" y="598156"/>
                    </a:cubicBezTo>
                    <a:cubicBezTo>
                      <a:pt x="117479" y="615842"/>
                      <a:pt x="129030" y="633890"/>
                      <a:pt x="142746" y="649772"/>
                    </a:cubicBezTo>
                    <a:cubicBezTo>
                      <a:pt x="152491" y="661322"/>
                      <a:pt x="163681" y="671789"/>
                      <a:pt x="175231" y="681896"/>
                    </a:cubicBezTo>
                    <a:cubicBezTo>
                      <a:pt x="182089" y="688032"/>
                      <a:pt x="189308" y="693807"/>
                      <a:pt x="196527" y="698860"/>
                    </a:cubicBezTo>
                    <a:cubicBezTo>
                      <a:pt x="215657" y="711855"/>
                      <a:pt x="236592" y="723405"/>
                      <a:pt x="257888" y="732068"/>
                    </a:cubicBezTo>
                    <a:cubicBezTo>
                      <a:pt x="276296" y="739648"/>
                      <a:pt x="295788" y="745062"/>
                      <a:pt x="315279" y="749393"/>
                    </a:cubicBezTo>
                    <a:cubicBezTo>
                      <a:pt x="314557" y="746867"/>
                      <a:pt x="313474" y="744340"/>
                      <a:pt x="312752" y="741452"/>
                    </a:cubicBezTo>
                    <a:cubicBezTo>
                      <a:pt x="312391" y="740369"/>
                      <a:pt x="312031" y="739287"/>
                      <a:pt x="311669" y="738204"/>
                    </a:cubicBezTo>
                    <a:cubicBezTo>
                      <a:pt x="309143" y="732429"/>
                      <a:pt x="304812" y="727014"/>
                      <a:pt x="300480" y="721600"/>
                    </a:cubicBezTo>
                    <a:lnTo>
                      <a:pt x="299036" y="719796"/>
                    </a:lnTo>
                    <a:cubicBezTo>
                      <a:pt x="295065" y="714742"/>
                      <a:pt x="291095" y="710050"/>
                      <a:pt x="287486" y="704997"/>
                    </a:cubicBezTo>
                    <a:cubicBezTo>
                      <a:pt x="265468" y="676843"/>
                      <a:pt x="242368" y="647967"/>
                      <a:pt x="222515" y="617647"/>
                    </a:cubicBezTo>
                    <a:cubicBezTo>
                      <a:pt x="218545" y="611511"/>
                      <a:pt x="213852" y="605375"/>
                      <a:pt x="209521" y="599600"/>
                    </a:cubicBezTo>
                    <a:cubicBezTo>
                      <a:pt x="206633" y="595990"/>
                      <a:pt x="203746" y="592020"/>
                      <a:pt x="200859" y="588050"/>
                    </a:cubicBezTo>
                    <a:cubicBezTo>
                      <a:pt x="191835" y="575416"/>
                      <a:pt x="184255" y="562061"/>
                      <a:pt x="176675" y="549067"/>
                    </a:cubicBezTo>
                    <a:cubicBezTo>
                      <a:pt x="174148" y="544375"/>
                      <a:pt x="171261" y="540044"/>
                      <a:pt x="168734" y="535351"/>
                    </a:cubicBezTo>
                    <a:cubicBezTo>
                      <a:pt x="156462" y="514416"/>
                      <a:pt x="144550" y="493120"/>
                      <a:pt x="134083" y="471464"/>
                    </a:cubicBezTo>
                    <a:cubicBezTo>
                      <a:pt x="122172" y="447641"/>
                      <a:pt x="103403" y="395304"/>
                      <a:pt x="109177" y="311564"/>
                    </a:cubicBezTo>
                    <a:cubicBezTo>
                      <a:pt x="114231" y="220244"/>
                      <a:pt x="178480" y="165741"/>
                      <a:pt x="191474" y="155996"/>
                    </a:cubicBezTo>
                    <a:cubicBezTo>
                      <a:pt x="222515" y="132173"/>
                      <a:pt x="253918" y="115209"/>
                      <a:pt x="323941" y="100410"/>
                    </a:cubicBezTo>
                    <a:cubicBezTo>
                      <a:pt x="356426" y="93913"/>
                      <a:pt x="389634" y="93913"/>
                      <a:pt x="422841" y="100771"/>
                    </a:cubicBezTo>
                    <a:cubicBezTo>
                      <a:pt x="465794" y="107268"/>
                      <a:pt x="526072" y="128564"/>
                      <a:pt x="566859" y="192451"/>
                    </a:cubicBezTo>
                    <a:cubicBezTo>
                      <a:pt x="567581" y="193173"/>
                      <a:pt x="567942" y="193895"/>
                      <a:pt x="568303" y="194617"/>
                    </a:cubicBezTo>
                    <a:cubicBezTo>
                      <a:pt x="588155" y="223493"/>
                      <a:pt x="600788" y="252008"/>
                      <a:pt x="607285" y="281244"/>
                    </a:cubicBezTo>
                    <a:cubicBezTo>
                      <a:pt x="612699" y="305789"/>
                      <a:pt x="617392" y="332138"/>
                      <a:pt x="616670" y="359209"/>
                    </a:cubicBezTo>
                    <a:cubicBezTo>
                      <a:pt x="615948" y="376895"/>
                      <a:pt x="615226" y="392777"/>
                      <a:pt x="614504" y="407937"/>
                    </a:cubicBezTo>
                    <a:cubicBezTo>
                      <a:pt x="613422" y="427067"/>
                      <a:pt x="609451" y="445114"/>
                      <a:pt x="606203" y="458830"/>
                    </a:cubicBezTo>
                    <a:cubicBezTo>
                      <a:pt x="604398" y="466049"/>
                      <a:pt x="602954" y="473629"/>
                      <a:pt x="601149" y="480848"/>
                    </a:cubicBezTo>
                    <a:cubicBezTo>
                      <a:pt x="598622" y="492399"/>
                      <a:pt x="596096" y="504310"/>
                      <a:pt x="592847" y="515860"/>
                    </a:cubicBezTo>
                    <a:cubicBezTo>
                      <a:pt x="591403" y="521635"/>
                      <a:pt x="589237" y="527410"/>
                      <a:pt x="587433" y="532825"/>
                    </a:cubicBezTo>
                    <a:cubicBezTo>
                      <a:pt x="584906" y="540044"/>
                      <a:pt x="582741" y="547263"/>
                      <a:pt x="580936" y="554843"/>
                    </a:cubicBezTo>
                    <a:cubicBezTo>
                      <a:pt x="576604" y="573612"/>
                      <a:pt x="571551" y="591298"/>
                      <a:pt x="565776" y="611511"/>
                    </a:cubicBezTo>
                    <a:cubicBezTo>
                      <a:pt x="560362" y="629920"/>
                      <a:pt x="555670" y="644718"/>
                      <a:pt x="550978" y="658073"/>
                    </a:cubicBezTo>
                    <a:cubicBezTo>
                      <a:pt x="544842" y="675038"/>
                      <a:pt x="541593" y="693807"/>
                      <a:pt x="540510" y="715464"/>
                    </a:cubicBezTo>
                    <a:cubicBezTo>
                      <a:pt x="540149" y="721239"/>
                      <a:pt x="540149" y="727375"/>
                      <a:pt x="540149" y="733872"/>
                    </a:cubicBezTo>
                    <a:cubicBezTo>
                      <a:pt x="551699" y="728097"/>
                      <a:pt x="562889" y="720878"/>
                      <a:pt x="573717" y="713659"/>
                    </a:cubicBezTo>
                    <a:cubicBezTo>
                      <a:pt x="581297" y="708606"/>
                      <a:pt x="588155" y="702831"/>
                      <a:pt x="595013" y="696695"/>
                    </a:cubicBezTo>
                    <a:cubicBezTo>
                      <a:pt x="611977" y="680813"/>
                      <a:pt x="628220" y="663127"/>
                      <a:pt x="640853" y="643635"/>
                    </a:cubicBezTo>
                    <a:cubicBezTo>
                      <a:pt x="653848" y="624144"/>
                      <a:pt x="665036" y="603209"/>
                      <a:pt x="674060" y="581553"/>
                    </a:cubicBezTo>
                    <a:cubicBezTo>
                      <a:pt x="681640" y="563866"/>
                      <a:pt x="687776" y="545819"/>
                      <a:pt x="692469" y="527050"/>
                    </a:cubicBezTo>
                    <a:cubicBezTo>
                      <a:pt x="699326" y="501783"/>
                      <a:pt x="815552" y="242623"/>
                      <a:pt x="600427" y="62510"/>
                    </a:cubicBezTo>
                    <a:close/>
                    <a:moveTo>
                      <a:pt x="17136" y="400357"/>
                    </a:moveTo>
                    <a:lnTo>
                      <a:pt x="16775" y="397469"/>
                    </a:lnTo>
                    <a:lnTo>
                      <a:pt x="19663" y="396747"/>
                    </a:lnTo>
                    <a:cubicBezTo>
                      <a:pt x="20385" y="396387"/>
                      <a:pt x="21828" y="396026"/>
                      <a:pt x="22911" y="396026"/>
                    </a:cubicBezTo>
                    <a:cubicBezTo>
                      <a:pt x="36266" y="393138"/>
                      <a:pt x="72722" y="388085"/>
                      <a:pt x="82468" y="388085"/>
                    </a:cubicBezTo>
                    <a:cubicBezTo>
                      <a:pt x="86799" y="388085"/>
                      <a:pt x="91491" y="388446"/>
                      <a:pt x="92574" y="392055"/>
                    </a:cubicBezTo>
                    <a:cubicBezTo>
                      <a:pt x="93296" y="394582"/>
                      <a:pt x="91491" y="397108"/>
                      <a:pt x="87882" y="398913"/>
                    </a:cubicBezTo>
                    <a:lnTo>
                      <a:pt x="87160" y="399274"/>
                    </a:lnTo>
                    <a:cubicBezTo>
                      <a:pt x="82468" y="400357"/>
                      <a:pt x="77415" y="401440"/>
                      <a:pt x="72001" y="402162"/>
                    </a:cubicBezTo>
                    <a:cubicBezTo>
                      <a:pt x="52148" y="405049"/>
                      <a:pt x="31213" y="404688"/>
                      <a:pt x="23633" y="404327"/>
                    </a:cubicBezTo>
                    <a:cubicBezTo>
                      <a:pt x="20024" y="403605"/>
                      <a:pt x="17497" y="403245"/>
                      <a:pt x="17136" y="400357"/>
                    </a:cubicBezTo>
                    <a:close/>
                    <a:moveTo>
                      <a:pt x="155379" y="603931"/>
                    </a:moveTo>
                    <a:cubicBezTo>
                      <a:pt x="156101" y="599961"/>
                      <a:pt x="158628" y="598517"/>
                      <a:pt x="160071" y="597795"/>
                    </a:cubicBezTo>
                    <a:lnTo>
                      <a:pt x="160433" y="597434"/>
                    </a:lnTo>
                    <a:cubicBezTo>
                      <a:pt x="165847" y="594547"/>
                      <a:pt x="170900" y="590215"/>
                      <a:pt x="175231" y="586606"/>
                    </a:cubicBezTo>
                    <a:lnTo>
                      <a:pt x="175592" y="586245"/>
                    </a:lnTo>
                    <a:cubicBezTo>
                      <a:pt x="176314" y="585523"/>
                      <a:pt x="177757" y="584440"/>
                      <a:pt x="178840" y="584079"/>
                    </a:cubicBezTo>
                    <a:cubicBezTo>
                      <a:pt x="178840" y="584079"/>
                      <a:pt x="179202" y="584079"/>
                      <a:pt x="179202" y="583718"/>
                    </a:cubicBezTo>
                    <a:cubicBezTo>
                      <a:pt x="180285" y="582996"/>
                      <a:pt x="182089" y="581914"/>
                      <a:pt x="184255" y="582996"/>
                    </a:cubicBezTo>
                    <a:cubicBezTo>
                      <a:pt x="185338" y="583357"/>
                      <a:pt x="186421" y="584440"/>
                      <a:pt x="186781" y="586606"/>
                    </a:cubicBezTo>
                    <a:cubicBezTo>
                      <a:pt x="188586" y="593825"/>
                      <a:pt x="177397" y="599600"/>
                      <a:pt x="168734" y="604292"/>
                    </a:cubicBezTo>
                    <a:cubicBezTo>
                      <a:pt x="167290" y="605014"/>
                      <a:pt x="165847" y="605736"/>
                      <a:pt x="164764" y="606458"/>
                    </a:cubicBezTo>
                    <a:cubicBezTo>
                      <a:pt x="164764" y="606458"/>
                      <a:pt x="162959" y="607541"/>
                      <a:pt x="160793" y="607902"/>
                    </a:cubicBezTo>
                    <a:cubicBezTo>
                      <a:pt x="159350" y="608263"/>
                      <a:pt x="158267" y="607902"/>
                      <a:pt x="156823" y="607180"/>
                    </a:cubicBezTo>
                    <a:lnTo>
                      <a:pt x="154657" y="605736"/>
                    </a:lnTo>
                    <a:lnTo>
                      <a:pt x="155379" y="603931"/>
                    </a:lnTo>
                    <a:close/>
                    <a:moveTo>
                      <a:pt x="124698" y="486623"/>
                    </a:moveTo>
                    <a:cubicBezTo>
                      <a:pt x="125781" y="488428"/>
                      <a:pt x="125781" y="490233"/>
                      <a:pt x="125420" y="491316"/>
                    </a:cubicBezTo>
                    <a:cubicBezTo>
                      <a:pt x="125060" y="492399"/>
                      <a:pt x="123977" y="494203"/>
                      <a:pt x="121450" y="495647"/>
                    </a:cubicBezTo>
                    <a:cubicBezTo>
                      <a:pt x="120728" y="496008"/>
                      <a:pt x="120006" y="496369"/>
                      <a:pt x="118924" y="496730"/>
                    </a:cubicBezTo>
                    <a:cubicBezTo>
                      <a:pt x="114592" y="498896"/>
                      <a:pt x="110622" y="501061"/>
                      <a:pt x="105568" y="501783"/>
                    </a:cubicBezTo>
                    <a:cubicBezTo>
                      <a:pt x="104846" y="501783"/>
                      <a:pt x="104486" y="501783"/>
                      <a:pt x="103763" y="502144"/>
                    </a:cubicBezTo>
                    <a:lnTo>
                      <a:pt x="101237" y="502144"/>
                    </a:lnTo>
                    <a:lnTo>
                      <a:pt x="97989" y="494925"/>
                    </a:lnTo>
                    <a:lnTo>
                      <a:pt x="104486" y="490955"/>
                    </a:lnTo>
                    <a:cubicBezTo>
                      <a:pt x="108095" y="488789"/>
                      <a:pt x="111343" y="486623"/>
                      <a:pt x="114953" y="484819"/>
                    </a:cubicBezTo>
                    <a:cubicBezTo>
                      <a:pt x="120006" y="482292"/>
                      <a:pt x="123255" y="484097"/>
                      <a:pt x="124698" y="486623"/>
                    </a:cubicBezTo>
                    <a:close/>
                    <a:moveTo>
                      <a:pt x="103041" y="266806"/>
                    </a:moveTo>
                    <a:cubicBezTo>
                      <a:pt x="102681" y="269333"/>
                      <a:pt x="100876" y="271860"/>
                      <a:pt x="97267" y="272221"/>
                    </a:cubicBezTo>
                    <a:cubicBezTo>
                      <a:pt x="96906" y="272221"/>
                      <a:pt x="96184" y="272221"/>
                      <a:pt x="95462" y="272221"/>
                    </a:cubicBezTo>
                    <a:cubicBezTo>
                      <a:pt x="90770" y="272221"/>
                      <a:pt x="72361" y="264280"/>
                      <a:pt x="69834" y="257783"/>
                    </a:cubicBezTo>
                    <a:lnTo>
                      <a:pt x="65864" y="248037"/>
                    </a:lnTo>
                    <a:lnTo>
                      <a:pt x="74887" y="253812"/>
                    </a:lnTo>
                    <a:cubicBezTo>
                      <a:pt x="77775" y="255617"/>
                      <a:pt x="81746" y="256339"/>
                      <a:pt x="86077" y="256700"/>
                    </a:cubicBezTo>
                    <a:cubicBezTo>
                      <a:pt x="89687" y="257422"/>
                      <a:pt x="93657" y="257783"/>
                      <a:pt x="97627" y="259227"/>
                    </a:cubicBezTo>
                    <a:cubicBezTo>
                      <a:pt x="99432" y="259587"/>
                      <a:pt x="100876" y="260309"/>
                      <a:pt x="101958" y="261392"/>
                    </a:cubicBezTo>
                    <a:cubicBezTo>
                      <a:pt x="102681" y="262836"/>
                      <a:pt x="103403" y="264641"/>
                      <a:pt x="103041" y="266806"/>
                    </a:cubicBezTo>
                    <a:close/>
                    <a:moveTo>
                      <a:pt x="144550" y="173321"/>
                    </a:moveTo>
                    <a:cubicBezTo>
                      <a:pt x="143467" y="174765"/>
                      <a:pt x="142024" y="175848"/>
                      <a:pt x="140219" y="176209"/>
                    </a:cubicBezTo>
                    <a:cubicBezTo>
                      <a:pt x="139136" y="176209"/>
                      <a:pt x="137693" y="176209"/>
                      <a:pt x="136248" y="175487"/>
                    </a:cubicBezTo>
                    <a:lnTo>
                      <a:pt x="136248" y="175487"/>
                    </a:lnTo>
                    <a:cubicBezTo>
                      <a:pt x="134444" y="174765"/>
                      <a:pt x="132639" y="173682"/>
                      <a:pt x="130834" y="171877"/>
                    </a:cubicBezTo>
                    <a:cubicBezTo>
                      <a:pt x="120006" y="161410"/>
                      <a:pt x="109900" y="152747"/>
                      <a:pt x="100154" y="145528"/>
                    </a:cubicBezTo>
                    <a:cubicBezTo>
                      <a:pt x="98710" y="144445"/>
                      <a:pt x="97267" y="143362"/>
                      <a:pt x="95462" y="142280"/>
                    </a:cubicBezTo>
                    <a:lnTo>
                      <a:pt x="99072" y="136504"/>
                    </a:lnTo>
                    <a:cubicBezTo>
                      <a:pt x="100876" y="137587"/>
                      <a:pt x="102681" y="138309"/>
                      <a:pt x="104486" y="139392"/>
                    </a:cubicBezTo>
                    <a:cubicBezTo>
                      <a:pt x="114231" y="144806"/>
                      <a:pt x="122533" y="150942"/>
                      <a:pt x="130834" y="156717"/>
                    </a:cubicBezTo>
                    <a:cubicBezTo>
                      <a:pt x="134805" y="159605"/>
                      <a:pt x="138776" y="162493"/>
                      <a:pt x="142385" y="165019"/>
                    </a:cubicBezTo>
                    <a:cubicBezTo>
                      <a:pt x="145995" y="167185"/>
                      <a:pt x="146716" y="170434"/>
                      <a:pt x="144550" y="173321"/>
                    </a:cubicBezTo>
                    <a:close/>
                    <a:moveTo>
                      <a:pt x="224681" y="126759"/>
                    </a:moveTo>
                    <a:cubicBezTo>
                      <a:pt x="223598" y="127842"/>
                      <a:pt x="222515" y="128564"/>
                      <a:pt x="221432" y="128564"/>
                    </a:cubicBezTo>
                    <a:cubicBezTo>
                      <a:pt x="220349" y="128564"/>
                      <a:pt x="219266" y="128564"/>
                      <a:pt x="218184" y="128203"/>
                    </a:cubicBezTo>
                    <a:cubicBezTo>
                      <a:pt x="212770" y="126037"/>
                      <a:pt x="204107" y="102575"/>
                      <a:pt x="204107" y="102214"/>
                    </a:cubicBezTo>
                    <a:lnTo>
                      <a:pt x="200137" y="91386"/>
                    </a:lnTo>
                    <a:lnTo>
                      <a:pt x="209521" y="98244"/>
                    </a:lnTo>
                    <a:cubicBezTo>
                      <a:pt x="214935" y="102214"/>
                      <a:pt x="218184" y="107629"/>
                      <a:pt x="221071" y="112682"/>
                    </a:cubicBezTo>
                    <a:cubicBezTo>
                      <a:pt x="222515" y="115209"/>
                      <a:pt x="223959" y="117735"/>
                      <a:pt x="225403" y="119540"/>
                    </a:cubicBezTo>
                    <a:cubicBezTo>
                      <a:pt x="226847" y="121706"/>
                      <a:pt x="226485" y="124593"/>
                      <a:pt x="224681" y="126759"/>
                    </a:cubicBezTo>
                    <a:close/>
                    <a:moveTo>
                      <a:pt x="709433" y="312286"/>
                    </a:moveTo>
                    <a:lnTo>
                      <a:pt x="693912" y="316617"/>
                    </a:lnTo>
                    <a:cubicBezTo>
                      <a:pt x="678031" y="321310"/>
                      <a:pt x="662871" y="325641"/>
                      <a:pt x="646989" y="327085"/>
                    </a:cubicBezTo>
                    <a:cubicBezTo>
                      <a:pt x="646629" y="327085"/>
                      <a:pt x="646267" y="327085"/>
                      <a:pt x="645907" y="327446"/>
                    </a:cubicBezTo>
                    <a:cubicBezTo>
                      <a:pt x="645546" y="327446"/>
                      <a:pt x="644824" y="327807"/>
                      <a:pt x="644463" y="327807"/>
                    </a:cubicBezTo>
                    <a:cubicBezTo>
                      <a:pt x="644102" y="327807"/>
                      <a:pt x="643741" y="327807"/>
                      <a:pt x="643380" y="327807"/>
                    </a:cubicBezTo>
                    <a:cubicBezTo>
                      <a:pt x="639410" y="327807"/>
                      <a:pt x="636883" y="326002"/>
                      <a:pt x="635800" y="322392"/>
                    </a:cubicBezTo>
                    <a:cubicBezTo>
                      <a:pt x="635439" y="320949"/>
                      <a:pt x="634717" y="316256"/>
                      <a:pt x="641214" y="314452"/>
                    </a:cubicBezTo>
                    <a:cubicBezTo>
                      <a:pt x="642297" y="314091"/>
                      <a:pt x="643380" y="314091"/>
                      <a:pt x="644463" y="314091"/>
                    </a:cubicBezTo>
                    <a:lnTo>
                      <a:pt x="645184" y="314091"/>
                    </a:lnTo>
                    <a:cubicBezTo>
                      <a:pt x="659622" y="313008"/>
                      <a:pt x="674783" y="311203"/>
                      <a:pt x="689221" y="306872"/>
                    </a:cubicBezTo>
                    <a:cubicBezTo>
                      <a:pt x="693190" y="305789"/>
                      <a:pt x="696440" y="306150"/>
                      <a:pt x="700771" y="308315"/>
                    </a:cubicBezTo>
                    <a:lnTo>
                      <a:pt x="709433" y="312286"/>
                    </a:lnTo>
                    <a:close/>
                    <a:moveTo>
                      <a:pt x="411651" y="53847"/>
                    </a:moveTo>
                    <a:cubicBezTo>
                      <a:pt x="412013" y="62149"/>
                      <a:pt x="412373" y="70812"/>
                      <a:pt x="408764" y="79836"/>
                    </a:cubicBezTo>
                    <a:lnTo>
                      <a:pt x="405877" y="86333"/>
                    </a:lnTo>
                    <a:lnTo>
                      <a:pt x="402628" y="79836"/>
                    </a:lnTo>
                    <a:cubicBezTo>
                      <a:pt x="398297" y="71534"/>
                      <a:pt x="400823" y="64315"/>
                      <a:pt x="402628" y="57457"/>
                    </a:cubicBezTo>
                    <a:cubicBezTo>
                      <a:pt x="403711" y="54208"/>
                      <a:pt x="404433" y="51321"/>
                      <a:pt x="404794" y="48433"/>
                    </a:cubicBezTo>
                    <a:lnTo>
                      <a:pt x="411651" y="48794"/>
                    </a:lnTo>
                    <a:cubicBezTo>
                      <a:pt x="411291" y="50599"/>
                      <a:pt x="411291" y="52404"/>
                      <a:pt x="411651" y="53847"/>
                    </a:cubicBezTo>
                    <a:close/>
                    <a:moveTo>
                      <a:pt x="516326" y="107629"/>
                    </a:moveTo>
                    <a:cubicBezTo>
                      <a:pt x="515605" y="108712"/>
                      <a:pt x="513800" y="111599"/>
                      <a:pt x="511273" y="111960"/>
                    </a:cubicBezTo>
                    <a:cubicBezTo>
                      <a:pt x="510190" y="111960"/>
                      <a:pt x="509107" y="111960"/>
                      <a:pt x="508024" y="111238"/>
                    </a:cubicBezTo>
                    <a:cubicBezTo>
                      <a:pt x="505498" y="109794"/>
                      <a:pt x="503333" y="106907"/>
                      <a:pt x="505859" y="101854"/>
                    </a:cubicBezTo>
                    <a:cubicBezTo>
                      <a:pt x="506942" y="100049"/>
                      <a:pt x="508024" y="98244"/>
                      <a:pt x="509107" y="96800"/>
                    </a:cubicBezTo>
                    <a:cubicBezTo>
                      <a:pt x="517409" y="85250"/>
                      <a:pt x="525350" y="73700"/>
                      <a:pt x="533652" y="62149"/>
                    </a:cubicBezTo>
                    <a:lnTo>
                      <a:pt x="539066" y="54569"/>
                    </a:lnTo>
                    <a:cubicBezTo>
                      <a:pt x="540149" y="52765"/>
                      <a:pt x="541954" y="50599"/>
                      <a:pt x="546646" y="49877"/>
                    </a:cubicBezTo>
                    <a:lnTo>
                      <a:pt x="553865" y="49155"/>
                    </a:lnTo>
                    <a:lnTo>
                      <a:pt x="542314" y="67203"/>
                    </a:lnTo>
                    <a:cubicBezTo>
                      <a:pt x="533291" y="81279"/>
                      <a:pt x="524990" y="94274"/>
                      <a:pt x="516326" y="107629"/>
                    </a:cubicBezTo>
                    <a:close/>
                    <a:moveTo>
                      <a:pt x="593930" y="193534"/>
                    </a:moveTo>
                    <a:cubicBezTo>
                      <a:pt x="592847" y="193534"/>
                      <a:pt x="591765" y="193534"/>
                      <a:pt x="590682" y="193173"/>
                    </a:cubicBezTo>
                    <a:cubicBezTo>
                      <a:pt x="588516" y="192451"/>
                      <a:pt x="587072" y="190647"/>
                      <a:pt x="586351" y="188481"/>
                    </a:cubicBezTo>
                    <a:cubicBezTo>
                      <a:pt x="585628" y="186315"/>
                      <a:pt x="586351" y="182706"/>
                      <a:pt x="590320" y="181262"/>
                    </a:cubicBezTo>
                    <a:cubicBezTo>
                      <a:pt x="596818" y="178374"/>
                      <a:pt x="603675" y="175487"/>
                      <a:pt x="610173" y="172599"/>
                    </a:cubicBezTo>
                    <a:lnTo>
                      <a:pt x="630386" y="163936"/>
                    </a:lnTo>
                    <a:lnTo>
                      <a:pt x="621362" y="174765"/>
                    </a:lnTo>
                    <a:cubicBezTo>
                      <a:pt x="614865" y="182706"/>
                      <a:pt x="606563" y="187398"/>
                      <a:pt x="598261" y="191729"/>
                    </a:cubicBezTo>
                    <a:lnTo>
                      <a:pt x="596456" y="192812"/>
                    </a:lnTo>
                    <a:cubicBezTo>
                      <a:pt x="595735" y="193173"/>
                      <a:pt x="594652" y="193173"/>
                      <a:pt x="593930" y="193534"/>
                    </a:cubicBezTo>
                    <a:close/>
                    <a:moveTo>
                      <a:pt x="623527" y="424901"/>
                    </a:moveTo>
                    <a:lnTo>
                      <a:pt x="623527" y="424901"/>
                    </a:lnTo>
                    <a:cubicBezTo>
                      <a:pt x="623889" y="423458"/>
                      <a:pt x="624610" y="422014"/>
                      <a:pt x="626055" y="421292"/>
                    </a:cubicBezTo>
                    <a:cubicBezTo>
                      <a:pt x="627498" y="420209"/>
                      <a:pt x="629664" y="419848"/>
                      <a:pt x="632191" y="420570"/>
                    </a:cubicBezTo>
                    <a:cubicBezTo>
                      <a:pt x="635800" y="421292"/>
                      <a:pt x="639410" y="422375"/>
                      <a:pt x="643741" y="423458"/>
                    </a:cubicBezTo>
                    <a:lnTo>
                      <a:pt x="658540" y="427067"/>
                    </a:lnTo>
                    <a:lnTo>
                      <a:pt x="650960" y="431398"/>
                    </a:lnTo>
                    <a:cubicBezTo>
                      <a:pt x="647712" y="433203"/>
                      <a:pt x="644824" y="434286"/>
                      <a:pt x="642297" y="434647"/>
                    </a:cubicBezTo>
                    <a:cubicBezTo>
                      <a:pt x="639048" y="435008"/>
                      <a:pt x="635800" y="434647"/>
                      <a:pt x="633274" y="434286"/>
                    </a:cubicBezTo>
                    <a:cubicBezTo>
                      <a:pt x="632191" y="434286"/>
                      <a:pt x="631108" y="433925"/>
                      <a:pt x="630025" y="433925"/>
                    </a:cubicBezTo>
                    <a:cubicBezTo>
                      <a:pt x="627860" y="433925"/>
                      <a:pt x="625693" y="432842"/>
                      <a:pt x="624610" y="431037"/>
                    </a:cubicBezTo>
                    <a:cubicBezTo>
                      <a:pt x="623527" y="429233"/>
                      <a:pt x="622806" y="427067"/>
                      <a:pt x="623527" y="424901"/>
                    </a:cubicBezTo>
                    <a:close/>
                    <a:moveTo>
                      <a:pt x="600788" y="534629"/>
                    </a:moveTo>
                    <a:cubicBezTo>
                      <a:pt x="601510" y="532825"/>
                      <a:pt x="602593" y="532103"/>
                      <a:pt x="603675" y="531742"/>
                    </a:cubicBezTo>
                    <a:cubicBezTo>
                      <a:pt x="605841" y="531020"/>
                      <a:pt x="607646" y="531742"/>
                      <a:pt x="608729" y="532464"/>
                    </a:cubicBezTo>
                    <a:cubicBezTo>
                      <a:pt x="609090" y="532464"/>
                      <a:pt x="609090" y="532825"/>
                      <a:pt x="609451" y="532825"/>
                    </a:cubicBezTo>
                    <a:cubicBezTo>
                      <a:pt x="611977" y="533547"/>
                      <a:pt x="616670" y="537156"/>
                      <a:pt x="623889" y="542570"/>
                    </a:cubicBezTo>
                    <a:cubicBezTo>
                      <a:pt x="627498" y="545458"/>
                      <a:pt x="631108" y="547984"/>
                      <a:pt x="632551" y="549067"/>
                    </a:cubicBezTo>
                    <a:lnTo>
                      <a:pt x="642658" y="555203"/>
                    </a:lnTo>
                    <a:lnTo>
                      <a:pt x="630746" y="555203"/>
                    </a:lnTo>
                    <a:cubicBezTo>
                      <a:pt x="627137" y="555203"/>
                      <a:pt x="621001" y="551594"/>
                      <a:pt x="611617" y="546180"/>
                    </a:cubicBezTo>
                    <a:cubicBezTo>
                      <a:pt x="608729" y="544375"/>
                      <a:pt x="606203" y="542931"/>
                      <a:pt x="604758" y="542209"/>
                    </a:cubicBezTo>
                    <a:cubicBezTo>
                      <a:pt x="599344" y="540044"/>
                      <a:pt x="599705" y="536434"/>
                      <a:pt x="600788" y="534629"/>
                    </a:cubicBezTo>
                    <a:close/>
                  </a:path>
                </a:pathLst>
              </a:custGeom>
              <a:solidFill>
                <a:srgbClr val="FFFFFF"/>
              </a:solidFill>
              <a:ln w="3607" cap="flat">
                <a:noFill/>
                <a:prstDash val="solid"/>
                <a:miter/>
              </a:ln>
            </p:spPr>
            <p:txBody>
              <a:bodyPr rtlCol="0" anchor="ctr"/>
              <a:lstStyle/>
              <a:p>
                <a:endParaRPr lang="en-US"/>
              </a:p>
            </p:txBody>
          </p:sp>
          <p:sp>
            <p:nvSpPr>
              <p:cNvPr id="107" name="Freeform 295">
                <a:extLst>
                  <a:ext uri="{FF2B5EF4-FFF2-40B4-BE49-F238E27FC236}">
                    <a16:creationId xmlns:a16="http://schemas.microsoft.com/office/drawing/2014/main" id="{706EE8D7-373C-04FE-D6B8-4C08A5CA9B19}"/>
                  </a:ext>
                </a:extLst>
              </p:cNvPr>
              <p:cNvSpPr/>
              <p:nvPr/>
            </p:nvSpPr>
            <p:spPr>
              <a:xfrm>
                <a:off x="8863311" y="1346333"/>
                <a:ext cx="438944" cy="549865"/>
              </a:xfrm>
              <a:custGeom>
                <a:avLst/>
                <a:gdLst>
                  <a:gd name="connsiteX0" fmla="*/ 378706 w 438944"/>
                  <a:gd name="connsiteY0" fmla="*/ 478255 h 549865"/>
                  <a:gd name="connsiteX1" fmla="*/ 421297 w 438944"/>
                  <a:gd name="connsiteY1" fmla="*/ 376468 h 549865"/>
                  <a:gd name="connsiteX2" fmla="*/ 435013 w 438944"/>
                  <a:gd name="connsiteY2" fmla="*/ 312941 h 549865"/>
                  <a:gd name="connsiteX3" fmla="*/ 420214 w 438944"/>
                  <a:gd name="connsiteY3" fmla="*/ 123444 h 549865"/>
                  <a:gd name="connsiteX4" fmla="*/ 403611 w 438944"/>
                  <a:gd name="connsiteY4" fmla="*/ 91320 h 549865"/>
                  <a:gd name="connsiteX5" fmla="*/ 380871 w 438944"/>
                  <a:gd name="connsiteY5" fmla="*/ 61000 h 549865"/>
                  <a:gd name="connsiteX6" fmla="*/ 350912 w 438944"/>
                  <a:gd name="connsiteY6" fmla="*/ 34651 h 549865"/>
                  <a:gd name="connsiteX7" fmla="*/ 316983 w 438944"/>
                  <a:gd name="connsiteY7" fmla="*/ 15882 h 549865"/>
                  <a:gd name="connsiteX8" fmla="*/ 293522 w 438944"/>
                  <a:gd name="connsiteY8" fmla="*/ 7941 h 549865"/>
                  <a:gd name="connsiteX9" fmla="*/ 255622 w 438944"/>
                  <a:gd name="connsiteY9" fmla="*/ 361 h 549865"/>
                  <a:gd name="connsiteX10" fmla="*/ 252013 w 438944"/>
                  <a:gd name="connsiteY10" fmla="*/ 0 h 549865"/>
                  <a:gd name="connsiteX11" fmla="*/ 251651 w 438944"/>
                  <a:gd name="connsiteY11" fmla="*/ 0 h 549865"/>
                  <a:gd name="connsiteX12" fmla="*/ 250930 w 438944"/>
                  <a:gd name="connsiteY12" fmla="*/ 0 h 549865"/>
                  <a:gd name="connsiteX13" fmla="*/ 242267 w 438944"/>
                  <a:gd name="connsiteY13" fmla="*/ 361 h 549865"/>
                  <a:gd name="connsiteX14" fmla="*/ 241546 w 438944"/>
                  <a:gd name="connsiteY14" fmla="*/ 361 h 549865"/>
                  <a:gd name="connsiteX15" fmla="*/ 232882 w 438944"/>
                  <a:gd name="connsiteY15" fmla="*/ 1083 h 549865"/>
                  <a:gd name="connsiteX16" fmla="*/ 232522 w 438944"/>
                  <a:gd name="connsiteY16" fmla="*/ 1083 h 549865"/>
                  <a:gd name="connsiteX17" fmla="*/ 223498 w 438944"/>
                  <a:gd name="connsiteY17" fmla="*/ 2166 h 549865"/>
                  <a:gd name="connsiteX18" fmla="*/ 223137 w 438944"/>
                  <a:gd name="connsiteY18" fmla="*/ 2166 h 549865"/>
                  <a:gd name="connsiteX19" fmla="*/ 214113 w 438944"/>
                  <a:gd name="connsiteY19" fmla="*/ 3249 h 549865"/>
                  <a:gd name="connsiteX20" fmla="*/ 185237 w 438944"/>
                  <a:gd name="connsiteY20" fmla="*/ 8663 h 549865"/>
                  <a:gd name="connsiteX21" fmla="*/ 69373 w 438944"/>
                  <a:gd name="connsiteY21" fmla="*/ 64249 h 549865"/>
                  <a:gd name="connsiteX22" fmla="*/ 20285 w 438944"/>
                  <a:gd name="connsiteY22" fmla="*/ 133551 h 549865"/>
                  <a:gd name="connsiteX23" fmla="*/ 17397 w 438944"/>
                  <a:gd name="connsiteY23" fmla="*/ 140409 h 549865"/>
                  <a:gd name="connsiteX24" fmla="*/ 1516 w 438944"/>
                  <a:gd name="connsiteY24" fmla="*/ 273959 h 549865"/>
                  <a:gd name="connsiteX25" fmla="*/ 20645 w 438944"/>
                  <a:gd name="connsiteY25" fmla="*/ 348675 h 549865"/>
                  <a:gd name="connsiteX26" fmla="*/ 56740 w 438944"/>
                  <a:gd name="connsiteY26" fmla="*/ 418338 h 549865"/>
                  <a:gd name="connsiteX27" fmla="*/ 66486 w 438944"/>
                  <a:gd name="connsiteY27" fmla="*/ 436024 h 549865"/>
                  <a:gd name="connsiteX28" fmla="*/ 84533 w 438944"/>
                  <a:gd name="connsiteY28" fmla="*/ 465622 h 549865"/>
                  <a:gd name="connsiteX29" fmla="*/ 99332 w 438944"/>
                  <a:gd name="connsiteY29" fmla="*/ 485835 h 549865"/>
                  <a:gd name="connsiteX30" fmla="*/ 102219 w 438944"/>
                  <a:gd name="connsiteY30" fmla="*/ 490166 h 549865"/>
                  <a:gd name="connsiteX31" fmla="*/ 107634 w 438944"/>
                  <a:gd name="connsiteY31" fmla="*/ 498107 h 549865"/>
                  <a:gd name="connsiteX32" fmla="*/ 108717 w 438944"/>
                  <a:gd name="connsiteY32" fmla="*/ 499912 h 549865"/>
                  <a:gd name="connsiteX33" fmla="*/ 117740 w 438944"/>
                  <a:gd name="connsiteY33" fmla="*/ 512545 h 549865"/>
                  <a:gd name="connsiteX34" fmla="*/ 122793 w 438944"/>
                  <a:gd name="connsiteY34" fmla="*/ 515794 h 549865"/>
                  <a:gd name="connsiteX35" fmla="*/ 378706 w 438944"/>
                  <a:gd name="connsiteY35" fmla="*/ 478255 h 549865"/>
                  <a:gd name="connsiteX36" fmla="*/ 25338 w 438944"/>
                  <a:gd name="connsiteY36" fmla="*/ 272876 h 549865"/>
                  <a:gd name="connsiteX37" fmla="*/ 97888 w 438944"/>
                  <a:gd name="connsiteY37" fmla="*/ 64971 h 549865"/>
                  <a:gd name="connsiteX38" fmla="*/ 72622 w 438944"/>
                  <a:gd name="connsiteY38" fmla="*/ 124166 h 549865"/>
                  <a:gd name="connsiteX39" fmla="*/ 25338 w 438944"/>
                  <a:gd name="connsiteY39" fmla="*/ 272876 h 54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8944" h="549865">
                    <a:moveTo>
                      <a:pt x="378706" y="478255"/>
                    </a:moveTo>
                    <a:cubicBezTo>
                      <a:pt x="400362" y="447936"/>
                      <a:pt x="411191" y="412202"/>
                      <a:pt x="421297" y="376468"/>
                    </a:cubicBezTo>
                    <a:cubicBezTo>
                      <a:pt x="427072" y="355533"/>
                      <a:pt x="432125" y="334237"/>
                      <a:pt x="435013" y="312941"/>
                    </a:cubicBezTo>
                    <a:cubicBezTo>
                      <a:pt x="437901" y="289841"/>
                      <a:pt x="447286" y="189497"/>
                      <a:pt x="420214" y="123444"/>
                    </a:cubicBezTo>
                    <a:cubicBezTo>
                      <a:pt x="415522" y="112255"/>
                      <a:pt x="410108" y="101787"/>
                      <a:pt x="403611" y="91320"/>
                    </a:cubicBezTo>
                    <a:cubicBezTo>
                      <a:pt x="396753" y="80491"/>
                      <a:pt x="389894" y="70024"/>
                      <a:pt x="380871" y="61000"/>
                    </a:cubicBezTo>
                    <a:cubicBezTo>
                      <a:pt x="371487" y="51615"/>
                      <a:pt x="361740" y="42231"/>
                      <a:pt x="350912" y="34651"/>
                    </a:cubicBezTo>
                    <a:cubicBezTo>
                      <a:pt x="340445" y="27432"/>
                      <a:pt x="328895" y="21296"/>
                      <a:pt x="316983" y="15882"/>
                    </a:cubicBezTo>
                    <a:cubicBezTo>
                      <a:pt x="309403" y="12633"/>
                      <a:pt x="301462" y="10106"/>
                      <a:pt x="293522" y="7941"/>
                    </a:cubicBezTo>
                    <a:cubicBezTo>
                      <a:pt x="280888" y="4692"/>
                      <a:pt x="268617" y="1805"/>
                      <a:pt x="255622" y="361"/>
                    </a:cubicBezTo>
                    <a:cubicBezTo>
                      <a:pt x="254539" y="361"/>
                      <a:pt x="253096" y="0"/>
                      <a:pt x="252013" y="0"/>
                    </a:cubicBezTo>
                    <a:cubicBezTo>
                      <a:pt x="252013" y="0"/>
                      <a:pt x="251651" y="0"/>
                      <a:pt x="251651" y="0"/>
                    </a:cubicBezTo>
                    <a:lnTo>
                      <a:pt x="250930" y="0"/>
                    </a:lnTo>
                    <a:cubicBezTo>
                      <a:pt x="248042" y="0"/>
                      <a:pt x="245155" y="0"/>
                      <a:pt x="242267" y="361"/>
                    </a:cubicBezTo>
                    <a:lnTo>
                      <a:pt x="241546" y="361"/>
                    </a:lnTo>
                    <a:cubicBezTo>
                      <a:pt x="238658" y="361"/>
                      <a:pt x="235770" y="722"/>
                      <a:pt x="232882" y="1083"/>
                    </a:cubicBezTo>
                    <a:lnTo>
                      <a:pt x="232522" y="1083"/>
                    </a:lnTo>
                    <a:cubicBezTo>
                      <a:pt x="229634" y="1444"/>
                      <a:pt x="226746" y="1805"/>
                      <a:pt x="223498" y="2166"/>
                    </a:cubicBezTo>
                    <a:lnTo>
                      <a:pt x="223137" y="2166"/>
                    </a:lnTo>
                    <a:cubicBezTo>
                      <a:pt x="220249" y="2527"/>
                      <a:pt x="217001" y="2888"/>
                      <a:pt x="214113" y="3249"/>
                    </a:cubicBezTo>
                    <a:cubicBezTo>
                      <a:pt x="205451" y="4692"/>
                      <a:pt x="196066" y="6497"/>
                      <a:pt x="185237" y="8663"/>
                    </a:cubicBezTo>
                    <a:cubicBezTo>
                      <a:pt x="112687" y="24544"/>
                      <a:pt x="73705" y="60278"/>
                      <a:pt x="69373" y="64249"/>
                    </a:cubicBezTo>
                    <a:cubicBezTo>
                      <a:pt x="46273" y="86266"/>
                      <a:pt x="29669" y="109367"/>
                      <a:pt x="20285" y="133551"/>
                    </a:cubicBezTo>
                    <a:cubicBezTo>
                      <a:pt x="19563" y="135716"/>
                      <a:pt x="18480" y="137882"/>
                      <a:pt x="17397" y="140409"/>
                    </a:cubicBezTo>
                    <a:cubicBezTo>
                      <a:pt x="7651" y="163870"/>
                      <a:pt x="-4260" y="193107"/>
                      <a:pt x="1516" y="273959"/>
                    </a:cubicBezTo>
                    <a:cubicBezTo>
                      <a:pt x="5125" y="303196"/>
                      <a:pt x="11621" y="329184"/>
                      <a:pt x="20645" y="348675"/>
                    </a:cubicBezTo>
                    <a:cubicBezTo>
                      <a:pt x="32556" y="375024"/>
                      <a:pt x="44468" y="397764"/>
                      <a:pt x="56740" y="418338"/>
                    </a:cubicBezTo>
                    <a:cubicBezTo>
                      <a:pt x="60349" y="424113"/>
                      <a:pt x="63598" y="430249"/>
                      <a:pt x="66486" y="436024"/>
                    </a:cubicBezTo>
                    <a:cubicBezTo>
                      <a:pt x="71900" y="446131"/>
                      <a:pt x="77675" y="456598"/>
                      <a:pt x="84533" y="465622"/>
                    </a:cubicBezTo>
                    <a:cubicBezTo>
                      <a:pt x="88865" y="471397"/>
                      <a:pt x="93557" y="477894"/>
                      <a:pt x="99332" y="485835"/>
                    </a:cubicBezTo>
                    <a:lnTo>
                      <a:pt x="102219" y="490166"/>
                    </a:lnTo>
                    <a:cubicBezTo>
                      <a:pt x="104024" y="492693"/>
                      <a:pt x="105829" y="495581"/>
                      <a:pt x="107634" y="498107"/>
                    </a:cubicBezTo>
                    <a:lnTo>
                      <a:pt x="108717" y="499912"/>
                    </a:lnTo>
                    <a:cubicBezTo>
                      <a:pt x="111604" y="504244"/>
                      <a:pt x="114491" y="508214"/>
                      <a:pt x="117740" y="512545"/>
                    </a:cubicBezTo>
                    <a:cubicBezTo>
                      <a:pt x="119545" y="513628"/>
                      <a:pt x="120989" y="514711"/>
                      <a:pt x="122793" y="515794"/>
                    </a:cubicBezTo>
                    <a:cubicBezTo>
                      <a:pt x="284498" y="602782"/>
                      <a:pt x="364989" y="498107"/>
                      <a:pt x="378706" y="478255"/>
                    </a:cubicBezTo>
                    <a:close/>
                    <a:moveTo>
                      <a:pt x="25338" y="272876"/>
                    </a:moveTo>
                    <a:cubicBezTo>
                      <a:pt x="2237" y="132829"/>
                      <a:pt x="94279" y="67497"/>
                      <a:pt x="97888" y="64971"/>
                    </a:cubicBezTo>
                    <a:cubicBezTo>
                      <a:pt x="139397" y="35012"/>
                      <a:pt x="87782" y="103592"/>
                      <a:pt x="72622" y="124166"/>
                    </a:cubicBezTo>
                    <a:cubicBezTo>
                      <a:pt x="24977" y="188415"/>
                      <a:pt x="25338" y="275042"/>
                      <a:pt x="25338" y="272876"/>
                    </a:cubicBezTo>
                    <a:close/>
                  </a:path>
                </a:pathLst>
              </a:custGeom>
              <a:solidFill>
                <a:srgbClr val="FFFFFF"/>
              </a:solidFill>
              <a:ln w="3607" cap="flat">
                <a:noFill/>
                <a:prstDash val="solid"/>
                <a:miter/>
              </a:ln>
            </p:spPr>
            <p:txBody>
              <a:bodyPr rtlCol="0" anchor="ctr"/>
              <a:lstStyle/>
              <a:p>
                <a:endParaRPr lang="en-US"/>
              </a:p>
            </p:txBody>
          </p:sp>
          <p:sp>
            <p:nvSpPr>
              <p:cNvPr id="108" name="Freeform 296">
                <a:extLst>
                  <a:ext uri="{FF2B5EF4-FFF2-40B4-BE49-F238E27FC236}">
                    <a16:creationId xmlns:a16="http://schemas.microsoft.com/office/drawing/2014/main" id="{948D3CB6-C288-F604-178C-A616776DF820}"/>
                  </a:ext>
                </a:extLst>
              </p:cNvPr>
              <p:cNvSpPr/>
              <p:nvPr/>
            </p:nvSpPr>
            <p:spPr>
              <a:xfrm>
                <a:off x="9069844" y="1965719"/>
                <a:ext cx="179124" cy="42191"/>
              </a:xfrm>
              <a:custGeom>
                <a:avLst/>
                <a:gdLst>
                  <a:gd name="connsiteX0" fmla="*/ 177587 w 179124"/>
                  <a:gd name="connsiteY0" fmla="*/ 0 h 42191"/>
                  <a:gd name="connsiteX1" fmla="*/ 168563 w 179124"/>
                  <a:gd name="connsiteY1" fmla="*/ 3249 h 42191"/>
                  <a:gd name="connsiteX2" fmla="*/ 166397 w 179124"/>
                  <a:gd name="connsiteY2" fmla="*/ 3971 h 42191"/>
                  <a:gd name="connsiteX3" fmla="*/ 97817 w 179124"/>
                  <a:gd name="connsiteY3" fmla="*/ 18769 h 42191"/>
                  <a:gd name="connsiteX4" fmla="*/ 87710 w 179124"/>
                  <a:gd name="connsiteY4" fmla="*/ 20213 h 42191"/>
                  <a:gd name="connsiteX5" fmla="*/ 28515 w 179124"/>
                  <a:gd name="connsiteY5" fmla="*/ 21657 h 42191"/>
                  <a:gd name="connsiteX6" fmla="*/ 26711 w 179124"/>
                  <a:gd name="connsiteY6" fmla="*/ 21296 h 42191"/>
                  <a:gd name="connsiteX7" fmla="*/ 0 w 179124"/>
                  <a:gd name="connsiteY7" fmla="*/ 14438 h 42191"/>
                  <a:gd name="connsiteX8" fmla="*/ 0 w 179124"/>
                  <a:gd name="connsiteY8" fmla="*/ 14799 h 42191"/>
                  <a:gd name="connsiteX9" fmla="*/ 1444 w 179124"/>
                  <a:gd name="connsiteY9" fmla="*/ 19130 h 42191"/>
                  <a:gd name="connsiteX10" fmla="*/ 2166 w 179124"/>
                  <a:gd name="connsiteY10" fmla="*/ 21657 h 42191"/>
                  <a:gd name="connsiteX11" fmla="*/ 2527 w 179124"/>
                  <a:gd name="connsiteY11" fmla="*/ 22740 h 42191"/>
                  <a:gd name="connsiteX12" fmla="*/ 2888 w 179124"/>
                  <a:gd name="connsiteY12" fmla="*/ 23462 h 42191"/>
                  <a:gd name="connsiteX13" fmla="*/ 2888 w 179124"/>
                  <a:gd name="connsiteY13" fmla="*/ 23823 h 42191"/>
                  <a:gd name="connsiteX14" fmla="*/ 3249 w 179124"/>
                  <a:gd name="connsiteY14" fmla="*/ 24905 h 42191"/>
                  <a:gd name="connsiteX15" fmla="*/ 3609 w 179124"/>
                  <a:gd name="connsiteY15" fmla="*/ 26710 h 42191"/>
                  <a:gd name="connsiteX16" fmla="*/ 3609 w 179124"/>
                  <a:gd name="connsiteY16" fmla="*/ 27071 h 42191"/>
                  <a:gd name="connsiteX17" fmla="*/ 3971 w 179124"/>
                  <a:gd name="connsiteY17" fmla="*/ 28515 h 42191"/>
                  <a:gd name="connsiteX18" fmla="*/ 3971 w 179124"/>
                  <a:gd name="connsiteY18" fmla="*/ 28876 h 42191"/>
                  <a:gd name="connsiteX19" fmla="*/ 4332 w 179124"/>
                  <a:gd name="connsiteY19" fmla="*/ 29959 h 42191"/>
                  <a:gd name="connsiteX20" fmla="*/ 4332 w 179124"/>
                  <a:gd name="connsiteY20" fmla="*/ 30320 h 42191"/>
                  <a:gd name="connsiteX21" fmla="*/ 4692 w 179124"/>
                  <a:gd name="connsiteY21" fmla="*/ 31402 h 42191"/>
                  <a:gd name="connsiteX22" fmla="*/ 4692 w 179124"/>
                  <a:gd name="connsiteY22" fmla="*/ 31764 h 42191"/>
                  <a:gd name="connsiteX23" fmla="*/ 5054 w 179124"/>
                  <a:gd name="connsiteY23" fmla="*/ 32485 h 42191"/>
                  <a:gd name="connsiteX24" fmla="*/ 5414 w 179124"/>
                  <a:gd name="connsiteY24" fmla="*/ 33207 h 42191"/>
                  <a:gd name="connsiteX25" fmla="*/ 5776 w 179124"/>
                  <a:gd name="connsiteY25" fmla="*/ 33929 h 42191"/>
                  <a:gd name="connsiteX26" fmla="*/ 6497 w 179124"/>
                  <a:gd name="connsiteY26" fmla="*/ 34651 h 42191"/>
                  <a:gd name="connsiteX27" fmla="*/ 6859 w 179124"/>
                  <a:gd name="connsiteY27" fmla="*/ 35012 h 42191"/>
                  <a:gd name="connsiteX28" fmla="*/ 8663 w 179124"/>
                  <a:gd name="connsiteY28" fmla="*/ 36817 h 42191"/>
                  <a:gd name="connsiteX29" fmla="*/ 9746 w 179124"/>
                  <a:gd name="connsiteY29" fmla="*/ 37539 h 42191"/>
                  <a:gd name="connsiteX30" fmla="*/ 10828 w 179124"/>
                  <a:gd name="connsiteY30" fmla="*/ 38261 h 42191"/>
                  <a:gd name="connsiteX31" fmla="*/ 10828 w 179124"/>
                  <a:gd name="connsiteY31" fmla="*/ 38261 h 42191"/>
                  <a:gd name="connsiteX32" fmla="*/ 19852 w 179124"/>
                  <a:gd name="connsiteY32" fmla="*/ 40426 h 42191"/>
                  <a:gd name="connsiteX33" fmla="*/ 24545 w 179124"/>
                  <a:gd name="connsiteY33" fmla="*/ 40787 h 42191"/>
                  <a:gd name="connsiteX34" fmla="*/ 81936 w 179124"/>
                  <a:gd name="connsiteY34" fmla="*/ 40787 h 42191"/>
                  <a:gd name="connsiteX35" fmla="*/ 82296 w 179124"/>
                  <a:gd name="connsiteY35" fmla="*/ 40787 h 42191"/>
                  <a:gd name="connsiteX36" fmla="*/ 177947 w 179124"/>
                  <a:gd name="connsiteY36" fmla="*/ 22740 h 42191"/>
                  <a:gd name="connsiteX37" fmla="*/ 179030 w 179124"/>
                  <a:gd name="connsiteY37" fmla="*/ 22379 h 42191"/>
                  <a:gd name="connsiteX38" fmla="*/ 177587 w 179124"/>
                  <a:gd name="connsiteY38" fmla="*/ 0 h 4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9124" h="42191">
                    <a:moveTo>
                      <a:pt x="177587" y="0"/>
                    </a:moveTo>
                    <a:cubicBezTo>
                      <a:pt x="174699" y="1083"/>
                      <a:pt x="171450" y="2166"/>
                      <a:pt x="168563" y="3249"/>
                    </a:cubicBezTo>
                    <a:lnTo>
                      <a:pt x="166397" y="3971"/>
                    </a:lnTo>
                    <a:cubicBezTo>
                      <a:pt x="144019" y="11911"/>
                      <a:pt x="120557" y="15521"/>
                      <a:pt x="97817" y="18769"/>
                    </a:cubicBezTo>
                    <a:cubicBezTo>
                      <a:pt x="94569" y="19130"/>
                      <a:pt x="90959" y="19852"/>
                      <a:pt x="87710" y="20213"/>
                    </a:cubicBezTo>
                    <a:cubicBezTo>
                      <a:pt x="70024" y="22740"/>
                      <a:pt x="49450" y="25266"/>
                      <a:pt x="28515" y="21657"/>
                    </a:cubicBezTo>
                    <a:lnTo>
                      <a:pt x="26711" y="21296"/>
                    </a:lnTo>
                    <a:cubicBezTo>
                      <a:pt x="18047" y="19491"/>
                      <a:pt x="9024" y="18047"/>
                      <a:pt x="0" y="14438"/>
                    </a:cubicBezTo>
                    <a:cubicBezTo>
                      <a:pt x="0" y="14438"/>
                      <a:pt x="0" y="14799"/>
                      <a:pt x="0" y="14799"/>
                    </a:cubicBezTo>
                    <a:cubicBezTo>
                      <a:pt x="361" y="16243"/>
                      <a:pt x="723" y="17687"/>
                      <a:pt x="1444" y="19130"/>
                    </a:cubicBezTo>
                    <a:cubicBezTo>
                      <a:pt x="1805" y="19852"/>
                      <a:pt x="2166" y="20935"/>
                      <a:pt x="2166" y="21657"/>
                    </a:cubicBezTo>
                    <a:lnTo>
                      <a:pt x="2527" y="22740"/>
                    </a:lnTo>
                    <a:cubicBezTo>
                      <a:pt x="2527" y="23101"/>
                      <a:pt x="2527" y="23101"/>
                      <a:pt x="2888" y="23462"/>
                    </a:cubicBezTo>
                    <a:lnTo>
                      <a:pt x="2888" y="23823"/>
                    </a:lnTo>
                    <a:cubicBezTo>
                      <a:pt x="2888" y="24184"/>
                      <a:pt x="2888" y="24545"/>
                      <a:pt x="3249" y="24905"/>
                    </a:cubicBezTo>
                    <a:cubicBezTo>
                      <a:pt x="3249" y="25627"/>
                      <a:pt x="3609" y="25988"/>
                      <a:pt x="3609" y="26710"/>
                    </a:cubicBezTo>
                    <a:lnTo>
                      <a:pt x="3609" y="27071"/>
                    </a:lnTo>
                    <a:cubicBezTo>
                      <a:pt x="3609" y="27432"/>
                      <a:pt x="3971" y="28154"/>
                      <a:pt x="3971" y="28515"/>
                    </a:cubicBezTo>
                    <a:lnTo>
                      <a:pt x="3971" y="28876"/>
                    </a:lnTo>
                    <a:cubicBezTo>
                      <a:pt x="3971" y="29237"/>
                      <a:pt x="4332" y="29598"/>
                      <a:pt x="4332" y="29959"/>
                    </a:cubicBezTo>
                    <a:lnTo>
                      <a:pt x="4332" y="30320"/>
                    </a:lnTo>
                    <a:cubicBezTo>
                      <a:pt x="4332" y="30681"/>
                      <a:pt x="4692" y="31042"/>
                      <a:pt x="4692" y="31402"/>
                    </a:cubicBezTo>
                    <a:lnTo>
                      <a:pt x="4692" y="31764"/>
                    </a:lnTo>
                    <a:cubicBezTo>
                      <a:pt x="5054" y="32124"/>
                      <a:pt x="5054" y="32485"/>
                      <a:pt x="5054" y="32485"/>
                    </a:cubicBezTo>
                    <a:cubicBezTo>
                      <a:pt x="5054" y="32846"/>
                      <a:pt x="5414" y="32846"/>
                      <a:pt x="5414" y="33207"/>
                    </a:cubicBezTo>
                    <a:cubicBezTo>
                      <a:pt x="5414" y="33568"/>
                      <a:pt x="5776" y="33568"/>
                      <a:pt x="5776" y="33929"/>
                    </a:cubicBezTo>
                    <a:cubicBezTo>
                      <a:pt x="6137" y="34290"/>
                      <a:pt x="6137" y="34290"/>
                      <a:pt x="6497" y="34651"/>
                    </a:cubicBezTo>
                    <a:lnTo>
                      <a:pt x="6859" y="35012"/>
                    </a:lnTo>
                    <a:cubicBezTo>
                      <a:pt x="7219" y="35734"/>
                      <a:pt x="7942" y="36095"/>
                      <a:pt x="8663" y="36817"/>
                    </a:cubicBezTo>
                    <a:cubicBezTo>
                      <a:pt x="9024" y="37178"/>
                      <a:pt x="9385" y="37539"/>
                      <a:pt x="9746" y="37539"/>
                    </a:cubicBezTo>
                    <a:cubicBezTo>
                      <a:pt x="10107" y="37899"/>
                      <a:pt x="10468" y="37899"/>
                      <a:pt x="10828" y="38261"/>
                    </a:cubicBezTo>
                    <a:lnTo>
                      <a:pt x="10828" y="38261"/>
                    </a:lnTo>
                    <a:cubicBezTo>
                      <a:pt x="13356" y="39704"/>
                      <a:pt x="16243" y="40426"/>
                      <a:pt x="19852" y="40426"/>
                    </a:cubicBezTo>
                    <a:lnTo>
                      <a:pt x="24545" y="40787"/>
                    </a:lnTo>
                    <a:cubicBezTo>
                      <a:pt x="43314" y="41870"/>
                      <a:pt x="62805" y="43314"/>
                      <a:pt x="81936" y="40787"/>
                    </a:cubicBezTo>
                    <a:lnTo>
                      <a:pt x="82296" y="40787"/>
                    </a:lnTo>
                    <a:cubicBezTo>
                      <a:pt x="120917" y="40426"/>
                      <a:pt x="162066" y="27793"/>
                      <a:pt x="177947" y="22740"/>
                    </a:cubicBezTo>
                    <a:lnTo>
                      <a:pt x="179030" y="22379"/>
                    </a:lnTo>
                    <a:cubicBezTo>
                      <a:pt x="179392" y="15160"/>
                      <a:pt x="178669" y="7580"/>
                      <a:pt x="177587" y="0"/>
                    </a:cubicBezTo>
                    <a:close/>
                  </a:path>
                </a:pathLst>
              </a:custGeom>
              <a:solidFill>
                <a:srgbClr val="FFFFFF"/>
              </a:solidFill>
              <a:ln w="3607" cap="flat">
                <a:noFill/>
                <a:prstDash val="solid"/>
                <a:miter/>
              </a:ln>
            </p:spPr>
            <p:txBody>
              <a:bodyPr rtlCol="0" anchor="ctr"/>
              <a:lstStyle/>
              <a:p>
                <a:endParaRPr lang="en-US"/>
              </a:p>
            </p:txBody>
          </p:sp>
          <p:sp>
            <p:nvSpPr>
              <p:cNvPr id="109" name="Freeform 297">
                <a:extLst>
                  <a:ext uri="{FF2B5EF4-FFF2-40B4-BE49-F238E27FC236}">
                    <a16:creationId xmlns:a16="http://schemas.microsoft.com/office/drawing/2014/main" id="{3DE3822C-A9CC-EA9B-A004-AD90B1AA42FA}"/>
                  </a:ext>
                </a:extLst>
              </p:cNvPr>
              <p:cNvSpPr/>
              <p:nvPr/>
            </p:nvSpPr>
            <p:spPr>
              <a:xfrm>
                <a:off x="9125430" y="2048015"/>
                <a:ext cx="106118" cy="25531"/>
              </a:xfrm>
              <a:custGeom>
                <a:avLst/>
                <a:gdLst>
                  <a:gd name="connsiteX0" fmla="*/ 97816 w 106118"/>
                  <a:gd name="connsiteY0" fmla="*/ 8663 h 25531"/>
                  <a:gd name="connsiteX1" fmla="*/ 106118 w 106118"/>
                  <a:gd name="connsiteY1" fmla="*/ 0 h 25531"/>
                  <a:gd name="connsiteX2" fmla="*/ 65692 w 106118"/>
                  <a:gd name="connsiteY2" fmla="*/ 8663 h 25531"/>
                  <a:gd name="connsiteX3" fmla="*/ 59917 w 106118"/>
                  <a:gd name="connsiteY3" fmla="*/ 9385 h 25531"/>
                  <a:gd name="connsiteX4" fmla="*/ 0 w 106118"/>
                  <a:gd name="connsiteY4" fmla="*/ 12633 h 25531"/>
                  <a:gd name="connsiteX5" fmla="*/ 33207 w 106118"/>
                  <a:gd name="connsiteY5" fmla="*/ 24183 h 25531"/>
                  <a:gd name="connsiteX6" fmla="*/ 97816 w 106118"/>
                  <a:gd name="connsiteY6" fmla="*/ 8663 h 2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18" h="25531">
                    <a:moveTo>
                      <a:pt x="97816" y="8663"/>
                    </a:moveTo>
                    <a:cubicBezTo>
                      <a:pt x="100704" y="5775"/>
                      <a:pt x="103592" y="2888"/>
                      <a:pt x="106118" y="0"/>
                    </a:cubicBezTo>
                    <a:cubicBezTo>
                      <a:pt x="91680" y="4692"/>
                      <a:pt x="78325" y="7580"/>
                      <a:pt x="65692" y="8663"/>
                    </a:cubicBezTo>
                    <a:cubicBezTo>
                      <a:pt x="64249" y="8663"/>
                      <a:pt x="62444" y="9024"/>
                      <a:pt x="59917" y="9385"/>
                    </a:cubicBezTo>
                    <a:cubicBezTo>
                      <a:pt x="48006" y="10828"/>
                      <a:pt x="24183" y="14077"/>
                      <a:pt x="0" y="12633"/>
                    </a:cubicBezTo>
                    <a:cubicBezTo>
                      <a:pt x="10107" y="18408"/>
                      <a:pt x="21657" y="22379"/>
                      <a:pt x="33207" y="24183"/>
                    </a:cubicBezTo>
                    <a:cubicBezTo>
                      <a:pt x="54864" y="28154"/>
                      <a:pt x="80852" y="23462"/>
                      <a:pt x="97816" y="8663"/>
                    </a:cubicBezTo>
                    <a:close/>
                  </a:path>
                </a:pathLst>
              </a:custGeom>
              <a:solidFill>
                <a:srgbClr val="FFFFFF"/>
              </a:solidFill>
              <a:ln w="3607" cap="flat">
                <a:noFill/>
                <a:prstDash val="solid"/>
                <a:miter/>
              </a:ln>
            </p:spPr>
            <p:txBody>
              <a:bodyPr rtlCol="0" anchor="ctr"/>
              <a:lstStyle/>
              <a:p>
                <a:endParaRPr lang="en-US"/>
              </a:p>
            </p:txBody>
          </p:sp>
          <p:sp>
            <p:nvSpPr>
              <p:cNvPr id="110" name="Freeform 298">
                <a:extLst>
                  <a:ext uri="{FF2B5EF4-FFF2-40B4-BE49-F238E27FC236}">
                    <a16:creationId xmlns:a16="http://schemas.microsoft.com/office/drawing/2014/main" id="{6D8FDD18-3605-61AE-B71C-FCB283E0B036}"/>
                  </a:ext>
                </a:extLst>
              </p:cNvPr>
              <p:cNvSpPr/>
              <p:nvPr/>
            </p:nvSpPr>
            <p:spPr>
              <a:xfrm>
                <a:off x="9088614" y="2003979"/>
                <a:ext cx="160621" cy="43860"/>
              </a:xfrm>
              <a:custGeom>
                <a:avLst/>
                <a:gdLst>
                  <a:gd name="connsiteX0" fmla="*/ 0 w 160621"/>
                  <a:gd name="connsiteY0" fmla="*/ 16243 h 43860"/>
                  <a:gd name="connsiteX1" fmla="*/ 12994 w 160621"/>
                  <a:gd name="connsiteY1" fmla="*/ 36456 h 43860"/>
                  <a:gd name="connsiteX2" fmla="*/ 16603 w 160621"/>
                  <a:gd name="connsiteY2" fmla="*/ 40787 h 43860"/>
                  <a:gd name="connsiteX3" fmla="*/ 17686 w 160621"/>
                  <a:gd name="connsiteY3" fmla="*/ 41148 h 43860"/>
                  <a:gd name="connsiteX4" fmla="*/ 21296 w 160621"/>
                  <a:gd name="connsiteY4" fmla="*/ 41870 h 43860"/>
                  <a:gd name="connsiteX5" fmla="*/ 140769 w 160621"/>
                  <a:gd name="connsiteY5" fmla="*/ 30681 h 43860"/>
                  <a:gd name="connsiteX6" fmla="*/ 150515 w 160621"/>
                  <a:gd name="connsiteY6" fmla="*/ 27793 h 43860"/>
                  <a:gd name="connsiteX7" fmla="*/ 153403 w 160621"/>
                  <a:gd name="connsiteY7" fmla="*/ 27071 h 43860"/>
                  <a:gd name="connsiteX8" fmla="*/ 153763 w 160621"/>
                  <a:gd name="connsiteY8" fmla="*/ 27071 h 43860"/>
                  <a:gd name="connsiteX9" fmla="*/ 160622 w 160621"/>
                  <a:gd name="connsiteY9" fmla="*/ 0 h 43860"/>
                  <a:gd name="connsiteX10" fmla="*/ 0 w 160621"/>
                  <a:gd name="connsiteY10" fmla="*/ 16243 h 4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621" h="43860">
                    <a:moveTo>
                      <a:pt x="0" y="16243"/>
                    </a:moveTo>
                    <a:cubicBezTo>
                      <a:pt x="4331" y="23101"/>
                      <a:pt x="8301" y="29959"/>
                      <a:pt x="12994" y="36456"/>
                    </a:cubicBezTo>
                    <a:cubicBezTo>
                      <a:pt x="14077" y="37899"/>
                      <a:pt x="15520" y="39343"/>
                      <a:pt x="16603" y="40787"/>
                    </a:cubicBezTo>
                    <a:cubicBezTo>
                      <a:pt x="16964" y="40787"/>
                      <a:pt x="17325" y="40787"/>
                      <a:pt x="17686" y="41148"/>
                    </a:cubicBezTo>
                    <a:cubicBezTo>
                      <a:pt x="19130" y="41509"/>
                      <a:pt x="20213" y="41509"/>
                      <a:pt x="21296" y="41870"/>
                    </a:cubicBezTo>
                    <a:cubicBezTo>
                      <a:pt x="62804" y="48728"/>
                      <a:pt x="121639" y="36095"/>
                      <a:pt x="140769" y="30681"/>
                    </a:cubicBezTo>
                    <a:cubicBezTo>
                      <a:pt x="144379" y="29598"/>
                      <a:pt x="147266" y="28876"/>
                      <a:pt x="150515" y="27793"/>
                    </a:cubicBezTo>
                    <a:lnTo>
                      <a:pt x="153403" y="27071"/>
                    </a:lnTo>
                    <a:cubicBezTo>
                      <a:pt x="153403" y="27071"/>
                      <a:pt x="153763" y="27071"/>
                      <a:pt x="153763" y="27071"/>
                    </a:cubicBezTo>
                    <a:cubicBezTo>
                      <a:pt x="157373" y="18408"/>
                      <a:pt x="159899" y="9385"/>
                      <a:pt x="160622" y="0"/>
                    </a:cubicBezTo>
                    <a:cubicBezTo>
                      <a:pt x="109366" y="15521"/>
                      <a:pt x="56669" y="20935"/>
                      <a:pt x="0" y="16243"/>
                    </a:cubicBezTo>
                    <a:close/>
                  </a:path>
                </a:pathLst>
              </a:custGeom>
              <a:solidFill>
                <a:srgbClr val="FFFFFF"/>
              </a:solidFill>
              <a:ln w="3607" cap="flat">
                <a:noFill/>
                <a:prstDash val="solid"/>
                <a:miter/>
              </a:ln>
            </p:spPr>
            <p:txBody>
              <a:bodyPr rtlCol="0" anchor="ctr"/>
              <a:lstStyle/>
              <a:p>
                <a:endParaRPr lang="en-US"/>
              </a:p>
            </p:txBody>
          </p:sp>
          <p:sp>
            <p:nvSpPr>
              <p:cNvPr id="111" name="Freeform 299">
                <a:extLst>
                  <a:ext uri="{FF2B5EF4-FFF2-40B4-BE49-F238E27FC236}">
                    <a16:creationId xmlns:a16="http://schemas.microsoft.com/office/drawing/2014/main" id="{84A9A2F1-728D-751F-3DB1-759AB5A761D6}"/>
                  </a:ext>
                </a:extLst>
              </p:cNvPr>
              <p:cNvSpPr/>
              <p:nvPr/>
            </p:nvSpPr>
            <p:spPr>
              <a:xfrm>
                <a:off x="9069122" y="1989541"/>
                <a:ext cx="3609" cy="3609"/>
              </a:xfrm>
              <a:custGeom>
                <a:avLst/>
                <a:gdLst>
                  <a:gd name="connsiteX0" fmla="*/ 0 w 3609"/>
                  <a:gd name="connsiteY0" fmla="*/ 0 h 3609"/>
                  <a:gd name="connsiteX1" fmla="*/ 0 w 3609"/>
                  <a:gd name="connsiteY1" fmla="*/ 0 h 3609"/>
                  <a:gd name="connsiteX2" fmla="*/ 0 w 3609"/>
                  <a:gd name="connsiteY2" fmla="*/ 0 h 3609"/>
                </a:gdLst>
                <a:ahLst/>
                <a:cxnLst>
                  <a:cxn ang="0">
                    <a:pos x="connsiteX0" y="connsiteY0"/>
                  </a:cxn>
                  <a:cxn ang="0">
                    <a:pos x="connsiteX1" y="connsiteY1"/>
                  </a:cxn>
                  <a:cxn ang="0">
                    <a:pos x="connsiteX2" y="connsiteY2"/>
                  </a:cxn>
                </a:cxnLst>
                <a:rect l="l" t="t" r="r" b="b"/>
                <a:pathLst>
                  <a:path w="3609" h="3609">
                    <a:moveTo>
                      <a:pt x="0" y="0"/>
                    </a:moveTo>
                    <a:lnTo>
                      <a:pt x="0" y="0"/>
                    </a:lnTo>
                    <a:lnTo>
                      <a:pt x="0" y="0"/>
                    </a:lnTo>
                    <a:close/>
                  </a:path>
                </a:pathLst>
              </a:custGeom>
              <a:solidFill>
                <a:srgbClr val="FFFFFF"/>
              </a:solidFill>
              <a:ln w="3607" cap="flat">
                <a:noFill/>
                <a:prstDash val="solid"/>
                <a:miter/>
              </a:ln>
            </p:spPr>
            <p:txBody>
              <a:bodyPr rtlCol="0" anchor="ctr"/>
              <a:lstStyle/>
              <a:p>
                <a:endParaRPr lang="en-US"/>
              </a:p>
            </p:txBody>
          </p:sp>
          <p:sp>
            <p:nvSpPr>
              <p:cNvPr id="112" name="Freeform 300">
                <a:extLst>
                  <a:ext uri="{FF2B5EF4-FFF2-40B4-BE49-F238E27FC236}">
                    <a16:creationId xmlns:a16="http://schemas.microsoft.com/office/drawing/2014/main" id="{9F21BB4C-F385-A466-8888-E142D10AA589}"/>
                  </a:ext>
                </a:extLst>
              </p:cNvPr>
              <p:cNvSpPr/>
              <p:nvPr/>
            </p:nvSpPr>
            <p:spPr>
              <a:xfrm>
                <a:off x="9247431" y="1954530"/>
                <a:ext cx="22738" cy="33929"/>
              </a:xfrm>
              <a:custGeom>
                <a:avLst/>
                <a:gdLst>
                  <a:gd name="connsiteX0" fmla="*/ 22379 w 22738"/>
                  <a:gd name="connsiteY0" fmla="*/ 0 h 33929"/>
                  <a:gd name="connsiteX1" fmla="*/ 20934 w 22738"/>
                  <a:gd name="connsiteY1" fmla="*/ 1083 h 33929"/>
                  <a:gd name="connsiteX2" fmla="*/ 20213 w 22738"/>
                  <a:gd name="connsiteY2" fmla="*/ 1444 h 33929"/>
                  <a:gd name="connsiteX3" fmla="*/ 18047 w 22738"/>
                  <a:gd name="connsiteY3" fmla="*/ 2527 h 33929"/>
                  <a:gd name="connsiteX4" fmla="*/ 17325 w 22738"/>
                  <a:gd name="connsiteY4" fmla="*/ 2888 h 33929"/>
                  <a:gd name="connsiteX5" fmla="*/ 12272 w 22738"/>
                  <a:gd name="connsiteY5" fmla="*/ 5775 h 33929"/>
                  <a:gd name="connsiteX6" fmla="*/ 11911 w 22738"/>
                  <a:gd name="connsiteY6" fmla="*/ 6136 h 33929"/>
                  <a:gd name="connsiteX7" fmla="*/ 9384 w 22738"/>
                  <a:gd name="connsiteY7" fmla="*/ 7219 h 33929"/>
                  <a:gd name="connsiteX8" fmla="*/ 9024 w 22738"/>
                  <a:gd name="connsiteY8" fmla="*/ 7580 h 33929"/>
                  <a:gd name="connsiteX9" fmla="*/ 3609 w 22738"/>
                  <a:gd name="connsiteY9" fmla="*/ 10106 h 33929"/>
                  <a:gd name="connsiteX10" fmla="*/ 722 w 22738"/>
                  <a:gd name="connsiteY10" fmla="*/ 11189 h 33929"/>
                  <a:gd name="connsiteX11" fmla="*/ 0 w 22738"/>
                  <a:gd name="connsiteY11" fmla="*/ 11550 h 33929"/>
                  <a:gd name="connsiteX12" fmla="*/ 2165 w 22738"/>
                  <a:gd name="connsiteY12" fmla="*/ 33929 h 33929"/>
                  <a:gd name="connsiteX13" fmla="*/ 15881 w 22738"/>
                  <a:gd name="connsiteY13" fmla="*/ 29237 h 33929"/>
                  <a:gd name="connsiteX14" fmla="*/ 18047 w 22738"/>
                  <a:gd name="connsiteY14" fmla="*/ 28154 h 33929"/>
                  <a:gd name="connsiteX15" fmla="*/ 20574 w 22738"/>
                  <a:gd name="connsiteY15" fmla="*/ 25988 h 33929"/>
                  <a:gd name="connsiteX16" fmla="*/ 20934 w 22738"/>
                  <a:gd name="connsiteY16" fmla="*/ 25627 h 33929"/>
                  <a:gd name="connsiteX17" fmla="*/ 22379 w 22738"/>
                  <a:gd name="connsiteY17" fmla="*/ 22018 h 33929"/>
                  <a:gd name="connsiteX18" fmla="*/ 22379 w 22738"/>
                  <a:gd name="connsiteY18" fmla="*/ 21296 h 33929"/>
                  <a:gd name="connsiteX19" fmla="*/ 22379 w 22738"/>
                  <a:gd name="connsiteY19" fmla="*/ 21296 h 33929"/>
                  <a:gd name="connsiteX20" fmla="*/ 22739 w 22738"/>
                  <a:gd name="connsiteY20" fmla="*/ 2888 h 33929"/>
                  <a:gd name="connsiteX21" fmla="*/ 22379 w 22738"/>
                  <a:gd name="connsiteY21" fmla="*/ 0 h 3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38" h="33929">
                    <a:moveTo>
                      <a:pt x="22379" y="0"/>
                    </a:moveTo>
                    <a:cubicBezTo>
                      <a:pt x="22017" y="361"/>
                      <a:pt x="21296" y="722"/>
                      <a:pt x="20934" y="1083"/>
                    </a:cubicBezTo>
                    <a:lnTo>
                      <a:pt x="20213" y="1444"/>
                    </a:lnTo>
                    <a:cubicBezTo>
                      <a:pt x="19491" y="1805"/>
                      <a:pt x="18769" y="2166"/>
                      <a:pt x="18047" y="2527"/>
                    </a:cubicBezTo>
                    <a:lnTo>
                      <a:pt x="17325" y="2888"/>
                    </a:lnTo>
                    <a:cubicBezTo>
                      <a:pt x="15520" y="3970"/>
                      <a:pt x="14077" y="4692"/>
                      <a:pt x="12272" y="5775"/>
                    </a:cubicBezTo>
                    <a:lnTo>
                      <a:pt x="11911" y="6136"/>
                    </a:lnTo>
                    <a:cubicBezTo>
                      <a:pt x="11189" y="6497"/>
                      <a:pt x="10106" y="6858"/>
                      <a:pt x="9384" y="7219"/>
                    </a:cubicBezTo>
                    <a:lnTo>
                      <a:pt x="9024" y="7580"/>
                    </a:lnTo>
                    <a:cubicBezTo>
                      <a:pt x="7219" y="8302"/>
                      <a:pt x="5414" y="9385"/>
                      <a:pt x="3609" y="10106"/>
                    </a:cubicBezTo>
                    <a:cubicBezTo>
                      <a:pt x="2526" y="10468"/>
                      <a:pt x="1805" y="10828"/>
                      <a:pt x="722" y="11189"/>
                    </a:cubicBezTo>
                    <a:cubicBezTo>
                      <a:pt x="360" y="11189"/>
                      <a:pt x="360" y="11189"/>
                      <a:pt x="0" y="11550"/>
                    </a:cubicBezTo>
                    <a:cubicBezTo>
                      <a:pt x="1082" y="19130"/>
                      <a:pt x="1805" y="26349"/>
                      <a:pt x="2165" y="33929"/>
                    </a:cubicBezTo>
                    <a:lnTo>
                      <a:pt x="15881" y="29237"/>
                    </a:lnTo>
                    <a:cubicBezTo>
                      <a:pt x="16603" y="28876"/>
                      <a:pt x="17686" y="28515"/>
                      <a:pt x="18047" y="28154"/>
                    </a:cubicBezTo>
                    <a:cubicBezTo>
                      <a:pt x="19130" y="27432"/>
                      <a:pt x="19852" y="26710"/>
                      <a:pt x="20574" y="25988"/>
                    </a:cubicBezTo>
                    <a:cubicBezTo>
                      <a:pt x="20574" y="25988"/>
                      <a:pt x="20934" y="25627"/>
                      <a:pt x="20934" y="25627"/>
                    </a:cubicBezTo>
                    <a:cubicBezTo>
                      <a:pt x="21657" y="24544"/>
                      <a:pt x="22017" y="23462"/>
                      <a:pt x="22379" y="22018"/>
                    </a:cubicBezTo>
                    <a:cubicBezTo>
                      <a:pt x="22379" y="21657"/>
                      <a:pt x="22379" y="21657"/>
                      <a:pt x="22379" y="21296"/>
                    </a:cubicBezTo>
                    <a:lnTo>
                      <a:pt x="22379" y="21296"/>
                    </a:lnTo>
                    <a:cubicBezTo>
                      <a:pt x="22379" y="15160"/>
                      <a:pt x="22379" y="8663"/>
                      <a:pt x="22739" y="2888"/>
                    </a:cubicBezTo>
                    <a:cubicBezTo>
                      <a:pt x="22379" y="1805"/>
                      <a:pt x="22379" y="722"/>
                      <a:pt x="22379" y="0"/>
                    </a:cubicBezTo>
                    <a:close/>
                  </a:path>
                </a:pathLst>
              </a:custGeom>
              <a:solidFill>
                <a:srgbClr val="FFFFFF"/>
              </a:solidFill>
              <a:ln w="3607" cap="flat">
                <a:noFill/>
                <a:prstDash val="solid"/>
                <a:miter/>
              </a:ln>
            </p:spPr>
            <p:txBody>
              <a:bodyPr rtlCol="0" anchor="ctr"/>
              <a:lstStyle/>
              <a:p>
                <a:endParaRPr lang="en-US"/>
              </a:p>
            </p:txBody>
          </p:sp>
          <p:sp>
            <p:nvSpPr>
              <p:cNvPr id="113" name="Freeform 301">
                <a:extLst>
                  <a:ext uri="{FF2B5EF4-FFF2-40B4-BE49-F238E27FC236}">
                    <a16:creationId xmlns:a16="http://schemas.microsoft.com/office/drawing/2014/main" id="{197C0421-3688-B50D-8CD0-B704634A0C31}"/>
                  </a:ext>
                </a:extLst>
              </p:cNvPr>
              <p:cNvSpPr/>
              <p:nvPr/>
            </p:nvSpPr>
            <p:spPr>
              <a:xfrm>
                <a:off x="8981773" y="1347416"/>
                <a:ext cx="364360" cy="628138"/>
              </a:xfrm>
              <a:custGeom>
                <a:avLst/>
                <a:gdLst>
                  <a:gd name="connsiteX0" fmla="*/ 80491 w 364360"/>
                  <a:gd name="connsiteY0" fmla="*/ 614332 h 628138"/>
                  <a:gd name="connsiteX1" fmla="*/ 83018 w 364360"/>
                  <a:gd name="connsiteY1" fmla="*/ 616137 h 628138"/>
                  <a:gd name="connsiteX2" fmla="*/ 147267 w 364360"/>
                  <a:gd name="connsiteY2" fmla="*/ 628048 h 628138"/>
                  <a:gd name="connsiteX3" fmla="*/ 206462 w 364360"/>
                  <a:gd name="connsiteY3" fmla="*/ 621191 h 628138"/>
                  <a:gd name="connsiteX4" fmla="*/ 211876 w 364360"/>
                  <a:gd name="connsiteY4" fmla="*/ 620108 h 628138"/>
                  <a:gd name="connsiteX5" fmla="*/ 262770 w 364360"/>
                  <a:gd name="connsiteY5" fmla="*/ 606392 h 628138"/>
                  <a:gd name="connsiteX6" fmla="*/ 286953 w 364360"/>
                  <a:gd name="connsiteY6" fmla="*/ 591232 h 628138"/>
                  <a:gd name="connsiteX7" fmla="*/ 287675 w 364360"/>
                  <a:gd name="connsiteY7" fmla="*/ 589427 h 628138"/>
                  <a:gd name="connsiteX8" fmla="*/ 288397 w 364360"/>
                  <a:gd name="connsiteY8" fmla="*/ 587622 h 628138"/>
                  <a:gd name="connsiteX9" fmla="*/ 290563 w 364360"/>
                  <a:gd name="connsiteY9" fmla="*/ 575711 h 628138"/>
                  <a:gd name="connsiteX10" fmla="*/ 292367 w 364360"/>
                  <a:gd name="connsiteY10" fmla="*/ 567409 h 628138"/>
                  <a:gd name="connsiteX11" fmla="*/ 294533 w 364360"/>
                  <a:gd name="connsiteY11" fmla="*/ 560551 h 628138"/>
                  <a:gd name="connsiteX12" fmla="*/ 295255 w 364360"/>
                  <a:gd name="connsiteY12" fmla="*/ 558747 h 628138"/>
                  <a:gd name="connsiteX13" fmla="*/ 312941 w 364360"/>
                  <a:gd name="connsiteY13" fmla="*/ 502800 h 628138"/>
                  <a:gd name="connsiteX14" fmla="*/ 326296 w 364360"/>
                  <a:gd name="connsiteY14" fmla="*/ 455155 h 628138"/>
                  <a:gd name="connsiteX15" fmla="*/ 339291 w 364360"/>
                  <a:gd name="connsiteY15" fmla="*/ 408953 h 628138"/>
                  <a:gd name="connsiteX16" fmla="*/ 341095 w 364360"/>
                  <a:gd name="connsiteY16" fmla="*/ 403178 h 628138"/>
                  <a:gd name="connsiteX17" fmla="*/ 346871 w 364360"/>
                  <a:gd name="connsiteY17" fmla="*/ 382604 h 628138"/>
                  <a:gd name="connsiteX18" fmla="*/ 351562 w 364360"/>
                  <a:gd name="connsiteY18" fmla="*/ 360226 h 628138"/>
                  <a:gd name="connsiteX19" fmla="*/ 360947 w 364360"/>
                  <a:gd name="connsiteY19" fmla="*/ 309693 h 628138"/>
                  <a:gd name="connsiteX20" fmla="*/ 359864 w 364360"/>
                  <a:gd name="connsiteY20" fmla="*/ 196355 h 628138"/>
                  <a:gd name="connsiteX21" fmla="*/ 324131 w 364360"/>
                  <a:gd name="connsiteY21" fmla="*/ 101426 h 628138"/>
                  <a:gd name="connsiteX22" fmla="*/ 301391 w 364360"/>
                  <a:gd name="connsiteY22" fmla="*/ 71107 h 628138"/>
                  <a:gd name="connsiteX23" fmla="*/ 297060 w 364360"/>
                  <a:gd name="connsiteY23" fmla="*/ 66414 h 628138"/>
                  <a:gd name="connsiteX24" fmla="*/ 295616 w 364360"/>
                  <a:gd name="connsiteY24" fmla="*/ 64971 h 628138"/>
                  <a:gd name="connsiteX25" fmla="*/ 292367 w 364360"/>
                  <a:gd name="connsiteY25" fmla="*/ 61722 h 628138"/>
                  <a:gd name="connsiteX26" fmla="*/ 285870 w 364360"/>
                  <a:gd name="connsiteY26" fmla="*/ 55225 h 628138"/>
                  <a:gd name="connsiteX27" fmla="*/ 282261 w 364360"/>
                  <a:gd name="connsiteY27" fmla="*/ 51977 h 628138"/>
                  <a:gd name="connsiteX28" fmla="*/ 278651 w 364360"/>
                  <a:gd name="connsiteY28" fmla="*/ 48728 h 628138"/>
                  <a:gd name="connsiteX29" fmla="*/ 272877 w 364360"/>
                  <a:gd name="connsiteY29" fmla="*/ 44036 h 628138"/>
                  <a:gd name="connsiteX30" fmla="*/ 268906 w 364360"/>
                  <a:gd name="connsiteY30" fmla="*/ 40787 h 628138"/>
                  <a:gd name="connsiteX31" fmla="*/ 266740 w 364360"/>
                  <a:gd name="connsiteY31" fmla="*/ 39343 h 628138"/>
                  <a:gd name="connsiteX32" fmla="*/ 211154 w 364360"/>
                  <a:gd name="connsiteY32" fmla="*/ 12633 h 628138"/>
                  <a:gd name="connsiteX33" fmla="*/ 198521 w 364360"/>
                  <a:gd name="connsiteY33" fmla="*/ 9385 h 628138"/>
                  <a:gd name="connsiteX34" fmla="*/ 193468 w 364360"/>
                  <a:gd name="connsiteY34" fmla="*/ 7941 h 628138"/>
                  <a:gd name="connsiteX35" fmla="*/ 175781 w 364360"/>
                  <a:gd name="connsiteY35" fmla="*/ 3249 h 628138"/>
                  <a:gd name="connsiteX36" fmla="*/ 170728 w 364360"/>
                  <a:gd name="connsiteY36" fmla="*/ 2166 h 628138"/>
                  <a:gd name="connsiteX37" fmla="*/ 166397 w 364360"/>
                  <a:gd name="connsiteY37" fmla="*/ 1444 h 628138"/>
                  <a:gd name="connsiteX38" fmla="*/ 165314 w 364360"/>
                  <a:gd name="connsiteY38" fmla="*/ 1444 h 628138"/>
                  <a:gd name="connsiteX39" fmla="*/ 161343 w 364360"/>
                  <a:gd name="connsiteY39" fmla="*/ 1083 h 628138"/>
                  <a:gd name="connsiteX40" fmla="*/ 160983 w 364360"/>
                  <a:gd name="connsiteY40" fmla="*/ 1083 h 628138"/>
                  <a:gd name="connsiteX41" fmla="*/ 156651 w 364360"/>
                  <a:gd name="connsiteY41" fmla="*/ 722 h 628138"/>
                  <a:gd name="connsiteX42" fmla="*/ 155569 w 364360"/>
                  <a:gd name="connsiteY42" fmla="*/ 722 h 628138"/>
                  <a:gd name="connsiteX43" fmla="*/ 151959 w 364360"/>
                  <a:gd name="connsiteY43" fmla="*/ 361 h 628138"/>
                  <a:gd name="connsiteX44" fmla="*/ 151237 w 364360"/>
                  <a:gd name="connsiteY44" fmla="*/ 361 h 628138"/>
                  <a:gd name="connsiteX45" fmla="*/ 146905 w 364360"/>
                  <a:gd name="connsiteY45" fmla="*/ 0 h 628138"/>
                  <a:gd name="connsiteX46" fmla="*/ 146184 w 364360"/>
                  <a:gd name="connsiteY46" fmla="*/ 0 h 628138"/>
                  <a:gd name="connsiteX47" fmla="*/ 142574 w 364360"/>
                  <a:gd name="connsiteY47" fmla="*/ 0 h 628138"/>
                  <a:gd name="connsiteX48" fmla="*/ 141852 w 364360"/>
                  <a:gd name="connsiteY48" fmla="*/ 0 h 628138"/>
                  <a:gd name="connsiteX49" fmla="*/ 137521 w 364360"/>
                  <a:gd name="connsiteY49" fmla="*/ 0 h 628138"/>
                  <a:gd name="connsiteX50" fmla="*/ 137160 w 364360"/>
                  <a:gd name="connsiteY50" fmla="*/ 0 h 628138"/>
                  <a:gd name="connsiteX51" fmla="*/ 133551 w 364360"/>
                  <a:gd name="connsiteY51" fmla="*/ 0 h 628138"/>
                  <a:gd name="connsiteX52" fmla="*/ 137160 w 364360"/>
                  <a:gd name="connsiteY52" fmla="*/ 361 h 628138"/>
                  <a:gd name="connsiteX53" fmla="*/ 175059 w 364360"/>
                  <a:gd name="connsiteY53" fmla="*/ 7941 h 628138"/>
                  <a:gd name="connsiteX54" fmla="*/ 198521 w 364360"/>
                  <a:gd name="connsiteY54" fmla="*/ 15882 h 628138"/>
                  <a:gd name="connsiteX55" fmla="*/ 232450 w 364360"/>
                  <a:gd name="connsiteY55" fmla="*/ 34651 h 628138"/>
                  <a:gd name="connsiteX56" fmla="*/ 262409 w 364360"/>
                  <a:gd name="connsiteY56" fmla="*/ 61000 h 628138"/>
                  <a:gd name="connsiteX57" fmla="*/ 285148 w 364360"/>
                  <a:gd name="connsiteY57" fmla="*/ 91320 h 628138"/>
                  <a:gd name="connsiteX58" fmla="*/ 301752 w 364360"/>
                  <a:gd name="connsiteY58" fmla="*/ 123444 h 628138"/>
                  <a:gd name="connsiteX59" fmla="*/ 316551 w 364360"/>
                  <a:gd name="connsiteY59" fmla="*/ 312941 h 628138"/>
                  <a:gd name="connsiteX60" fmla="*/ 302835 w 364360"/>
                  <a:gd name="connsiteY60" fmla="*/ 376468 h 628138"/>
                  <a:gd name="connsiteX61" fmla="*/ 260243 w 364360"/>
                  <a:gd name="connsiteY61" fmla="*/ 478255 h 628138"/>
                  <a:gd name="connsiteX62" fmla="*/ 5053 w 364360"/>
                  <a:gd name="connsiteY62" fmla="*/ 514711 h 628138"/>
                  <a:gd name="connsiteX63" fmla="*/ 0 w 364360"/>
                  <a:gd name="connsiteY63" fmla="*/ 511462 h 628138"/>
                  <a:gd name="connsiteX64" fmla="*/ 4331 w 364360"/>
                  <a:gd name="connsiteY64" fmla="*/ 517599 h 628138"/>
                  <a:gd name="connsiteX65" fmla="*/ 4331 w 364360"/>
                  <a:gd name="connsiteY65" fmla="*/ 517599 h 628138"/>
                  <a:gd name="connsiteX66" fmla="*/ 7580 w 364360"/>
                  <a:gd name="connsiteY66" fmla="*/ 522291 h 628138"/>
                  <a:gd name="connsiteX67" fmla="*/ 8302 w 364360"/>
                  <a:gd name="connsiteY67" fmla="*/ 523374 h 628138"/>
                  <a:gd name="connsiteX68" fmla="*/ 11190 w 364360"/>
                  <a:gd name="connsiteY68" fmla="*/ 527344 h 628138"/>
                  <a:gd name="connsiteX69" fmla="*/ 11911 w 364360"/>
                  <a:gd name="connsiteY69" fmla="*/ 528427 h 628138"/>
                  <a:gd name="connsiteX70" fmla="*/ 15521 w 364360"/>
                  <a:gd name="connsiteY70" fmla="*/ 533119 h 628138"/>
                  <a:gd name="connsiteX71" fmla="*/ 15881 w 364360"/>
                  <a:gd name="connsiteY71" fmla="*/ 533480 h 628138"/>
                  <a:gd name="connsiteX72" fmla="*/ 19130 w 364360"/>
                  <a:gd name="connsiteY72" fmla="*/ 537812 h 628138"/>
                  <a:gd name="connsiteX73" fmla="*/ 20213 w 364360"/>
                  <a:gd name="connsiteY73" fmla="*/ 539255 h 628138"/>
                  <a:gd name="connsiteX74" fmla="*/ 22740 w 364360"/>
                  <a:gd name="connsiteY74" fmla="*/ 542504 h 628138"/>
                  <a:gd name="connsiteX75" fmla="*/ 23823 w 364360"/>
                  <a:gd name="connsiteY75" fmla="*/ 543948 h 628138"/>
                  <a:gd name="connsiteX76" fmla="*/ 27432 w 364360"/>
                  <a:gd name="connsiteY76" fmla="*/ 548640 h 628138"/>
                  <a:gd name="connsiteX77" fmla="*/ 39343 w 364360"/>
                  <a:gd name="connsiteY77" fmla="*/ 564522 h 628138"/>
                  <a:gd name="connsiteX78" fmla="*/ 80491 w 364360"/>
                  <a:gd name="connsiteY78" fmla="*/ 614332 h 62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64360" h="628138">
                    <a:moveTo>
                      <a:pt x="80491" y="614332"/>
                    </a:moveTo>
                    <a:cubicBezTo>
                      <a:pt x="80852" y="615054"/>
                      <a:pt x="81935" y="615415"/>
                      <a:pt x="83018" y="616137"/>
                    </a:cubicBezTo>
                    <a:cubicBezTo>
                      <a:pt x="99982" y="625161"/>
                      <a:pt x="119834" y="628770"/>
                      <a:pt x="147267" y="628048"/>
                    </a:cubicBezTo>
                    <a:cubicBezTo>
                      <a:pt x="165314" y="627327"/>
                      <a:pt x="186249" y="625883"/>
                      <a:pt x="206462" y="621191"/>
                    </a:cubicBezTo>
                    <a:cubicBezTo>
                      <a:pt x="207545" y="620830"/>
                      <a:pt x="209349" y="620469"/>
                      <a:pt x="211876" y="620108"/>
                    </a:cubicBezTo>
                    <a:cubicBezTo>
                      <a:pt x="223426" y="617942"/>
                      <a:pt x="246888" y="613250"/>
                      <a:pt x="262770" y="606392"/>
                    </a:cubicBezTo>
                    <a:cubicBezTo>
                      <a:pt x="277929" y="600255"/>
                      <a:pt x="284065" y="596646"/>
                      <a:pt x="286953" y="591232"/>
                    </a:cubicBezTo>
                    <a:cubicBezTo>
                      <a:pt x="287314" y="590871"/>
                      <a:pt x="287675" y="590149"/>
                      <a:pt x="287675" y="589427"/>
                    </a:cubicBezTo>
                    <a:cubicBezTo>
                      <a:pt x="288036" y="588705"/>
                      <a:pt x="288036" y="588344"/>
                      <a:pt x="288397" y="587622"/>
                    </a:cubicBezTo>
                    <a:cubicBezTo>
                      <a:pt x="289480" y="584735"/>
                      <a:pt x="289841" y="580764"/>
                      <a:pt x="290563" y="575711"/>
                    </a:cubicBezTo>
                    <a:cubicBezTo>
                      <a:pt x="290924" y="573184"/>
                      <a:pt x="291646" y="570658"/>
                      <a:pt x="292367" y="567409"/>
                    </a:cubicBezTo>
                    <a:cubicBezTo>
                      <a:pt x="293089" y="565244"/>
                      <a:pt x="293811" y="562717"/>
                      <a:pt x="294533" y="560551"/>
                    </a:cubicBezTo>
                    <a:lnTo>
                      <a:pt x="295255" y="558747"/>
                    </a:lnTo>
                    <a:cubicBezTo>
                      <a:pt x="301030" y="540338"/>
                      <a:pt x="306805" y="521208"/>
                      <a:pt x="312941" y="502800"/>
                    </a:cubicBezTo>
                    <a:cubicBezTo>
                      <a:pt x="317995" y="487279"/>
                      <a:pt x="322326" y="471036"/>
                      <a:pt x="326296" y="455155"/>
                    </a:cubicBezTo>
                    <a:cubicBezTo>
                      <a:pt x="330267" y="439995"/>
                      <a:pt x="334238" y="424474"/>
                      <a:pt x="339291" y="408953"/>
                    </a:cubicBezTo>
                    <a:cubicBezTo>
                      <a:pt x="340012" y="407149"/>
                      <a:pt x="340734" y="404983"/>
                      <a:pt x="341095" y="403178"/>
                    </a:cubicBezTo>
                    <a:cubicBezTo>
                      <a:pt x="343261" y="396320"/>
                      <a:pt x="345788" y="389462"/>
                      <a:pt x="346871" y="382604"/>
                    </a:cubicBezTo>
                    <a:cubicBezTo>
                      <a:pt x="348314" y="375024"/>
                      <a:pt x="350119" y="367445"/>
                      <a:pt x="351562" y="360226"/>
                    </a:cubicBezTo>
                    <a:cubicBezTo>
                      <a:pt x="355172" y="343622"/>
                      <a:pt x="358781" y="326657"/>
                      <a:pt x="360947" y="309693"/>
                    </a:cubicBezTo>
                    <a:cubicBezTo>
                      <a:pt x="366000" y="270711"/>
                      <a:pt x="365279" y="232811"/>
                      <a:pt x="359864" y="196355"/>
                    </a:cubicBezTo>
                    <a:cubicBezTo>
                      <a:pt x="354090" y="159539"/>
                      <a:pt x="342178" y="128497"/>
                      <a:pt x="324131" y="101426"/>
                    </a:cubicBezTo>
                    <a:cubicBezTo>
                      <a:pt x="318355" y="92764"/>
                      <a:pt x="311136" y="82296"/>
                      <a:pt x="301391" y="71107"/>
                    </a:cubicBezTo>
                    <a:cubicBezTo>
                      <a:pt x="299948" y="69663"/>
                      <a:pt x="298503" y="67858"/>
                      <a:pt x="297060" y="66414"/>
                    </a:cubicBezTo>
                    <a:lnTo>
                      <a:pt x="295616" y="64971"/>
                    </a:lnTo>
                    <a:cubicBezTo>
                      <a:pt x="294533" y="63888"/>
                      <a:pt x="293450" y="62805"/>
                      <a:pt x="292367" y="61722"/>
                    </a:cubicBezTo>
                    <a:cubicBezTo>
                      <a:pt x="290201" y="59556"/>
                      <a:pt x="288036" y="57391"/>
                      <a:pt x="285870" y="55225"/>
                    </a:cubicBezTo>
                    <a:cubicBezTo>
                      <a:pt x="284787" y="54142"/>
                      <a:pt x="283705" y="53059"/>
                      <a:pt x="282261" y="51977"/>
                    </a:cubicBezTo>
                    <a:cubicBezTo>
                      <a:pt x="281178" y="50894"/>
                      <a:pt x="279734" y="49811"/>
                      <a:pt x="278651" y="48728"/>
                    </a:cubicBezTo>
                    <a:cubicBezTo>
                      <a:pt x="276846" y="47284"/>
                      <a:pt x="275042" y="45479"/>
                      <a:pt x="272877" y="44036"/>
                    </a:cubicBezTo>
                    <a:cubicBezTo>
                      <a:pt x="271432" y="42953"/>
                      <a:pt x="270349" y="41870"/>
                      <a:pt x="268906" y="40787"/>
                    </a:cubicBezTo>
                    <a:cubicBezTo>
                      <a:pt x="268184" y="40426"/>
                      <a:pt x="267462" y="39704"/>
                      <a:pt x="266740" y="39343"/>
                    </a:cubicBezTo>
                    <a:cubicBezTo>
                      <a:pt x="249775" y="27071"/>
                      <a:pt x="231006" y="18047"/>
                      <a:pt x="211154" y="12633"/>
                    </a:cubicBezTo>
                    <a:cubicBezTo>
                      <a:pt x="206462" y="11550"/>
                      <a:pt x="201769" y="10468"/>
                      <a:pt x="198521" y="9385"/>
                    </a:cubicBezTo>
                    <a:cubicBezTo>
                      <a:pt x="196716" y="9024"/>
                      <a:pt x="195273" y="8302"/>
                      <a:pt x="193468" y="7941"/>
                    </a:cubicBezTo>
                    <a:cubicBezTo>
                      <a:pt x="187693" y="6136"/>
                      <a:pt x="181917" y="4331"/>
                      <a:pt x="175781" y="3249"/>
                    </a:cubicBezTo>
                    <a:cubicBezTo>
                      <a:pt x="173976" y="2888"/>
                      <a:pt x="172533" y="2527"/>
                      <a:pt x="170728" y="2166"/>
                    </a:cubicBezTo>
                    <a:cubicBezTo>
                      <a:pt x="169284" y="1805"/>
                      <a:pt x="167841" y="1805"/>
                      <a:pt x="166397" y="1444"/>
                    </a:cubicBezTo>
                    <a:lnTo>
                      <a:pt x="165314" y="1444"/>
                    </a:lnTo>
                    <a:cubicBezTo>
                      <a:pt x="163870" y="1083"/>
                      <a:pt x="162788" y="1083"/>
                      <a:pt x="161343" y="1083"/>
                    </a:cubicBezTo>
                    <a:lnTo>
                      <a:pt x="160983" y="1083"/>
                    </a:lnTo>
                    <a:cubicBezTo>
                      <a:pt x="159539" y="1083"/>
                      <a:pt x="158095" y="722"/>
                      <a:pt x="156651" y="722"/>
                    </a:cubicBezTo>
                    <a:lnTo>
                      <a:pt x="155569" y="722"/>
                    </a:lnTo>
                    <a:cubicBezTo>
                      <a:pt x="154486" y="722"/>
                      <a:pt x="153041" y="361"/>
                      <a:pt x="151959" y="361"/>
                    </a:cubicBezTo>
                    <a:lnTo>
                      <a:pt x="151237" y="361"/>
                    </a:lnTo>
                    <a:cubicBezTo>
                      <a:pt x="149793" y="361"/>
                      <a:pt x="148350" y="0"/>
                      <a:pt x="146905" y="0"/>
                    </a:cubicBezTo>
                    <a:lnTo>
                      <a:pt x="146184" y="0"/>
                    </a:lnTo>
                    <a:cubicBezTo>
                      <a:pt x="145101" y="0"/>
                      <a:pt x="143657" y="0"/>
                      <a:pt x="142574" y="0"/>
                    </a:cubicBezTo>
                    <a:lnTo>
                      <a:pt x="141852" y="0"/>
                    </a:lnTo>
                    <a:cubicBezTo>
                      <a:pt x="140408" y="0"/>
                      <a:pt x="138965" y="0"/>
                      <a:pt x="137521" y="0"/>
                    </a:cubicBezTo>
                    <a:lnTo>
                      <a:pt x="137160" y="0"/>
                    </a:lnTo>
                    <a:cubicBezTo>
                      <a:pt x="135717" y="0"/>
                      <a:pt x="134634" y="0"/>
                      <a:pt x="133551" y="0"/>
                    </a:cubicBezTo>
                    <a:cubicBezTo>
                      <a:pt x="134634" y="0"/>
                      <a:pt x="136077" y="361"/>
                      <a:pt x="137160" y="361"/>
                    </a:cubicBezTo>
                    <a:cubicBezTo>
                      <a:pt x="150154" y="1805"/>
                      <a:pt x="162426" y="4692"/>
                      <a:pt x="175059" y="7941"/>
                    </a:cubicBezTo>
                    <a:cubicBezTo>
                      <a:pt x="183000" y="10107"/>
                      <a:pt x="190941" y="12633"/>
                      <a:pt x="198521" y="15882"/>
                    </a:cubicBezTo>
                    <a:cubicBezTo>
                      <a:pt x="210071" y="20935"/>
                      <a:pt x="221621" y="27432"/>
                      <a:pt x="232450" y="34651"/>
                    </a:cubicBezTo>
                    <a:cubicBezTo>
                      <a:pt x="243278" y="42231"/>
                      <a:pt x="253385" y="51616"/>
                      <a:pt x="262409" y="61000"/>
                    </a:cubicBezTo>
                    <a:cubicBezTo>
                      <a:pt x="271432" y="70024"/>
                      <a:pt x="278651" y="80491"/>
                      <a:pt x="285148" y="91320"/>
                    </a:cubicBezTo>
                    <a:cubicBezTo>
                      <a:pt x="291646" y="101787"/>
                      <a:pt x="297060" y="112255"/>
                      <a:pt x="301752" y="123444"/>
                    </a:cubicBezTo>
                    <a:cubicBezTo>
                      <a:pt x="328823" y="189497"/>
                      <a:pt x="319800" y="290202"/>
                      <a:pt x="316551" y="312941"/>
                    </a:cubicBezTo>
                    <a:cubicBezTo>
                      <a:pt x="313663" y="334598"/>
                      <a:pt x="308610" y="355533"/>
                      <a:pt x="302835" y="376468"/>
                    </a:cubicBezTo>
                    <a:cubicBezTo>
                      <a:pt x="293089" y="412202"/>
                      <a:pt x="281900" y="447936"/>
                      <a:pt x="260243" y="478255"/>
                    </a:cubicBezTo>
                    <a:cubicBezTo>
                      <a:pt x="246166" y="498107"/>
                      <a:pt x="165674" y="602421"/>
                      <a:pt x="5053" y="514711"/>
                    </a:cubicBezTo>
                    <a:cubicBezTo>
                      <a:pt x="3248" y="513628"/>
                      <a:pt x="1443" y="512545"/>
                      <a:pt x="0" y="511462"/>
                    </a:cubicBezTo>
                    <a:cubicBezTo>
                      <a:pt x="1443" y="513628"/>
                      <a:pt x="2888" y="515433"/>
                      <a:pt x="4331" y="517599"/>
                    </a:cubicBezTo>
                    <a:lnTo>
                      <a:pt x="4331" y="517599"/>
                    </a:lnTo>
                    <a:cubicBezTo>
                      <a:pt x="5414" y="519042"/>
                      <a:pt x="6497" y="520847"/>
                      <a:pt x="7580" y="522291"/>
                    </a:cubicBezTo>
                    <a:lnTo>
                      <a:pt x="8302" y="523374"/>
                    </a:lnTo>
                    <a:cubicBezTo>
                      <a:pt x="9385" y="524818"/>
                      <a:pt x="10107" y="525900"/>
                      <a:pt x="11190" y="527344"/>
                    </a:cubicBezTo>
                    <a:lnTo>
                      <a:pt x="11911" y="528427"/>
                    </a:lnTo>
                    <a:cubicBezTo>
                      <a:pt x="12994" y="529871"/>
                      <a:pt x="14438" y="531675"/>
                      <a:pt x="15521" y="533119"/>
                    </a:cubicBezTo>
                    <a:lnTo>
                      <a:pt x="15881" y="533480"/>
                    </a:lnTo>
                    <a:cubicBezTo>
                      <a:pt x="16964" y="534924"/>
                      <a:pt x="18047" y="536368"/>
                      <a:pt x="19130" y="537812"/>
                    </a:cubicBezTo>
                    <a:lnTo>
                      <a:pt x="20213" y="539255"/>
                    </a:lnTo>
                    <a:cubicBezTo>
                      <a:pt x="20935" y="540338"/>
                      <a:pt x="22018" y="541421"/>
                      <a:pt x="22740" y="542504"/>
                    </a:cubicBezTo>
                    <a:lnTo>
                      <a:pt x="23823" y="543948"/>
                    </a:lnTo>
                    <a:cubicBezTo>
                      <a:pt x="24905" y="545392"/>
                      <a:pt x="26349" y="546835"/>
                      <a:pt x="27432" y="548640"/>
                    </a:cubicBezTo>
                    <a:cubicBezTo>
                      <a:pt x="31402" y="553332"/>
                      <a:pt x="35733" y="558747"/>
                      <a:pt x="39343" y="564522"/>
                    </a:cubicBezTo>
                    <a:cubicBezTo>
                      <a:pt x="50171" y="578960"/>
                      <a:pt x="62804" y="594480"/>
                      <a:pt x="80491" y="614332"/>
                    </a:cubicBezTo>
                    <a:close/>
                  </a:path>
                </a:pathLst>
              </a:custGeom>
              <a:solidFill>
                <a:srgbClr val="FFFFFF"/>
              </a:solidFill>
              <a:ln w="3607" cap="flat">
                <a:noFill/>
                <a:prstDash val="solid"/>
                <a:miter/>
              </a:ln>
            </p:spPr>
            <p:txBody>
              <a:bodyPr rtlCol="0" anchor="ctr"/>
              <a:lstStyle/>
              <a:p>
                <a:endParaRPr lang="en-US"/>
              </a:p>
            </p:txBody>
          </p:sp>
          <p:sp>
            <p:nvSpPr>
              <p:cNvPr id="114" name="Freeform 302">
                <a:extLst>
                  <a:ext uri="{FF2B5EF4-FFF2-40B4-BE49-F238E27FC236}">
                    <a16:creationId xmlns:a16="http://schemas.microsoft.com/office/drawing/2014/main" id="{2FF95A02-CE0A-FA96-60C8-FCF9D073BD77}"/>
                  </a:ext>
                </a:extLst>
              </p:cNvPr>
              <p:cNvSpPr/>
              <p:nvPr/>
            </p:nvSpPr>
            <p:spPr>
              <a:xfrm>
                <a:off x="9095472" y="2032855"/>
                <a:ext cx="175420" cy="52319"/>
              </a:xfrm>
              <a:custGeom>
                <a:avLst/>
                <a:gdLst>
                  <a:gd name="connsiteX0" fmla="*/ 163148 w 175420"/>
                  <a:gd name="connsiteY0" fmla="*/ 28515 h 52319"/>
                  <a:gd name="connsiteX1" fmla="*/ 163509 w 175420"/>
                  <a:gd name="connsiteY1" fmla="*/ 28154 h 52319"/>
                  <a:gd name="connsiteX2" fmla="*/ 170007 w 175420"/>
                  <a:gd name="connsiteY2" fmla="*/ 22018 h 52319"/>
                  <a:gd name="connsiteX3" fmla="*/ 171811 w 175420"/>
                  <a:gd name="connsiteY3" fmla="*/ 14799 h 52319"/>
                  <a:gd name="connsiteX4" fmla="*/ 172893 w 175420"/>
                  <a:gd name="connsiteY4" fmla="*/ 10828 h 52319"/>
                  <a:gd name="connsiteX5" fmla="*/ 175421 w 175420"/>
                  <a:gd name="connsiteY5" fmla="*/ 0 h 52319"/>
                  <a:gd name="connsiteX6" fmla="*/ 175421 w 175420"/>
                  <a:gd name="connsiteY6" fmla="*/ 0 h 52319"/>
                  <a:gd name="connsiteX7" fmla="*/ 175059 w 175420"/>
                  <a:gd name="connsiteY7" fmla="*/ 0 h 52319"/>
                  <a:gd name="connsiteX8" fmla="*/ 174338 w 175420"/>
                  <a:gd name="connsiteY8" fmla="*/ 361 h 52319"/>
                  <a:gd name="connsiteX9" fmla="*/ 173255 w 175420"/>
                  <a:gd name="connsiteY9" fmla="*/ 722 h 52319"/>
                  <a:gd name="connsiteX10" fmla="*/ 171089 w 175420"/>
                  <a:gd name="connsiteY10" fmla="*/ 1805 h 52319"/>
                  <a:gd name="connsiteX11" fmla="*/ 167119 w 175420"/>
                  <a:gd name="connsiteY11" fmla="*/ 3609 h 52319"/>
                  <a:gd name="connsiteX12" fmla="*/ 159178 w 175420"/>
                  <a:gd name="connsiteY12" fmla="*/ 6858 h 52319"/>
                  <a:gd name="connsiteX13" fmla="*/ 156290 w 175420"/>
                  <a:gd name="connsiteY13" fmla="*/ 7941 h 52319"/>
                  <a:gd name="connsiteX14" fmla="*/ 155929 w 175420"/>
                  <a:gd name="connsiteY14" fmla="*/ 8302 h 52319"/>
                  <a:gd name="connsiteX15" fmla="*/ 141131 w 175420"/>
                  <a:gd name="connsiteY15" fmla="*/ 13716 h 52319"/>
                  <a:gd name="connsiteX16" fmla="*/ 136438 w 175420"/>
                  <a:gd name="connsiteY16" fmla="*/ 15160 h 52319"/>
                  <a:gd name="connsiteX17" fmla="*/ 128136 w 175420"/>
                  <a:gd name="connsiteY17" fmla="*/ 23822 h 52319"/>
                  <a:gd name="connsiteX18" fmla="*/ 63527 w 175420"/>
                  <a:gd name="connsiteY18" fmla="*/ 39704 h 52319"/>
                  <a:gd name="connsiteX19" fmla="*/ 30319 w 175420"/>
                  <a:gd name="connsiteY19" fmla="*/ 28154 h 52319"/>
                  <a:gd name="connsiteX20" fmla="*/ 23823 w 175420"/>
                  <a:gd name="connsiteY20" fmla="*/ 27793 h 52319"/>
                  <a:gd name="connsiteX21" fmla="*/ 19491 w 175420"/>
                  <a:gd name="connsiteY21" fmla="*/ 27432 h 52319"/>
                  <a:gd name="connsiteX22" fmla="*/ 14799 w 175420"/>
                  <a:gd name="connsiteY22" fmla="*/ 26710 h 52319"/>
                  <a:gd name="connsiteX23" fmla="*/ 10467 w 175420"/>
                  <a:gd name="connsiteY23" fmla="*/ 25988 h 52319"/>
                  <a:gd name="connsiteX24" fmla="*/ 10107 w 175420"/>
                  <a:gd name="connsiteY24" fmla="*/ 25988 h 52319"/>
                  <a:gd name="connsiteX25" fmla="*/ 5776 w 175420"/>
                  <a:gd name="connsiteY25" fmla="*/ 24905 h 52319"/>
                  <a:gd name="connsiteX26" fmla="*/ 2526 w 175420"/>
                  <a:gd name="connsiteY26" fmla="*/ 23822 h 52319"/>
                  <a:gd name="connsiteX27" fmla="*/ 0 w 175420"/>
                  <a:gd name="connsiteY27" fmla="*/ 23101 h 52319"/>
                  <a:gd name="connsiteX28" fmla="*/ 15521 w 175420"/>
                  <a:gd name="connsiteY28" fmla="*/ 41870 h 52319"/>
                  <a:gd name="connsiteX29" fmla="*/ 53781 w 175420"/>
                  <a:gd name="connsiteY29" fmla="*/ 51976 h 52319"/>
                  <a:gd name="connsiteX30" fmla="*/ 163148 w 175420"/>
                  <a:gd name="connsiteY30" fmla="*/ 28515 h 5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5420" h="52319">
                    <a:moveTo>
                      <a:pt x="163148" y="28515"/>
                    </a:moveTo>
                    <a:lnTo>
                      <a:pt x="163509" y="28154"/>
                    </a:lnTo>
                    <a:cubicBezTo>
                      <a:pt x="167119" y="26349"/>
                      <a:pt x="169284" y="24905"/>
                      <a:pt x="170007" y="22018"/>
                    </a:cubicBezTo>
                    <a:cubicBezTo>
                      <a:pt x="170367" y="19491"/>
                      <a:pt x="171089" y="17325"/>
                      <a:pt x="171811" y="14799"/>
                    </a:cubicBezTo>
                    <a:lnTo>
                      <a:pt x="172893" y="10828"/>
                    </a:lnTo>
                    <a:cubicBezTo>
                      <a:pt x="173616" y="7580"/>
                      <a:pt x="174338" y="3609"/>
                      <a:pt x="175421" y="0"/>
                    </a:cubicBezTo>
                    <a:cubicBezTo>
                      <a:pt x="175421" y="0"/>
                      <a:pt x="175421" y="0"/>
                      <a:pt x="175421" y="0"/>
                    </a:cubicBezTo>
                    <a:cubicBezTo>
                      <a:pt x="175421" y="0"/>
                      <a:pt x="175059" y="0"/>
                      <a:pt x="175059" y="0"/>
                    </a:cubicBezTo>
                    <a:cubicBezTo>
                      <a:pt x="174698" y="0"/>
                      <a:pt x="174698" y="361"/>
                      <a:pt x="174338" y="361"/>
                    </a:cubicBezTo>
                    <a:cubicBezTo>
                      <a:pt x="173976" y="361"/>
                      <a:pt x="173616" y="722"/>
                      <a:pt x="173255" y="722"/>
                    </a:cubicBezTo>
                    <a:cubicBezTo>
                      <a:pt x="172533" y="1083"/>
                      <a:pt x="171811" y="1444"/>
                      <a:pt x="171089" y="1805"/>
                    </a:cubicBezTo>
                    <a:cubicBezTo>
                      <a:pt x="169645" y="2527"/>
                      <a:pt x="168562" y="2888"/>
                      <a:pt x="167119" y="3609"/>
                    </a:cubicBezTo>
                    <a:lnTo>
                      <a:pt x="159178" y="6858"/>
                    </a:lnTo>
                    <a:cubicBezTo>
                      <a:pt x="158095" y="7219"/>
                      <a:pt x="157373" y="7580"/>
                      <a:pt x="156290" y="7941"/>
                    </a:cubicBezTo>
                    <a:lnTo>
                      <a:pt x="155929" y="8302"/>
                    </a:lnTo>
                    <a:cubicBezTo>
                      <a:pt x="150876" y="10467"/>
                      <a:pt x="145822" y="11911"/>
                      <a:pt x="141131" y="13716"/>
                    </a:cubicBezTo>
                    <a:cubicBezTo>
                      <a:pt x="139686" y="14077"/>
                      <a:pt x="137882" y="14799"/>
                      <a:pt x="136438" y="15160"/>
                    </a:cubicBezTo>
                    <a:cubicBezTo>
                      <a:pt x="133912" y="18408"/>
                      <a:pt x="131024" y="21296"/>
                      <a:pt x="128136" y="23822"/>
                    </a:cubicBezTo>
                    <a:cubicBezTo>
                      <a:pt x="111172" y="38621"/>
                      <a:pt x="85184" y="43314"/>
                      <a:pt x="63527" y="39704"/>
                    </a:cubicBezTo>
                    <a:cubicBezTo>
                      <a:pt x="51616" y="37538"/>
                      <a:pt x="40426" y="33929"/>
                      <a:pt x="30319" y="28154"/>
                    </a:cubicBezTo>
                    <a:cubicBezTo>
                      <a:pt x="28154" y="28154"/>
                      <a:pt x="25988" y="27793"/>
                      <a:pt x="23823" y="27793"/>
                    </a:cubicBezTo>
                    <a:cubicBezTo>
                      <a:pt x="22379" y="27793"/>
                      <a:pt x="20935" y="27432"/>
                      <a:pt x="19491" y="27432"/>
                    </a:cubicBezTo>
                    <a:cubicBezTo>
                      <a:pt x="17686" y="27071"/>
                      <a:pt x="16243" y="27071"/>
                      <a:pt x="14799" y="26710"/>
                    </a:cubicBezTo>
                    <a:cubicBezTo>
                      <a:pt x="13355" y="26349"/>
                      <a:pt x="11911" y="26349"/>
                      <a:pt x="10467" y="25988"/>
                    </a:cubicBezTo>
                    <a:lnTo>
                      <a:pt x="10107" y="25988"/>
                    </a:lnTo>
                    <a:cubicBezTo>
                      <a:pt x="8662" y="25627"/>
                      <a:pt x="7219" y="25266"/>
                      <a:pt x="5776" y="24905"/>
                    </a:cubicBezTo>
                    <a:cubicBezTo>
                      <a:pt x="4692" y="24544"/>
                      <a:pt x="3609" y="24184"/>
                      <a:pt x="2526" y="23822"/>
                    </a:cubicBezTo>
                    <a:cubicBezTo>
                      <a:pt x="1805" y="23462"/>
                      <a:pt x="722" y="23101"/>
                      <a:pt x="0" y="23101"/>
                    </a:cubicBezTo>
                    <a:cubicBezTo>
                      <a:pt x="2526" y="32124"/>
                      <a:pt x="7580" y="38260"/>
                      <a:pt x="15521" y="41870"/>
                    </a:cubicBezTo>
                    <a:cubicBezTo>
                      <a:pt x="25988" y="46923"/>
                      <a:pt x="37899" y="50172"/>
                      <a:pt x="53781" y="51976"/>
                    </a:cubicBezTo>
                    <a:cubicBezTo>
                      <a:pt x="63527" y="53059"/>
                      <a:pt x="115142" y="53059"/>
                      <a:pt x="163148" y="28515"/>
                    </a:cubicBezTo>
                    <a:close/>
                  </a:path>
                </a:pathLst>
              </a:custGeom>
              <a:solidFill>
                <a:srgbClr val="FFFFFF"/>
              </a:solidFill>
              <a:ln w="3607" cap="flat">
                <a:noFill/>
                <a:prstDash val="solid"/>
                <a:miter/>
              </a:ln>
            </p:spPr>
            <p:txBody>
              <a:bodyPr rtlCol="0" anchor="ctr"/>
              <a:lstStyle/>
              <a:p>
                <a:endParaRPr lang="en-US"/>
              </a:p>
            </p:txBody>
          </p:sp>
          <p:sp>
            <p:nvSpPr>
              <p:cNvPr id="115" name="Freeform 303">
                <a:extLst>
                  <a:ext uri="{FF2B5EF4-FFF2-40B4-BE49-F238E27FC236}">
                    <a16:creationId xmlns:a16="http://schemas.microsoft.com/office/drawing/2014/main" id="{36C2D0B2-7816-7221-D779-D2675F651482}"/>
                  </a:ext>
                </a:extLst>
              </p:cNvPr>
              <p:cNvSpPr/>
              <p:nvPr/>
            </p:nvSpPr>
            <p:spPr>
              <a:xfrm>
                <a:off x="9082838" y="2019500"/>
                <a:ext cx="22739" cy="24905"/>
              </a:xfrm>
              <a:custGeom>
                <a:avLst/>
                <a:gdLst>
                  <a:gd name="connsiteX0" fmla="*/ 5776 w 22739"/>
                  <a:gd name="connsiteY0" fmla="*/ 722 h 24905"/>
                  <a:gd name="connsiteX1" fmla="*/ 2888 w 22739"/>
                  <a:gd name="connsiteY1" fmla="*/ 361 h 24905"/>
                  <a:gd name="connsiteX2" fmla="*/ 0 w 22739"/>
                  <a:gd name="connsiteY2" fmla="*/ 0 h 24905"/>
                  <a:gd name="connsiteX3" fmla="*/ 1443 w 22739"/>
                  <a:gd name="connsiteY3" fmla="*/ 4331 h 24905"/>
                  <a:gd name="connsiteX4" fmla="*/ 2166 w 22739"/>
                  <a:gd name="connsiteY4" fmla="*/ 5775 h 24905"/>
                  <a:gd name="connsiteX5" fmla="*/ 2888 w 22739"/>
                  <a:gd name="connsiteY5" fmla="*/ 7580 h 24905"/>
                  <a:gd name="connsiteX6" fmla="*/ 4331 w 22739"/>
                  <a:gd name="connsiteY6" fmla="*/ 11550 h 24905"/>
                  <a:gd name="connsiteX7" fmla="*/ 5414 w 22739"/>
                  <a:gd name="connsiteY7" fmla="*/ 14077 h 24905"/>
                  <a:gd name="connsiteX8" fmla="*/ 6136 w 22739"/>
                  <a:gd name="connsiteY8" fmla="*/ 15521 h 24905"/>
                  <a:gd name="connsiteX9" fmla="*/ 7941 w 22739"/>
                  <a:gd name="connsiteY9" fmla="*/ 18769 h 24905"/>
                  <a:gd name="connsiteX10" fmla="*/ 9745 w 22739"/>
                  <a:gd name="connsiteY10" fmla="*/ 20935 h 24905"/>
                  <a:gd name="connsiteX11" fmla="*/ 10107 w 22739"/>
                  <a:gd name="connsiteY11" fmla="*/ 21296 h 24905"/>
                  <a:gd name="connsiteX12" fmla="*/ 19491 w 22739"/>
                  <a:gd name="connsiteY12" fmla="*/ 24544 h 24905"/>
                  <a:gd name="connsiteX13" fmla="*/ 20213 w 22739"/>
                  <a:gd name="connsiteY13" fmla="*/ 24544 h 24905"/>
                  <a:gd name="connsiteX14" fmla="*/ 22740 w 22739"/>
                  <a:gd name="connsiteY14" fmla="*/ 24905 h 24905"/>
                  <a:gd name="connsiteX15" fmla="*/ 19130 w 22739"/>
                  <a:gd name="connsiteY15" fmla="*/ 20574 h 24905"/>
                  <a:gd name="connsiteX16" fmla="*/ 5776 w 22739"/>
                  <a:gd name="connsiteY16" fmla="*/ 722 h 2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739" h="24905">
                    <a:moveTo>
                      <a:pt x="5776" y="722"/>
                    </a:moveTo>
                    <a:cubicBezTo>
                      <a:pt x="4692" y="722"/>
                      <a:pt x="3971" y="722"/>
                      <a:pt x="2888" y="361"/>
                    </a:cubicBezTo>
                    <a:cubicBezTo>
                      <a:pt x="1805" y="361"/>
                      <a:pt x="1083" y="361"/>
                      <a:pt x="0" y="0"/>
                    </a:cubicBezTo>
                    <a:cubicBezTo>
                      <a:pt x="361" y="1444"/>
                      <a:pt x="722" y="2888"/>
                      <a:pt x="1443" y="4331"/>
                    </a:cubicBezTo>
                    <a:lnTo>
                      <a:pt x="2166" y="5775"/>
                    </a:lnTo>
                    <a:cubicBezTo>
                      <a:pt x="2526" y="6497"/>
                      <a:pt x="2526" y="6858"/>
                      <a:pt x="2888" y="7580"/>
                    </a:cubicBezTo>
                    <a:cubicBezTo>
                      <a:pt x="3248" y="9024"/>
                      <a:pt x="3609" y="10468"/>
                      <a:pt x="4331" y="11550"/>
                    </a:cubicBezTo>
                    <a:cubicBezTo>
                      <a:pt x="4692" y="12633"/>
                      <a:pt x="5053" y="13355"/>
                      <a:pt x="5414" y="14077"/>
                    </a:cubicBezTo>
                    <a:cubicBezTo>
                      <a:pt x="5776" y="14799"/>
                      <a:pt x="5776" y="15160"/>
                      <a:pt x="6136" y="15521"/>
                    </a:cubicBezTo>
                    <a:cubicBezTo>
                      <a:pt x="6858" y="16965"/>
                      <a:pt x="7580" y="17687"/>
                      <a:pt x="7941" y="18769"/>
                    </a:cubicBezTo>
                    <a:cubicBezTo>
                      <a:pt x="8662" y="19491"/>
                      <a:pt x="9024" y="20213"/>
                      <a:pt x="9745" y="20935"/>
                    </a:cubicBezTo>
                    <a:cubicBezTo>
                      <a:pt x="9745" y="20935"/>
                      <a:pt x="10107" y="21296"/>
                      <a:pt x="10107" y="21296"/>
                    </a:cubicBezTo>
                    <a:cubicBezTo>
                      <a:pt x="12272" y="23101"/>
                      <a:pt x="15521" y="24184"/>
                      <a:pt x="19491" y="24544"/>
                    </a:cubicBezTo>
                    <a:lnTo>
                      <a:pt x="20213" y="24544"/>
                    </a:lnTo>
                    <a:cubicBezTo>
                      <a:pt x="20935" y="24905"/>
                      <a:pt x="22018" y="24905"/>
                      <a:pt x="22740" y="24905"/>
                    </a:cubicBezTo>
                    <a:cubicBezTo>
                      <a:pt x="21657" y="23462"/>
                      <a:pt x="20213" y="22018"/>
                      <a:pt x="19130" y="20574"/>
                    </a:cubicBezTo>
                    <a:cubicBezTo>
                      <a:pt x="14077" y="14438"/>
                      <a:pt x="10107" y="7219"/>
                      <a:pt x="5776" y="722"/>
                    </a:cubicBezTo>
                    <a:close/>
                  </a:path>
                </a:pathLst>
              </a:custGeom>
              <a:solidFill>
                <a:srgbClr val="FFFFFF"/>
              </a:solidFill>
              <a:ln w="3607" cap="flat">
                <a:noFill/>
                <a:prstDash val="solid"/>
                <a:miter/>
              </a:ln>
            </p:spPr>
            <p:txBody>
              <a:bodyPr rtlCol="0" anchor="ctr"/>
              <a:lstStyle/>
              <a:p>
                <a:endParaRPr lang="en-US"/>
              </a:p>
            </p:txBody>
          </p:sp>
          <p:sp>
            <p:nvSpPr>
              <p:cNvPr id="116" name="Freeform 304">
                <a:extLst>
                  <a:ext uri="{FF2B5EF4-FFF2-40B4-BE49-F238E27FC236}">
                    <a16:creationId xmlns:a16="http://schemas.microsoft.com/office/drawing/2014/main" id="{29CC07E7-74B5-163E-04F6-70A201FE3410}"/>
                  </a:ext>
                </a:extLst>
              </p:cNvPr>
              <p:cNvSpPr/>
              <p:nvPr/>
            </p:nvSpPr>
            <p:spPr>
              <a:xfrm>
                <a:off x="9242017" y="1996038"/>
                <a:ext cx="28115" cy="35372"/>
              </a:xfrm>
              <a:custGeom>
                <a:avLst/>
                <a:gdLst>
                  <a:gd name="connsiteX0" fmla="*/ 24905 w 28115"/>
                  <a:gd name="connsiteY0" fmla="*/ 1083 h 35372"/>
                  <a:gd name="connsiteX1" fmla="*/ 20213 w 28115"/>
                  <a:gd name="connsiteY1" fmla="*/ 2888 h 35372"/>
                  <a:gd name="connsiteX2" fmla="*/ 19491 w 28115"/>
                  <a:gd name="connsiteY2" fmla="*/ 3249 h 35372"/>
                  <a:gd name="connsiteX3" fmla="*/ 8301 w 28115"/>
                  <a:gd name="connsiteY3" fmla="*/ 6858 h 35372"/>
                  <a:gd name="connsiteX4" fmla="*/ 6858 w 28115"/>
                  <a:gd name="connsiteY4" fmla="*/ 7219 h 35372"/>
                  <a:gd name="connsiteX5" fmla="*/ 0 w 28115"/>
                  <a:gd name="connsiteY5" fmla="*/ 34290 h 35372"/>
                  <a:gd name="connsiteX6" fmla="*/ 3248 w 28115"/>
                  <a:gd name="connsiteY6" fmla="*/ 33207 h 35372"/>
                  <a:gd name="connsiteX7" fmla="*/ 6136 w 28115"/>
                  <a:gd name="connsiteY7" fmla="*/ 32124 h 35372"/>
                  <a:gd name="connsiteX8" fmla="*/ 7579 w 28115"/>
                  <a:gd name="connsiteY8" fmla="*/ 35373 h 35372"/>
                  <a:gd name="connsiteX9" fmla="*/ 7579 w 28115"/>
                  <a:gd name="connsiteY9" fmla="*/ 35373 h 35372"/>
                  <a:gd name="connsiteX10" fmla="*/ 6496 w 28115"/>
                  <a:gd name="connsiteY10" fmla="*/ 32124 h 35372"/>
                  <a:gd name="connsiteX11" fmla="*/ 9384 w 28115"/>
                  <a:gd name="connsiteY11" fmla="*/ 31041 h 35372"/>
                  <a:gd name="connsiteX12" fmla="*/ 10828 w 28115"/>
                  <a:gd name="connsiteY12" fmla="*/ 33929 h 35372"/>
                  <a:gd name="connsiteX13" fmla="*/ 9384 w 28115"/>
                  <a:gd name="connsiteY13" fmla="*/ 30681 h 35372"/>
                  <a:gd name="connsiteX14" fmla="*/ 11911 w 28115"/>
                  <a:gd name="connsiteY14" fmla="*/ 29598 h 35372"/>
                  <a:gd name="connsiteX15" fmla="*/ 12633 w 28115"/>
                  <a:gd name="connsiteY15" fmla="*/ 29237 h 35372"/>
                  <a:gd name="connsiteX16" fmla="*/ 15520 w 28115"/>
                  <a:gd name="connsiteY16" fmla="*/ 28154 h 35372"/>
                  <a:gd name="connsiteX17" fmla="*/ 17325 w 28115"/>
                  <a:gd name="connsiteY17" fmla="*/ 31041 h 35372"/>
                  <a:gd name="connsiteX18" fmla="*/ 17325 w 28115"/>
                  <a:gd name="connsiteY18" fmla="*/ 31041 h 35372"/>
                  <a:gd name="connsiteX19" fmla="*/ 15881 w 28115"/>
                  <a:gd name="connsiteY19" fmla="*/ 27793 h 35372"/>
                  <a:gd name="connsiteX20" fmla="*/ 18408 w 28115"/>
                  <a:gd name="connsiteY20" fmla="*/ 26710 h 35372"/>
                  <a:gd name="connsiteX21" fmla="*/ 19130 w 28115"/>
                  <a:gd name="connsiteY21" fmla="*/ 26349 h 35372"/>
                  <a:gd name="connsiteX22" fmla="*/ 21657 w 28115"/>
                  <a:gd name="connsiteY22" fmla="*/ 24905 h 35372"/>
                  <a:gd name="connsiteX23" fmla="*/ 22739 w 28115"/>
                  <a:gd name="connsiteY23" fmla="*/ 24184 h 35372"/>
                  <a:gd name="connsiteX24" fmla="*/ 25266 w 28115"/>
                  <a:gd name="connsiteY24" fmla="*/ 22740 h 35372"/>
                  <a:gd name="connsiteX25" fmla="*/ 27793 w 28115"/>
                  <a:gd name="connsiteY25" fmla="*/ 19491 h 35372"/>
                  <a:gd name="connsiteX26" fmla="*/ 27793 w 28115"/>
                  <a:gd name="connsiteY26" fmla="*/ 17687 h 35372"/>
                  <a:gd name="connsiteX27" fmla="*/ 27071 w 28115"/>
                  <a:gd name="connsiteY27" fmla="*/ 0 h 35372"/>
                  <a:gd name="connsiteX28" fmla="*/ 24905 w 28115"/>
                  <a:gd name="connsiteY28" fmla="*/ 1083 h 3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115" h="35372">
                    <a:moveTo>
                      <a:pt x="24905" y="1083"/>
                    </a:moveTo>
                    <a:cubicBezTo>
                      <a:pt x="23462" y="1805"/>
                      <a:pt x="21657" y="2166"/>
                      <a:pt x="20213" y="2888"/>
                    </a:cubicBezTo>
                    <a:lnTo>
                      <a:pt x="19491" y="3249"/>
                    </a:lnTo>
                    <a:cubicBezTo>
                      <a:pt x="15881" y="4331"/>
                      <a:pt x="12272" y="5775"/>
                      <a:pt x="8301" y="6858"/>
                    </a:cubicBezTo>
                    <a:cubicBezTo>
                      <a:pt x="7941" y="6858"/>
                      <a:pt x="7579" y="7219"/>
                      <a:pt x="6858" y="7219"/>
                    </a:cubicBezTo>
                    <a:cubicBezTo>
                      <a:pt x="6136" y="16603"/>
                      <a:pt x="3609" y="25988"/>
                      <a:pt x="0" y="34290"/>
                    </a:cubicBezTo>
                    <a:cubicBezTo>
                      <a:pt x="1082" y="33929"/>
                      <a:pt x="2165" y="33568"/>
                      <a:pt x="3248" y="33207"/>
                    </a:cubicBezTo>
                    <a:cubicBezTo>
                      <a:pt x="4331" y="32846"/>
                      <a:pt x="5414" y="32485"/>
                      <a:pt x="6136" y="32124"/>
                    </a:cubicBezTo>
                    <a:lnTo>
                      <a:pt x="7579" y="35373"/>
                    </a:lnTo>
                    <a:lnTo>
                      <a:pt x="7579" y="35373"/>
                    </a:lnTo>
                    <a:lnTo>
                      <a:pt x="6496" y="32124"/>
                    </a:lnTo>
                    <a:cubicBezTo>
                      <a:pt x="7579" y="31763"/>
                      <a:pt x="8301" y="31402"/>
                      <a:pt x="9384" y="31041"/>
                    </a:cubicBezTo>
                    <a:lnTo>
                      <a:pt x="10828" y="33929"/>
                    </a:lnTo>
                    <a:lnTo>
                      <a:pt x="9384" y="30681"/>
                    </a:lnTo>
                    <a:cubicBezTo>
                      <a:pt x="10106" y="30320"/>
                      <a:pt x="11189" y="29959"/>
                      <a:pt x="11911" y="29598"/>
                    </a:cubicBezTo>
                    <a:lnTo>
                      <a:pt x="12633" y="29237"/>
                    </a:lnTo>
                    <a:cubicBezTo>
                      <a:pt x="13715" y="28876"/>
                      <a:pt x="14438" y="28515"/>
                      <a:pt x="15520" y="28154"/>
                    </a:cubicBezTo>
                    <a:lnTo>
                      <a:pt x="17325" y="31041"/>
                    </a:lnTo>
                    <a:lnTo>
                      <a:pt x="17325" y="31041"/>
                    </a:lnTo>
                    <a:lnTo>
                      <a:pt x="15881" y="27793"/>
                    </a:lnTo>
                    <a:cubicBezTo>
                      <a:pt x="16603" y="27432"/>
                      <a:pt x="17325" y="27071"/>
                      <a:pt x="18408" y="26710"/>
                    </a:cubicBezTo>
                    <a:lnTo>
                      <a:pt x="19130" y="26349"/>
                    </a:lnTo>
                    <a:cubicBezTo>
                      <a:pt x="19852" y="25988"/>
                      <a:pt x="20934" y="25266"/>
                      <a:pt x="21657" y="24905"/>
                    </a:cubicBezTo>
                    <a:lnTo>
                      <a:pt x="22739" y="24184"/>
                    </a:lnTo>
                    <a:cubicBezTo>
                      <a:pt x="23462" y="23822"/>
                      <a:pt x="24544" y="23101"/>
                      <a:pt x="25266" y="22740"/>
                    </a:cubicBezTo>
                    <a:cubicBezTo>
                      <a:pt x="27071" y="21296"/>
                      <a:pt x="27793" y="20574"/>
                      <a:pt x="27793" y="19491"/>
                    </a:cubicBezTo>
                    <a:lnTo>
                      <a:pt x="27793" y="17687"/>
                    </a:lnTo>
                    <a:cubicBezTo>
                      <a:pt x="28153" y="11911"/>
                      <a:pt x="28514" y="5775"/>
                      <a:pt x="27071" y="0"/>
                    </a:cubicBezTo>
                    <a:cubicBezTo>
                      <a:pt x="26710" y="361"/>
                      <a:pt x="25988" y="722"/>
                      <a:pt x="24905" y="1083"/>
                    </a:cubicBezTo>
                    <a:close/>
                  </a:path>
                </a:pathLst>
              </a:custGeom>
              <a:solidFill>
                <a:srgbClr val="FFFFFF"/>
              </a:solidFill>
              <a:ln w="3607" cap="flat">
                <a:noFill/>
                <a:prstDash val="solid"/>
                <a:miter/>
              </a:ln>
            </p:spPr>
            <p:txBody>
              <a:bodyPr rtlCol="0" anchor="ctr"/>
              <a:lstStyle/>
              <a:p>
                <a:endParaRPr lang="en-US"/>
              </a:p>
            </p:txBody>
          </p:sp>
          <p:sp>
            <p:nvSpPr>
              <p:cNvPr id="117" name="Freeform 305">
                <a:extLst>
                  <a:ext uri="{FF2B5EF4-FFF2-40B4-BE49-F238E27FC236}">
                    <a16:creationId xmlns:a16="http://schemas.microsoft.com/office/drawing/2014/main" id="{0A11E1EE-E008-0182-1C9D-03545FEC0A4B}"/>
                  </a:ext>
                </a:extLst>
              </p:cNvPr>
              <p:cNvSpPr/>
              <p:nvPr/>
            </p:nvSpPr>
            <p:spPr>
              <a:xfrm>
                <a:off x="8850755" y="1332120"/>
                <a:ext cx="508643" cy="765795"/>
              </a:xfrm>
              <a:custGeom>
                <a:avLst/>
                <a:gdLst>
                  <a:gd name="connsiteX0" fmla="*/ 442876 w 508643"/>
                  <a:gd name="connsiteY0" fmla="*/ 562492 h 765795"/>
                  <a:gd name="connsiteX1" fmla="*/ 457676 w 508643"/>
                  <a:gd name="connsiteY1" fmla="*/ 515930 h 765795"/>
                  <a:gd name="connsiteX2" fmla="*/ 472835 w 508643"/>
                  <a:gd name="connsiteY2" fmla="*/ 459261 h 765795"/>
                  <a:gd name="connsiteX3" fmla="*/ 479332 w 508643"/>
                  <a:gd name="connsiteY3" fmla="*/ 437244 h 765795"/>
                  <a:gd name="connsiteX4" fmla="*/ 484747 w 508643"/>
                  <a:gd name="connsiteY4" fmla="*/ 420279 h 765795"/>
                  <a:gd name="connsiteX5" fmla="*/ 493049 w 508643"/>
                  <a:gd name="connsiteY5" fmla="*/ 385267 h 765795"/>
                  <a:gd name="connsiteX6" fmla="*/ 498102 w 508643"/>
                  <a:gd name="connsiteY6" fmla="*/ 363249 h 765795"/>
                  <a:gd name="connsiteX7" fmla="*/ 506404 w 508643"/>
                  <a:gd name="connsiteY7" fmla="*/ 312356 h 765795"/>
                  <a:gd name="connsiteX8" fmla="*/ 508570 w 508643"/>
                  <a:gd name="connsiteY8" fmla="*/ 263628 h 765795"/>
                  <a:gd name="connsiteX9" fmla="*/ 499185 w 508643"/>
                  <a:gd name="connsiteY9" fmla="*/ 185663 h 765795"/>
                  <a:gd name="connsiteX10" fmla="*/ 460202 w 508643"/>
                  <a:gd name="connsiteY10" fmla="*/ 99036 h 765795"/>
                  <a:gd name="connsiteX11" fmla="*/ 458759 w 508643"/>
                  <a:gd name="connsiteY11" fmla="*/ 96870 h 765795"/>
                  <a:gd name="connsiteX12" fmla="*/ 314740 w 508643"/>
                  <a:gd name="connsiteY12" fmla="*/ 5190 h 765795"/>
                  <a:gd name="connsiteX13" fmla="*/ 215841 w 508643"/>
                  <a:gd name="connsiteY13" fmla="*/ 4829 h 765795"/>
                  <a:gd name="connsiteX14" fmla="*/ 83373 w 508643"/>
                  <a:gd name="connsiteY14" fmla="*/ 60414 h 765795"/>
                  <a:gd name="connsiteX15" fmla="*/ 1077 w 508643"/>
                  <a:gd name="connsiteY15" fmla="*/ 215983 h 765795"/>
                  <a:gd name="connsiteX16" fmla="*/ 25982 w 508643"/>
                  <a:gd name="connsiteY16" fmla="*/ 375883 h 765795"/>
                  <a:gd name="connsiteX17" fmla="*/ 60634 w 508643"/>
                  <a:gd name="connsiteY17" fmla="*/ 439770 h 765795"/>
                  <a:gd name="connsiteX18" fmla="*/ 68574 w 508643"/>
                  <a:gd name="connsiteY18" fmla="*/ 453486 h 765795"/>
                  <a:gd name="connsiteX19" fmla="*/ 92757 w 508643"/>
                  <a:gd name="connsiteY19" fmla="*/ 492468 h 765795"/>
                  <a:gd name="connsiteX20" fmla="*/ 101421 w 508643"/>
                  <a:gd name="connsiteY20" fmla="*/ 504019 h 765795"/>
                  <a:gd name="connsiteX21" fmla="*/ 114414 w 508643"/>
                  <a:gd name="connsiteY21" fmla="*/ 522066 h 765795"/>
                  <a:gd name="connsiteX22" fmla="*/ 179385 w 508643"/>
                  <a:gd name="connsiteY22" fmla="*/ 609416 h 765795"/>
                  <a:gd name="connsiteX23" fmla="*/ 190936 w 508643"/>
                  <a:gd name="connsiteY23" fmla="*/ 624214 h 765795"/>
                  <a:gd name="connsiteX24" fmla="*/ 192379 w 508643"/>
                  <a:gd name="connsiteY24" fmla="*/ 626019 h 765795"/>
                  <a:gd name="connsiteX25" fmla="*/ 203569 w 508643"/>
                  <a:gd name="connsiteY25" fmla="*/ 642623 h 765795"/>
                  <a:gd name="connsiteX26" fmla="*/ 204651 w 508643"/>
                  <a:gd name="connsiteY26" fmla="*/ 645871 h 765795"/>
                  <a:gd name="connsiteX27" fmla="*/ 207179 w 508643"/>
                  <a:gd name="connsiteY27" fmla="*/ 653812 h 765795"/>
                  <a:gd name="connsiteX28" fmla="*/ 218007 w 508643"/>
                  <a:gd name="connsiteY28" fmla="*/ 685575 h 765795"/>
                  <a:gd name="connsiteX29" fmla="*/ 221616 w 508643"/>
                  <a:gd name="connsiteY29" fmla="*/ 696043 h 765795"/>
                  <a:gd name="connsiteX30" fmla="*/ 226669 w 508643"/>
                  <a:gd name="connsiteY30" fmla="*/ 712286 h 765795"/>
                  <a:gd name="connsiteX31" fmla="*/ 234250 w 508643"/>
                  <a:gd name="connsiteY31" fmla="*/ 735386 h 765795"/>
                  <a:gd name="connsiteX32" fmla="*/ 247243 w 508643"/>
                  <a:gd name="connsiteY32" fmla="*/ 750907 h 765795"/>
                  <a:gd name="connsiteX33" fmla="*/ 302468 w 508643"/>
                  <a:gd name="connsiteY33" fmla="*/ 765706 h 765795"/>
                  <a:gd name="connsiteX34" fmla="*/ 344699 w 508643"/>
                  <a:gd name="connsiteY34" fmla="*/ 763540 h 765795"/>
                  <a:gd name="connsiteX35" fmla="*/ 393066 w 508643"/>
                  <a:gd name="connsiteY35" fmla="*/ 750546 h 765795"/>
                  <a:gd name="connsiteX36" fmla="*/ 397398 w 508643"/>
                  <a:gd name="connsiteY36" fmla="*/ 749102 h 765795"/>
                  <a:gd name="connsiteX37" fmla="*/ 415445 w 508643"/>
                  <a:gd name="connsiteY37" fmla="*/ 740439 h 765795"/>
                  <a:gd name="connsiteX38" fmla="*/ 431326 w 508643"/>
                  <a:gd name="connsiteY38" fmla="*/ 715173 h 765795"/>
                  <a:gd name="connsiteX39" fmla="*/ 432409 w 508643"/>
                  <a:gd name="connsiteY39" fmla="*/ 667528 h 765795"/>
                  <a:gd name="connsiteX40" fmla="*/ 431688 w 508643"/>
                  <a:gd name="connsiteY40" fmla="*/ 649841 h 765795"/>
                  <a:gd name="connsiteX41" fmla="*/ 431688 w 508643"/>
                  <a:gd name="connsiteY41" fmla="*/ 638291 h 765795"/>
                  <a:gd name="connsiteX42" fmla="*/ 432048 w 508643"/>
                  <a:gd name="connsiteY42" fmla="*/ 619883 h 765795"/>
                  <a:gd name="connsiteX43" fmla="*/ 442876 w 508643"/>
                  <a:gd name="connsiteY43" fmla="*/ 562492 h 765795"/>
                  <a:gd name="connsiteX44" fmla="*/ 155202 w 508643"/>
                  <a:gd name="connsiteY44" fmla="*/ 558161 h 765795"/>
                  <a:gd name="connsiteX45" fmla="*/ 154119 w 508643"/>
                  <a:gd name="connsiteY45" fmla="*/ 556717 h 765795"/>
                  <a:gd name="connsiteX46" fmla="*/ 151592 w 508643"/>
                  <a:gd name="connsiteY46" fmla="*/ 553469 h 765795"/>
                  <a:gd name="connsiteX47" fmla="*/ 150509 w 508643"/>
                  <a:gd name="connsiteY47" fmla="*/ 552025 h 765795"/>
                  <a:gd name="connsiteX48" fmla="*/ 147261 w 508643"/>
                  <a:gd name="connsiteY48" fmla="*/ 547693 h 765795"/>
                  <a:gd name="connsiteX49" fmla="*/ 146900 w 508643"/>
                  <a:gd name="connsiteY49" fmla="*/ 547333 h 765795"/>
                  <a:gd name="connsiteX50" fmla="*/ 143290 w 508643"/>
                  <a:gd name="connsiteY50" fmla="*/ 542640 h 765795"/>
                  <a:gd name="connsiteX51" fmla="*/ 142568 w 508643"/>
                  <a:gd name="connsiteY51" fmla="*/ 541557 h 765795"/>
                  <a:gd name="connsiteX52" fmla="*/ 139681 w 508643"/>
                  <a:gd name="connsiteY52" fmla="*/ 537587 h 765795"/>
                  <a:gd name="connsiteX53" fmla="*/ 138959 w 508643"/>
                  <a:gd name="connsiteY53" fmla="*/ 536504 h 765795"/>
                  <a:gd name="connsiteX54" fmla="*/ 135711 w 508643"/>
                  <a:gd name="connsiteY54" fmla="*/ 531812 h 765795"/>
                  <a:gd name="connsiteX55" fmla="*/ 135711 w 508643"/>
                  <a:gd name="connsiteY55" fmla="*/ 531812 h 765795"/>
                  <a:gd name="connsiteX56" fmla="*/ 131380 w 508643"/>
                  <a:gd name="connsiteY56" fmla="*/ 525676 h 765795"/>
                  <a:gd name="connsiteX57" fmla="*/ 122356 w 508643"/>
                  <a:gd name="connsiteY57" fmla="*/ 513043 h 765795"/>
                  <a:gd name="connsiteX58" fmla="*/ 121273 w 508643"/>
                  <a:gd name="connsiteY58" fmla="*/ 511238 h 765795"/>
                  <a:gd name="connsiteX59" fmla="*/ 115859 w 508643"/>
                  <a:gd name="connsiteY59" fmla="*/ 503297 h 765795"/>
                  <a:gd name="connsiteX60" fmla="*/ 112971 w 508643"/>
                  <a:gd name="connsiteY60" fmla="*/ 498965 h 765795"/>
                  <a:gd name="connsiteX61" fmla="*/ 98172 w 508643"/>
                  <a:gd name="connsiteY61" fmla="*/ 478753 h 765795"/>
                  <a:gd name="connsiteX62" fmla="*/ 80124 w 508643"/>
                  <a:gd name="connsiteY62" fmla="*/ 449155 h 765795"/>
                  <a:gd name="connsiteX63" fmla="*/ 70379 w 508643"/>
                  <a:gd name="connsiteY63" fmla="*/ 431468 h 765795"/>
                  <a:gd name="connsiteX64" fmla="*/ 34284 w 508643"/>
                  <a:gd name="connsiteY64" fmla="*/ 361805 h 765795"/>
                  <a:gd name="connsiteX65" fmla="*/ 15154 w 508643"/>
                  <a:gd name="connsiteY65" fmla="*/ 287089 h 765795"/>
                  <a:gd name="connsiteX66" fmla="*/ 31036 w 508643"/>
                  <a:gd name="connsiteY66" fmla="*/ 153539 h 765795"/>
                  <a:gd name="connsiteX67" fmla="*/ 33924 w 508643"/>
                  <a:gd name="connsiteY67" fmla="*/ 146681 h 765795"/>
                  <a:gd name="connsiteX68" fmla="*/ 83012 w 508643"/>
                  <a:gd name="connsiteY68" fmla="*/ 77379 h 765795"/>
                  <a:gd name="connsiteX69" fmla="*/ 198877 w 508643"/>
                  <a:gd name="connsiteY69" fmla="*/ 21793 h 765795"/>
                  <a:gd name="connsiteX70" fmla="*/ 227752 w 508643"/>
                  <a:gd name="connsiteY70" fmla="*/ 16379 h 765795"/>
                  <a:gd name="connsiteX71" fmla="*/ 236776 w 508643"/>
                  <a:gd name="connsiteY71" fmla="*/ 15296 h 765795"/>
                  <a:gd name="connsiteX72" fmla="*/ 237136 w 508643"/>
                  <a:gd name="connsiteY72" fmla="*/ 15296 h 765795"/>
                  <a:gd name="connsiteX73" fmla="*/ 246160 w 508643"/>
                  <a:gd name="connsiteY73" fmla="*/ 14213 h 765795"/>
                  <a:gd name="connsiteX74" fmla="*/ 246521 w 508643"/>
                  <a:gd name="connsiteY74" fmla="*/ 14213 h 765795"/>
                  <a:gd name="connsiteX75" fmla="*/ 255184 w 508643"/>
                  <a:gd name="connsiteY75" fmla="*/ 13491 h 765795"/>
                  <a:gd name="connsiteX76" fmla="*/ 255906 w 508643"/>
                  <a:gd name="connsiteY76" fmla="*/ 13491 h 765795"/>
                  <a:gd name="connsiteX77" fmla="*/ 264569 w 508643"/>
                  <a:gd name="connsiteY77" fmla="*/ 13130 h 765795"/>
                  <a:gd name="connsiteX78" fmla="*/ 265291 w 508643"/>
                  <a:gd name="connsiteY78" fmla="*/ 13130 h 765795"/>
                  <a:gd name="connsiteX79" fmla="*/ 265652 w 508643"/>
                  <a:gd name="connsiteY79" fmla="*/ 13130 h 765795"/>
                  <a:gd name="connsiteX80" fmla="*/ 269261 w 508643"/>
                  <a:gd name="connsiteY80" fmla="*/ 13130 h 765795"/>
                  <a:gd name="connsiteX81" fmla="*/ 269622 w 508643"/>
                  <a:gd name="connsiteY81" fmla="*/ 13130 h 765795"/>
                  <a:gd name="connsiteX82" fmla="*/ 273954 w 508643"/>
                  <a:gd name="connsiteY82" fmla="*/ 13130 h 765795"/>
                  <a:gd name="connsiteX83" fmla="*/ 274675 w 508643"/>
                  <a:gd name="connsiteY83" fmla="*/ 13130 h 765795"/>
                  <a:gd name="connsiteX84" fmla="*/ 278285 w 508643"/>
                  <a:gd name="connsiteY84" fmla="*/ 13130 h 765795"/>
                  <a:gd name="connsiteX85" fmla="*/ 279007 w 508643"/>
                  <a:gd name="connsiteY85" fmla="*/ 13130 h 765795"/>
                  <a:gd name="connsiteX86" fmla="*/ 283338 w 508643"/>
                  <a:gd name="connsiteY86" fmla="*/ 13491 h 765795"/>
                  <a:gd name="connsiteX87" fmla="*/ 284060 w 508643"/>
                  <a:gd name="connsiteY87" fmla="*/ 13491 h 765795"/>
                  <a:gd name="connsiteX88" fmla="*/ 287669 w 508643"/>
                  <a:gd name="connsiteY88" fmla="*/ 13852 h 765795"/>
                  <a:gd name="connsiteX89" fmla="*/ 288752 w 508643"/>
                  <a:gd name="connsiteY89" fmla="*/ 13852 h 765795"/>
                  <a:gd name="connsiteX90" fmla="*/ 293083 w 508643"/>
                  <a:gd name="connsiteY90" fmla="*/ 14213 h 765795"/>
                  <a:gd name="connsiteX91" fmla="*/ 293445 w 508643"/>
                  <a:gd name="connsiteY91" fmla="*/ 14213 h 765795"/>
                  <a:gd name="connsiteX92" fmla="*/ 297415 w 508643"/>
                  <a:gd name="connsiteY92" fmla="*/ 14574 h 765795"/>
                  <a:gd name="connsiteX93" fmla="*/ 298497 w 508643"/>
                  <a:gd name="connsiteY93" fmla="*/ 14574 h 765795"/>
                  <a:gd name="connsiteX94" fmla="*/ 302830 w 508643"/>
                  <a:gd name="connsiteY94" fmla="*/ 15296 h 765795"/>
                  <a:gd name="connsiteX95" fmla="*/ 307882 w 508643"/>
                  <a:gd name="connsiteY95" fmla="*/ 16379 h 765795"/>
                  <a:gd name="connsiteX96" fmla="*/ 325569 w 508643"/>
                  <a:gd name="connsiteY96" fmla="*/ 21071 h 765795"/>
                  <a:gd name="connsiteX97" fmla="*/ 330622 w 508643"/>
                  <a:gd name="connsiteY97" fmla="*/ 22515 h 765795"/>
                  <a:gd name="connsiteX98" fmla="*/ 343255 w 508643"/>
                  <a:gd name="connsiteY98" fmla="*/ 25764 h 765795"/>
                  <a:gd name="connsiteX99" fmla="*/ 398841 w 508643"/>
                  <a:gd name="connsiteY99" fmla="*/ 52474 h 765795"/>
                  <a:gd name="connsiteX100" fmla="*/ 401007 w 508643"/>
                  <a:gd name="connsiteY100" fmla="*/ 53917 h 765795"/>
                  <a:gd name="connsiteX101" fmla="*/ 404977 w 508643"/>
                  <a:gd name="connsiteY101" fmla="*/ 57166 h 765795"/>
                  <a:gd name="connsiteX102" fmla="*/ 410752 w 508643"/>
                  <a:gd name="connsiteY102" fmla="*/ 61858 h 765795"/>
                  <a:gd name="connsiteX103" fmla="*/ 414362 w 508643"/>
                  <a:gd name="connsiteY103" fmla="*/ 65107 h 765795"/>
                  <a:gd name="connsiteX104" fmla="*/ 417971 w 508643"/>
                  <a:gd name="connsiteY104" fmla="*/ 68355 h 765795"/>
                  <a:gd name="connsiteX105" fmla="*/ 424469 w 508643"/>
                  <a:gd name="connsiteY105" fmla="*/ 74852 h 765795"/>
                  <a:gd name="connsiteX106" fmla="*/ 427717 w 508643"/>
                  <a:gd name="connsiteY106" fmla="*/ 78101 h 765795"/>
                  <a:gd name="connsiteX107" fmla="*/ 429161 w 508643"/>
                  <a:gd name="connsiteY107" fmla="*/ 79545 h 765795"/>
                  <a:gd name="connsiteX108" fmla="*/ 433492 w 508643"/>
                  <a:gd name="connsiteY108" fmla="*/ 84237 h 765795"/>
                  <a:gd name="connsiteX109" fmla="*/ 456232 w 508643"/>
                  <a:gd name="connsiteY109" fmla="*/ 114557 h 765795"/>
                  <a:gd name="connsiteX110" fmla="*/ 491966 w 508643"/>
                  <a:gd name="connsiteY110" fmla="*/ 209486 h 765795"/>
                  <a:gd name="connsiteX111" fmla="*/ 493049 w 508643"/>
                  <a:gd name="connsiteY111" fmla="*/ 322823 h 765795"/>
                  <a:gd name="connsiteX112" fmla="*/ 483664 w 508643"/>
                  <a:gd name="connsiteY112" fmla="*/ 373356 h 765795"/>
                  <a:gd name="connsiteX113" fmla="*/ 478971 w 508643"/>
                  <a:gd name="connsiteY113" fmla="*/ 395735 h 765795"/>
                  <a:gd name="connsiteX114" fmla="*/ 473197 w 508643"/>
                  <a:gd name="connsiteY114" fmla="*/ 416309 h 765795"/>
                  <a:gd name="connsiteX115" fmla="*/ 471392 w 508643"/>
                  <a:gd name="connsiteY115" fmla="*/ 422084 h 765795"/>
                  <a:gd name="connsiteX116" fmla="*/ 458397 w 508643"/>
                  <a:gd name="connsiteY116" fmla="*/ 468285 h 765795"/>
                  <a:gd name="connsiteX117" fmla="*/ 445042 w 508643"/>
                  <a:gd name="connsiteY117" fmla="*/ 515930 h 765795"/>
                  <a:gd name="connsiteX118" fmla="*/ 427356 w 508643"/>
                  <a:gd name="connsiteY118" fmla="*/ 571877 h 765795"/>
                  <a:gd name="connsiteX119" fmla="*/ 426634 w 508643"/>
                  <a:gd name="connsiteY119" fmla="*/ 573682 h 765795"/>
                  <a:gd name="connsiteX120" fmla="*/ 424469 w 508643"/>
                  <a:gd name="connsiteY120" fmla="*/ 580540 h 765795"/>
                  <a:gd name="connsiteX121" fmla="*/ 422664 w 508643"/>
                  <a:gd name="connsiteY121" fmla="*/ 588841 h 765795"/>
                  <a:gd name="connsiteX122" fmla="*/ 420498 w 508643"/>
                  <a:gd name="connsiteY122" fmla="*/ 600753 h 765795"/>
                  <a:gd name="connsiteX123" fmla="*/ 419776 w 508643"/>
                  <a:gd name="connsiteY123" fmla="*/ 602557 h 765795"/>
                  <a:gd name="connsiteX124" fmla="*/ 419054 w 508643"/>
                  <a:gd name="connsiteY124" fmla="*/ 604362 h 765795"/>
                  <a:gd name="connsiteX125" fmla="*/ 394871 w 508643"/>
                  <a:gd name="connsiteY125" fmla="*/ 619522 h 765795"/>
                  <a:gd name="connsiteX126" fmla="*/ 343977 w 508643"/>
                  <a:gd name="connsiteY126" fmla="*/ 633238 h 765795"/>
                  <a:gd name="connsiteX127" fmla="*/ 338563 w 508643"/>
                  <a:gd name="connsiteY127" fmla="*/ 634321 h 765795"/>
                  <a:gd name="connsiteX128" fmla="*/ 279368 w 508643"/>
                  <a:gd name="connsiteY128" fmla="*/ 641179 h 765795"/>
                  <a:gd name="connsiteX129" fmla="*/ 215119 w 508643"/>
                  <a:gd name="connsiteY129" fmla="*/ 629268 h 765795"/>
                  <a:gd name="connsiteX130" fmla="*/ 212593 w 508643"/>
                  <a:gd name="connsiteY130" fmla="*/ 627463 h 765795"/>
                  <a:gd name="connsiteX131" fmla="*/ 171805 w 508643"/>
                  <a:gd name="connsiteY131" fmla="*/ 576208 h 765795"/>
                  <a:gd name="connsiteX132" fmla="*/ 159894 w 508643"/>
                  <a:gd name="connsiteY132" fmla="*/ 560327 h 765795"/>
                  <a:gd name="connsiteX133" fmla="*/ 155202 w 508643"/>
                  <a:gd name="connsiteY133" fmla="*/ 558161 h 765795"/>
                  <a:gd name="connsiteX134" fmla="*/ 419415 w 508643"/>
                  <a:gd name="connsiteY134" fmla="*/ 681605 h 765795"/>
                  <a:gd name="connsiteX135" fmla="*/ 419415 w 508643"/>
                  <a:gd name="connsiteY135" fmla="*/ 683410 h 765795"/>
                  <a:gd name="connsiteX136" fmla="*/ 416888 w 508643"/>
                  <a:gd name="connsiteY136" fmla="*/ 686658 h 765795"/>
                  <a:gd name="connsiteX137" fmla="*/ 414362 w 508643"/>
                  <a:gd name="connsiteY137" fmla="*/ 688102 h 765795"/>
                  <a:gd name="connsiteX138" fmla="*/ 413279 w 508643"/>
                  <a:gd name="connsiteY138" fmla="*/ 688824 h 765795"/>
                  <a:gd name="connsiteX139" fmla="*/ 410752 w 508643"/>
                  <a:gd name="connsiteY139" fmla="*/ 690268 h 765795"/>
                  <a:gd name="connsiteX140" fmla="*/ 410031 w 508643"/>
                  <a:gd name="connsiteY140" fmla="*/ 690629 h 765795"/>
                  <a:gd name="connsiteX141" fmla="*/ 407504 w 508643"/>
                  <a:gd name="connsiteY141" fmla="*/ 691711 h 765795"/>
                  <a:gd name="connsiteX142" fmla="*/ 408948 w 508643"/>
                  <a:gd name="connsiteY142" fmla="*/ 694960 h 765795"/>
                  <a:gd name="connsiteX143" fmla="*/ 408948 w 508643"/>
                  <a:gd name="connsiteY143" fmla="*/ 694960 h 765795"/>
                  <a:gd name="connsiteX144" fmla="*/ 407143 w 508643"/>
                  <a:gd name="connsiteY144" fmla="*/ 692072 h 765795"/>
                  <a:gd name="connsiteX145" fmla="*/ 404255 w 508643"/>
                  <a:gd name="connsiteY145" fmla="*/ 693155 h 765795"/>
                  <a:gd name="connsiteX146" fmla="*/ 403534 w 508643"/>
                  <a:gd name="connsiteY146" fmla="*/ 693516 h 765795"/>
                  <a:gd name="connsiteX147" fmla="*/ 401007 w 508643"/>
                  <a:gd name="connsiteY147" fmla="*/ 694599 h 765795"/>
                  <a:gd name="connsiteX148" fmla="*/ 402451 w 508643"/>
                  <a:gd name="connsiteY148" fmla="*/ 697848 h 765795"/>
                  <a:gd name="connsiteX149" fmla="*/ 401007 w 508643"/>
                  <a:gd name="connsiteY149" fmla="*/ 694960 h 765795"/>
                  <a:gd name="connsiteX150" fmla="*/ 398119 w 508643"/>
                  <a:gd name="connsiteY150" fmla="*/ 696043 h 765795"/>
                  <a:gd name="connsiteX151" fmla="*/ 399202 w 508643"/>
                  <a:gd name="connsiteY151" fmla="*/ 699291 h 765795"/>
                  <a:gd name="connsiteX152" fmla="*/ 399202 w 508643"/>
                  <a:gd name="connsiteY152" fmla="*/ 699291 h 765795"/>
                  <a:gd name="connsiteX153" fmla="*/ 397758 w 508643"/>
                  <a:gd name="connsiteY153" fmla="*/ 696043 h 765795"/>
                  <a:gd name="connsiteX154" fmla="*/ 394871 w 508643"/>
                  <a:gd name="connsiteY154" fmla="*/ 697126 h 765795"/>
                  <a:gd name="connsiteX155" fmla="*/ 391622 w 508643"/>
                  <a:gd name="connsiteY155" fmla="*/ 698208 h 765795"/>
                  <a:gd name="connsiteX156" fmla="*/ 391262 w 508643"/>
                  <a:gd name="connsiteY156" fmla="*/ 698208 h 765795"/>
                  <a:gd name="connsiteX157" fmla="*/ 388374 w 508643"/>
                  <a:gd name="connsiteY157" fmla="*/ 698930 h 765795"/>
                  <a:gd name="connsiteX158" fmla="*/ 378629 w 508643"/>
                  <a:gd name="connsiteY158" fmla="*/ 701818 h 765795"/>
                  <a:gd name="connsiteX159" fmla="*/ 259155 w 508643"/>
                  <a:gd name="connsiteY159" fmla="*/ 713007 h 765795"/>
                  <a:gd name="connsiteX160" fmla="*/ 255545 w 508643"/>
                  <a:gd name="connsiteY160" fmla="*/ 712286 h 765795"/>
                  <a:gd name="connsiteX161" fmla="*/ 254462 w 508643"/>
                  <a:gd name="connsiteY161" fmla="*/ 711924 h 765795"/>
                  <a:gd name="connsiteX162" fmla="*/ 251936 w 508643"/>
                  <a:gd name="connsiteY162" fmla="*/ 711564 h 765795"/>
                  <a:gd name="connsiteX163" fmla="*/ 251214 w 508643"/>
                  <a:gd name="connsiteY163" fmla="*/ 711564 h 765795"/>
                  <a:gd name="connsiteX164" fmla="*/ 241829 w 508643"/>
                  <a:gd name="connsiteY164" fmla="*/ 708315 h 765795"/>
                  <a:gd name="connsiteX165" fmla="*/ 241469 w 508643"/>
                  <a:gd name="connsiteY165" fmla="*/ 707954 h 765795"/>
                  <a:gd name="connsiteX166" fmla="*/ 239664 w 508643"/>
                  <a:gd name="connsiteY166" fmla="*/ 705788 h 765795"/>
                  <a:gd name="connsiteX167" fmla="*/ 237859 w 508643"/>
                  <a:gd name="connsiteY167" fmla="*/ 702540 h 765795"/>
                  <a:gd name="connsiteX168" fmla="*/ 237136 w 508643"/>
                  <a:gd name="connsiteY168" fmla="*/ 701096 h 765795"/>
                  <a:gd name="connsiteX169" fmla="*/ 236054 w 508643"/>
                  <a:gd name="connsiteY169" fmla="*/ 698569 h 765795"/>
                  <a:gd name="connsiteX170" fmla="*/ 234610 w 508643"/>
                  <a:gd name="connsiteY170" fmla="*/ 694599 h 765795"/>
                  <a:gd name="connsiteX171" fmla="*/ 233888 w 508643"/>
                  <a:gd name="connsiteY171" fmla="*/ 692794 h 765795"/>
                  <a:gd name="connsiteX172" fmla="*/ 233167 w 508643"/>
                  <a:gd name="connsiteY172" fmla="*/ 691350 h 765795"/>
                  <a:gd name="connsiteX173" fmla="*/ 231722 w 508643"/>
                  <a:gd name="connsiteY173" fmla="*/ 687019 h 765795"/>
                  <a:gd name="connsiteX174" fmla="*/ 234610 w 508643"/>
                  <a:gd name="connsiteY174" fmla="*/ 687380 h 765795"/>
                  <a:gd name="connsiteX175" fmla="*/ 237498 w 508643"/>
                  <a:gd name="connsiteY175" fmla="*/ 687741 h 765795"/>
                  <a:gd name="connsiteX176" fmla="*/ 398119 w 508643"/>
                  <a:gd name="connsiteY176" fmla="*/ 670777 h 765795"/>
                  <a:gd name="connsiteX177" fmla="*/ 399563 w 508643"/>
                  <a:gd name="connsiteY177" fmla="*/ 670416 h 765795"/>
                  <a:gd name="connsiteX178" fmla="*/ 410752 w 508643"/>
                  <a:gd name="connsiteY178" fmla="*/ 666806 h 765795"/>
                  <a:gd name="connsiteX179" fmla="*/ 411474 w 508643"/>
                  <a:gd name="connsiteY179" fmla="*/ 666445 h 765795"/>
                  <a:gd name="connsiteX180" fmla="*/ 416167 w 508643"/>
                  <a:gd name="connsiteY180" fmla="*/ 664640 h 765795"/>
                  <a:gd name="connsiteX181" fmla="*/ 418333 w 508643"/>
                  <a:gd name="connsiteY181" fmla="*/ 663918 h 765795"/>
                  <a:gd name="connsiteX182" fmla="*/ 419415 w 508643"/>
                  <a:gd name="connsiteY182" fmla="*/ 681605 h 765795"/>
                  <a:gd name="connsiteX183" fmla="*/ 218367 w 508643"/>
                  <a:gd name="connsiteY183" fmla="*/ 657421 h 765795"/>
                  <a:gd name="connsiteX184" fmla="*/ 218367 w 508643"/>
                  <a:gd name="connsiteY184" fmla="*/ 657421 h 765795"/>
                  <a:gd name="connsiteX185" fmla="*/ 218367 w 508643"/>
                  <a:gd name="connsiteY185" fmla="*/ 657421 h 765795"/>
                  <a:gd name="connsiteX186" fmla="*/ 218367 w 508643"/>
                  <a:gd name="connsiteY186" fmla="*/ 657421 h 765795"/>
                  <a:gd name="connsiteX187" fmla="*/ 244355 w 508643"/>
                  <a:gd name="connsiteY187" fmla="*/ 723475 h 765795"/>
                  <a:gd name="connsiteX188" fmla="*/ 246883 w 508643"/>
                  <a:gd name="connsiteY188" fmla="*/ 724197 h 765795"/>
                  <a:gd name="connsiteX189" fmla="*/ 250131 w 508643"/>
                  <a:gd name="connsiteY189" fmla="*/ 725280 h 765795"/>
                  <a:gd name="connsiteX190" fmla="*/ 254462 w 508643"/>
                  <a:gd name="connsiteY190" fmla="*/ 726362 h 765795"/>
                  <a:gd name="connsiteX191" fmla="*/ 254823 w 508643"/>
                  <a:gd name="connsiteY191" fmla="*/ 726362 h 765795"/>
                  <a:gd name="connsiteX192" fmla="*/ 259155 w 508643"/>
                  <a:gd name="connsiteY192" fmla="*/ 727084 h 765795"/>
                  <a:gd name="connsiteX193" fmla="*/ 263847 w 508643"/>
                  <a:gd name="connsiteY193" fmla="*/ 727806 h 765795"/>
                  <a:gd name="connsiteX194" fmla="*/ 268178 w 508643"/>
                  <a:gd name="connsiteY194" fmla="*/ 728167 h 765795"/>
                  <a:gd name="connsiteX195" fmla="*/ 274675 w 508643"/>
                  <a:gd name="connsiteY195" fmla="*/ 728528 h 765795"/>
                  <a:gd name="connsiteX196" fmla="*/ 334592 w 508643"/>
                  <a:gd name="connsiteY196" fmla="*/ 725280 h 765795"/>
                  <a:gd name="connsiteX197" fmla="*/ 340368 w 508643"/>
                  <a:gd name="connsiteY197" fmla="*/ 724558 h 765795"/>
                  <a:gd name="connsiteX198" fmla="*/ 380794 w 508643"/>
                  <a:gd name="connsiteY198" fmla="*/ 715895 h 765795"/>
                  <a:gd name="connsiteX199" fmla="*/ 385486 w 508643"/>
                  <a:gd name="connsiteY199" fmla="*/ 714451 h 765795"/>
                  <a:gd name="connsiteX200" fmla="*/ 400285 w 508643"/>
                  <a:gd name="connsiteY200" fmla="*/ 709037 h 765795"/>
                  <a:gd name="connsiteX201" fmla="*/ 400646 w 508643"/>
                  <a:gd name="connsiteY201" fmla="*/ 708676 h 765795"/>
                  <a:gd name="connsiteX202" fmla="*/ 403534 w 508643"/>
                  <a:gd name="connsiteY202" fmla="*/ 707593 h 765795"/>
                  <a:gd name="connsiteX203" fmla="*/ 411474 w 508643"/>
                  <a:gd name="connsiteY203" fmla="*/ 704345 h 765795"/>
                  <a:gd name="connsiteX204" fmla="*/ 415445 w 508643"/>
                  <a:gd name="connsiteY204" fmla="*/ 702540 h 765795"/>
                  <a:gd name="connsiteX205" fmla="*/ 417610 w 508643"/>
                  <a:gd name="connsiteY205" fmla="*/ 701457 h 765795"/>
                  <a:gd name="connsiteX206" fmla="*/ 418693 w 508643"/>
                  <a:gd name="connsiteY206" fmla="*/ 701096 h 765795"/>
                  <a:gd name="connsiteX207" fmla="*/ 419415 w 508643"/>
                  <a:gd name="connsiteY207" fmla="*/ 700735 h 765795"/>
                  <a:gd name="connsiteX208" fmla="*/ 419776 w 508643"/>
                  <a:gd name="connsiteY208" fmla="*/ 700735 h 765795"/>
                  <a:gd name="connsiteX209" fmla="*/ 419776 w 508643"/>
                  <a:gd name="connsiteY209" fmla="*/ 700735 h 765795"/>
                  <a:gd name="connsiteX210" fmla="*/ 417250 w 508643"/>
                  <a:gd name="connsiteY210" fmla="*/ 711564 h 765795"/>
                  <a:gd name="connsiteX211" fmla="*/ 416167 w 508643"/>
                  <a:gd name="connsiteY211" fmla="*/ 715534 h 765795"/>
                  <a:gd name="connsiteX212" fmla="*/ 414362 w 508643"/>
                  <a:gd name="connsiteY212" fmla="*/ 722753 h 765795"/>
                  <a:gd name="connsiteX213" fmla="*/ 407865 w 508643"/>
                  <a:gd name="connsiteY213" fmla="*/ 728889 h 765795"/>
                  <a:gd name="connsiteX214" fmla="*/ 407504 w 508643"/>
                  <a:gd name="connsiteY214" fmla="*/ 729250 h 765795"/>
                  <a:gd name="connsiteX215" fmla="*/ 297776 w 508643"/>
                  <a:gd name="connsiteY215" fmla="*/ 752351 h 765795"/>
                  <a:gd name="connsiteX216" fmla="*/ 259516 w 508643"/>
                  <a:gd name="connsiteY216" fmla="*/ 742244 h 765795"/>
                  <a:gd name="connsiteX217" fmla="*/ 244355 w 508643"/>
                  <a:gd name="connsiteY217" fmla="*/ 723475 h 765795"/>
                  <a:gd name="connsiteX218" fmla="*/ 418693 w 508643"/>
                  <a:gd name="connsiteY218" fmla="*/ 643344 h 765795"/>
                  <a:gd name="connsiteX219" fmla="*/ 418693 w 508643"/>
                  <a:gd name="connsiteY219" fmla="*/ 643344 h 765795"/>
                  <a:gd name="connsiteX220" fmla="*/ 418693 w 508643"/>
                  <a:gd name="connsiteY220" fmla="*/ 644066 h 765795"/>
                  <a:gd name="connsiteX221" fmla="*/ 417250 w 508643"/>
                  <a:gd name="connsiteY221" fmla="*/ 647676 h 765795"/>
                  <a:gd name="connsiteX222" fmla="*/ 416888 w 508643"/>
                  <a:gd name="connsiteY222" fmla="*/ 648037 h 765795"/>
                  <a:gd name="connsiteX223" fmla="*/ 414362 w 508643"/>
                  <a:gd name="connsiteY223" fmla="*/ 650203 h 765795"/>
                  <a:gd name="connsiteX224" fmla="*/ 412196 w 508643"/>
                  <a:gd name="connsiteY224" fmla="*/ 651285 h 765795"/>
                  <a:gd name="connsiteX225" fmla="*/ 398481 w 508643"/>
                  <a:gd name="connsiteY225" fmla="*/ 655978 h 765795"/>
                  <a:gd name="connsiteX226" fmla="*/ 397398 w 508643"/>
                  <a:gd name="connsiteY226" fmla="*/ 656339 h 765795"/>
                  <a:gd name="connsiteX227" fmla="*/ 301747 w 508643"/>
                  <a:gd name="connsiteY227" fmla="*/ 674386 h 765795"/>
                  <a:gd name="connsiteX228" fmla="*/ 301385 w 508643"/>
                  <a:gd name="connsiteY228" fmla="*/ 674386 h 765795"/>
                  <a:gd name="connsiteX229" fmla="*/ 243995 w 508643"/>
                  <a:gd name="connsiteY229" fmla="*/ 674386 h 765795"/>
                  <a:gd name="connsiteX230" fmla="*/ 239302 w 508643"/>
                  <a:gd name="connsiteY230" fmla="*/ 674025 h 765795"/>
                  <a:gd name="connsiteX231" fmla="*/ 230279 w 508643"/>
                  <a:gd name="connsiteY231" fmla="*/ 671859 h 765795"/>
                  <a:gd name="connsiteX232" fmla="*/ 230279 w 508643"/>
                  <a:gd name="connsiteY232" fmla="*/ 671859 h 765795"/>
                  <a:gd name="connsiteX233" fmla="*/ 229196 w 508643"/>
                  <a:gd name="connsiteY233" fmla="*/ 671137 h 765795"/>
                  <a:gd name="connsiteX234" fmla="*/ 228113 w 508643"/>
                  <a:gd name="connsiteY234" fmla="*/ 670416 h 765795"/>
                  <a:gd name="connsiteX235" fmla="*/ 226308 w 508643"/>
                  <a:gd name="connsiteY235" fmla="*/ 668611 h 765795"/>
                  <a:gd name="connsiteX236" fmla="*/ 225948 w 508643"/>
                  <a:gd name="connsiteY236" fmla="*/ 668250 h 765795"/>
                  <a:gd name="connsiteX237" fmla="*/ 225226 w 508643"/>
                  <a:gd name="connsiteY237" fmla="*/ 667528 h 765795"/>
                  <a:gd name="connsiteX238" fmla="*/ 224865 w 508643"/>
                  <a:gd name="connsiteY238" fmla="*/ 666806 h 765795"/>
                  <a:gd name="connsiteX239" fmla="*/ 224503 w 508643"/>
                  <a:gd name="connsiteY239" fmla="*/ 666084 h 765795"/>
                  <a:gd name="connsiteX240" fmla="*/ 224143 w 508643"/>
                  <a:gd name="connsiteY240" fmla="*/ 665362 h 765795"/>
                  <a:gd name="connsiteX241" fmla="*/ 224143 w 508643"/>
                  <a:gd name="connsiteY241" fmla="*/ 665001 h 765795"/>
                  <a:gd name="connsiteX242" fmla="*/ 223782 w 508643"/>
                  <a:gd name="connsiteY242" fmla="*/ 663918 h 765795"/>
                  <a:gd name="connsiteX243" fmla="*/ 223782 w 508643"/>
                  <a:gd name="connsiteY243" fmla="*/ 663558 h 765795"/>
                  <a:gd name="connsiteX244" fmla="*/ 223421 w 508643"/>
                  <a:gd name="connsiteY244" fmla="*/ 662475 h 765795"/>
                  <a:gd name="connsiteX245" fmla="*/ 223421 w 508643"/>
                  <a:gd name="connsiteY245" fmla="*/ 662114 h 765795"/>
                  <a:gd name="connsiteX246" fmla="*/ 223060 w 508643"/>
                  <a:gd name="connsiteY246" fmla="*/ 660670 h 765795"/>
                  <a:gd name="connsiteX247" fmla="*/ 223060 w 508643"/>
                  <a:gd name="connsiteY247" fmla="*/ 660309 h 765795"/>
                  <a:gd name="connsiteX248" fmla="*/ 222699 w 508643"/>
                  <a:gd name="connsiteY248" fmla="*/ 658504 h 765795"/>
                  <a:gd name="connsiteX249" fmla="*/ 222338 w 508643"/>
                  <a:gd name="connsiteY249" fmla="*/ 657421 h 765795"/>
                  <a:gd name="connsiteX250" fmla="*/ 222338 w 508643"/>
                  <a:gd name="connsiteY250" fmla="*/ 657060 h 765795"/>
                  <a:gd name="connsiteX251" fmla="*/ 221977 w 508643"/>
                  <a:gd name="connsiteY251" fmla="*/ 656339 h 765795"/>
                  <a:gd name="connsiteX252" fmla="*/ 221616 w 508643"/>
                  <a:gd name="connsiteY252" fmla="*/ 655256 h 765795"/>
                  <a:gd name="connsiteX253" fmla="*/ 220894 w 508643"/>
                  <a:gd name="connsiteY253" fmla="*/ 652729 h 765795"/>
                  <a:gd name="connsiteX254" fmla="*/ 219450 w 508643"/>
                  <a:gd name="connsiteY254" fmla="*/ 648398 h 765795"/>
                  <a:gd name="connsiteX255" fmla="*/ 219450 w 508643"/>
                  <a:gd name="connsiteY255" fmla="*/ 648037 h 765795"/>
                  <a:gd name="connsiteX256" fmla="*/ 246160 w 508643"/>
                  <a:gd name="connsiteY256" fmla="*/ 654895 h 765795"/>
                  <a:gd name="connsiteX257" fmla="*/ 247965 w 508643"/>
                  <a:gd name="connsiteY257" fmla="*/ 655256 h 765795"/>
                  <a:gd name="connsiteX258" fmla="*/ 307161 w 508643"/>
                  <a:gd name="connsiteY258" fmla="*/ 653812 h 765795"/>
                  <a:gd name="connsiteX259" fmla="*/ 317267 w 508643"/>
                  <a:gd name="connsiteY259" fmla="*/ 652368 h 765795"/>
                  <a:gd name="connsiteX260" fmla="*/ 385847 w 508643"/>
                  <a:gd name="connsiteY260" fmla="*/ 637569 h 765795"/>
                  <a:gd name="connsiteX261" fmla="*/ 388013 w 508643"/>
                  <a:gd name="connsiteY261" fmla="*/ 636847 h 765795"/>
                  <a:gd name="connsiteX262" fmla="*/ 397036 w 508643"/>
                  <a:gd name="connsiteY262" fmla="*/ 633599 h 765795"/>
                  <a:gd name="connsiteX263" fmla="*/ 397758 w 508643"/>
                  <a:gd name="connsiteY263" fmla="*/ 633238 h 765795"/>
                  <a:gd name="connsiteX264" fmla="*/ 400646 w 508643"/>
                  <a:gd name="connsiteY264" fmla="*/ 632155 h 765795"/>
                  <a:gd name="connsiteX265" fmla="*/ 406060 w 508643"/>
                  <a:gd name="connsiteY265" fmla="*/ 629628 h 765795"/>
                  <a:gd name="connsiteX266" fmla="*/ 406421 w 508643"/>
                  <a:gd name="connsiteY266" fmla="*/ 629268 h 765795"/>
                  <a:gd name="connsiteX267" fmla="*/ 408948 w 508643"/>
                  <a:gd name="connsiteY267" fmla="*/ 628185 h 765795"/>
                  <a:gd name="connsiteX268" fmla="*/ 409309 w 508643"/>
                  <a:gd name="connsiteY268" fmla="*/ 627824 h 765795"/>
                  <a:gd name="connsiteX269" fmla="*/ 414362 w 508643"/>
                  <a:gd name="connsiteY269" fmla="*/ 624936 h 765795"/>
                  <a:gd name="connsiteX270" fmla="*/ 415084 w 508643"/>
                  <a:gd name="connsiteY270" fmla="*/ 624575 h 765795"/>
                  <a:gd name="connsiteX271" fmla="*/ 417250 w 508643"/>
                  <a:gd name="connsiteY271" fmla="*/ 623492 h 765795"/>
                  <a:gd name="connsiteX272" fmla="*/ 417971 w 508643"/>
                  <a:gd name="connsiteY272" fmla="*/ 623131 h 765795"/>
                  <a:gd name="connsiteX273" fmla="*/ 419415 w 508643"/>
                  <a:gd name="connsiteY273" fmla="*/ 622049 h 765795"/>
                  <a:gd name="connsiteX274" fmla="*/ 419415 w 508643"/>
                  <a:gd name="connsiteY274" fmla="*/ 624575 h 765795"/>
                  <a:gd name="connsiteX275" fmla="*/ 418693 w 508643"/>
                  <a:gd name="connsiteY275" fmla="*/ 643344 h 76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08643" h="765795">
                    <a:moveTo>
                      <a:pt x="442876" y="562492"/>
                    </a:moveTo>
                    <a:cubicBezTo>
                      <a:pt x="447569" y="549137"/>
                      <a:pt x="452261" y="534338"/>
                      <a:pt x="457676" y="515930"/>
                    </a:cubicBezTo>
                    <a:cubicBezTo>
                      <a:pt x="463451" y="496078"/>
                      <a:pt x="468504" y="478031"/>
                      <a:pt x="472835" y="459261"/>
                    </a:cubicBezTo>
                    <a:cubicBezTo>
                      <a:pt x="474640" y="451681"/>
                      <a:pt x="477166" y="444463"/>
                      <a:pt x="479332" y="437244"/>
                    </a:cubicBezTo>
                    <a:cubicBezTo>
                      <a:pt x="481137" y="431829"/>
                      <a:pt x="482942" y="426054"/>
                      <a:pt x="484747" y="420279"/>
                    </a:cubicBezTo>
                    <a:cubicBezTo>
                      <a:pt x="487995" y="408729"/>
                      <a:pt x="490522" y="396817"/>
                      <a:pt x="493049" y="385267"/>
                    </a:cubicBezTo>
                    <a:cubicBezTo>
                      <a:pt x="494492" y="378048"/>
                      <a:pt x="496297" y="370468"/>
                      <a:pt x="498102" y="363249"/>
                    </a:cubicBezTo>
                    <a:cubicBezTo>
                      <a:pt x="501351" y="349533"/>
                      <a:pt x="505321" y="331486"/>
                      <a:pt x="506404" y="312356"/>
                    </a:cubicBezTo>
                    <a:cubicBezTo>
                      <a:pt x="507125" y="297196"/>
                      <a:pt x="507847" y="281314"/>
                      <a:pt x="508570" y="263628"/>
                    </a:cubicBezTo>
                    <a:cubicBezTo>
                      <a:pt x="509291" y="236557"/>
                      <a:pt x="504599" y="210208"/>
                      <a:pt x="499185" y="185663"/>
                    </a:cubicBezTo>
                    <a:cubicBezTo>
                      <a:pt x="492687" y="156426"/>
                      <a:pt x="480054" y="128273"/>
                      <a:pt x="460202" y="99036"/>
                    </a:cubicBezTo>
                    <a:cubicBezTo>
                      <a:pt x="459842" y="98675"/>
                      <a:pt x="459480" y="97953"/>
                      <a:pt x="458759" y="96870"/>
                    </a:cubicBezTo>
                    <a:cubicBezTo>
                      <a:pt x="417971" y="32983"/>
                      <a:pt x="357693" y="11687"/>
                      <a:pt x="314740" y="5190"/>
                    </a:cubicBezTo>
                    <a:cubicBezTo>
                      <a:pt x="281533" y="-1668"/>
                      <a:pt x="248326" y="-1668"/>
                      <a:pt x="215841" y="4829"/>
                    </a:cubicBezTo>
                    <a:cubicBezTo>
                      <a:pt x="145817" y="19627"/>
                      <a:pt x="114054" y="36592"/>
                      <a:pt x="83373" y="60414"/>
                    </a:cubicBezTo>
                    <a:cubicBezTo>
                      <a:pt x="70379" y="70521"/>
                      <a:pt x="6130" y="124663"/>
                      <a:pt x="1077" y="215983"/>
                    </a:cubicBezTo>
                    <a:cubicBezTo>
                      <a:pt x="-4698" y="299723"/>
                      <a:pt x="14072" y="352060"/>
                      <a:pt x="25982" y="375883"/>
                    </a:cubicBezTo>
                    <a:cubicBezTo>
                      <a:pt x="36811" y="397539"/>
                      <a:pt x="48362" y="418835"/>
                      <a:pt x="60634" y="439770"/>
                    </a:cubicBezTo>
                    <a:cubicBezTo>
                      <a:pt x="63521" y="444463"/>
                      <a:pt x="66048" y="448794"/>
                      <a:pt x="68574" y="453486"/>
                    </a:cubicBezTo>
                    <a:cubicBezTo>
                      <a:pt x="76154" y="466480"/>
                      <a:pt x="83734" y="479835"/>
                      <a:pt x="92757" y="492468"/>
                    </a:cubicBezTo>
                    <a:cubicBezTo>
                      <a:pt x="95645" y="496439"/>
                      <a:pt x="98533" y="500409"/>
                      <a:pt x="101421" y="504019"/>
                    </a:cubicBezTo>
                    <a:cubicBezTo>
                      <a:pt x="105752" y="509794"/>
                      <a:pt x="110444" y="515930"/>
                      <a:pt x="114414" y="522066"/>
                    </a:cubicBezTo>
                    <a:cubicBezTo>
                      <a:pt x="134266" y="552747"/>
                      <a:pt x="157368" y="581623"/>
                      <a:pt x="179385" y="609416"/>
                    </a:cubicBezTo>
                    <a:cubicBezTo>
                      <a:pt x="183356" y="614469"/>
                      <a:pt x="187326" y="619161"/>
                      <a:pt x="190936" y="624214"/>
                    </a:cubicBezTo>
                    <a:lnTo>
                      <a:pt x="192379" y="626019"/>
                    </a:lnTo>
                    <a:cubicBezTo>
                      <a:pt x="196711" y="631433"/>
                      <a:pt x="201042" y="636847"/>
                      <a:pt x="203569" y="642623"/>
                    </a:cubicBezTo>
                    <a:cubicBezTo>
                      <a:pt x="203929" y="643706"/>
                      <a:pt x="204651" y="644788"/>
                      <a:pt x="204651" y="645871"/>
                    </a:cubicBezTo>
                    <a:cubicBezTo>
                      <a:pt x="205374" y="648398"/>
                      <a:pt x="206456" y="650924"/>
                      <a:pt x="207179" y="653812"/>
                    </a:cubicBezTo>
                    <a:cubicBezTo>
                      <a:pt x="210788" y="664640"/>
                      <a:pt x="214397" y="675108"/>
                      <a:pt x="218007" y="685575"/>
                    </a:cubicBezTo>
                    <a:cubicBezTo>
                      <a:pt x="219089" y="689185"/>
                      <a:pt x="220533" y="692794"/>
                      <a:pt x="221616" y="696043"/>
                    </a:cubicBezTo>
                    <a:cubicBezTo>
                      <a:pt x="223421" y="701457"/>
                      <a:pt x="225226" y="706871"/>
                      <a:pt x="226669" y="712286"/>
                    </a:cubicBezTo>
                    <a:cubicBezTo>
                      <a:pt x="228835" y="719865"/>
                      <a:pt x="231362" y="727806"/>
                      <a:pt x="234250" y="735386"/>
                    </a:cubicBezTo>
                    <a:cubicBezTo>
                      <a:pt x="237136" y="742966"/>
                      <a:pt x="241107" y="747297"/>
                      <a:pt x="247243" y="750907"/>
                    </a:cubicBezTo>
                    <a:cubicBezTo>
                      <a:pt x="266012" y="761013"/>
                      <a:pt x="284060" y="766067"/>
                      <a:pt x="302468" y="765706"/>
                    </a:cubicBezTo>
                    <a:cubicBezTo>
                      <a:pt x="318711" y="766067"/>
                      <a:pt x="332787" y="765345"/>
                      <a:pt x="344699" y="763540"/>
                    </a:cubicBezTo>
                    <a:cubicBezTo>
                      <a:pt x="367800" y="760291"/>
                      <a:pt x="383320" y="754155"/>
                      <a:pt x="393066" y="750546"/>
                    </a:cubicBezTo>
                    <a:cubicBezTo>
                      <a:pt x="394510" y="749824"/>
                      <a:pt x="395953" y="749463"/>
                      <a:pt x="397398" y="749102"/>
                    </a:cubicBezTo>
                    <a:cubicBezTo>
                      <a:pt x="404617" y="746576"/>
                      <a:pt x="410391" y="743688"/>
                      <a:pt x="415445" y="740439"/>
                    </a:cubicBezTo>
                    <a:cubicBezTo>
                      <a:pt x="424107" y="735025"/>
                      <a:pt x="429161" y="727084"/>
                      <a:pt x="431326" y="715173"/>
                    </a:cubicBezTo>
                    <a:cubicBezTo>
                      <a:pt x="434214" y="698930"/>
                      <a:pt x="433492" y="683049"/>
                      <a:pt x="432409" y="667528"/>
                    </a:cubicBezTo>
                    <a:cubicBezTo>
                      <a:pt x="432048" y="661753"/>
                      <a:pt x="431688" y="655617"/>
                      <a:pt x="431688" y="649841"/>
                    </a:cubicBezTo>
                    <a:cubicBezTo>
                      <a:pt x="431688" y="645871"/>
                      <a:pt x="431688" y="641901"/>
                      <a:pt x="431688" y="638291"/>
                    </a:cubicBezTo>
                    <a:cubicBezTo>
                      <a:pt x="431688" y="631794"/>
                      <a:pt x="431688" y="625658"/>
                      <a:pt x="432048" y="619883"/>
                    </a:cubicBezTo>
                    <a:cubicBezTo>
                      <a:pt x="433131" y="597865"/>
                      <a:pt x="436741" y="579096"/>
                      <a:pt x="442876" y="562492"/>
                    </a:cubicBezTo>
                    <a:close/>
                    <a:moveTo>
                      <a:pt x="155202" y="558161"/>
                    </a:moveTo>
                    <a:lnTo>
                      <a:pt x="154119" y="556717"/>
                    </a:lnTo>
                    <a:cubicBezTo>
                      <a:pt x="153397" y="555634"/>
                      <a:pt x="152314" y="554551"/>
                      <a:pt x="151592" y="553469"/>
                    </a:cubicBezTo>
                    <a:lnTo>
                      <a:pt x="150509" y="552025"/>
                    </a:lnTo>
                    <a:cubicBezTo>
                      <a:pt x="149427" y="550581"/>
                      <a:pt x="148344" y="549137"/>
                      <a:pt x="147261" y="547693"/>
                    </a:cubicBezTo>
                    <a:lnTo>
                      <a:pt x="146900" y="547333"/>
                    </a:lnTo>
                    <a:cubicBezTo>
                      <a:pt x="145817" y="545889"/>
                      <a:pt x="144373" y="544084"/>
                      <a:pt x="143290" y="542640"/>
                    </a:cubicBezTo>
                    <a:lnTo>
                      <a:pt x="142568" y="541557"/>
                    </a:lnTo>
                    <a:cubicBezTo>
                      <a:pt x="141485" y="540114"/>
                      <a:pt x="140764" y="539031"/>
                      <a:pt x="139681" y="537587"/>
                    </a:cubicBezTo>
                    <a:lnTo>
                      <a:pt x="138959" y="536504"/>
                    </a:lnTo>
                    <a:cubicBezTo>
                      <a:pt x="137876" y="535060"/>
                      <a:pt x="136794" y="533617"/>
                      <a:pt x="135711" y="531812"/>
                    </a:cubicBezTo>
                    <a:lnTo>
                      <a:pt x="135711" y="531812"/>
                    </a:lnTo>
                    <a:cubicBezTo>
                      <a:pt x="134266" y="529646"/>
                      <a:pt x="132823" y="527841"/>
                      <a:pt x="131380" y="525676"/>
                    </a:cubicBezTo>
                    <a:cubicBezTo>
                      <a:pt x="128492" y="521344"/>
                      <a:pt x="125604" y="517374"/>
                      <a:pt x="122356" y="513043"/>
                    </a:cubicBezTo>
                    <a:lnTo>
                      <a:pt x="121273" y="511238"/>
                    </a:lnTo>
                    <a:cubicBezTo>
                      <a:pt x="119468" y="508711"/>
                      <a:pt x="117663" y="505824"/>
                      <a:pt x="115859" y="503297"/>
                    </a:cubicBezTo>
                    <a:lnTo>
                      <a:pt x="112971" y="498965"/>
                    </a:lnTo>
                    <a:cubicBezTo>
                      <a:pt x="107195" y="491025"/>
                      <a:pt x="102504" y="484528"/>
                      <a:pt x="98172" y="478753"/>
                    </a:cubicBezTo>
                    <a:cubicBezTo>
                      <a:pt x="91314" y="469729"/>
                      <a:pt x="85539" y="459261"/>
                      <a:pt x="80124" y="449155"/>
                    </a:cubicBezTo>
                    <a:cubicBezTo>
                      <a:pt x="76876" y="443380"/>
                      <a:pt x="73628" y="437244"/>
                      <a:pt x="70379" y="431468"/>
                    </a:cubicBezTo>
                    <a:cubicBezTo>
                      <a:pt x="58107" y="410894"/>
                      <a:pt x="46196" y="388155"/>
                      <a:pt x="34284" y="361805"/>
                    </a:cubicBezTo>
                    <a:cubicBezTo>
                      <a:pt x="25260" y="342314"/>
                      <a:pt x="18763" y="316326"/>
                      <a:pt x="15154" y="287089"/>
                    </a:cubicBezTo>
                    <a:cubicBezTo>
                      <a:pt x="9379" y="206598"/>
                      <a:pt x="21291" y="177361"/>
                      <a:pt x="31036" y="153539"/>
                    </a:cubicBezTo>
                    <a:cubicBezTo>
                      <a:pt x="32119" y="151373"/>
                      <a:pt x="32841" y="148847"/>
                      <a:pt x="33924" y="146681"/>
                    </a:cubicBezTo>
                    <a:cubicBezTo>
                      <a:pt x="43308" y="122497"/>
                      <a:pt x="59912" y="99397"/>
                      <a:pt x="83012" y="77379"/>
                    </a:cubicBezTo>
                    <a:cubicBezTo>
                      <a:pt x="87343" y="73409"/>
                      <a:pt x="126326" y="37675"/>
                      <a:pt x="198877" y="21793"/>
                    </a:cubicBezTo>
                    <a:cubicBezTo>
                      <a:pt x="209344" y="19627"/>
                      <a:pt x="218729" y="17823"/>
                      <a:pt x="227752" y="16379"/>
                    </a:cubicBezTo>
                    <a:cubicBezTo>
                      <a:pt x="230640" y="16018"/>
                      <a:pt x="233888" y="15657"/>
                      <a:pt x="236776" y="15296"/>
                    </a:cubicBezTo>
                    <a:lnTo>
                      <a:pt x="237136" y="15296"/>
                    </a:lnTo>
                    <a:cubicBezTo>
                      <a:pt x="240024" y="14935"/>
                      <a:pt x="242912" y="14574"/>
                      <a:pt x="246160" y="14213"/>
                    </a:cubicBezTo>
                    <a:lnTo>
                      <a:pt x="246521" y="14213"/>
                    </a:lnTo>
                    <a:cubicBezTo>
                      <a:pt x="249409" y="13852"/>
                      <a:pt x="252297" y="13852"/>
                      <a:pt x="255184" y="13491"/>
                    </a:cubicBezTo>
                    <a:lnTo>
                      <a:pt x="255906" y="13491"/>
                    </a:lnTo>
                    <a:cubicBezTo>
                      <a:pt x="258793" y="13491"/>
                      <a:pt x="261681" y="13130"/>
                      <a:pt x="264569" y="13130"/>
                    </a:cubicBezTo>
                    <a:lnTo>
                      <a:pt x="265291" y="13130"/>
                    </a:lnTo>
                    <a:cubicBezTo>
                      <a:pt x="265291" y="13130"/>
                      <a:pt x="265652" y="13130"/>
                      <a:pt x="265652" y="13130"/>
                    </a:cubicBezTo>
                    <a:cubicBezTo>
                      <a:pt x="266735" y="13130"/>
                      <a:pt x="267817" y="13130"/>
                      <a:pt x="269261" y="13130"/>
                    </a:cubicBezTo>
                    <a:lnTo>
                      <a:pt x="269622" y="13130"/>
                    </a:lnTo>
                    <a:cubicBezTo>
                      <a:pt x="271066" y="13130"/>
                      <a:pt x="272509" y="13130"/>
                      <a:pt x="273954" y="13130"/>
                    </a:cubicBezTo>
                    <a:lnTo>
                      <a:pt x="274675" y="13130"/>
                    </a:lnTo>
                    <a:cubicBezTo>
                      <a:pt x="275759" y="13130"/>
                      <a:pt x="277202" y="13130"/>
                      <a:pt x="278285" y="13130"/>
                    </a:cubicBezTo>
                    <a:lnTo>
                      <a:pt x="279007" y="13130"/>
                    </a:lnTo>
                    <a:cubicBezTo>
                      <a:pt x="280450" y="13130"/>
                      <a:pt x="281894" y="13130"/>
                      <a:pt x="283338" y="13491"/>
                    </a:cubicBezTo>
                    <a:lnTo>
                      <a:pt x="284060" y="13491"/>
                    </a:lnTo>
                    <a:cubicBezTo>
                      <a:pt x="285143" y="13491"/>
                      <a:pt x="286587" y="13852"/>
                      <a:pt x="287669" y="13852"/>
                    </a:cubicBezTo>
                    <a:lnTo>
                      <a:pt x="288752" y="13852"/>
                    </a:lnTo>
                    <a:cubicBezTo>
                      <a:pt x="290196" y="13852"/>
                      <a:pt x="291640" y="14213"/>
                      <a:pt x="293083" y="14213"/>
                    </a:cubicBezTo>
                    <a:lnTo>
                      <a:pt x="293445" y="14213"/>
                    </a:lnTo>
                    <a:cubicBezTo>
                      <a:pt x="294888" y="14213"/>
                      <a:pt x="295971" y="14574"/>
                      <a:pt x="297415" y="14574"/>
                    </a:cubicBezTo>
                    <a:lnTo>
                      <a:pt x="298497" y="14574"/>
                    </a:lnTo>
                    <a:cubicBezTo>
                      <a:pt x="299942" y="14935"/>
                      <a:pt x="301385" y="14935"/>
                      <a:pt x="302830" y="15296"/>
                    </a:cubicBezTo>
                    <a:cubicBezTo>
                      <a:pt x="304634" y="15657"/>
                      <a:pt x="306078" y="16018"/>
                      <a:pt x="307882" y="16379"/>
                    </a:cubicBezTo>
                    <a:cubicBezTo>
                      <a:pt x="313658" y="17823"/>
                      <a:pt x="319794" y="19266"/>
                      <a:pt x="325569" y="21071"/>
                    </a:cubicBezTo>
                    <a:cubicBezTo>
                      <a:pt x="327373" y="21432"/>
                      <a:pt x="328818" y="22154"/>
                      <a:pt x="330622" y="22515"/>
                    </a:cubicBezTo>
                    <a:cubicBezTo>
                      <a:pt x="334232" y="23598"/>
                      <a:pt x="338924" y="25042"/>
                      <a:pt x="343255" y="25764"/>
                    </a:cubicBezTo>
                    <a:cubicBezTo>
                      <a:pt x="363108" y="31178"/>
                      <a:pt x="381877" y="40201"/>
                      <a:pt x="398841" y="52474"/>
                    </a:cubicBezTo>
                    <a:cubicBezTo>
                      <a:pt x="399563" y="52835"/>
                      <a:pt x="400285" y="53556"/>
                      <a:pt x="401007" y="53917"/>
                    </a:cubicBezTo>
                    <a:cubicBezTo>
                      <a:pt x="402451" y="55000"/>
                      <a:pt x="403895" y="56083"/>
                      <a:pt x="404977" y="57166"/>
                    </a:cubicBezTo>
                    <a:cubicBezTo>
                      <a:pt x="406782" y="58610"/>
                      <a:pt x="408948" y="60414"/>
                      <a:pt x="410752" y="61858"/>
                    </a:cubicBezTo>
                    <a:cubicBezTo>
                      <a:pt x="411835" y="62941"/>
                      <a:pt x="413279" y="64024"/>
                      <a:pt x="414362" y="65107"/>
                    </a:cubicBezTo>
                    <a:cubicBezTo>
                      <a:pt x="415445" y="66190"/>
                      <a:pt x="416888" y="67273"/>
                      <a:pt x="417971" y="68355"/>
                    </a:cubicBezTo>
                    <a:cubicBezTo>
                      <a:pt x="420137" y="70521"/>
                      <a:pt x="422303" y="72687"/>
                      <a:pt x="424469" y="74852"/>
                    </a:cubicBezTo>
                    <a:cubicBezTo>
                      <a:pt x="425552" y="75935"/>
                      <a:pt x="426634" y="77018"/>
                      <a:pt x="427717" y="78101"/>
                    </a:cubicBezTo>
                    <a:lnTo>
                      <a:pt x="429161" y="79545"/>
                    </a:lnTo>
                    <a:cubicBezTo>
                      <a:pt x="430605" y="80988"/>
                      <a:pt x="432048" y="82793"/>
                      <a:pt x="433492" y="84237"/>
                    </a:cubicBezTo>
                    <a:cubicBezTo>
                      <a:pt x="443238" y="95426"/>
                      <a:pt x="450457" y="105894"/>
                      <a:pt x="456232" y="114557"/>
                    </a:cubicBezTo>
                    <a:cubicBezTo>
                      <a:pt x="474640" y="141628"/>
                      <a:pt x="486190" y="172669"/>
                      <a:pt x="491966" y="209486"/>
                    </a:cubicBezTo>
                    <a:cubicBezTo>
                      <a:pt x="497741" y="245580"/>
                      <a:pt x="498102" y="283841"/>
                      <a:pt x="493049" y="322823"/>
                    </a:cubicBezTo>
                    <a:cubicBezTo>
                      <a:pt x="490883" y="339788"/>
                      <a:pt x="487273" y="356752"/>
                      <a:pt x="483664" y="373356"/>
                    </a:cubicBezTo>
                    <a:cubicBezTo>
                      <a:pt x="482220" y="380575"/>
                      <a:pt x="480415" y="388155"/>
                      <a:pt x="478971" y="395735"/>
                    </a:cubicBezTo>
                    <a:cubicBezTo>
                      <a:pt x="477528" y="402593"/>
                      <a:pt x="475362" y="409451"/>
                      <a:pt x="473197" y="416309"/>
                    </a:cubicBezTo>
                    <a:cubicBezTo>
                      <a:pt x="472475" y="418113"/>
                      <a:pt x="471752" y="420279"/>
                      <a:pt x="471392" y="422084"/>
                    </a:cubicBezTo>
                    <a:cubicBezTo>
                      <a:pt x="466338" y="437244"/>
                      <a:pt x="462368" y="453125"/>
                      <a:pt x="458397" y="468285"/>
                    </a:cubicBezTo>
                    <a:cubicBezTo>
                      <a:pt x="454427" y="484167"/>
                      <a:pt x="450095" y="500048"/>
                      <a:pt x="445042" y="515930"/>
                    </a:cubicBezTo>
                    <a:cubicBezTo>
                      <a:pt x="438907" y="534699"/>
                      <a:pt x="433131" y="553469"/>
                      <a:pt x="427356" y="571877"/>
                    </a:cubicBezTo>
                    <a:lnTo>
                      <a:pt x="426634" y="573682"/>
                    </a:lnTo>
                    <a:cubicBezTo>
                      <a:pt x="425912" y="575847"/>
                      <a:pt x="425190" y="578374"/>
                      <a:pt x="424469" y="580540"/>
                    </a:cubicBezTo>
                    <a:cubicBezTo>
                      <a:pt x="423747" y="583788"/>
                      <a:pt x="423024" y="586315"/>
                      <a:pt x="422664" y="588841"/>
                    </a:cubicBezTo>
                    <a:cubicBezTo>
                      <a:pt x="421942" y="593895"/>
                      <a:pt x="421220" y="597504"/>
                      <a:pt x="420498" y="600753"/>
                    </a:cubicBezTo>
                    <a:cubicBezTo>
                      <a:pt x="420137" y="601475"/>
                      <a:pt x="420137" y="601836"/>
                      <a:pt x="419776" y="602557"/>
                    </a:cubicBezTo>
                    <a:cubicBezTo>
                      <a:pt x="419415" y="603279"/>
                      <a:pt x="419415" y="603640"/>
                      <a:pt x="419054" y="604362"/>
                    </a:cubicBezTo>
                    <a:cubicBezTo>
                      <a:pt x="416167" y="609416"/>
                      <a:pt x="410031" y="613386"/>
                      <a:pt x="394871" y="619522"/>
                    </a:cubicBezTo>
                    <a:cubicBezTo>
                      <a:pt x="378989" y="626380"/>
                      <a:pt x="355167" y="631072"/>
                      <a:pt x="343977" y="633238"/>
                    </a:cubicBezTo>
                    <a:cubicBezTo>
                      <a:pt x="341451" y="633599"/>
                      <a:pt x="339646" y="633960"/>
                      <a:pt x="338563" y="634321"/>
                    </a:cubicBezTo>
                    <a:cubicBezTo>
                      <a:pt x="318350" y="639374"/>
                      <a:pt x="297054" y="640457"/>
                      <a:pt x="279368" y="641179"/>
                    </a:cubicBezTo>
                    <a:cubicBezTo>
                      <a:pt x="251936" y="642262"/>
                      <a:pt x="232084" y="638652"/>
                      <a:pt x="215119" y="629268"/>
                    </a:cubicBezTo>
                    <a:cubicBezTo>
                      <a:pt x="214036" y="628546"/>
                      <a:pt x="213314" y="628185"/>
                      <a:pt x="212593" y="627463"/>
                    </a:cubicBezTo>
                    <a:cubicBezTo>
                      <a:pt x="194906" y="607972"/>
                      <a:pt x="182273" y="592090"/>
                      <a:pt x="171805" y="576208"/>
                    </a:cubicBezTo>
                    <a:cubicBezTo>
                      <a:pt x="167835" y="570433"/>
                      <a:pt x="163504" y="565019"/>
                      <a:pt x="159894" y="560327"/>
                    </a:cubicBezTo>
                    <a:cubicBezTo>
                      <a:pt x="157728" y="561048"/>
                      <a:pt x="156285" y="559605"/>
                      <a:pt x="155202" y="558161"/>
                    </a:cubicBezTo>
                    <a:close/>
                    <a:moveTo>
                      <a:pt x="419415" y="681605"/>
                    </a:moveTo>
                    <a:lnTo>
                      <a:pt x="419415" y="683410"/>
                    </a:lnTo>
                    <a:cubicBezTo>
                      <a:pt x="419415" y="684493"/>
                      <a:pt x="419054" y="685214"/>
                      <a:pt x="416888" y="686658"/>
                    </a:cubicBezTo>
                    <a:cubicBezTo>
                      <a:pt x="416167" y="687380"/>
                      <a:pt x="415084" y="687741"/>
                      <a:pt x="414362" y="688102"/>
                    </a:cubicBezTo>
                    <a:lnTo>
                      <a:pt x="413279" y="688824"/>
                    </a:lnTo>
                    <a:cubicBezTo>
                      <a:pt x="412557" y="689185"/>
                      <a:pt x="411474" y="689907"/>
                      <a:pt x="410752" y="690268"/>
                    </a:cubicBezTo>
                    <a:lnTo>
                      <a:pt x="410031" y="690629"/>
                    </a:lnTo>
                    <a:cubicBezTo>
                      <a:pt x="409309" y="690990"/>
                      <a:pt x="408586" y="691350"/>
                      <a:pt x="407504" y="691711"/>
                    </a:cubicBezTo>
                    <a:lnTo>
                      <a:pt x="408948" y="694960"/>
                    </a:lnTo>
                    <a:lnTo>
                      <a:pt x="408948" y="694960"/>
                    </a:lnTo>
                    <a:lnTo>
                      <a:pt x="407143" y="692072"/>
                    </a:lnTo>
                    <a:cubicBezTo>
                      <a:pt x="406060" y="692433"/>
                      <a:pt x="405338" y="692794"/>
                      <a:pt x="404255" y="693155"/>
                    </a:cubicBezTo>
                    <a:lnTo>
                      <a:pt x="403534" y="693516"/>
                    </a:lnTo>
                    <a:cubicBezTo>
                      <a:pt x="402812" y="693877"/>
                      <a:pt x="401729" y="694238"/>
                      <a:pt x="401007" y="694599"/>
                    </a:cubicBezTo>
                    <a:lnTo>
                      <a:pt x="402451" y="697848"/>
                    </a:lnTo>
                    <a:lnTo>
                      <a:pt x="401007" y="694960"/>
                    </a:lnTo>
                    <a:cubicBezTo>
                      <a:pt x="399924" y="695321"/>
                      <a:pt x="399202" y="695682"/>
                      <a:pt x="398119" y="696043"/>
                    </a:cubicBezTo>
                    <a:lnTo>
                      <a:pt x="399202" y="699291"/>
                    </a:lnTo>
                    <a:lnTo>
                      <a:pt x="399202" y="699291"/>
                    </a:lnTo>
                    <a:lnTo>
                      <a:pt x="397758" y="696043"/>
                    </a:lnTo>
                    <a:cubicBezTo>
                      <a:pt x="396676" y="696404"/>
                      <a:pt x="395953" y="696765"/>
                      <a:pt x="394871" y="697126"/>
                    </a:cubicBezTo>
                    <a:cubicBezTo>
                      <a:pt x="393788" y="697487"/>
                      <a:pt x="392705" y="697848"/>
                      <a:pt x="391622" y="698208"/>
                    </a:cubicBezTo>
                    <a:cubicBezTo>
                      <a:pt x="391622" y="698208"/>
                      <a:pt x="391262" y="698208"/>
                      <a:pt x="391262" y="698208"/>
                    </a:cubicBezTo>
                    <a:lnTo>
                      <a:pt x="388374" y="698930"/>
                    </a:lnTo>
                    <a:cubicBezTo>
                      <a:pt x="385125" y="700013"/>
                      <a:pt x="382238" y="700735"/>
                      <a:pt x="378629" y="701818"/>
                    </a:cubicBezTo>
                    <a:cubicBezTo>
                      <a:pt x="359498" y="707232"/>
                      <a:pt x="300664" y="719865"/>
                      <a:pt x="259155" y="713007"/>
                    </a:cubicBezTo>
                    <a:cubicBezTo>
                      <a:pt x="258072" y="712646"/>
                      <a:pt x="256989" y="712646"/>
                      <a:pt x="255545" y="712286"/>
                    </a:cubicBezTo>
                    <a:cubicBezTo>
                      <a:pt x="255184" y="712286"/>
                      <a:pt x="254823" y="712286"/>
                      <a:pt x="254462" y="711924"/>
                    </a:cubicBezTo>
                    <a:cubicBezTo>
                      <a:pt x="253740" y="711924"/>
                      <a:pt x="252657" y="711564"/>
                      <a:pt x="251936" y="711564"/>
                    </a:cubicBezTo>
                    <a:lnTo>
                      <a:pt x="251214" y="711564"/>
                    </a:lnTo>
                    <a:cubicBezTo>
                      <a:pt x="247243" y="711203"/>
                      <a:pt x="243995" y="710481"/>
                      <a:pt x="241829" y="708315"/>
                    </a:cubicBezTo>
                    <a:cubicBezTo>
                      <a:pt x="241829" y="708315"/>
                      <a:pt x="241469" y="707954"/>
                      <a:pt x="241469" y="707954"/>
                    </a:cubicBezTo>
                    <a:cubicBezTo>
                      <a:pt x="240746" y="707232"/>
                      <a:pt x="240385" y="706871"/>
                      <a:pt x="239664" y="705788"/>
                    </a:cubicBezTo>
                    <a:cubicBezTo>
                      <a:pt x="238941" y="704706"/>
                      <a:pt x="238219" y="703623"/>
                      <a:pt x="237859" y="702540"/>
                    </a:cubicBezTo>
                    <a:cubicBezTo>
                      <a:pt x="237498" y="702179"/>
                      <a:pt x="237498" y="701457"/>
                      <a:pt x="237136" y="701096"/>
                    </a:cubicBezTo>
                    <a:cubicBezTo>
                      <a:pt x="236776" y="700374"/>
                      <a:pt x="236415" y="699291"/>
                      <a:pt x="236054" y="698569"/>
                    </a:cubicBezTo>
                    <a:cubicBezTo>
                      <a:pt x="235693" y="697487"/>
                      <a:pt x="235332" y="696043"/>
                      <a:pt x="234610" y="694599"/>
                    </a:cubicBezTo>
                    <a:cubicBezTo>
                      <a:pt x="234610" y="693877"/>
                      <a:pt x="234250" y="693516"/>
                      <a:pt x="233888" y="692794"/>
                    </a:cubicBezTo>
                    <a:lnTo>
                      <a:pt x="233167" y="691350"/>
                    </a:lnTo>
                    <a:cubicBezTo>
                      <a:pt x="232805" y="689907"/>
                      <a:pt x="232084" y="688463"/>
                      <a:pt x="231722" y="687019"/>
                    </a:cubicBezTo>
                    <a:cubicBezTo>
                      <a:pt x="232805" y="687019"/>
                      <a:pt x="233527" y="687380"/>
                      <a:pt x="234610" y="687380"/>
                    </a:cubicBezTo>
                    <a:cubicBezTo>
                      <a:pt x="235693" y="687380"/>
                      <a:pt x="236415" y="687380"/>
                      <a:pt x="237498" y="687741"/>
                    </a:cubicBezTo>
                    <a:cubicBezTo>
                      <a:pt x="294166" y="692794"/>
                      <a:pt x="346865" y="687019"/>
                      <a:pt x="398119" y="670777"/>
                    </a:cubicBezTo>
                    <a:cubicBezTo>
                      <a:pt x="398481" y="670777"/>
                      <a:pt x="398841" y="670416"/>
                      <a:pt x="399563" y="670416"/>
                    </a:cubicBezTo>
                    <a:cubicBezTo>
                      <a:pt x="403534" y="669333"/>
                      <a:pt x="407143" y="667889"/>
                      <a:pt x="410752" y="666806"/>
                    </a:cubicBezTo>
                    <a:lnTo>
                      <a:pt x="411474" y="666445"/>
                    </a:lnTo>
                    <a:cubicBezTo>
                      <a:pt x="412919" y="665723"/>
                      <a:pt x="414723" y="665362"/>
                      <a:pt x="416167" y="664640"/>
                    </a:cubicBezTo>
                    <a:cubicBezTo>
                      <a:pt x="416888" y="664279"/>
                      <a:pt x="417610" y="663918"/>
                      <a:pt x="418333" y="663918"/>
                    </a:cubicBezTo>
                    <a:cubicBezTo>
                      <a:pt x="419776" y="670055"/>
                      <a:pt x="419776" y="675830"/>
                      <a:pt x="419415" y="681605"/>
                    </a:cubicBezTo>
                    <a:close/>
                    <a:moveTo>
                      <a:pt x="218367" y="657421"/>
                    </a:moveTo>
                    <a:lnTo>
                      <a:pt x="218367" y="657421"/>
                    </a:lnTo>
                    <a:lnTo>
                      <a:pt x="218367" y="657421"/>
                    </a:lnTo>
                    <a:lnTo>
                      <a:pt x="218367" y="657421"/>
                    </a:lnTo>
                    <a:close/>
                    <a:moveTo>
                      <a:pt x="244355" y="723475"/>
                    </a:moveTo>
                    <a:cubicBezTo>
                      <a:pt x="245078" y="723836"/>
                      <a:pt x="246160" y="724197"/>
                      <a:pt x="246883" y="724197"/>
                    </a:cubicBezTo>
                    <a:cubicBezTo>
                      <a:pt x="247965" y="724558"/>
                      <a:pt x="249048" y="724919"/>
                      <a:pt x="250131" y="725280"/>
                    </a:cubicBezTo>
                    <a:cubicBezTo>
                      <a:pt x="251574" y="725640"/>
                      <a:pt x="253019" y="726001"/>
                      <a:pt x="254462" y="726362"/>
                    </a:cubicBezTo>
                    <a:lnTo>
                      <a:pt x="254823" y="726362"/>
                    </a:lnTo>
                    <a:cubicBezTo>
                      <a:pt x="256267" y="726723"/>
                      <a:pt x="257711" y="726723"/>
                      <a:pt x="259155" y="727084"/>
                    </a:cubicBezTo>
                    <a:cubicBezTo>
                      <a:pt x="260598" y="727445"/>
                      <a:pt x="262042" y="727445"/>
                      <a:pt x="263847" y="727806"/>
                    </a:cubicBezTo>
                    <a:cubicBezTo>
                      <a:pt x="265291" y="728167"/>
                      <a:pt x="266735" y="728167"/>
                      <a:pt x="268178" y="728167"/>
                    </a:cubicBezTo>
                    <a:cubicBezTo>
                      <a:pt x="270344" y="728528"/>
                      <a:pt x="272509" y="728528"/>
                      <a:pt x="274675" y="728528"/>
                    </a:cubicBezTo>
                    <a:cubicBezTo>
                      <a:pt x="298859" y="729972"/>
                      <a:pt x="322682" y="726723"/>
                      <a:pt x="334592" y="725280"/>
                    </a:cubicBezTo>
                    <a:cubicBezTo>
                      <a:pt x="337120" y="724919"/>
                      <a:pt x="339285" y="724558"/>
                      <a:pt x="340368" y="724558"/>
                    </a:cubicBezTo>
                    <a:cubicBezTo>
                      <a:pt x="353001" y="723114"/>
                      <a:pt x="366356" y="720226"/>
                      <a:pt x="380794" y="715895"/>
                    </a:cubicBezTo>
                    <a:cubicBezTo>
                      <a:pt x="382238" y="715534"/>
                      <a:pt x="384043" y="714812"/>
                      <a:pt x="385486" y="714451"/>
                    </a:cubicBezTo>
                    <a:cubicBezTo>
                      <a:pt x="390179" y="713007"/>
                      <a:pt x="395232" y="711203"/>
                      <a:pt x="400285" y="709037"/>
                    </a:cubicBezTo>
                    <a:lnTo>
                      <a:pt x="400646" y="708676"/>
                    </a:lnTo>
                    <a:cubicBezTo>
                      <a:pt x="401729" y="708315"/>
                      <a:pt x="402451" y="707954"/>
                      <a:pt x="403534" y="707593"/>
                    </a:cubicBezTo>
                    <a:lnTo>
                      <a:pt x="411474" y="704345"/>
                    </a:lnTo>
                    <a:cubicBezTo>
                      <a:pt x="412919" y="703623"/>
                      <a:pt x="414362" y="703262"/>
                      <a:pt x="415445" y="702540"/>
                    </a:cubicBezTo>
                    <a:cubicBezTo>
                      <a:pt x="416167" y="702179"/>
                      <a:pt x="416888" y="701818"/>
                      <a:pt x="417610" y="701457"/>
                    </a:cubicBezTo>
                    <a:cubicBezTo>
                      <a:pt x="417971" y="701457"/>
                      <a:pt x="418333" y="701096"/>
                      <a:pt x="418693" y="701096"/>
                    </a:cubicBezTo>
                    <a:cubicBezTo>
                      <a:pt x="419054" y="701096"/>
                      <a:pt x="419054" y="700735"/>
                      <a:pt x="419415" y="700735"/>
                    </a:cubicBezTo>
                    <a:cubicBezTo>
                      <a:pt x="419415" y="700735"/>
                      <a:pt x="419776" y="700735"/>
                      <a:pt x="419776" y="700735"/>
                    </a:cubicBezTo>
                    <a:cubicBezTo>
                      <a:pt x="419776" y="700735"/>
                      <a:pt x="419776" y="700735"/>
                      <a:pt x="419776" y="700735"/>
                    </a:cubicBezTo>
                    <a:cubicBezTo>
                      <a:pt x="419054" y="704706"/>
                      <a:pt x="418333" y="708315"/>
                      <a:pt x="417250" y="711564"/>
                    </a:cubicBezTo>
                    <a:lnTo>
                      <a:pt x="416167" y="715534"/>
                    </a:lnTo>
                    <a:cubicBezTo>
                      <a:pt x="415445" y="718061"/>
                      <a:pt x="415084" y="720226"/>
                      <a:pt x="414362" y="722753"/>
                    </a:cubicBezTo>
                    <a:cubicBezTo>
                      <a:pt x="413640" y="725640"/>
                      <a:pt x="411474" y="727084"/>
                      <a:pt x="407865" y="728889"/>
                    </a:cubicBezTo>
                    <a:lnTo>
                      <a:pt x="407504" y="729250"/>
                    </a:lnTo>
                    <a:cubicBezTo>
                      <a:pt x="359859" y="753433"/>
                      <a:pt x="307882" y="753794"/>
                      <a:pt x="297776" y="752351"/>
                    </a:cubicBezTo>
                    <a:cubicBezTo>
                      <a:pt x="281894" y="750185"/>
                      <a:pt x="269983" y="747297"/>
                      <a:pt x="259516" y="742244"/>
                    </a:cubicBezTo>
                    <a:cubicBezTo>
                      <a:pt x="251936" y="738635"/>
                      <a:pt x="246883" y="732498"/>
                      <a:pt x="244355" y="723475"/>
                    </a:cubicBezTo>
                    <a:close/>
                    <a:moveTo>
                      <a:pt x="418693" y="643344"/>
                    </a:moveTo>
                    <a:lnTo>
                      <a:pt x="418693" y="643344"/>
                    </a:lnTo>
                    <a:cubicBezTo>
                      <a:pt x="418693" y="643706"/>
                      <a:pt x="418693" y="643706"/>
                      <a:pt x="418693" y="644066"/>
                    </a:cubicBezTo>
                    <a:cubicBezTo>
                      <a:pt x="418693" y="645510"/>
                      <a:pt x="417971" y="646593"/>
                      <a:pt x="417250" y="647676"/>
                    </a:cubicBezTo>
                    <a:cubicBezTo>
                      <a:pt x="417250" y="647676"/>
                      <a:pt x="416888" y="648037"/>
                      <a:pt x="416888" y="648037"/>
                    </a:cubicBezTo>
                    <a:cubicBezTo>
                      <a:pt x="416167" y="648759"/>
                      <a:pt x="415445" y="649481"/>
                      <a:pt x="414362" y="650203"/>
                    </a:cubicBezTo>
                    <a:cubicBezTo>
                      <a:pt x="413640" y="650563"/>
                      <a:pt x="412919" y="650924"/>
                      <a:pt x="412196" y="651285"/>
                    </a:cubicBezTo>
                    <a:lnTo>
                      <a:pt x="398481" y="655978"/>
                    </a:lnTo>
                    <a:lnTo>
                      <a:pt x="397398" y="656339"/>
                    </a:lnTo>
                    <a:cubicBezTo>
                      <a:pt x="381515" y="661753"/>
                      <a:pt x="340006" y="674025"/>
                      <a:pt x="301747" y="674386"/>
                    </a:cubicBezTo>
                    <a:lnTo>
                      <a:pt x="301385" y="674386"/>
                    </a:lnTo>
                    <a:cubicBezTo>
                      <a:pt x="282255" y="676913"/>
                      <a:pt x="262764" y="675469"/>
                      <a:pt x="243995" y="674386"/>
                    </a:cubicBezTo>
                    <a:lnTo>
                      <a:pt x="239302" y="674025"/>
                    </a:lnTo>
                    <a:cubicBezTo>
                      <a:pt x="235693" y="673664"/>
                      <a:pt x="232805" y="672942"/>
                      <a:pt x="230279" y="671859"/>
                    </a:cubicBezTo>
                    <a:lnTo>
                      <a:pt x="230279" y="671859"/>
                    </a:lnTo>
                    <a:cubicBezTo>
                      <a:pt x="229917" y="671498"/>
                      <a:pt x="229557" y="671498"/>
                      <a:pt x="229196" y="671137"/>
                    </a:cubicBezTo>
                    <a:cubicBezTo>
                      <a:pt x="228835" y="670777"/>
                      <a:pt x="228474" y="670777"/>
                      <a:pt x="228113" y="670416"/>
                    </a:cubicBezTo>
                    <a:cubicBezTo>
                      <a:pt x="227391" y="670055"/>
                      <a:pt x="227031" y="669333"/>
                      <a:pt x="226308" y="668611"/>
                    </a:cubicBezTo>
                    <a:lnTo>
                      <a:pt x="225948" y="668250"/>
                    </a:lnTo>
                    <a:cubicBezTo>
                      <a:pt x="225586" y="667889"/>
                      <a:pt x="225586" y="667889"/>
                      <a:pt x="225226" y="667528"/>
                    </a:cubicBezTo>
                    <a:cubicBezTo>
                      <a:pt x="225226" y="667167"/>
                      <a:pt x="224865" y="667167"/>
                      <a:pt x="224865" y="666806"/>
                    </a:cubicBezTo>
                    <a:cubicBezTo>
                      <a:pt x="224865" y="666806"/>
                      <a:pt x="224503" y="666445"/>
                      <a:pt x="224503" y="666084"/>
                    </a:cubicBezTo>
                    <a:cubicBezTo>
                      <a:pt x="224503" y="665723"/>
                      <a:pt x="224143" y="665723"/>
                      <a:pt x="224143" y="665362"/>
                    </a:cubicBezTo>
                    <a:lnTo>
                      <a:pt x="224143" y="665001"/>
                    </a:lnTo>
                    <a:cubicBezTo>
                      <a:pt x="224143" y="664640"/>
                      <a:pt x="223782" y="664279"/>
                      <a:pt x="223782" y="663918"/>
                    </a:cubicBezTo>
                    <a:lnTo>
                      <a:pt x="223782" y="663558"/>
                    </a:lnTo>
                    <a:cubicBezTo>
                      <a:pt x="223782" y="663197"/>
                      <a:pt x="223421" y="662836"/>
                      <a:pt x="223421" y="662475"/>
                    </a:cubicBezTo>
                    <a:lnTo>
                      <a:pt x="223421" y="662114"/>
                    </a:lnTo>
                    <a:cubicBezTo>
                      <a:pt x="223421" y="661753"/>
                      <a:pt x="223060" y="661031"/>
                      <a:pt x="223060" y="660670"/>
                    </a:cubicBezTo>
                    <a:lnTo>
                      <a:pt x="223060" y="660309"/>
                    </a:lnTo>
                    <a:cubicBezTo>
                      <a:pt x="223060" y="659587"/>
                      <a:pt x="222699" y="659226"/>
                      <a:pt x="222699" y="658504"/>
                    </a:cubicBezTo>
                    <a:cubicBezTo>
                      <a:pt x="222699" y="658143"/>
                      <a:pt x="222699" y="657782"/>
                      <a:pt x="222338" y="657421"/>
                    </a:cubicBezTo>
                    <a:lnTo>
                      <a:pt x="222338" y="657060"/>
                    </a:lnTo>
                    <a:cubicBezTo>
                      <a:pt x="222338" y="656700"/>
                      <a:pt x="222338" y="656700"/>
                      <a:pt x="221977" y="656339"/>
                    </a:cubicBezTo>
                    <a:lnTo>
                      <a:pt x="221616" y="655256"/>
                    </a:lnTo>
                    <a:cubicBezTo>
                      <a:pt x="221255" y="654534"/>
                      <a:pt x="221255" y="653812"/>
                      <a:pt x="220894" y="652729"/>
                    </a:cubicBezTo>
                    <a:cubicBezTo>
                      <a:pt x="220533" y="651285"/>
                      <a:pt x="219812" y="649841"/>
                      <a:pt x="219450" y="648398"/>
                    </a:cubicBezTo>
                    <a:cubicBezTo>
                      <a:pt x="219450" y="648398"/>
                      <a:pt x="219450" y="648037"/>
                      <a:pt x="219450" y="648037"/>
                    </a:cubicBezTo>
                    <a:cubicBezTo>
                      <a:pt x="228474" y="651285"/>
                      <a:pt x="237498" y="653090"/>
                      <a:pt x="246160" y="654895"/>
                    </a:cubicBezTo>
                    <a:lnTo>
                      <a:pt x="247965" y="655256"/>
                    </a:lnTo>
                    <a:cubicBezTo>
                      <a:pt x="268900" y="659226"/>
                      <a:pt x="289474" y="656700"/>
                      <a:pt x="307161" y="653812"/>
                    </a:cubicBezTo>
                    <a:cubicBezTo>
                      <a:pt x="310409" y="653451"/>
                      <a:pt x="314018" y="652729"/>
                      <a:pt x="317267" y="652368"/>
                    </a:cubicBezTo>
                    <a:cubicBezTo>
                      <a:pt x="340006" y="649120"/>
                      <a:pt x="363468" y="645510"/>
                      <a:pt x="385847" y="637569"/>
                    </a:cubicBezTo>
                    <a:lnTo>
                      <a:pt x="388013" y="636847"/>
                    </a:lnTo>
                    <a:cubicBezTo>
                      <a:pt x="390900" y="635765"/>
                      <a:pt x="394149" y="634682"/>
                      <a:pt x="397036" y="633599"/>
                    </a:cubicBezTo>
                    <a:cubicBezTo>
                      <a:pt x="397398" y="633599"/>
                      <a:pt x="397398" y="633599"/>
                      <a:pt x="397758" y="633238"/>
                    </a:cubicBezTo>
                    <a:cubicBezTo>
                      <a:pt x="398841" y="632877"/>
                      <a:pt x="399563" y="632516"/>
                      <a:pt x="400646" y="632155"/>
                    </a:cubicBezTo>
                    <a:cubicBezTo>
                      <a:pt x="402451" y="631433"/>
                      <a:pt x="404255" y="630711"/>
                      <a:pt x="406060" y="629628"/>
                    </a:cubicBezTo>
                    <a:lnTo>
                      <a:pt x="406421" y="629268"/>
                    </a:lnTo>
                    <a:cubicBezTo>
                      <a:pt x="407143" y="628907"/>
                      <a:pt x="407865" y="628546"/>
                      <a:pt x="408948" y="628185"/>
                    </a:cubicBezTo>
                    <a:lnTo>
                      <a:pt x="409309" y="627824"/>
                    </a:lnTo>
                    <a:cubicBezTo>
                      <a:pt x="411114" y="627102"/>
                      <a:pt x="412919" y="626019"/>
                      <a:pt x="414362" y="624936"/>
                    </a:cubicBezTo>
                    <a:lnTo>
                      <a:pt x="415084" y="624575"/>
                    </a:lnTo>
                    <a:cubicBezTo>
                      <a:pt x="415805" y="624214"/>
                      <a:pt x="416167" y="623853"/>
                      <a:pt x="417250" y="623492"/>
                    </a:cubicBezTo>
                    <a:lnTo>
                      <a:pt x="417971" y="623131"/>
                    </a:lnTo>
                    <a:cubicBezTo>
                      <a:pt x="418333" y="622770"/>
                      <a:pt x="419054" y="622410"/>
                      <a:pt x="419415" y="622049"/>
                    </a:cubicBezTo>
                    <a:cubicBezTo>
                      <a:pt x="419415" y="622770"/>
                      <a:pt x="419415" y="623492"/>
                      <a:pt x="419415" y="624575"/>
                    </a:cubicBezTo>
                    <a:cubicBezTo>
                      <a:pt x="419054" y="631072"/>
                      <a:pt x="419054" y="637208"/>
                      <a:pt x="418693" y="643344"/>
                    </a:cubicBezTo>
                    <a:close/>
                  </a:path>
                </a:pathLst>
              </a:custGeom>
              <a:solidFill>
                <a:srgbClr val="000000"/>
              </a:solidFill>
              <a:ln w="3607" cap="flat">
                <a:noFill/>
                <a:prstDash val="solid"/>
                <a:miter/>
              </a:ln>
            </p:spPr>
            <p:txBody>
              <a:bodyPr rtlCol="0" anchor="ctr"/>
              <a:lstStyle/>
              <a:p>
                <a:endParaRPr lang="en-US"/>
              </a:p>
            </p:txBody>
          </p:sp>
          <p:sp>
            <p:nvSpPr>
              <p:cNvPr id="118" name="Freeform 306">
                <a:extLst>
                  <a:ext uri="{FF2B5EF4-FFF2-40B4-BE49-F238E27FC236}">
                    <a16:creationId xmlns:a16="http://schemas.microsoft.com/office/drawing/2014/main" id="{FA316068-290E-DEB2-FA48-F7EA7416B112}"/>
                  </a:ext>
                </a:extLst>
              </p:cNvPr>
              <p:cNvSpPr/>
              <p:nvPr/>
            </p:nvSpPr>
            <p:spPr>
              <a:xfrm>
                <a:off x="8759069" y="1623902"/>
                <a:ext cx="75852" cy="16390"/>
              </a:xfrm>
              <a:custGeom>
                <a:avLst/>
                <a:gdLst>
                  <a:gd name="connsiteX0" fmla="*/ 55225 w 75852"/>
                  <a:gd name="connsiteY0" fmla="*/ 14077 h 16390"/>
                  <a:gd name="connsiteX1" fmla="*/ 70385 w 75852"/>
                  <a:gd name="connsiteY1" fmla="*/ 11189 h 16390"/>
                  <a:gd name="connsiteX2" fmla="*/ 71106 w 75852"/>
                  <a:gd name="connsiteY2" fmla="*/ 10828 h 16390"/>
                  <a:gd name="connsiteX3" fmla="*/ 75799 w 75852"/>
                  <a:gd name="connsiteY3" fmla="*/ 3970 h 16390"/>
                  <a:gd name="connsiteX4" fmla="*/ 65692 w 75852"/>
                  <a:gd name="connsiteY4" fmla="*/ 0 h 16390"/>
                  <a:gd name="connsiteX5" fmla="*/ 6136 w 75852"/>
                  <a:gd name="connsiteY5" fmla="*/ 7941 h 16390"/>
                  <a:gd name="connsiteX6" fmla="*/ 2888 w 75852"/>
                  <a:gd name="connsiteY6" fmla="*/ 8663 h 16390"/>
                  <a:gd name="connsiteX7" fmla="*/ 0 w 75852"/>
                  <a:gd name="connsiteY7" fmla="*/ 9385 h 16390"/>
                  <a:gd name="connsiteX8" fmla="*/ 360 w 75852"/>
                  <a:gd name="connsiteY8" fmla="*/ 12272 h 16390"/>
                  <a:gd name="connsiteX9" fmla="*/ 6858 w 75852"/>
                  <a:gd name="connsiteY9" fmla="*/ 15882 h 16390"/>
                  <a:gd name="connsiteX10" fmla="*/ 55225 w 75852"/>
                  <a:gd name="connsiteY10" fmla="*/ 14077 h 1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852" h="16390">
                    <a:moveTo>
                      <a:pt x="55225" y="14077"/>
                    </a:moveTo>
                    <a:cubicBezTo>
                      <a:pt x="60278" y="13355"/>
                      <a:pt x="65692" y="12272"/>
                      <a:pt x="70385" y="11189"/>
                    </a:cubicBezTo>
                    <a:lnTo>
                      <a:pt x="71106" y="10828"/>
                    </a:lnTo>
                    <a:cubicBezTo>
                      <a:pt x="74716" y="9024"/>
                      <a:pt x="76159" y="6497"/>
                      <a:pt x="75799" y="3970"/>
                    </a:cubicBezTo>
                    <a:cubicBezTo>
                      <a:pt x="74716" y="361"/>
                      <a:pt x="70023" y="0"/>
                      <a:pt x="65692" y="0"/>
                    </a:cubicBezTo>
                    <a:cubicBezTo>
                      <a:pt x="55947" y="0"/>
                      <a:pt x="19130" y="5053"/>
                      <a:pt x="6136" y="7941"/>
                    </a:cubicBezTo>
                    <a:cubicBezTo>
                      <a:pt x="4692" y="8302"/>
                      <a:pt x="3609" y="8663"/>
                      <a:pt x="2888" y="8663"/>
                    </a:cubicBezTo>
                    <a:lnTo>
                      <a:pt x="0" y="9385"/>
                    </a:lnTo>
                    <a:lnTo>
                      <a:pt x="360" y="12272"/>
                    </a:lnTo>
                    <a:cubicBezTo>
                      <a:pt x="722" y="15160"/>
                      <a:pt x="3248" y="15521"/>
                      <a:pt x="6858" y="15882"/>
                    </a:cubicBezTo>
                    <a:cubicBezTo>
                      <a:pt x="14798" y="16604"/>
                      <a:pt x="35733" y="16965"/>
                      <a:pt x="55225" y="14077"/>
                    </a:cubicBezTo>
                    <a:close/>
                  </a:path>
                </a:pathLst>
              </a:custGeom>
              <a:solidFill>
                <a:srgbClr val="000000"/>
              </a:solidFill>
              <a:ln w="3607" cap="flat">
                <a:noFill/>
                <a:prstDash val="solid"/>
                <a:miter/>
              </a:ln>
            </p:spPr>
            <p:txBody>
              <a:bodyPr rtlCol="0" anchor="ctr"/>
              <a:lstStyle/>
              <a:p>
                <a:endParaRPr lang="en-US"/>
              </a:p>
            </p:txBody>
          </p:sp>
          <p:sp>
            <p:nvSpPr>
              <p:cNvPr id="119" name="Freeform 307">
                <a:extLst>
                  <a:ext uri="{FF2B5EF4-FFF2-40B4-BE49-F238E27FC236}">
                    <a16:creationId xmlns:a16="http://schemas.microsoft.com/office/drawing/2014/main" id="{254B0947-27FD-4574-1194-F4541D0CD339}"/>
                  </a:ext>
                </a:extLst>
              </p:cNvPr>
              <p:cNvSpPr/>
              <p:nvPr/>
            </p:nvSpPr>
            <p:spPr>
              <a:xfrm>
                <a:off x="9039399" y="1239854"/>
                <a:ext cx="22409" cy="67593"/>
              </a:xfrm>
              <a:custGeom>
                <a:avLst/>
                <a:gdLst>
                  <a:gd name="connsiteX0" fmla="*/ 126 w 22409"/>
                  <a:gd name="connsiteY0" fmla="*/ 7219 h 67593"/>
                  <a:gd name="connsiteX1" fmla="*/ 126 w 22409"/>
                  <a:gd name="connsiteY1" fmla="*/ 7580 h 67593"/>
                  <a:gd name="connsiteX2" fmla="*/ 4097 w 22409"/>
                  <a:gd name="connsiteY2" fmla="*/ 30681 h 67593"/>
                  <a:gd name="connsiteX3" fmla="*/ 4818 w 22409"/>
                  <a:gd name="connsiteY3" fmla="*/ 34290 h 67593"/>
                  <a:gd name="connsiteX4" fmla="*/ 4818 w 22409"/>
                  <a:gd name="connsiteY4" fmla="*/ 34290 h 67593"/>
                  <a:gd name="connsiteX5" fmla="*/ 6262 w 22409"/>
                  <a:gd name="connsiteY5" fmla="*/ 40787 h 67593"/>
                  <a:gd name="connsiteX6" fmla="*/ 9871 w 22409"/>
                  <a:gd name="connsiteY6" fmla="*/ 56669 h 67593"/>
                  <a:gd name="connsiteX7" fmla="*/ 9871 w 22409"/>
                  <a:gd name="connsiteY7" fmla="*/ 56669 h 67593"/>
                  <a:gd name="connsiteX8" fmla="*/ 9871 w 22409"/>
                  <a:gd name="connsiteY8" fmla="*/ 58834 h 67593"/>
                  <a:gd name="connsiteX9" fmla="*/ 12037 w 22409"/>
                  <a:gd name="connsiteY9" fmla="*/ 66414 h 67593"/>
                  <a:gd name="connsiteX10" fmla="*/ 17090 w 22409"/>
                  <a:gd name="connsiteY10" fmla="*/ 67497 h 67593"/>
                  <a:gd name="connsiteX11" fmla="*/ 17452 w 22409"/>
                  <a:gd name="connsiteY11" fmla="*/ 67497 h 67593"/>
                  <a:gd name="connsiteX12" fmla="*/ 21421 w 22409"/>
                  <a:gd name="connsiteY12" fmla="*/ 64971 h 67593"/>
                  <a:gd name="connsiteX13" fmla="*/ 21421 w 22409"/>
                  <a:gd name="connsiteY13" fmla="*/ 56308 h 67593"/>
                  <a:gd name="connsiteX14" fmla="*/ 21061 w 22409"/>
                  <a:gd name="connsiteY14" fmla="*/ 54142 h 67593"/>
                  <a:gd name="connsiteX15" fmla="*/ 16007 w 22409"/>
                  <a:gd name="connsiteY15" fmla="*/ 28876 h 67593"/>
                  <a:gd name="connsiteX16" fmla="*/ 6623 w 22409"/>
                  <a:gd name="connsiteY16" fmla="*/ 722 h 67593"/>
                  <a:gd name="connsiteX17" fmla="*/ 6623 w 22409"/>
                  <a:gd name="connsiteY17" fmla="*/ 722 h 67593"/>
                  <a:gd name="connsiteX18" fmla="*/ 5179 w 22409"/>
                  <a:gd name="connsiteY18" fmla="*/ 0 h 67593"/>
                  <a:gd name="connsiteX19" fmla="*/ 3735 w 22409"/>
                  <a:gd name="connsiteY19" fmla="*/ 722 h 67593"/>
                  <a:gd name="connsiteX20" fmla="*/ 1931 w 22409"/>
                  <a:gd name="connsiteY20" fmla="*/ 1805 h 67593"/>
                  <a:gd name="connsiteX21" fmla="*/ 126 w 22409"/>
                  <a:gd name="connsiteY21" fmla="*/ 7219 h 6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409" h="67593">
                    <a:moveTo>
                      <a:pt x="126" y="7219"/>
                    </a:moveTo>
                    <a:lnTo>
                      <a:pt x="126" y="7580"/>
                    </a:lnTo>
                    <a:cubicBezTo>
                      <a:pt x="1209" y="13716"/>
                      <a:pt x="3014" y="24905"/>
                      <a:pt x="4097" y="30681"/>
                    </a:cubicBezTo>
                    <a:cubicBezTo>
                      <a:pt x="4457" y="32124"/>
                      <a:pt x="4457" y="33207"/>
                      <a:pt x="4818" y="34290"/>
                    </a:cubicBezTo>
                    <a:lnTo>
                      <a:pt x="4818" y="34290"/>
                    </a:lnTo>
                    <a:cubicBezTo>
                      <a:pt x="5179" y="36456"/>
                      <a:pt x="5540" y="38621"/>
                      <a:pt x="6262" y="40787"/>
                    </a:cubicBezTo>
                    <a:cubicBezTo>
                      <a:pt x="7345" y="45840"/>
                      <a:pt x="8428" y="51255"/>
                      <a:pt x="9871" y="56669"/>
                    </a:cubicBezTo>
                    <a:lnTo>
                      <a:pt x="9871" y="56669"/>
                    </a:lnTo>
                    <a:cubicBezTo>
                      <a:pt x="9871" y="57030"/>
                      <a:pt x="9871" y="58113"/>
                      <a:pt x="9871" y="58834"/>
                    </a:cubicBezTo>
                    <a:cubicBezTo>
                      <a:pt x="9871" y="61361"/>
                      <a:pt x="9871" y="64249"/>
                      <a:pt x="12037" y="66414"/>
                    </a:cubicBezTo>
                    <a:cubicBezTo>
                      <a:pt x="13120" y="67136"/>
                      <a:pt x="14564" y="67858"/>
                      <a:pt x="17090" y="67497"/>
                    </a:cubicBezTo>
                    <a:cubicBezTo>
                      <a:pt x="17090" y="67497"/>
                      <a:pt x="17452" y="67497"/>
                      <a:pt x="17452" y="67497"/>
                    </a:cubicBezTo>
                    <a:cubicBezTo>
                      <a:pt x="19617" y="67136"/>
                      <a:pt x="20700" y="65692"/>
                      <a:pt x="21421" y="64971"/>
                    </a:cubicBezTo>
                    <a:cubicBezTo>
                      <a:pt x="23226" y="62444"/>
                      <a:pt x="22144" y="59195"/>
                      <a:pt x="21421" y="56308"/>
                    </a:cubicBezTo>
                    <a:cubicBezTo>
                      <a:pt x="21061" y="55586"/>
                      <a:pt x="21061" y="54864"/>
                      <a:pt x="21061" y="54142"/>
                    </a:cubicBezTo>
                    <a:cubicBezTo>
                      <a:pt x="19978" y="48006"/>
                      <a:pt x="18173" y="38260"/>
                      <a:pt x="16007" y="28876"/>
                    </a:cubicBezTo>
                    <a:cubicBezTo>
                      <a:pt x="10233" y="2888"/>
                      <a:pt x="8067" y="1444"/>
                      <a:pt x="6623" y="722"/>
                    </a:cubicBezTo>
                    <a:cubicBezTo>
                      <a:pt x="6623" y="722"/>
                      <a:pt x="6623" y="722"/>
                      <a:pt x="6623" y="722"/>
                    </a:cubicBezTo>
                    <a:lnTo>
                      <a:pt x="5179" y="0"/>
                    </a:lnTo>
                    <a:lnTo>
                      <a:pt x="3735" y="722"/>
                    </a:lnTo>
                    <a:cubicBezTo>
                      <a:pt x="3014" y="1083"/>
                      <a:pt x="2292" y="1444"/>
                      <a:pt x="1931" y="1805"/>
                    </a:cubicBezTo>
                    <a:cubicBezTo>
                      <a:pt x="126" y="2527"/>
                      <a:pt x="-235" y="4331"/>
                      <a:pt x="126" y="7219"/>
                    </a:cubicBezTo>
                    <a:close/>
                  </a:path>
                </a:pathLst>
              </a:custGeom>
              <a:solidFill>
                <a:srgbClr val="000000"/>
              </a:solidFill>
              <a:ln w="3607" cap="flat">
                <a:noFill/>
                <a:prstDash val="solid"/>
                <a:miter/>
              </a:ln>
            </p:spPr>
            <p:txBody>
              <a:bodyPr rtlCol="0" anchor="ctr"/>
              <a:lstStyle/>
              <a:p>
                <a:endParaRPr lang="en-US"/>
              </a:p>
            </p:txBody>
          </p:sp>
          <p:sp>
            <p:nvSpPr>
              <p:cNvPr id="120" name="Freeform 308">
                <a:extLst>
                  <a:ext uri="{FF2B5EF4-FFF2-40B4-BE49-F238E27FC236}">
                    <a16:creationId xmlns:a16="http://schemas.microsoft.com/office/drawing/2014/main" id="{3FCB37C2-002F-50A8-EF12-500018CB3F19}"/>
                  </a:ext>
                </a:extLst>
              </p:cNvPr>
              <p:cNvSpPr/>
              <p:nvPr/>
            </p:nvSpPr>
            <p:spPr>
              <a:xfrm>
                <a:off x="9377923" y="1542458"/>
                <a:ext cx="73803" cy="21526"/>
              </a:xfrm>
              <a:custGeom>
                <a:avLst/>
                <a:gdLst>
                  <a:gd name="connsiteX0" fmla="*/ 53591 w 73803"/>
                  <a:gd name="connsiteY0" fmla="*/ 591 h 21526"/>
                  <a:gd name="connsiteX1" fmla="*/ 9554 w 73803"/>
                  <a:gd name="connsiteY1" fmla="*/ 7810 h 21526"/>
                  <a:gd name="connsiteX2" fmla="*/ 8833 w 73803"/>
                  <a:gd name="connsiteY2" fmla="*/ 7810 h 21526"/>
                  <a:gd name="connsiteX3" fmla="*/ 5584 w 73803"/>
                  <a:gd name="connsiteY3" fmla="*/ 8171 h 21526"/>
                  <a:gd name="connsiteX4" fmla="*/ 170 w 73803"/>
                  <a:gd name="connsiteY4" fmla="*/ 16112 h 21526"/>
                  <a:gd name="connsiteX5" fmla="*/ 7750 w 73803"/>
                  <a:gd name="connsiteY5" fmla="*/ 21526 h 21526"/>
                  <a:gd name="connsiteX6" fmla="*/ 8833 w 73803"/>
                  <a:gd name="connsiteY6" fmla="*/ 21526 h 21526"/>
                  <a:gd name="connsiteX7" fmla="*/ 10277 w 73803"/>
                  <a:gd name="connsiteY7" fmla="*/ 21165 h 21526"/>
                  <a:gd name="connsiteX8" fmla="*/ 11359 w 73803"/>
                  <a:gd name="connsiteY8" fmla="*/ 20804 h 21526"/>
                  <a:gd name="connsiteX9" fmla="*/ 58282 w 73803"/>
                  <a:gd name="connsiteY9" fmla="*/ 10337 h 21526"/>
                  <a:gd name="connsiteX10" fmla="*/ 73803 w 73803"/>
                  <a:gd name="connsiteY10" fmla="*/ 6005 h 21526"/>
                  <a:gd name="connsiteX11" fmla="*/ 65501 w 73803"/>
                  <a:gd name="connsiteY11" fmla="*/ 2035 h 21526"/>
                  <a:gd name="connsiteX12" fmla="*/ 53591 w 73803"/>
                  <a:gd name="connsiteY12" fmla="*/ 591 h 2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3" h="21526">
                    <a:moveTo>
                      <a:pt x="53591" y="591"/>
                    </a:moveTo>
                    <a:cubicBezTo>
                      <a:pt x="39153" y="4923"/>
                      <a:pt x="23992" y="6366"/>
                      <a:pt x="9554" y="7810"/>
                    </a:cubicBezTo>
                    <a:lnTo>
                      <a:pt x="8833" y="7810"/>
                    </a:lnTo>
                    <a:cubicBezTo>
                      <a:pt x="7750" y="7810"/>
                      <a:pt x="6668" y="7810"/>
                      <a:pt x="5584" y="8171"/>
                    </a:cubicBezTo>
                    <a:cubicBezTo>
                      <a:pt x="-551" y="9615"/>
                      <a:pt x="-191" y="14668"/>
                      <a:pt x="170" y="16112"/>
                    </a:cubicBezTo>
                    <a:cubicBezTo>
                      <a:pt x="892" y="19721"/>
                      <a:pt x="3780" y="21526"/>
                      <a:pt x="7750" y="21526"/>
                    </a:cubicBezTo>
                    <a:cubicBezTo>
                      <a:pt x="8111" y="21526"/>
                      <a:pt x="8472" y="21526"/>
                      <a:pt x="8833" y="21526"/>
                    </a:cubicBezTo>
                    <a:cubicBezTo>
                      <a:pt x="9554" y="21526"/>
                      <a:pt x="9916" y="21165"/>
                      <a:pt x="10277" y="21165"/>
                    </a:cubicBezTo>
                    <a:cubicBezTo>
                      <a:pt x="10637" y="21165"/>
                      <a:pt x="10999" y="21165"/>
                      <a:pt x="11359" y="20804"/>
                    </a:cubicBezTo>
                    <a:cubicBezTo>
                      <a:pt x="27241" y="19361"/>
                      <a:pt x="42040" y="15029"/>
                      <a:pt x="58282" y="10337"/>
                    </a:cubicBezTo>
                    <a:lnTo>
                      <a:pt x="73803" y="6005"/>
                    </a:lnTo>
                    <a:lnTo>
                      <a:pt x="65501" y="2035"/>
                    </a:lnTo>
                    <a:cubicBezTo>
                      <a:pt x="60810" y="-131"/>
                      <a:pt x="57561" y="-492"/>
                      <a:pt x="53591" y="591"/>
                    </a:cubicBezTo>
                    <a:close/>
                  </a:path>
                </a:pathLst>
              </a:custGeom>
              <a:solidFill>
                <a:srgbClr val="000000"/>
              </a:solidFill>
              <a:ln w="3607" cap="flat">
                <a:noFill/>
                <a:prstDash val="solid"/>
                <a:miter/>
              </a:ln>
            </p:spPr>
            <p:txBody>
              <a:bodyPr rtlCol="0" anchor="ctr"/>
              <a:lstStyle/>
              <a:p>
                <a:endParaRPr lang="en-US"/>
              </a:p>
            </p:txBody>
          </p:sp>
          <p:sp>
            <p:nvSpPr>
              <p:cNvPr id="121" name="Freeform 309">
                <a:extLst>
                  <a:ext uri="{FF2B5EF4-FFF2-40B4-BE49-F238E27FC236}">
                    <a16:creationId xmlns:a16="http://schemas.microsoft.com/office/drawing/2014/main" id="{A408F6AF-1FD0-D7FA-767C-81EDC73891BB}"/>
                  </a:ext>
                </a:extLst>
              </p:cNvPr>
              <p:cNvSpPr/>
              <p:nvPr/>
            </p:nvSpPr>
            <p:spPr>
              <a:xfrm>
                <a:off x="9246464" y="1285694"/>
                <a:ext cx="48971" cy="62804"/>
              </a:xfrm>
              <a:custGeom>
                <a:avLst/>
                <a:gdLst>
                  <a:gd name="connsiteX0" fmla="*/ 48972 w 48971"/>
                  <a:gd name="connsiteY0" fmla="*/ 0 h 62804"/>
                  <a:gd name="connsiteX1" fmla="*/ 41753 w 48971"/>
                  <a:gd name="connsiteY1" fmla="*/ 722 h 62804"/>
                  <a:gd name="connsiteX2" fmla="*/ 34173 w 48971"/>
                  <a:gd name="connsiteY2" fmla="*/ 5414 h 62804"/>
                  <a:gd name="connsiteX3" fmla="*/ 28759 w 48971"/>
                  <a:gd name="connsiteY3" fmla="*/ 12994 h 62804"/>
                  <a:gd name="connsiteX4" fmla="*/ 4215 w 48971"/>
                  <a:gd name="connsiteY4" fmla="*/ 47645 h 62804"/>
                  <a:gd name="connsiteX5" fmla="*/ 967 w 48971"/>
                  <a:gd name="connsiteY5" fmla="*/ 52698 h 62804"/>
                  <a:gd name="connsiteX6" fmla="*/ 3132 w 48971"/>
                  <a:gd name="connsiteY6" fmla="*/ 62083 h 62804"/>
                  <a:gd name="connsiteX7" fmla="*/ 6381 w 48971"/>
                  <a:gd name="connsiteY7" fmla="*/ 62805 h 62804"/>
                  <a:gd name="connsiteX8" fmla="*/ 11434 w 48971"/>
                  <a:gd name="connsiteY8" fmla="*/ 58473 h 62804"/>
                  <a:gd name="connsiteX9" fmla="*/ 36700 w 48971"/>
                  <a:gd name="connsiteY9" fmla="*/ 18047 h 62804"/>
                  <a:gd name="connsiteX10" fmla="*/ 48972 w 48971"/>
                  <a:gd name="connsiteY10" fmla="*/ 0 h 6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71" h="62804">
                    <a:moveTo>
                      <a:pt x="48972" y="0"/>
                    </a:moveTo>
                    <a:lnTo>
                      <a:pt x="41753" y="722"/>
                    </a:lnTo>
                    <a:cubicBezTo>
                      <a:pt x="37061" y="1444"/>
                      <a:pt x="35617" y="3609"/>
                      <a:pt x="34173" y="5414"/>
                    </a:cubicBezTo>
                    <a:lnTo>
                      <a:pt x="28759" y="12994"/>
                    </a:lnTo>
                    <a:cubicBezTo>
                      <a:pt x="20457" y="24544"/>
                      <a:pt x="12155" y="36095"/>
                      <a:pt x="4215" y="47645"/>
                    </a:cubicBezTo>
                    <a:cubicBezTo>
                      <a:pt x="3132" y="49089"/>
                      <a:pt x="2049" y="50893"/>
                      <a:pt x="967" y="52698"/>
                    </a:cubicBezTo>
                    <a:cubicBezTo>
                      <a:pt x="-1200" y="57752"/>
                      <a:pt x="605" y="60639"/>
                      <a:pt x="3132" y="62083"/>
                    </a:cubicBezTo>
                    <a:cubicBezTo>
                      <a:pt x="4215" y="62805"/>
                      <a:pt x="5298" y="62805"/>
                      <a:pt x="6381" y="62805"/>
                    </a:cubicBezTo>
                    <a:cubicBezTo>
                      <a:pt x="9268" y="62444"/>
                      <a:pt x="10712" y="59556"/>
                      <a:pt x="11434" y="58473"/>
                    </a:cubicBezTo>
                    <a:cubicBezTo>
                      <a:pt x="19736" y="45118"/>
                      <a:pt x="28038" y="31763"/>
                      <a:pt x="36700" y="18047"/>
                    </a:cubicBezTo>
                    <a:lnTo>
                      <a:pt x="48972" y="0"/>
                    </a:lnTo>
                    <a:close/>
                  </a:path>
                </a:pathLst>
              </a:custGeom>
              <a:solidFill>
                <a:srgbClr val="000000"/>
              </a:solidFill>
              <a:ln w="3607" cap="flat">
                <a:noFill/>
                <a:prstDash val="solid"/>
                <a:miter/>
              </a:ln>
            </p:spPr>
            <p:txBody>
              <a:bodyPr rtlCol="0" anchor="ctr"/>
              <a:lstStyle/>
              <a:p>
                <a:endParaRPr lang="en-US"/>
              </a:p>
            </p:txBody>
          </p:sp>
          <p:sp>
            <p:nvSpPr>
              <p:cNvPr id="122" name="Freeform 310">
                <a:extLst>
                  <a:ext uri="{FF2B5EF4-FFF2-40B4-BE49-F238E27FC236}">
                    <a16:creationId xmlns:a16="http://schemas.microsoft.com/office/drawing/2014/main" id="{12E83FC4-63F8-6713-3616-2D4C36644506}"/>
                  </a:ext>
                </a:extLst>
              </p:cNvPr>
              <p:cNvSpPr/>
              <p:nvPr/>
            </p:nvSpPr>
            <p:spPr>
              <a:xfrm>
                <a:off x="8896951" y="1819236"/>
                <a:ext cx="32317" cy="25204"/>
              </a:xfrm>
              <a:custGeom>
                <a:avLst/>
                <a:gdLst>
                  <a:gd name="connsiteX0" fmla="*/ 6136 w 32317"/>
                  <a:gd name="connsiteY0" fmla="*/ 25204 h 25204"/>
                  <a:gd name="connsiteX1" fmla="*/ 10107 w 32317"/>
                  <a:gd name="connsiteY1" fmla="*/ 23761 h 25204"/>
                  <a:gd name="connsiteX2" fmla="*/ 14077 w 32317"/>
                  <a:gd name="connsiteY2" fmla="*/ 21595 h 25204"/>
                  <a:gd name="connsiteX3" fmla="*/ 32124 w 32317"/>
                  <a:gd name="connsiteY3" fmla="*/ 3909 h 25204"/>
                  <a:gd name="connsiteX4" fmla="*/ 29598 w 32317"/>
                  <a:gd name="connsiteY4" fmla="*/ 299 h 25204"/>
                  <a:gd name="connsiteX5" fmla="*/ 24545 w 32317"/>
                  <a:gd name="connsiteY5" fmla="*/ 1021 h 25204"/>
                  <a:gd name="connsiteX6" fmla="*/ 24183 w 32317"/>
                  <a:gd name="connsiteY6" fmla="*/ 1382 h 25204"/>
                  <a:gd name="connsiteX7" fmla="*/ 20935 w 32317"/>
                  <a:gd name="connsiteY7" fmla="*/ 3548 h 25204"/>
                  <a:gd name="connsiteX8" fmla="*/ 20574 w 32317"/>
                  <a:gd name="connsiteY8" fmla="*/ 3909 h 25204"/>
                  <a:gd name="connsiteX9" fmla="*/ 5776 w 32317"/>
                  <a:gd name="connsiteY9" fmla="*/ 14737 h 25204"/>
                  <a:gd name="connsiteX10" fmla="*/ 5414 w 32317"/>
                  <a:gd name="connsiteY10" fmla="*/ 15098 h 25204"/>
                  <a:gd name="connsiteX11" fmla="*/ 722 w 32317"/>
                  <a:gd name="connsiteY11" fmla="*/ 21234 h 25204"/>
                  <a:gd name="connsiteX12" fmla="*/ 0 w 32317"/>
                  <a:gd name="connsiteY12" fmla="*/ 23761 h 25204"/>
                  <a:gd name="connsiteX13" fmla="*/ 2166 w 32317"/>
                  <a:gd name="connsiteY13" fmla="*/ 25204 h 25204"/>
                  <a:gd name="connsiteX14" fmla="*/ 6136 w 32317"/>
                  <a:gd name="connsiteY14" fmla="*/ 25204 h 2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17" h="25204">
                    <a:moveTo>
                      <a:pt x="6136" y="25204"/>
                    </a:moveTo>
                    <a:cubicBezTo>
                      <a:pt x="8302" y="24843"/>
                      <a:pt x="10107" y="23761"/>
                      <a:pt x="10107" y="23761"/>
                    </a:cubicBezTo>
                    <a:cubicBezTo>
                      <a:pt x="11190" y="23039"/>
                      <a:pt x="12633" y="22317"/>
                      <a:pt x="14077" y="21595"/>
                    </a:cubicBezTo>
                    <a:cubicBezTo>
                      <a:pt x="22740" y="16903"/>
                      <a:pt x="33929" y="11127"/>
                      <a:pt x="32124" y="3909"/>
                    </a:cubicBezTo>
                    <a:cubicBezTo>
                      <a:pt x="31764" y="1743"/>
                      <a:pt x="30319" y="1021"/>
                      <a:pt x="29598" y="299"/>
                    </a:cubicBezTo>
                    <a:cubicBezTo>
                      <a:pt x="27432" y="-423"/>
                      <a:pt x="25628" y="299"/>
                      <a:pt x="24545" y="1021"/>
                    </a:cubicBezTo>
                    <a:cubicBezTo>
                      <a:pt x="24545" y="1021"/>
                      <a:pt x="24183" y="1021"/>
                      <a:pt x="24183" y="1382"/>
                    </a:cubicBezTo>
                    <a:cubicBezTo>
                      <a:pt x="22740" y="1743"/>
                      <a:pt x="21657" y="2826"/>
                      <a:pt x="20935" y="3548"/>
                    </a:cubicBezTo>
                    <a:lnTo>
                      <a:pt x="20574" y="3909"/>
                    </a:lnTo>
                    <a:cubicBezTo>
                      <a:pt x="16243" y="7518"/>
                      <a:pt x="10828" y="11849"/>
                      <a:pt x="5776" y="14737"/>
                    </a:cubicBezTo>
                    <a:lnTo>
                      <a:pt x="5414" y="15098"/>
                    </a:lnTo>
                    <a:cubicBezTo>
                      <a:pt x="3971" y="15820"/>
                      <a:pt x="1805" y="17264"/>
                      <a:pt x="722" y="21234"/>
                    </a:cubicBezTo>
                    <a:lnTo>
                      <a:pt x="0" y="23761"/>
                    </a:lnTo>
                    <a:lnTo>
                      <a:pt x="2166" y="25204"/>
                    </a:lnTo>
                    <a:cubicBezTo>
                      <a:pt x="3609" y="25204"/>
                      <a:pt x="4692" y="25204"/>
                      <a:pt x="6136" y="25204"/>
                    </a:cubicBezTo>
                    <a:close/>
                  </a:path>
                </a:pathLst>
              </a:custGeom>
              <a:solidFill>
                <a:srgbClr val="000000"/>
              </a:solidFill>
              <a:ln w="3607" cap="flat">
                <a:noFill/>
                <a:prstDash val="solid"/>
                <a:miter/>
              </a:ln>
            </p:spPr>
            <p:txBody>
              <a:bodyPr rtlCol="0" anchor="ctr"/>
              <a:lstStyle/>
              <a:p>
                <a:endParaRPr lang="en-US"/>
              </a:p>
            </p:txBody>
          </p:sp>
          <p:sp>
            <p:nvSpPr>
              <p:cNvPr id="123" name="Freeform 311">
                <a:extLst>
                  <a:ext uri="{FF2B5EF4-FFF2-40B4-BE49-F238E27FC236}">
                    <a16:creationId xmlns:a16="http://schemas.microsoft.com/office/drawing/2014/main" id="{367FC31C-E883-E129-1E3F-38ACDE70477A}"/>
                  </a:ext>
                </a:extLst>
              </p:cNvPr>
              <p:cNvSpPr/>
              <p:nvPr/>
            </p:nvSpPr>
            <p:spPr>
              <a:xfrm>
                <a:off x="9342426" y="1768038"/>
                <a:ext cx="42525" cy="23704"/>
              </a:xfrm>
              <a:custGeom>
                <a:avLst/>
                <a:gdLst>
                  <a:gd name="connsiteX0" fmla="*/ 4626 w 42525"/>
                  <a:gd name="connsiteY0" fmla="*/ 10710 h 23704"/>
                  <a:gd name="connsiteX1" fmla="*/ 11484 w 42525"/>
                  <a:gd name="connsiteY1" fmla="*/ 14681 h 23704"/>
                  <a:gd name="connsiteX2" fmla="*/ 30614 w 42525"/>
                  <a:gd name="connsiteY2" fmla="*/ 23704 h 23704"/>
                  <a:gd name="connsiteX3" fmla="*/ 42525 w 42525"/>
                  <a:gd name="connsiteY3" fmla="*/ 23704 h 23704"/>
                  <a:gd name="connsiteX4" fmla="*/ 32418 w 42525"/>
                  <a:gd name="connsiteY4" fmla="*/ 17568 h 23704"/>
                  <a:gd name="connsiteX5" fmla="*/ 23756 w 42525"/>
                  <a:gd name="connsiteY5" fmla="*/ 11071 h 23704"/>
                  <a:gd name="connsiteX6" fmla="*/ 9318 w 42525"/>
                  <a:gd name="connsiteY6" fmla="*/ 1326 h 23704"/>
                  <a:gd name="connsiteX7" fmla="*/ 8596 w 42525"/>
                  <a:gd name="connsiteY7" fmla="*/ 965 h 23704"/>
                  <a:gd name="connsiteX8" fmla="*/ 3543 w 42525"/>
                  <a:gd name="connsiteY8" fmla="*/ 243 h 23704"/>
                  <a:gd name="connsiteX9" fmla="*/ 656 w 42525"/>
                  <a:gd name="connsiteY9" fmla="*/ 3130 h 23704"/>
                  <a:gd name="connsiteX10" fmla="*/ 4626 w 42525"/>
                  <a:gd name="connsiteY10" fmla="*/ 10710 h 2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25" h="23704">
                    <a:moveTo>
                      <a:pt x="4626" y="10710"/>
                    </a:moveTo>
                    <a:cubicBezTo>
                      <a:pt x="6070" y="11432"/>
                      <a:pt x="8596" y="12876"/>
                      <a:pt x="11484" y="14681"/>
                    </a:cubicBezTo>
                    <a:cubicBezTo>
                      <a:pt x="20508" y="20095"/>
                      <a:pt x="27004" y="23704"/>
                      <a:pt x="30614" y="23704"/>
                    </a:cubicBezTo>
                    <a:lnTo>
                      <a:pt x="42525" y="23704"/>
                    </a:lnTo>
                    <a:lnTo>
                      <a:pt x="32418" y="17568"/>
                    </a:lnTo>
                    <a:cubicBezTo>
                      <a:pt x="30614" y="16485"/>
                      <a:pt x="27366" y="13959"/>
                      <a:pt x="23756" y="11071"/>
                    </a:cubicBezTo>
                    <a:cubicBezTo>
                      <a:pt x="16176" y="5657"/>
                      <a:pt x="11484" y="2048"/>
                      <a:pt x="9318" y="1326"/>
                    </a:cubicBezTo>
                    <a:cubicBezTo>
                      <a:pt x="8957" y="1326"/>
                      <a:pt x="8957" y="1326"/>
                      <a:pt x="8596" y="965"/>
                    </a:cubicBezTo>
                    <a:cubicBezTo>
                      <a:pt x="7513" y="604"/>
                      <a:pt x="5709" y="-479"/>
                      <a:pt x="3543" y="243"/>
                    </a:cubicBezTo>
                    <a:cubicBezTo>
                      <a:pt x="2821" y="604"/>
                      <a:pt x="1377" y="1326"/>
                      <a:pt x="656" y="3130"/>
                    </a:cubicBezTo>
                    <a:cubicBezTo>
                      <a:pt x="-427" y="4574"/>
                      <a:pt x="-789" y="8184"/>
                      <a:pt x="4626" y="10710"/>
                    </a:cubicBezTo>
                    <a:close/>
                  </a:path>
                </a:pathLst>
              </a:custGeom>
              <a:solidFill>
                <a:srgbClr val="000000"/>
              </a:solidFill>
              <a:ln w="3607" cap="flat">
                <a:noFill/>
                <a:prstDash val="solid"/>
                <a:miter/>
              </a:ln>
            </p:spPr>
            <p:txBody>
              <a:bodyPr rtlCol="0" anchor="ctr"/>
              <a:lstStyle/>
              <a:p>
                <a:endParaRPr lang="en-US"/>
              </a:p>
            </p:txBody>
          </p:sp>
          <p:sp>
            <p:nvSpPr>
              <p:cNvPr id="124" name="Freeform 312">
                <a:extLst>
                  <a:ext uri="{FF2B5EF4-FFF2-40B4-BE49-F238E27FC236}">
                    <a16:creationId xmlns:a16="http://schemas.microsoft.com/office/drawing/2014/main" id="{B4374438-7392-FE1F-7FA3-A91623F56D7F}"/>
                  </a:ext>
                </a:extLst>
              </p:cNvPr>
              <p:cNvSpPr/>
              <p:nvPr/>
            </p:nvSpPr>
            <p:spPr>
              <a:xfrm>
                <a:off x="8838116" y="1372682"/>
                <a:ext cx="50073" cy="39704"/>
              </a:xfrm>
              <a:custGeom>
                <a:avLst/>
                <a:gdLst>
                  <a:gd name="connsiteX0" fmla="*/ 35373 w 50073"/>
                  <a:gd name="connsiteY0" fmla="*/ 20213 h 39704"/>
                  <a:gd name="connsiteX1" fmla="*/ 9024 w 50073"/>
                  <a:gd name="connsiteY1" fmla="*/ 2888 h 39704"/>
                  <a:gd name="connsiteX2" fmla="*/ 3609 w 50073"/>
                  <a:gd name="connsiteY2" fmla="*/ 0 h 39704"/>
                  <a:gd name="connsiteX3" fmla="*/ 0 w 50073"/>
                  <a:gd name="connsiteY3" fmla="*/ 5775 h 39704"/>
                  <a:gd name="connsiteX4" fmla="*/ 4692 w 50073"/>
                  <a:gd name="connsiteY4" fmla="*/ 9024 h 39704"/>
                  <a:gd name="connsiteX5" fmla="*/ 35373 w 50073"/>
                  <a:gd name="connsiteY5" fmla="*/ 35373 h 39704"/>
                  <a:gd name="connsiteX6" fmla="*/ 40787 w 50073"/>
                  <a:gd name="connsiteY6" fmla="*/ 38982 h 39704"/>
                  <a:gd name="connsiteX7" fmla="*/ 40787 w 50073"/>
                  <a:gd name="connsiteY7" fmla="*/ 38982 h 39704"/>
                  <a:gd name="connsiteX8" fmla="*/ 44758 w 50073"/>
                  <a:gd name="connsiteY8" fmla="*/ 39704 h 39704"/>
                  <a:gd name="connsiteX9" fmla="*/ 49089 w 50073"/>
                  <a:gd name="connsiteY9" fmla="*/ 36817 h 39704"/>
                  <a:gd name="connsiteX10" fmla="*/ 47284 w 50073"/>
                  <a:gd name="connsiteY10" fmla="*/ 28515 h 39704"/>
                  <a:gd name="connsiteX11" fmla="*/ 35373 w 50073"/>
                  <a:gd name="connsiteY11" fmla="*/ 20213 h 3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73" h="39704">
                    <a:moveTo>
                      <a:pt x="35373" y="20213"/>
                    </a:moveTo>
                    <a:cubicBezTo>
                      <a:pt x="27071" y="14438"/>
                      <a:pt x="18769" y="8302"/>
                      <a:pt x="9024" y="2888"/>
                    </a:cubicBezTo>
                    <a:cubicBezTo>
                      <a:pt x="7219" y="1805"/>
                      <a:pt x="5414" y="1083"/>
                      <a:pt x="3609" y="0"/>
                    </a:cubicBezTo>
                    <a:lnTo>
                      <a:pt x="0" y="5775"/>
                    </a:lnTo>
                    <a:cubicBezTo>
                      <a:pt x="1444" y="6858"/>
                      <a:pt x="2888" y="7941"/>
                      <a:pt x="4692" y="9024"/>
                    </a:cubicBezTo>
                    <a:cubicBezTo>
                      <a:pt x="14077" y="16243"/>
                      <a:pt x="24545" y="24905"/>
                      <a:pt x="35373" y="35373"/>
                    </a:cubicBezTo>
                    <a:cubicBezTo>
                      <a:pt x="37178" y="36817"/>
                      <a:pt x="38982" y="37899"/>
                      <a:pt x="40787" y="38982"/>
                    </a:cubicBezTo>
                    <a:lnTo>
                      <a:pt x="40787" y="38982"/>
                    </a:lnTo>
                    <a:cubicBezTo>
                      <a:pt x="42231" y="39704"/>
                      <a:pt x="43314" y="39704"/>
                      <a:pt x="44758" y="39704"/>
                    </a:cubicBezTo>
                    <a:cubicBezTo>
                      <a:pt x="46563" y="39343"/>
                      <a:pt x="48006" y="38621"/>
                      <a:pt x="49089" y="36817"/>
                    </a:cubicBezTo>
                    <a:cubicBezTo>
                      <a:pt x="50894" y="33929"/>
                      <a:pt x="50172" y="30681"/>
                      <a:pt x="47284" y="28515"/>
                    </a:cubicBezTo>
                    <a:cubicBezTo>
                      <a:pt x="42953" y="25988"/>
                      <a:pt x="38982" y="23101"/>
                      <a:pt x="35373" y="20213"/>
                    </a:cubicBezTo>
                    <a:close/>
                  </a:path>
                </a:pathLst>
              </a:custGeom>
              <a:solidFill>
                <a:srgbClr val="000000"/>
              </a:solidFill>
              <a:ln w="3607" cap="flat">
                <a:noFill/>
                <a:prstDash val="solid"/>
                <a:miter/>
              </a:ln>
            </p:spPr>
            <p:txBody>
              <a:bodyPr rtlCol="0" anchor="ctr"/>
              <a:lstStyle/>
              <a:p>
                <a:endParaRPr lang="en-US"/>
              </a:p>
            </p:txBody>
          </p:sp>
          <p:sp>
            <p:nvSpPr>
              <p:cNvPr id="125" name="Freeform 313">
                <a:extLst>
                  <a:ext uri="{FF2B5EF4-FFF2-40B4-BE49-F238E27FC236}">
                    <a16:creationId xmlns:a16="http://schemas.microsoft.com/office/drawing/2014/main" id="{40F3E4B2-8A96-3153-63C0-C958EE46CB0F}"/>
                  </a:ext>
                </a:extLst>
              </p:cNvPr>
              <p:cNvSpPr/>
              <p:nvPr/>
            </p:nvSpPr>
            <p:spPr>
              <a:xfrm>
                <a:off x="9328396" y="1400114"/>
                <a:ext cx="44283" cy="29747"/>
              </a:xfrm>
              <a:custGeom>
                <a:avLst/>
                <a:gdLst>
                  <a:gd name="connsiteX0" fmla="*/ 12158 w 44283"/>
                  <a:gd name="connsiteY0" fmla="*/ 27793 h 29747"/>
                  <a:gd name="connsiteX1" fmla="*/ 35260 w 44283"/>
                  <a:gd name="connsiteY1" fmla="*/ 10828 h 29747"/>
                  <a:gd name="connsiteX2" fmla="*/ 44283 w 44283"/>
                  <a:gd name="connsiteY2" fmla="*/ 0 h 29747"/>
                  <a:gd name="connsiteX3" fmla="*/ 24070 w 44283"/>
                  <a:gd name="connsiteY3" fmla="*/ 8663 h 29747"/>
                  <a:gd name="connsiteX4" fmla="*/ 4218 w 44283"/>
                  <a:gd name="connsiteY4" fmla="*/ 17326 h 29747"/>
                  <a:gd name="connsiteX5" fmla="*/ 248 w 44283"/>
                  <a:gd name="connsiteY5" fmla="*/ 24544 h 29747"/>
                  <a:gd name="connsiteX6" fmla="*/ 4579 w 44283"/>
                  <a:gd name="connsiteY6" fmla="*/ 29237 h 29747"/>
                  <a:gd name="connsiteX7" fmla="*/ 7827 w 44283"/>
                  <a:gd name="connsiteY7" fmla="*/ 29598 h 29747"/>
                  <a:gd name="connsiteX8" fmla="*/ 10354 w 44283"/>
                  <a:gd name="connsiteY8" fmla="*/ 28876 h 29747"/>
                  <a:gd name="connsiteX9" fmla="*/ 12158 w 44283"/>
                  <a:gd name="connsiteY9" fmla="*/ 27793 h 2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83" h="29747">
                    <a:moveTo>
                      <a:pt x="12158" y="27793"/>
                    </a:moveTo>
                    <a:cubicBezTo>
                      <a:pt x="20100" y="23462"/>
                      <a:pt x="28762" y="18769"/>
                      <a:pt x="35260" y="10828"/>
                    </a:cubicBezTo>
                    <a:lnTo>
                      <a:pt x="44283" y="0"/>
                    </a:lnTo>
                    <a:lnTo>
                      <a:pt x="24070" y="8663"/>
                    </a:lnTo>
                    <a:cubicBezTo>
                      <a:pt x="17573" y="11550"/>
                      <a:pt x="11076" y="14438"/>
                      <a:pt x="4218" y="17326"/>
                    </a:cubicBezTo>
                    <a:cubicBezTo>
                      <a:pt x="248" y="19130"/>
                      <a:pt x="-475" y="22379"/>
                      <a:pt x="248" y="24544"/>
                    </a:cubicBezTo>
                    <a:cubicBezTo>
                      <a:pt x="970" y="26710"/>
                      <a:pt x="2413" y="28515"/>
                      <a:pt x="4579" y="29237"/>
                    </a:cubicBezTo>
                    <a:cubicBezTo>
                      <a:pt x="5662" y="29598"/>
                      <a:pt x="6744" y="29959"/>
                      <a:pt x="7827" y="29598"/>
                    </a:cubicBezTo>
                    <a:cubicBezTo>
                      <a:pt x="8549" y="29598"/>
                      <a:pt x="9632" y="29237"/>
                      <a:pt x="10354" y="28876"/>
                    </a:cubicBezTo>
                    <a:lnTo>
                      <a:pt x="12158" y="27793"/>
                    </a:lnTo>
                    <a:close/>
                  </a:path>
                </a:pathLst>
              </a:custGeom>
              <a:solidFill>
                <a:srgbClr val="000000"/>
              </a:solidFill>
              <a:ln w="3607" cap="flat">
                <a:noFill/>
                <a:prstDash val="solid"/>
                <a:miter/>
              </a:ln>
            </p:spPr>
            <p:txBody>
              <a:bodyPr rtlCol="0" anchor="ctr"/>
              <a:lstStyle/>
              <a:p>
                <a:endParaRPr lang="en-US"/>
              </a:p>
            </p:txBody>
          </p:sp>
          <p:sp>
            <p:nvSpPr>
              <p:cNvPr id="126" name="Freeform 314">
                <a:extLst>
                  <a:ext uri="{FF2B5EF4-FFF2-40B4-BE49-F238E27FC236}">
                    <a16:creationId xmlns:a16="http://schemas.microsoft.com/office/drawing/2014/main" id="{D56F5CEC-1230-7EB0-33E0-7ACAF0E3858F}"/>
                  </a:ext>
                </a:extLst>
              </p:cNvPr>
              <p:cNvSpPr/>
              <p:nvPr/>
            </p:nvSpPr>
            <p:spPr>
              <a:xfrm>
                <a:off x="8807797" y="1484215"/>
                <a:ext cx="37271" cy="24183"/>
              </a:xfrm>
              <a:custGeom>
                <a:avLst/>
                <a:gdLst>
                  <a:gd name="connsiteX0" fmla="*/ 31764 w 37271"/>
                  <a:gd name="connsiteY0" fmla="*/ 11189 h 24183"/>
                  <a:gd name="connsiteX1" fmla="*/ 20213 w 37271"/>
                  <a:gd name="connsiteY1" fmla="*/ 8663 h 24183"/>
                  <a:gd name="connsiteX2" fmla="*/ 9024 w 37271"/>
                  <a:gd name="connsiteY2" fmla="*/ 5775 h 24183"/>
                  <a:gd name="connsiteX3" fmla="*/ 0 w 37271"/>
                  <a:gd name="connsiteY3" fmla="*/ 0 h 24183"/>
                  <a:gd name="connsiteX4" fmla="*/ 3970 w 37271"/>
                  <a:gd name="connsiteY4" fmla="*/ 9746 h 24183"/>
                  <a:gd name="connsiteX5" fmla="*/ 29598 w 37271"/>
                  <a:gd name="connsiteY5" fmla="*/ 24183 h 24183"/>
                  <a:gd name="connsiteX6" fmla="*/ 31402 w 37271"/>
                  <a:gd name="connsiteY6" fmla="*/ 24183 h 24183"/>
                  <a:gd name="connsiteX7" fmla="*/ 37178 w 37271"/>
                  <a:gd name="connsiteY7" fmla="*/ 18769 h 24183"/>
                  <a:gd name="connsiteX8" fmla="*/ 35733 w 37271"/>
                  <a:gd name="connsiteY8" fmla="*/ 13716 h 24183"/>
                  <a:gd name="connsiteX9" fmla="*/ 31764 w 37271"/>
                  <a:gd name="connsiteY9" fmla="*/ 11189 h 2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71" h="24183">
                    <a:moveTo>
                      <a:pt x="31764" y="11189"/>
                    </a:moveTo>
                    <a:cubicBezTo>
                      <a:pt x="28154" y="9746"/>
                      <a:pt x="24183" y="9024"/>
                      <a:pt x="20213" y="8663"/>
                    </a:cubicBezTo>
                    <a:cubicBezTo>
                      <a:pt x="15881" y="7941"/>
                      <a:pt x="12272" y="7580"/>
                      <a:pt x="9024" y="5775"/>
                    </a:cubicBezTo>
                    <a:lnTo>
                      <a:pt x="0" y="0"/>
                    </a:lnTo>
                    <a:lnTo>
                      <a:pt x="3970" y="9746"/>
                    </a:lnTo>
                    <a:cubicBezTo>
                      <a:pt x="6497" y="16243"/>
                      <a:pt x="24905" y="23822"/>
                      <a:pt x="29598" y="24183"/>
                    </a:cubicBezTo>
                    <a:cubicBezTo>
                      <a:pt x="30319" y="24183"/>
                      <a:pt x="30681" y="24183"/>
                      <a:pt x="31402" y="24183"/>
                    </a:cubicBezTo>
                    <a:cubicBezTo>
                      <a:pt x="35012" y="23822"/>
                      <a:pt x="36816" y="21296"/>
                      <a:pt x="37178" y="18769"/>
                    </a:cubicBezTo>
                    <a:cubicBezTo>
                      <a:pt x="37538" y="16964"/>
                      <a:pt x="36816" y="15160"/>
                      <a:pt x="35733" y="13716"/>
                    </a:cubicBezTo>
                    <a:cubicBezTo>
                      <a:pt x="35012" y="12272"/>
                      <a:pt x="33568" y="11550"/>
                      <a:pt x="31764" y="11189"/>
                    </a:cubicBezTo>
                    <a:close/>
                  </a:path>
                </a:pathLst>
              </a:custGeom>
              <a:solidFill>
                <a:srgbClr val="000000"/>
              </a:solidFill>
              <a:ln w="3607" cap="flat">
                <a:noFill/>
                <a:prstDash val="solid"/>
                <a:miter/>
              </a:ln>
            </p:spPr>
            <p:txBody>
              <a:bodyPr rtlCol="0" anchor="ctr"/>
              <a:lstStyle/>
              <a:p>
                <a:endParaRPr lang="en-US"/>
              </a:p>
            </p:txBody>
          </p:sp>
          <p:sp>
            <p:nvSpPr>
              <p:cNvPr id="127" name="Freeform 315">
                <a:extLst>
                  <a:ext uri="{FF2B5EF4-FFF2-40B4-BE49-F238E27FC236}">
                    <a16:creationId xmlns:a16="http://schemas.microsoft.com/office/drawing/2014/main" id="{CFC3A3B6-849D-6F8E-8446-931BAF6A1D43}"/>
                  </a:ext>
                </a:extLst>
              </p:cNvPr>
              <p:cNvSpPr/>
              <p:nvPr/>
            </p:nvSpPr>
            <p:spPr>
              <a:xfrm>
                <a:off x="8941708" y="1327203"/>
                <a:ext cx="25898" cy="37327"/>
              </a:xfrm>
              <a:custGeom>
                <a:avLst/>
                <a:gdLst>
                  <a:gd name="connsiteX0" fmla="*/ 20935 w 25898"/>
                  <a:gd name="connsiteY0" fmla="*/ 21296 h 37327"/>
                  <a:gd name="connsiteX1" fmla="*/ 9385 w 25898"/>
                  <a:gd name="connsiteY1" fmla="*/ 6858 h 37327"/>
                  <a:gd name="connsiteX2" fmla="*/ 0 w 25898"/>
                  <a:gd name="connsiteY2" fmla="*/ 0 h 37327"/>
                  <a:gd name="connsiteX3" fmla="*/ 3971 w 25898"/>
                  <a:gd name="connsiteY3" fmla="*/ 10828 h 37327"/>
                  <a:gd name="connsiteX4" fmla="*/ 18047 w 25898"/>
                  <a:gd name="connsiteY4" fmla="*/ 36817 h 37327"/>
                  <a:gd name="connsiteX5" fmla="*/ 21296 w 25898"/>
                  <a:gd name="connsiteY5" fmla="*/ 37178 h 37327"/>
                  <a:gd name="connsiteX6" fmla="*/ 24545 w 25898"/>
                  <a:gd name="connsiteY6" fmla="*/ 35373 h 37327"/>
                  <a:gd name="connsiteX7" fmla="*/ 24545 w 25898"/>
                  <a:gd name="connsiteY7" fmla="*/ 28154 h 37327"/>
                  <a:gd name="connsiteX8" fmla="*/ 20935 w 25898"/>
                  <a:gd name="connsiteY8" fmla="*/ 21296 h 3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8" h="37327">
                    <a:moveTo>
                      <a:pt x="20935" y="21296"/>
                    </a:moveTo>
                    <a:cubicBezTo>
                      <a:pt x="18047" y="16603"/>
                      <a:pt x="14799" y="10828"/>
                      <a:pt x="9385" y="6858"/>
                    </a:cubicBezTo>
                    <a:lnTo>
                      <a:pt x="0" y="0"/>
                    </a:lnTo>
                    <a:lnTo>
                      <a:pt x="3971" y="10828"/>
                    </a:lnTo>
                    <a:cubicBezTo>
                      <a:pt x="3971" y="11189"/>
                      <a:pt x="12994" y="34651"/>
                      <a:pt x="18047" y="36817"/>
                    </a:cubicBezTo>
                    <a:cubicBezTo>
                      <a:pt x="19130" y="37178"/>
                      <a:pt x="20213" y="37539"/>
                      <a:pt x="21296" y="37178"/>
                    </a:cubicBezTo>
                    <a:cubicBezTo>
                      <a:pt x="22740" y="36817"/>
                      <a:pt x="23823" y="36456"/>
                      <a:pt x="24545" y="35373"/>
                    </a:cubicBezTo>
                    <a:cubicBezTo>
                      <a:pt x="26349" y="33207"/>
                      <a:pt x="26349" y="30320"/>
                      <a:pt x="24545" y="28154"/>
                    </a:cubicBezTo>
                    <a:cubicBezTo>
                      <a:pt x="23823" y="26349"/>
                      <a:pt x="22379" y="23822"/>
                      <a:pt x="20935" y="21296"/>
                    </a:cubicBezTo>
                    <a:close/>
                  </a:path>
                </a:pathLst>
              </a:custGeom>
              <a:solidFill>
                <a:srgbClr val="000000"/>
              </a:solidFill>
              <a:ln w="3607" cap="flat">
                <a:noFill/>
                <a:prstDash val="solid"/>
                <a:miter/>
              </a:ln>
            </p:spPr>
            <p:txBody>
              <a:bodyPr rtlCol="0" anchor="ctr"/>
              <a:lstStyle/>
              <a:p>
                <a:endParaRPr lang="en-US"/>
              </a:p>
            </p:txBody>
          </p:sp>
          <p:sp>
            <p:nvSpPr>
              <p:cNvPr id="128" name="Freeform 316">
                <a:extLst>
                  <a:ext uri="{FF2B5EF4-FFF2-40B4-BE49-F238E27FC236}">
                    <a16:creationId xmlns:a16="http://schemas.microsoft.com/office/drawing/2014/main" id="{35B1E16D-A2EA-BB31-8930-696E28B5058B}"/>
                  </a:ext>
                </a:extLst>
              </p:cNvPr>
              <p:cNvSpPr/>
              <p:nvPr/>
            </p:nvSpPr>
            <p:spPr>
              <a:xfrm>
                <a:off x="9142060" y="1284972"/>
                <a:ext cx="11742" cy="37899"/>
              </a:xfrm>
              <a:custGeom>
                <a:avLst/>
                <a:gdLst>
                  <a:gd name="connsiteX0" fmla="*/ 2501 w 11742"/>
                  <a:gd name="connsiteY0" fmla="*/ 9024 h 37899"/>
                  <a:gd name="connsiteX1" fmla="*/ 2501 w 11742"/>
                  <a:gd name="connsiteY1" fmla="*/ 31402 h 37899"/>
                  <a:gd name="connsiteX2" fmla="*/ 5749 w 11742"/>
                  <a:gd name="connsiteY2" fmla="*/ 37899 h 37899"/>
                  <a:gd name="connsiteX3" fmla="*/ 8637 w 11742"/>
                  <a:gd name="connsiteY3" fmla="*/ 31402 h 37899"/>
                  <a:gd name="connsiteX4" fmla="*/ 11525 w 11742"/>
                  <a:gd name="connsiteY4" fmla="*/ 5414 h 37899"/>
                  <a:gd name="connsiteX5" fmla="*/ 11525 w 11742"/>
                  <a:gd name="connsiteY5" fmla="*/ 361 h 37899"/>
                  <a:gd name="connsiteX6" fmla="*/ 4666 w 11742"/>
                  <a:gd name="connsiteY6" fmla="*/ 0 h 37899"/>
                  <a:gd name="connsiteX7" fmla="*/ 2501 w 11742"/>
                  <a:gd name="connsiteY7" fmla="*/ 9024 h 3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2" h="37899">
                    <a:moveTo>
                      <a:pt x="2501" y="9024"/>
                    </a:moveTo>
                    <a:cubicBezTo>
                      <a:pt x="335" y="15521"/>
                      <a:pt x="-1831" y="23101"/>
                      <a:pt x="2501" y="31402"/>
                    </a:cubicBezTo>
                    <a:lnTo>
                      <a:pt x="5749" y="37899"/>
                    </a:lnTo>
                    <a:lnTo>
                      <a:pt x="8637" y="31402"/>
                    </a:lnTo>
                    <a:cubicBezTo>
                      <a:pt x="12247" y="22740"/>
                      <a:pt x="11885" y="14077"/>
                      <a:pt x="11525" y="5414"/>
                    </a:cubicBezTo>
                    <a:cubicBezTo>
                      <a:pt x="11525" y="3609"/>
                      <a:pt x="11525" y="2166"/>
                      <a:pt x="11525" y="361"/>
                    </a:cubicBezTo>
                    <a:lnTo>
                      <a:pt x="4666" y="0"/>
                    </a:lnTo>
                    <a:cubicBezTo>
                      <a:pt x="4306" y="2888"/>
                      <a:pt x="3583" y="5775"/>
                      <a:pt x="2501" y="9024"/>
                    </a:cubicBezTo>
                    <a:close/>
                  </a:path>
                </a:pathLst>
              </a:custGeom>
              <a:solidFill>
                <a:srgbClr val="000000"/>
              </a:solidFill>
              <a:ln w="3607" cap="flat">
                <a:noFill/>
                <a:prstDash val="solid"/>
                <a:miter/>
              </a:ln>
            </p:spPr>
            <p:txBody>
              <a:bodyPr rtlCol="0" anchor="ctr"/>
              <a:lstStyle/>
              <a:p>
                <a:endParaRPr lang="en-US"/>
              </a:p>
            </p:txBody>
          </p:sp>
          <p:sp>
            <p:nvSpPr>
              <p:cNvPr id="129" name="Freeform 317">
                <a:extLst>
                  <a:ext uri="{FF2B5EF4-FFF2-40B4-BE49-F238E27FC236}">
                    <a16:creationId xmlns:a16="http://schemas.microsoft.com/office/drawing/2014/main" id="{20C9D902-072E-4EDC-072A-961D823A0BBF}"/>
                  </a:ext>
                </a:extLst>
              </p:cNvPr>
              <p:cNvSpPr/>
              <p:nvPr/>
            </p:nvSpPr>
            <p:spPr>
              <a:xfrm>
                <a:off x="9365686" y="1656171"/>
                <a:ext cx="35147" cy="14442"/>
              </a:xfrm>
              <a:custGeom>
                <a:avLst/>
                <a:gdLst>
                  <a:gd name="connsiteX0" fmla="*/ 6632 w 35147"/>
                  <a:gd name="connsiteY0" fmla="*/ 13571 h 14442"/>
                  <a:gd name="connsiteX1" fmla="*/ 9881 w 35147"/>
                  <a:gd name="connsiteY1" fmla="*/ 13932 h 14442"/>
                  <a:gd name="connsiteX2" fmla="*/ 18905 w 35147"/>
                  <a:gd name="connsiteY2" fmla="*/ 14293 h 14442"/>
                  <a:gd name="connsiteX3" fmla="*/ 27567 w 35147"/>
                  <a:gd name="connsiteY3" fmla="*/ 11044 h 14442"/>
                  <a:gd name="connsiteX4" fmla="*/ 35148 w 35147"/>
                  <a:gd name="connsiteY4" fmla="*/ 6713 h 14442"/>
                  <a:gd name="connsiteX5" fmla="*/ 20349 w 35147"/>
                  <a:gd name="connsiteY5" fmla="*/ 3104 h 14442"/>
                  <a:gd name="connsiteX6" fmla="*/ 8798 w 35147"/>
                  <a:gd name="connsiteY6" fmla="*/ 216 h 14442"/>
                  <a:gd name="connsiteX7" fmla="*/ 2662 w 35147"/>
                  <a:gd name="connsiteY7" fmla="*/ 938 h 14442"/>
                  <a:gd name="connsiteX8" fmla="*/ 135 w 35147"/>
                  <a:gd name="connsiteY8" fmla="*/ 4547 h 14442"/>
                  <a:gd name="connsiteX9" fmla="*/ 135 w 35147"/>
                  <a:gd name="connsiteY9" fmla="*/ 4547 h 14442"/>
                  <a:gd name="connsiteX10" fmla="*/ 1218 w 35147"/>
                  <a:gd name="connsiteY10" fmla="*/ 10322 h 14442"/>
                  <a:gd name="connsiteX11" fmla="*/ 6632 w 35147"/>
                  <a:gd name="connsiteY11" fmla="*/ 13571 h 1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147" h="14442">
                    <a:moveTo>
                      <a:pt x="6632" y="13571"/>
                    </a:moveTo>
                    <a:cubicBezTo>
                      <a:pt x="7715" y="13571"/>
                      <a:pt x="8798" y="13932"/>
                      <a:pt x="9881" y="13932"/>
                    </a:cubicBezTo>
                    <a:cubicBezTo>
                      <a:pt x="12408" y="14293"/>
                      <a:pt x="15656" y="14654"/>
                      <a:pt x="18905" y="14293"/>
                    </a:cubicBezTo>
                    <a:cubicBezTo>
                      <a:pt x="21432" y="13932"/>
                      <a:pt x="24319" y="12849"/>
                      <a:pt x="27567" y="11044"/>
                    </a:cubicBezTo>
                    <a:lnTo>
                      <a:pt x="35148" y="6713"/>
                    </a:lnTo>
                    <a:lnTo>
                      <a:pt x="20349" y="3104"/>
                    </a:lnTo>
                    <a:cubicBezTo>
                      <a:pt x="16017" y="2021"/>
                      <a:pt x="12408" y="1299"/>
                      <a:pt x="8798" y="216"/>
                    </a:cubicBezTo>
                    <a:cubicBezTo>
                      <a:pt x="6632" y="-145"/>
                      <a:pt x="4467" y="-145"/>
                      <a:pt x="2662" y="938"/>
                    </a:cubicBezTo>
                    <a:cubicBezTo>
                      <a:pt x="1218" y="1660"/>
                      <a:pt x="496" y="3104"/>
                      <a:pt x="135" y="4547"/>
                    </a:cubicBezTo>
                    <a:lnTo>
                      <a:pt x="135" y="4547"/>
                    </a:lnTo>
                    <a:cubicBezTo>
                      <a:pt x="-225" y="6713"/>
                      <a:pt x="135" y="8879"/>
                      <a:pt x="1218" y="10322"/>
                    </a:cubicBezTo>
                    <a:cubicBezTo>
                      <a:pt x="2662" y="12488"/>
                      <a:pt x="4467" y="13210"/>
                      <a:pt x="6632" y="13571"/>
                    </a:cubicBezTo>
                    <a:close/>
                  </a:path>
                </a:pathLst>
              </a:custGeom>
              <a:solidFill>
                <a:srgbClr val="000000"/>
              </a:solidFill>
              <a:ln w="3607" cap="flat">
                <a:noFill/>
                <a:prstDash val="solid"/>
                <a:miter/>
              </a:ln>
            </p:spPr>
            <p:txBody>
              <a:bodyPr rtlCol="0" anchor="ctr"/>
              <a:lstStyle/>
              <a:p>
                <a:endParaRPr lang="en-US"/>
              </a:p>
            </p:txBody>
          </p:sp>
          <p:sp>
            <p:nvSpPr>
              <p:cNvPr id="130" name="Freeform 318">
                <a:extLst>
                  <a:ext uri="{FF2B5EF4-FFF2-40B4-BE49-F238E27FC236}">
                    <a16:creationId xmlns:a16="http://schemas.microsoft.com/office/drawing/2014/main" id="{87C8BAC0-B83B-FACC-A3C2-9AC514E5D8FF}"/>
                  </a:ext>
                </a:extLst>
              </p:cNvPr>
              <p:cNvSpPr/>
              <p:nvPr/>
            </p:nvSpPr>
            <p:spPr>
              <a:xfrm>
                <a:off x="8841004" y="1719780"/>
                <a:ext cx="27647" cy="18542"/>
              </a:xfrm>
              <a:custGeom>
                <a:avLst/>
                <a:gdLst>
                  <a:gd name="connsiteX0" fmla="*/ 16964 w 27647"/>
                  <a:gd name="connsiteY0" fmla="*/ 1217 h 18542"/>
                  <a:gd name="connsiteX1" fmla="*/ 6497 w 27647"/>
                  <a:gd name="connsiteY1" fmla="*/ 7353 h 18542"/>
                  <a:gd name="connsiteX2" fmla="*/ 0 w 27647"/>
                  <a:gd name="connsiteY2" fmla="*/ 11323 h 18542"/>
                  <a:gd name="connsiteX3" fmla="*/ 3248 w 27647"/>
                  <a:gd name="connsiteY3" fmla="*/ 18542 h 18542"/>
                  <a:gd name="connsiteX4" fmla="*/ 5776 w 27647"/>
                  <a:gd name="connsiteY4" fmla="*/ 18542 h 18542"/>
                  <a:gd name="connsiteX5" fmla="*/ 7580 w 27647"/>
                  <a:gd name="connsiteY5" fmla="*/ 18181 h 18542"/>
                  <a:gd name="connsiteX6" fmla="*/ 20935 w 27647"/>
                  <a:gd name="connsiteY6" fmla="*/ 13128 h 18542"/>
                  <a:gd name="connsiteX7" fmla="*/ 23462 w 27647"/>
                  <a:gd name="connsiteY7" fmla="*/ 12045 h 18542"/>
                  <a:gd name="connsiteX8" fmla="*/ 27432 w 27647"/>
                  <a:gd name="connsiteY8" fmla="*/ 7714 h 18542"/>
                  <a:gd name="connsiteX9" fmla="*/ 26710 w 27647"/>
                  <a:gd name="connsiteY9" fmla="*/ 3022 h 18542"/>
                  <a:gd name="connsiteX10" fmla="*/ 16964 w 27647"/>
                  <a:gd name="connsiteY10" fmla="*/ 1217 h 1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47" h="18542">
                    <a:moveTo>
                      <a:pt x="16964" y="1217"/>
                    </a:moveTo>
                    <a:cubicBezTo>
                      <a:pt x="13355" y="3383"/>
                      <a:pt x="10107" y="5187"/>
                      <a:pt x="6497" y="7353"/>
                    </a:cubicBezTo>
                    <a:lnTo>
                      <a:pt x="0" y="11323"/>
                    </a:lnTo>
                    <a:lnTo>
                      <a:pt x="3248" y="18542"/>
                    </a:lnTo>
                    <a:lnTo>
                      <a:pt x="5776" y="18542"/>
                    </a:lnTo>
                    <a:cubicBezTo>
                      <a:pt x="6497" y="18542"/>
                      <a:pt x="6858" y="18542"/>
                      <a:pt x="7580" y="18181"/>
                    </a:cubicBezTo>
                    <a:cubicBezTo>
                      <a:pt x="12633" y="17460"/>
                      <a:pt x="16964" y="15294"/>
                      <a:pt x="20935" y="13128"/>
                    </a:cubicBezTo>
                    <a:cubicBezTo>
                      <a:pt x="21657" y="12767"/>
                      <a:pt x="22379" y="12406"/>
                      <a:pt x="23462" y="12045"/>
                    </a:cubicBezTo>
                    <a:cubicBezTo>
                      <a:pt x="25988" y="10602"/>
                      <a:pt x="27071" y="8797"/>
                      <a:pt x="27432" y="7714"/>
                    </a:cubicBezTo>
                    <a:cubicBezTo>
                      <a:pt x="27793" y="6631"/>
                      <a:pt x="27793" y="4826"/>
                      <a:pt x="26710" y="3022"/>
                    </a:cubicBezTo>
                    <a:cubicBezTo>
                      <a:pt x="24545" y="495"/>
                      <a:pt x="21296" y="-1310"/>
                      <a:pt x="16964" y="1217"/>
                    </a:cubicBezTo>
                    <a:close/>
                  </a:path>
                </a:pathLst>
              </a:custGeom>
              <a:solidFill>
                <a:srgbClr val="000000"/>
              </a:solidFill>
              <a:ln w="3607" cap="flat">
                <a:noFill/>
                <a:prstDash val="solid"/>
                <a:miter/>
              </a:ln>
            </p:spPr>
            <p:txBody>
              <a:bodyPr rtlCol="0" anchor="ctr"/>
              <a:lstStyle/>
              <a:p>
                <a:endParaRPr lang="en-US"/>
              </a:p>
            </p:txBody>
          </p:sp>
          <p:sp>
            <p:nvSpPr>
              <p:cNvPr id="131" name="Freeform 319">
                <a:extLst>
                  <a:ext uri="{FF2B5EF4-FFF2-40B4-BE49-F238E27FC236}">
                    <a16:creationId xmlns:a16="http://schemas.microsoft.com/office/drawing/2014/main" id="{BDD76004-DCA1-0BD0-E342-219E23AD9C29}"/>
                  </a:ext>
                </a:extLst>
              </p:cNvPr>
              <p:cNvSpPr/>
              <p:nvPr/>
            </p:nvSpPr>
            <p:spPr>
              <a:xfrm>
                <a:off x="8883890" y="1384892"/>
                <a:ext cx="382409" cy="372146"/>
              </a:xfrm>
              <a:custGeom>
                <a:avLst/>
                <a:gdLst>
                  <a:gd name="connsiteX0" fmla="*/ 76949 w 382409"/>
                  <a:gd name="connsiteY0" fmla="*/ 26412 h 372146"/>
                  <a:gd name="connsiteX1" fmla="*/ 4399 w 382409"/>
                  <a:gd name="connsiteY1" fmla="*/ 234318 h 372146"/>
                  <a:gd name="connsiteX2" fmla="*/ 338275 w 382409"/>
                  <a:gd name="connsiteY2" fmla="*/ 291709 h 372146"/>
                  <a:gd name="connsiteX3" fmla="*/ 76949 w 382409"/>
                  <a:gd name="connsiteY3" fmla="*/ 26412 h 372146"/>
                </a:gdLst>
                <a:ahLst/>
                <a:cxnLst>
                  <a:cxn ang="0">
                    <a:pos x="connsiteX0" y="connsiteY0"/>
                  </a:cxn>
                  <a:cxn ang="0">
                    <a:pos x="connsiteX1" y="connsiteY1"/>
                  </a:cxn>
                  <a:cxn ang="0">
                    <a:pos x="connsiteX2" y="connsiteY2"/>
                  </a:cxn>
                  <a:cxn ang="0">
                    <a:pos x="connsiteX3" y="connsiteY3"/>
                  </a:cxn>
                </a:cxnLst>
                <a:rect l="l" t="t" r="r" b="b"/>
                <a:pathLst>
                  <a:path w="382409" h="372146">
                    <a:moveTo>
                      <a:pt x="76949" y="26412"/>
                    </a:moveTo>
                    <a:cubicBezTo>
                      <a:pt x="73339" y="28939"/>
                      <a:pt x="-21229" y="94992"/>
                      <a:pt x="4399" y="234318"/>
                    </a:cubicBezTo>
                    <a:cubicBezTo>
                      <a:pt x="35079" y="401076"/>
                      <a:pt x="248760" y="411904"/>
                      <a:pt x="338275" y="291709"/>
                    </a:cubicBezTo>
                    <a:cubicBezTo>
                      <a:pt x="494564" y="81637"/>
                      <a:pt x="194618" y="-61659"/>
                      <a:pt x="76949" y="26412"/>
                    </a:cubicBezTo>
                    <a:close/>
                  </a:path>
                </a:pathLst>
              </a:custGeom>
              <a:solidFill>
                <a:srgbClr val="DEA900"/>
              </a:solidFill>
              <a:ln w="3607" cap="flat">
                <a:noFill/>
                <a:prstDash val="solid"/>
                <a:miter/>
              </a:ln>
            </p:spPr>
            <p:txBody>
              <a:bodyPr rtlCol="0" anchor="ctr"/>
              <a:lstStyle/>
              <a:p>
                <a:endParaRPr lang="en-US"/>
              </a:p>
            </p:txBody>
          </p:sp>
        </p:grpSp>
        <p:sp>
          <p:nvSpPr>
            <p:cNvPr id="105" name="Freeform 320">
              <a:extLst>
                <a:ext uri="{FF2B5EF4-FFF2-40B4-BE49-F238E27FC236}">
                  <a16:creationId xmlns:a16="http://schemas.microsoft.com/office/drawing/2014/main" id="{FF71B851-AAB6-BA4E-4DB4-09EBEB5AE914}"/>
                </a:ext>
              </a:extLst>
            </p:cNvPr>
            <p:cNvSpPr/>
            <p:nvPr/>
          </p:nvSpPr>
          <p:spPr>
            <a:xfrm>
              <a:off x="9904309" y="1214867"/>
              <a:ext cx="74762" cy="445785"/>
            </a:xfrm>
            <a:custGeom>
              <a:avLst/>
              <a:gdLst>
                <a:gd name="connsiteX0" fmla="*/ 74762 w 74762"/>
                <a:gd name="connsiteY0" fmla="*/ 439716 h 445785"/>
                <a:gd name="connsiteX1" fmla="*/ 18454 w 74762"/>
                <a:gd name="connsiteY1" fmla="*/ 32567 h 445785"/>
                <a:gd name="connsiteX2" fmla="*/ 10513 w 74762"/>
                <a:gd name="connsiteY2" fmla="*/ 2969 h 445785"/>
                <a:gd name="connsiteX3" fmla="*/ 768 w 74762"/>
                <a:gd name="connsiteY3" fmla="*/ 7301 h 445785"/>
                <a:gd name="connsiteX4" fmla="*/ 8347 w 74762"/>
                <a:gd name="connsiteY4" fmla="*/ 37620 h 445785"/>
                <a:gd name="connsiteX5" fmla="*/ 67904 w 74762"/>
                <a:gd name="connsiteY5" fmla="*/ 441159 h 445785"/>
                <a:gd name="connsiteX6" fmla="*/ 74762 w 74762"/>
                <a:gd name="connsiteY6" fmla="*/ 439716 h 44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62" h="445785">
                  <a:moveTo>
                    <a:pt x="74762" y="439716"/>
                  </a:moveTo>
                  <a:cubicBezTo>
                    <a:pt x="74401" y="427443"/>
                    <a:pt x="19898" y="44478"/>
                    <a:pt x="18454" y="32567"/>
                  </a:cubicBezTo>
                  <a:cubicBezTo>
                    <a:pt x="17371" y="22099"/>
                    <a:pt x="15566" y="12354"/>
                    <a:pt x="10513" y="2969"/>
                  </a:cubicBezTo>
                  <a:cubicBezTo>
                    <a:pt x="7265" y="-3167"/>
                    <a:pt x="-2841" y="1164"/>
                    <a:pt x="768" y="7301"/>
                  </a:cubicBezTo>
                  <a:cubicBezTo>
                    <a:pt x="5821" y="16685"/>
                    <a:pt x="7265" y="27153"/>
                    <a:pt x="8347" y="37620"/>
                  </a:cubicBezTo>
                  <a:cubicBezTo>
                    <a:pt x="9792" y="48449"/>
                    <a:pt x="67543" y="430331"/>
                    <a:pt x="67904" y="441159"/>
                  </a:cubicBezTo>
                  <a:cubicBezTo>
                    <a:pt x="67904" y="448378"/>
                    <a:pt x="74762" y="446574"/>
                    <a:pt x="74762" y="439716"/>
                  </a:cubicBezTo>
                  <a:close/>
                </a:path>
              </a:pathLst>
            </a:custGeom>
            <a:solidFill>
              <a:srgbClr val="000000"/>
            </a:solidFill>
            <a:ln w="3607" cap="flat">
              <a:noFill/>
              <a:prstDash val="solid"/>
              <a:miter/>
            </a:ln>
          </p:spPr>
          <p:txBody>
            <a:bodyPr rtlCol="0" anchor="ctr"/>
            <a:lstStyle/>
            <a:p>
              <a:endParaRPr lang="en-US"/>
            </a:p>
          </p:txBody>
        </p:sp>
      </p:grpSp>
    </p:spTree>
    <p:extLst>
      <p:ext uri="{BB962C8B-B14F-4D97-AF65-F5344CB8AC3E}">
        <p14:creationId xmlns:p14="http://schemas.microsoft.com/office/powerpoint/2010/main" val="3940372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77373-D171-6347-DD2D-CCDBEDE71BFC}"/>
            </a:ext>
          </a:extLst>
        </p:cNvPr>
        <p:cNvGrpSpPr/>
        <p:nvPr/>
      </p:nvGrpSpPr>
      <p:grpSpPr>
        <a:xfrm>
          <a:off x="0" y="0"/>
          <a:ext cx="0" cy="0"/>
          <a:chOff x="0" y="0"/>
          <a:chExt cx="0" cy="0"/>
        </a:xfrm>
      </p:grpSpPr>
      <p:sp>
        <p:nvSpPr>
          <p:cNvPr id="19" name="Text Placeholder 18">
            <a:extLst>
              <a:ext uri="{FF2B5EF4-FFF2-40B4-BE49-F238E27FC236}">
                <a16:creationId xmlns:a16="http://schemas.microsoft.com/office/drawing/2014/main" id="{1AF98BFE-53DC-DBE2-EE37-06F2C62526F7}"/>
              </a:ext>
            </a:extLst>
          </p:cNvPr>
          <p:cNvSpPr>
            <a:spLocks noGrp="1"/>
          </p:cNvSpPr>
          <p:nvPr>
            <p:ph type="body" sz="quarter" idx="18"/>
          </p:nvPr>
        </p:nvSpPr>
        <p:spPr>
          <a:xfrm>
            <a:off x="1087459" y="1412322"/>
            <a:ext cx="5622552" cy="3849918"/>
          </a:xfrm>
        </p:spPr>
        <p:txBody>
          <a:bodyPr/>
          <a:lstStyle/>
          <a:p>
            <a:pPr marL="342900" indent="-342900">
              <a:buFont typeface="Wingdings" panose="05000000000000000000" pitchFamily="2" charset="2"/>
              <a:buChar char="q"/>
            </a:pPr>
            <a:r>
              <a:rPr lang="en-US" sz="1800" b="1" dirty="0">
                <a:solidFill>
                  <a:srgbClr val="CE362B"/>
                </a:solidFill>
              </a:rPr>
              <a:t>Schutzbedürftige Gruppen befähigen: </a:t>
            </a:r>
            <a:r>
              <a:rPr lang="en-US" sz="1800" dirty="0"/>
              <a:t>Einzelpersonen oder Gruppen, die in der Vergangenheit </a:t>
            </a:r>
            <a:r>
              <a:rPr lang="en-US" sz="1800" dirty="0" err="1"/>
              <a:t>an den Rand gedrängt </a:t>
            </a:r>
            <a:r>
              <a:rPr lang="en-US" sz="1800" dirty="0"/>
              <a:t>wurden, eine Stimme zu geben, ist von zentraler Bedeutung für ein integratives Engagement. Dies trägt dazu bei, dass ihre Bedürfnisse, Anliegen und Hoffnungen berücksichtigt werden.</a:t>
            </a:r>
          </a:p>
          <a:p>
            <a:pPr marL="342900" indent="-342900">
              <a:buFont typeface="Wingdings" panose="05000000000000000000" pitchFamily="2" charset="2"/>
              <a:buChar char="q"/>
            </a:pPr>
            <a:endParaRPr lang="en-US" sz="1800" dirty="0"/>
          </a:p>
          <a:p>
            <a:pPr marL="0" indent="0"/>
            <a:r>
              <a:rPr lang="en-US" sz="1800" b="1" dirty="0">
                <a:solidFill>
                  <a:schemeClr val="bg1"/>
                </a:solidFill>
                <a:highlight>
                  <a:srgbClr val="CE362B"/>
                </a:highlight>
              </a:rPr>
              <a:t>Beispiel: </a:t>
            </a:r>
            <a:r>
              <a:rPr lang="en-US" sz="1800" dirty="0"/>
              <a:t>Eine Initiative, die mit lokalen Schulen zusammenarbeitet, um jungen Menschen die Möglichkeit zu geben, Entscheidungen über kommunale Ressourcen oder öffentliche Räume mitzugestalten.</a:t>
            </a:r>
          </a:p>
          <a:p>
            <a:pPr marL="0" indent="0"/>
            <a:endParaRPr lang="en-US" sz="1800" dirty="0"/>
          </a:p>
        </p:txBody>
      </p:sp>
      <p:sp>
        <p:nvSpPr>
          <p:cNvPr id="18" name="Text Placeholder 17">
            <a:extLst>
              <a:ext uri="{FF2B5EF4-FFF2-40B4-BE49-F238E27FC236}">
                <a16:creationId xmlns:a16="http://schemas.microsoft.com/office/drawing/2014/main" id="{C2140BA6-43CE-6AD0-E592-6FDAC9A87024}"/>
              </a:ext>
            </a:extLst>
          </p:cNvPr>
          <p:cNvSpPr>
            <a:spLocks noGrp="1"/>
          </p:cNvSpPr>
          <p:nvPr>
            <p:ph type="body" sz="quarter" idx="16"/>
          </p:nvPr>
        </p:nvSpPr>
        <p:spPr>
          <a:xfrm>
            <a:off x="798382" y="386767"/>
            <a:ext cx="10595237" cy="803654"/>
          </a:xfrm>
        </p:spPr>
        <p:txBody>
          <a:bodyPr/>
          <a:lstStyle/>
          <a:p>
            <a:endParaRPr lang="en-US" sz="2800" b="0" dirty="0">
              <a:solidFill>
                <a:srgbClr val="01A54E"/>
              </a:solidFill>
            </a:endParaRPr>
          </a:p>
          <a:p>
            <a:endParaRPr lang="en-IE" sz="2800" dirty="0"/>
          </a:p>
        </p:txBody>
      </p:sp>
      <p:grpSp>
        <p:nvGrpSpPr>
          <p:cNvPr id="3" name="Graphic 4">
            <a:extLst>
              <a:ext uri="{FF2B5EF4-FFF2-40B4-BE49-F238E27FC236}">
                <a16:creationId xmlns:a16="http://schemas.microsoft.com/office/drawing/2014/main" id="{B271E91C-94E6-58BD-76FE-E2850DD4D447}"/>
              </a:ext>
            </a:extLst>
          </p:cNvPr>
          <p:cNvGrpSpPr/>
          <p:nvPr/>
        </p:nvGrpSpPr>
        <p:grpSpPr>
          <a:xfrm>
            <a:off x="7534772" y="1753850"/>
            <a:ext cx="3386539" cy="2987607"/>
            <a:chOff x="5594918" y="3386579"/>
            <a:chExt cx="1695226" cy="1318674"/>
          </a:xfrm>
        </p:grpSpPr>
        <p:sp>
          <p:nvSpPr>
            <p:cNvPr id="4" name="Freeform 1082">
              <a:extLst>
                <a:ext uri="{FF2B5EF4-FFF2-40B4-BE49-F238E27FC236}">
                  <a16:creationId xmlns:a16="http://schemas.microsoft.com/office/drawing/2014/main" id="{AD684256-C357-B62E-8E11-E849211359A7}"/>
                </a:ext>
              </a:extLst>
            </p:cNvPr>
            <p:cNvSpPr/>
            <p:nvPr/>
          </p:nvSpPr>
          <p:spPr>
            <a:xfrm>
              <a:off x="6267688" y="3399779"/>
              <a:ext cx="118332" cy="108087"/>
            </a:xfrm>
            <a:custGeom>
              <a:avLst/>
              <a:gdLst>
                <a:gd name="connsiteX0" fmla="*/ 54806 w 118332"/>
                <a:gd name="connsiteY0" fmla="*/ 94371 h 108087"/>
                <a:gd name="connsiteX1" fmla="*/ 118333 w 118332"/>
                <a:gd name="connsiteY1" fmla="*/ 108087 h 108087"/>
                <a:gd name="connsiteX2" fmla="*/ 48309 w 118332"/>
                <a:gd name="connsiteY2" fmla="*/ 10812 h 108087"/>
                <a:gd name="connsiteX3" fmla="*/ 16004 w 118332"/>
                <a:gd name="connsiteY3" fmla="*/ 1247 h 108087"/>
                <a:gd name="connsiteX4" fmla="*/ 4093 w 118332"/>
                <a:gd name="connsiteY4" fmla="*/ 28138 h 108087"/>
                <a:gd name="connsiteX5" fmla="*/ 41812 w 118332"/>
                <a:gd name="connsiteY5" fmla="*/ 83723 h 108087"/>
                <a:gd name="connsiteX6" fmla="*/ 54806 w 118332"/>
                <a:gd name="connsiteY6" fmla="*/ 94371 h 10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32" h="108087">
                  <a:moveTo>
                    <a:pt x="54806" y="94371"/>
                  </a:moveTo>
                  <a:cubicBezTo>
                    <a:pt x="74839" y="93830"/>
                    <a:pt x="92525" y="101410"/>
                    <a:pt x="118333" y="108087"/>
                  </a:cubicBezTo>
                  <a:cubicBezTo>
                    <a:pt x="97037" y="69285"/>
                    <a:pt x="73034" y="39688"/>
                    <a:pt x="48309" y="10812"/>
                  </a:cubicBezTo>
                  <a:cubicBezTo>
                    <a:pt x="39826" y="1067"/>
                    <a:pt x="28637" y="-2002"/>
                    <a:pt x="16004" y="1247"/>
                  </a:cubicBezTo>
                  <a:cubicBezTo>
                    <a:pt x="664" y="5217"/>
                    <a:pt x="-4390" y="14782"/>
                    <a:pt x="4093" y="28138"/>
                  </a:cubicBezTo>
                  <a:cubicBezTo>
                    <a:pt x="16185" y="46907"/>
                    <a:pt x="29179" y="65135"/>
                    <a:pt x="41812" y="83723"/>
                  </a:cubicBezTo>
                  <a:cubicBezTo>
                    <a:pt x="45060" y="88235"/>
                    <a:pt x="48309" y="94371"/>
                    <a:pt x="54806" y="94371"/>
                  </a:cubicBezTo>
                  <a:close/>
                </a:path>
              </a:pathLst>
            </a:custGeom>
            <a:solidFill>
              <a:srgbClr val="FFFFFF"/>
            </a:solidFill>
            <a:ln w="1804" cap="flat">
              <a:noFill/>
              <a:prstDash val="solid"/>
              <a:miter/>
            </a:ln>
          </p:spPr>
          <p:txBody>
            <a:bodyPr rtlCol="0" anchor="ctr"/>
            <a:lstStyle/>
            <a:p>
              <a:endParaRPr lang="en-US"/>
            </a:p>
          </p:txBody>
        </p:sp>
        <p:sp>
          <p:nvSpPr>
            <p:cNvPr id="5" name="Freeform 1083">
              <a:extLst>
                <a:ext uri="{FF2B5EF4-FFF2-40B4-BE49-F238E27FC236}">
                  <a16:creationId xmlns:a16="http://schemas.microsoft.com/office/drawing/2014/main" id="{73E7FCB4-B8AA-9192-C765-A6909EAC4AC7}"/>
                </a:ext>
              </a:extLst>
            </p:cNvPr>
            <p:cNvSpPr/>
            <p:nvPr/>
          </p:nvSpPr>
          <p:spPr>
            <a:xfrm>
              <a:off x="6464864" y="4035373"/>
              <a:ext cx="182487" cy="187366"/>
            </a:xfrm>
            <a:custGeom>
              <a:avLst/>
              <a:gdLst>
                <a:gd name="connsiteX0" fmla="*/ 86650 w 182487"/>
                <a:gd name="connsiteY0" fmla="*/ 187350 h 187366"/>
                <a:gd name="connsiteX1" fmla="*/ 182482 w 182487"/>
                <a:gd name="connsiteY1" fmla="*/ 96391 h 187366"/>
                <a:gd name="connsiteX2" fmla="*/ 95313 w 182487"/>
                <a:gd name="connsiteY2" fmla="*/ 18 h 187366"/>
                <a:gd name="connsiteX3" fmla="*/ 564 w 182487"/>
                <a:gd name="connsiteY3" fmla="*/ 95850 h 187366"/>
                <a:gd name="connsiteX4" fmla="*/ 86650 w 182487"/>
                <a:gd name="connsiteY4" fmla="*/ 187350 h 18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87" h="187366">
                  <a:moveTo>
                    <a:pt x="86650" y="187350"/>
                  </a:moveTo>
                  <a:cubicBezTo>
                    <a:pt x="140612" y="188252"/>
                    <a:pt x="181760" y="153240"/>
                    <a:pt x="182482" y="96391"/>
                  </a:cubicBezTo>
                  <a:cubicBezTo>
                    <a:pt x="183023" y="47302"/>
                    <a:pt x="142778" y="-1065"/>
                    <a:pt x="95313" y="18"/>
                  </a:cubicBezTo>
                  <a:cubicBezTo>
                    <a:pt x="41352" y="1281"/>
                    <a:pt x="23" y="35391"/>
                    <a:pt x="564" y="95850"/>
                  </a:cubicBezTo>
                  <a:cubicBezTo>
                    <a:pt x="-5932" y="147104"/>
                    <a:pt x="44961" y="186808"/>
                    <a:pt x="86650" y="187350"/>
                  </a:cubicBezTo>
                  <a:close/>
                </a:path>
              </a:pathLst>
            </a:custGeom>
            <a:solidFill>
              <a:srgbClr val="FFFFFF"/>
            </a:solidFill>
            <a:ln w="1804" cap="flat">
              <a:noFill/>
              <a:prstDash val="solid"/>
              <a:miter/>
            </a:ln>
          </p:spPr>
          <p:txBody>
            <a:bodyPr rtlCol="0" anchor="ctr"/>
            <a:lstStyle/>
            <a:p>
              <a:endParaRPr lang="en-US"/>
            </a:p>
          </p:txBody>
        </p:sp>
        <p:sp>
          <p:nvSpPr>
            <p:cNvPr id="6" name="Freeform 1084">
              <a:extLst>
                <a:ext uri="{FF2B5EF4-FFF2-40B4-BE49-F238E27FC236}">
                  <a16:creationId xmlns:a16="http://schemas.microsoft.com/office/drawing/2014/main" id="{8B7BF29B-9A25-F7B7-DD06-BAA39C1C04C4}"/>
                </a:ext>
              </a:extLst>
            </p:cNvPr>
            <p:cNvSpPr/>
            <p:nvPr/>
          </p:nvSpPr>
          <p:spPr>
            <a:xfrm>
              <a:off x="6379597" y="3982445"/>
              <a:ext cx="328279" cy="707781"/>
            </a:xfrm>
            <a:custGeom>
              <a:avLst/>
              <a:gdLst>
                <a:gd name="connsiteX0" fmla="*/ 165421 w 328279"/>
                <a:gd name="connsiteY0" fmla="*/ 548707 h 707781"/>
                <a:gd name="connsiteX1" fmla="*/ 177332 w 328279"/>
                <a:gd name="connsiteY1" fmla="*/ 465689 h 707781"/>
                <a:gd name="connsiteX2" fmla="*/ 215593 w 328279"/>
                <a:gd name="connsiteY2" fmla="*/ 437355 h 707781"/>
                <a:gd name="connsiteX3" fmla="*/ 246093 w 328279"/>
                <a:gd name="connsiteY3" fmla="*/ 468938 h 707781"/>
                <a:gd name="connsiteX4" fmla="*/ 249161 w 328279"/>
                <a:gd name="connsiteY4" fmla="*/ 479766 h 707781"/>
                <a:gd name="connsiteX5" fmla="*/ 264862 w 328279"/>
                <a:gd name="connsiteY5" fmla="*/ 585343 h 707781"/>
                <a:gd name="connsiteX6" fmla="*/ 275149 w 328279"/>
                <a:gd name="connsiteY6" fmla="*/ 674678 h 707781"/>
                <a:gd name="connsiteX7" fmla="*/ 304566 w 328279"/>
                <a:gd name="connsiteY7" fmla="*/ 702470 h 707781"/>
                <a:gd name="connsiteX8" fmla="*/ 326764 w 328279"/>
                <a:gd name="connsiteY8" fmla="*/ 671249 h 707781"/>
                <a:gd name="connsiteX9" fmla="*/ 327847 w 328279"/>
                <a:gd name="connsiteY9" fmla="*/ 651577 h 707781"/>
                <a:gd name="connsiteX10" fmla="*/ 320087 w 328279"/>
                <a:gd name="connsiteY10" fmla="*/ 545098 h 707781"/>
                <a:gd name="connsiteX11" fmla="*/ 281104 w 328279"/>
                <a:gd name="connsiteY11" fmla="*/ 283772 h 707781"/>
                <a:gd name="connsiteX12" fmla="*/ 263779 w 328279"/>
                <a:gd name="connsiteY12" fmla="*/ 223133 h 707781"/>
                <a:gd name="connsiteX13" fmla="*/ 252770 w 328279"/>
                <a:gd name="connsiteY13" fmla="*/ 228186 h 707781"/>
                <a:gd name="connsiteX14" fmla="*/ 178234 w 328279"/>
                <a:gd name="connsiteY14" fmla="*/ 256520 h 707781"/>
                <a:gd name="connsiteX15" fmla="*/ 71575 w 328279"/>
                <a:gd name="connsiteY15" fmla="*/ 162854 h 707781"/>
                <a:gd name="connsiteX16" fmla="*/ 64536 w 328279"/>
                <a:gd name="connsiteY16" fmla="*/ 76588 h 707781"/>
                <a:gd name="connsiteX17" fmla="*/ 52986 w 328279"/>
                <a:gd name="connsiteY17" fmla="*/ 17032 h 707781"/>
                <a:gd name="connsiteX18" fmla="*/ 18696 w 328279"/>
                <a:gd name="connsiteY18" fmla="*/ 2413 h 707781"/>
                <a:gd name="connsiteX19" fmla="*/ 1370 w 328279"/>
                <a:gd name="connsiteY19" fmla="*/ 30026 h 707781"/>
                <a:gd name="connsiteX20" fmla="*/ 4619 w 328279"/>
                <a:gd name="connsiteY20" fmla="*/ 83085 h 707781"/>
                <a:gd name="connsiteX21" fmla="*/ 54971 w 328279"/>
                <a:gd name="connsiteY21" fmla="*/ 229269 h 707781"/>
                <a:gd name="connsiteX22" fmla="*/ 104962 w 328279"/>
                <a:gd name="connsiteY22" fmla="*/ 427790 h 707781"/>
                <a:gd name="connsiteX23" fmla="*/ 92509 w 328279"/>
                <a:gd name="connsiteY23" fmla="*/ 677385 h 707781"/>
                <a:gd name="connsiteX24" fmla="*/ 120122 w 328279"/>
                <a:gd name="connsiteY24" fmla="*/ 707704 h 707781"/>
                <a:gd name="connsiteX25" fmla="*/ 151525 w 328279"/>
                <a:gd name="connsiteY25" fmla="*/ 674497 h 707781"/>
                <a:gd name="connsiteX26" fmla="*/ 165421 w 328279"/>
                <a:gd name="connsiteY26" fmla="*/ 548707 h 70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8279" h="707781">
                  <a:moveTo>
                    <a:pt x="165421" y="548707"/>
                  </a:moveTo>
                  <a:cubicBezTo>
                    <a:pt x="166504" y="520553"/>
                    <a:pt x="166684" y="492219"/>
                    <a:pt x="177332" y="465689"/>
                  </a:cubicBezTo>
                  <a:cubicBezTo>
                    <a:pt x="184010" y="449086"/>
                    <a:pt x="196462" y="437355"/>
                    <a:pt x="215593" y="437355"/>
                  </a:cubicBezTo>
                  <a:cubicBezTo>
                    <a:pt x="235806" y="437355"/>
                    <a:pt x="241220" y="453237"/>
                    <a:pt x="246093" y="468938"/>
                  </a:cubicBezTo>
                  <a:cubicBezTo>
                    <a:pt x="247176" y="472547"/>
                    <a:pt x="248258" y="476157"/>
                    <a:pt x="249161" y="479766"/>
                  </a:cubicBezTo>
                  <a:cubicBezTo>
                    <a:pt x="258545" y="514417"/>
                    <a:pt x="261974" y="549790"/>
                    <a:pt x="264862" y="585343"/>
                  </a:cubicBezTo>
                  <a:cubicBezTo>
                    <a:pt x="267389" y="615302"/>
                    <a:pt x="268652" y="645260"/>
                    <a:pt x="275149" y="674678"/>
                  </a:cubicBezTo>
                  <a:cubicBezTo>
                    <a:pt x="279480" y="693988"/>
                    <a:pt x="289948" y="703554"/>
                    <a:pt x="304566" y="702470"/>
                  </a:cubicBezTo>
                  <a:cubicBezTo>
                    <a:pt x="317741" y="701568"/>
                    <a:pt x="324418" y="692544"/>
                    <a:pt x="326764" y="671249"/>
                  </a:cubicBezTo>
                  <a:cubicBezTo>
                    <a:pt x="327487" y="664752"/>
                    <a:pt x="327487" y="658074"/>
                    <a:pt x="327847" y="651577"/>
                  </a:cubicBezTo>
                  <a:cubicBezTo>
                    <a:pt x="330013" y="615663"/>
                    <a:pt x="323516" y="580471"/>
                    <a:pt x="320087" y="545098"/>
                  </a:cubicBezTo>
                  <a:cubicBezTo>
                    <a:pt x="311605" y="457207"/>
                    <a:pt x="298611" y="370219"/>
                    <a:pt x="281104" y="283772"/>
                  </a:cubicBezTo>
                  <a:cubicBezTo>
                    <a:pt x="276954" y="263017"/>
                    <a:pt x="273525" y="241722"/>
                    <a:pt x="263779" y="223133"/>
                  </a:cubicBezTo>
                  <a:cubicBezTo>
                    <a:pt x="258184" y="222952"/>
                    <a:pt x="255477" y="225659"/>
                    <a:pt x="252770" y="228186"/>
                  </a:cubicBezTo>
                  <a:cubicBezTo>
                    <a:pt x="232016" y="248399"/>
                    <a:pt x="206208" y="255979"/>
                    <a:pt x="178234" y="256520"/>
                  </a:cubicBezTo>
                  <a:cubicBezTo>
                    <a:pt x="134199" y="257423"/>
                    <a:pt x="73921" y="228547"/>
                    <a:pt x="71575" y="162854"/>
                  </a:cubicBezTo>
                  <a:cubicBezTo>
                    <a:pt x="70853" y="140115"/>
                    <a:pt x="67965" y="98786"/>
                    <a:pt x="64536" y="76588"/>
                  </a:cubicBezTo>
                  <a:cubicBezTo>
                    <a:pt x="62731" y="65398"/>
                    <a:pt x="58400" y="33635"/>
                    <a:pt x="52986" y="17032"/>
                  </a:cubicBezTo>
                  <a:cubicBezTo>
                    <a:pt x="48655" y="4218"/>
                    <a:pt x="30427" y="-4445"/>
                    <a:pt x="18696" y="2413"/>
                  </a:cubicBezTo>
                  <a:cubicBezTo>
                    <a:pt x="8048" y="8369"/>
                    <a:pt x="2995" y="18656"/>
                    <a:pt x="1370" y="30026"/>
                  </a:cubicBezTo>
                  <a:cubicBezTo>
                    <a:pt x="-1156" y="47893"/>
                    <a:pt x="-254" y="65398"/>
                    <a:pt x="4619" y="83085"/>
                  </a:cubicBezTo>
                  <a:cubicBezTo>
                    <a:pt x="18335" y="132896"/>
                    <a:pt x="36563" y="181082"/>
                    <a:pt x="54971" y="229269"/>
                  </a:cubicBezTo>
                  <a:cubicBezTo>
                    <a:pt x="79515" y="293517"/>
                    <a:pt x="98465" y="358849"/>
                    <a:pt x="104962" y="427790"/>
                  </a:cubicBezTo>
                  <a:cubicBezTo>
                    <a:pt x="109835" y="479585"/>
                    <a:pt x="97021" y="645621"/>
                    <a:pt x="92509" y="677385"/>
                  </a:cubicBezTo>
                  <a:cubicBezTo>
                    <a:pt x="89441" y="698500"/>
                    <a:pt x="98646" y="708787"/>
                    <a:pt x="120122" y="707704"/>
                  </a:cubicBezTo>
                  <a:cubicBezTo>
                    <a:pt x="130590" y="707163"/>
                    <a:pt x="145569" y="699403"/>
                    <a:pt x="151525" y="674497"/>
                  </a:cubicBezTo>
                  <a:cubicBezTo>
                    <a:pt x="161631" y="632988"/>
                    <a:pt x="163616" y="590938"/>
                    <a:pt x="165421" y="548707"/>
                  </a:cubicBezTo>
                  <a:close/>
                </a:path>
              </a:pathLst>
            </a:custGeom>
            <a:solidFill>
              <a:srgbClr val="FFFFFF"/>
            </a:solidFill>
            <a:ln w="1804" cap="flat">
              <a:noFill/>
              <a:prstDash val="solid"/>
              <a:miter/>
            </a:ln>
          </p:spPr>
          <p:txBody>
            <a:bodyPr rtlCol="0" anchor="ctr"/>
            <a:lstStyle/>
            <a:p>
              <a:endParaRPr lang="en-US"/>
            </a:p>
          </p:txBody>
        </p:sp>
        <p:sp>
          <p:nvSpPr>
            <p:cNvPr id="7" name="Freeform 1085">
              <a:extLst>
                <a:ext uri="{FF2B5EF4-FFF2-40B4-BE49-F238E27FC236}">
                  <a16:creationId xmlns:a16="http://schemas.microsoft.com/office/drawing/2014/main" id="{9753E095-2605-6FB5-C0B7-E8537DCAE990}"/>
                </a:ext>
              </a:extLst>
            </p:cNvPr>
            <p:cNvSpPr/>
            <p:nvPr/>
          </p:nvSpPr>
          <p:spPr>
            <a:xfrm>
              <a:off x="6034858" y="3480795"/>
              <a:ext cx="881885" cy="333681"/>
            </a:xfrm>
            <a:custGeom>
              <a:avLst/>
              <a:gdLst>
                <a:gd name="connsiteX0" fmla="*/ 541562 w 881885"/>
                <a:gd name="connsiteY0" fmla="*/ 300850 h 333681"/>
                <a:gd name="connsiteX1" fmla="*/ 620068 w 881885"/>
                <a:gd name="connsiteY1" fmla="*/ 282983 h 333681"/>
                <a:gd name="connsiteX2" fmla="*/ 740985 w 881885"/>
                <a:gd name="connsiteY2" fmla="*/ 197077 h 333681"/>
                <a:gd name="connsiteX3" fmla="*/ 786464 w 881885"/>
                <a:gd name="connsiteY3" fmla="*/ 186790 h 333681"/>
                <a:gd name="connsiteX4" fmla="*/ 821116 w 881885"/>
                <a:gd name="connsiteY4" fmla="*/ 198160 h 333681"/>
                <a:gd name="connsiteX5" fmla="*/ 862444 w 881885"/>
                <a:gd name="connsiteY5" fmla="*/ 197258 h 333681"/>
                <a:gd name="connsiteX6" fmla="*/ 868580 w 881885"/>
                <a:gd name="connsiteY6" fmla="*/ 138062 h 333681"/>
                <a:gd name="connsiteX7" fmla="*/ 807399 w 881885"/>
                <a:gd name="connsiteY7" fmla="*/ 118752 h 333681"/>
                <a:gd name="connsiteX8" fmla="*/ 710485 w 881885"/>
                <a:gd name="connsiteY8" fmla="*/ 143296 h 333681"/>
                <a:gd name="connsiteX9" fmla="*/ 642627 w 881885"/>
                <a:gd name="connsiteY9" fmla="*/ 187873 h 333681"/>
                <a:gd name="connsiteX10" fmla="*/ 566286 w 881885"/>
                <a:gd name="connsiteY10" fmla="*/ 201950 h 333681"/>
                <a:gd name="connsiteX11" fmla="*/ 646056 w 881885"/>
                <a:gd name="connsiteY11" fmla="*/ 92042 h 333681"/>
                <a:gd name="connsiteX12" fmla="*/ 697671 w 881885"/>
                <a:gd name="connsiteY12" fmla="*/ 61000 h 333681"/>
                <a:gd name="connsiteX13" fmla="*/ 755964 w 881885"/>
                <a:gd name="connsiteY13" fmla="*/ 50894 h 333681"/>
                <a:gd name="connsiteX14" fmla="*/ 780148 w 881885"/>
                <a:gd name="connsiteY14" fmla="*/ 44036 h 333681"/>
                <a:gd name="connsiteX15" fmla="*/ 784118 w 881885"/>
                <a:gd name="connsiteY15" fmla="*/ 6136 h 333681"/>
                <a:gd name="connsiteX16" fmla="*/ 760296 w 881885"/>
                <a:gd name="connsiteY16" fmla="*/ 0 h 333681"/>
                <a:gd name="connsiteX17" fmla="*/ 666991 w 881885"/>
                <a:gd name="connsiteY17" fmla="*/ 19130 h 333681"/>
                <a:gd name="connsiteX18" fmla="*/ 583973 w 881885"/>
                <a:gd name="connsiteY18" fmla="*/ 73453 h 333681"/>
                <a:gd name="connsiteX19" fmla="*/ 535245 w 881885"/>
                <a:gd name="connsiteY19" fmla="*/ 123986 h 333681"/>
                <a:gd name="connsiteX20" fmla="*/ 398807 w 881885"/>
                <a:gd name="connsiteY20" fmla="*/ 129580 h 333681"/>
                <a:gd name="connsiteX21" fmla="*/ 383286 w 881885"/>
                <a:gd name="connsiteY21" fmla="*/ 170548 h 333681"/>
                <a:gd name="connsiteX22" fmla="*/ 259301 w 881885"/>
                <a:gd name="connsiteY22" fmla="*/ 220539 h 333681"/>
                <a:gd name="connsiteX23" fmla="*/ 237463 w 881885"/>
                <a:gd name="connsiteY23" fmla="*/ 217651 h 333681"/>
                <a:gd name="connsiteX24" fmla="*/ 189277 w 881885"/>
                <a:gd name="connsiteY24" fmla="*/ 232450 h 333681"/>
                <a:gd name="connsiteX25" fmla="*/ 56810 w 881885"/>
                <a:gd name="connsiteY25" fmla="*/ 266199 h 333681"/>
                <a:gd name="connsiteX26" fmla="*/ 16203 w 881885"/>
                <a:gd name="connsiteY26" fmla="*/ 275945 h 333681"/>
                <a:gd name="connsiteX27" fmla="*/ 13496 w 881885"/>
                <a:gd name="connsiteY27" fmla="*/ 320882 h 333681"/>
                <a:gd name="connsiteX28" fmla="*/ 44898 w 881885"/>
                <a:gd name="connsiteY28" fmla="*/ 331711 h 333681"/>
                <a:gd name="connsiteX29" fmla="*/ 202271 w 881885"/>
                <a:gd name="connsiteY29" fmla="*/ 309332 h 333681"/>
                <a:gd name="connsiteX30" fmla="*/ 345567 w 881885"/>
                <a:gd name="connsiteY30" fmla="*/ 294533 h 333681"/>
                <a:gd name="connsiteX31" fmla="*/ 541562 w 881885"/>
                <a:gd name="connsiteY31" fmla="*/ 300850 h 33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1885" h="333681">
                  <a:moveTo>
                    <a:pt x="541562" y="300850"/>
                  </a:moveTo>
                  <a:cubicBezTo>
                    <a:pt x="568452" y="300489"/>
                    <a:pt x="593719" y="293992"/>
                    <a:pt x="620068" y="282983"/>
                  </a:cubicBezTo>
                  <a:cubicBezTo>
                    <a:pt x="676737" y="259521"/>
                    <a:pt x="707237" y="234796"/>
                    <a:pt x="740985" y="197077"/>
                  </a:cubicBezTo>
                  <a:cubicBezTo>
                    <a:pt x="753438" y="183361"/>
                    <a:pt x="768417" y="178850"/>
                    <a:pt x="786464" y="186790"/>
                  </a:cubicBezTo>
                  <a:cubicBezTo>
                    <a:pt x="797654" y="191663"/>
                    <a:pt x="809385" y="194912"/>
                    <a:pt x="821116" y="198160"/>
                  </a:cubicBezTo>
                  <a:cubicBezTo>
                    <a:pt x="834831" y="201950"/>
                    <a:pt x="848728" y="203394"/>
                    <a:pt x="862444" y="197258"/>
                  </a:cubicBezTo>
                  <a:cubicBezTo>
                    <a:pt x="885364" y="186790"/>
                    <a:pt x="888793" y="152500"/>
                    <a:pt x="868580" y="138062"/>
                  </a:cubicBezTo>
                  <a:cubicBezTo>
                    <a:pt x="850352" y="125068"/>
                    <a:pt x="828515" y="122000"/>
                    <a:pt x="807399" y="118752"/>
                  </a:cubicBezTo>
                  <a:cubicBezTo>
                    <a:pt x="772026" y="113338"/>
                    <a:pt x="739180" y="116947"/>
                    <a:pt x="710485" y="143296"/>
                  </a:cubicBezTo>
                  <a:cubicBezTo>
                    <a:pt x="690633" y="161524"/>
                    <a:pt x="668254" y="177767"/>
                    <a:pt x="642627" y="187873"/>
                  </a:cubicBezTo>
                  <a:cubicBezTo>
                    <a:pt x="618804" y="197258"/>
                    <a:pt x="594801" y="207184"/>
                    <a:pt x="566286" y="201950"/>
                  </a:cubicBezTo>
                  <a:cubicBezTo>
                    <a:pt x="589929" y="161163"/>
                    <a:pt x="618985" y="127234"/>
                    <a:pt x="646056" y="92042"/>
                  </a:cubicBezTo>
                  <a:cubicBezTo>
                    <a:pt x="659411" y="74536"/>
                    <a:pt x="676737" y="64971"/>
                    <a:pt x="697671" y="61000"/>
                  </a:cubicBezTo>
                  <a:cubicBezTo>
                    <a:pt x="716982" y="57391"/>
                    <a:pt x="736473" y="54684"/>
                    <a:pt x="755964" y="50894"/>
                  </a:cubicBezTo>
                  <a:cubicBezTo>
                    <a:pt x="764266" y="49269"/>
                    <a:pt x="772749" y="47645"/>
                    <a:pt x="780148" y="44036"/>
                  </a:cubicBezTo>
                  <a:cubicBezTo>
                    <a:pt x="798015" y="35373"/>
                    <a:pt x="799278" y="19311"/>
                    <a:pt x="784118" y="6136"/>
                  </a:cubicBezTo>
                  <a:cubicBezTo>
                    <a:pt x="776900" y="0"/>
                    <a:pt x="768778" y="0"/>
                    <a:pt x="760296" y="0"/>
                  </a:cubicBezTo>
                  <a:cubicBezTo>
                    <a:pt x="727991" y="361"/>
                    <a:pt x="697852" y="11550"/>
                    <a:pt x="666991" y="19130"/>
                  </a:cubicBezTo>
                  <a:cubicBezTo>
                    <a:pt x="633062" y="27432"/>
                    <a:pt x="605630" y="45480"/>
                    <a:pt x="583973" y="73453"/>
                  </a:cubicBezTo>
                  <a:cubicBezTo>
                    <a:pt x="569716" y="92042"/>
                    <a:pt x="553292" y="108645"/>
                    <a:pt x="535245" y="123986"/>
                  </a:cubicBezTo>
                  <a:cubicBezTo>
                    <a:pt x="487419" y="164412"/>
                    <a:pt x="451325" y="166938"/>
                    <a:pt x="398807" y="129580"/>
                  </a:cubicBezTo>
                  <a:cubicBezTo>
                    <a:pt x="393212" y="144379"/>
                    <a:pt x="389242" y="157914"/>
                    <a:pt x="383286" y="170548"/>
                  </a:cubicBezTo>
                  <a:cubicBezTo>
                    <a:pt x="361449" y="218012"/>
                    <a:pt x="308029" y="239308"/>
                    <a:pt x="259301" y="220539"/>
                  </a:cubicBezTo>
                  <a:cubicBezTo>
                    <a:pt x="252082" y="217832"/>
                    <a:pt x="245224" y="215305"/>
                    <a:pt x="237463" y="217651"/>
                  </a:cubicBezTo>
                  <a:cubicBezTo>
                    <a:pt x="221401" y="222524"/>
                    <a:pt x="204798" y="225592"/>
                    <a:pt x="189277" y="232450"/>
                  </a:cubicBezTo>
                  <a:cubicBezTo>
                    <a:pt x="147046" y="251400"/>
                    <a:pt x="103191" y="263672"/>
                    <a:pt x="56810" y="266199"/>
                  </a:cubicBezTo>
                  <a:cubicBezTo>
                    <a:pt x="42732" y="266921"/>
                    <a:pt x="28655" y="268545"/>
                    <a:pt x="16203" y="275945"/>
                  </a:cubicBezTo>
                  <a:cubicBezTo>
                    <a:pt x="-4552" y="288216"/>
                    <a:pt x="-5274" y="306264"/>
                    <a:pt x="13496" y="320882"/>
                  </a:cubicBezTo>
                  <a:cubicBezTo>
                    <a:pt x="22880" y="328101"/>
                    <a:pt x="33528" y="330267"/>
                    <a:pt x="44898" y="331711"/>
                  </a:cubicBezTo>
                  <a:cubicBezTo>
                    <a:pt x="99401" y="338208"/>
                    <a:pt x="152280" y="328101"/>
                    <a:pt x="202271" y="309332"/>
                  </a:cubicBezTo>
                  <a:cubicBezTo>
                    <a:pt x="249736" y="291646"/>
                    <a:pt x="297020" y="287856"/>
                    <a:pt x="345567" y="294533"/>
                  </a:cubicBezTo>
                  <a:cubicBezTo>
                    <a:pt x="410899" y="303376"/>
                    <a:pt x="476230" y="301752"/>
                    <a:pt x="541562" y="300850"/>
                  </a:cubicBezTo>
                  <a:close/>
                </a:path>
              </a:pathLst>
            </a:custGeom>
            <a:solidFill>
              <a:srgbClr val="CE362B"/>
            </a:solidFill>
            <a:ln w="1804" cap="flat">
              <a:noFill/>
              <a:prstDash val="solid"/>
              <a:miter/>
            </a:ln>
          </p:spPr>
          <p:txBody>
            <a:bodyPr rtlCol="0" anchor="ctr"/>
            <a:lstStyle/>
            <a:p>
              <a:endParaRPr lang="en-US"/>
            </a:p>
          </p:txBody>
        </p:sp>
        <p:sp>
          <p:nvSpPr>
            <p:cNvPr id="8" name="Freeform 1086">
              <a:extLst>
                <a:ext uri="{FF2B5EF4-FFF2-40B4-BE49-F238E27FC236}">
                  <a16:creationId xmlns:a16="http://schemas.microsoft.com/office/drawing/2014/main" id="{C636CBC4-14F6-9116-1180-1422A4614A79}"/>
                </a:ext>
              </a:extLst>
            </p:cNvPr>
            <p:cNvSpPr/>
            <p:nvPr/>
          </p:nvSpPr>
          <p:spPr>
            <a:xfrm>
              <a:off x="6238928" y="3508752"/>
              <a:ext cx="181170" cy="186284"/>
            </a:xfrm>
            <a:custGeom>
              <a:avLst/>
              <a:gdLst>
                <a:gd name="connsiteX0" fmla="*/ 28701 w 181170"/>
                <a:gd name="connsiteY0" fmla="*/ 163165 h 186284"/>
                <a:gd name="connsiteX1" fmla="*/ 104320 w 181170"/>
                <a:gd name="connsiteY1" fmla="*/ 184100 h 186284"/>
                <a:gd name="connsiteX2" fmla="*/ 180840 w 181170"/>
                <a:gd name="connsiteY2" fmla="*/ 74553 h 186284"/>
                <a:gd name="connsiteX3" fmla="*/ 56675 w 181170"/>
                <a:gd name="connsiteY3" fmla="*/ 3446 h 186284"/>
                <a:gd name="connsiteX4" fmla="*/ 28701 w 181170"/>
                <a:gd name="connsiteY4" fmla="*/ 163165 h 18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0" h="186284">
                  <a:moveTo>
                    <a:pt x="28701" y="163165"/>
                  </a:moveTo>
                  <a:cubicBezTo>
                    <a:pt x="49636" y="181032"/>
                    <a:pt x="76165" y="190958"/>
                    <a:pt x="104320" y="184100"/>
                  </a:cubicBezTo>
                  <a:cubicBezTo>
                    <a:pt x="155574" y="171467"/>
                    <a:pt x="184630" y="134651"/>
                    <a:pt x="180840" y="74553"/>
                  </a:cubicBezTo>
                  <a:cubicBezTo>
                    <a:pt x="181202" y="11748"/>
                    <a:pt x="97461" y="-9007"/>
                    <a:pt x="56675" y="3446"/>
                  </a:cubicBezTo>
                  <a:cubicBezTo>
                    <a:pt x="7585" y="18426"/>
                    <a:pt x="-27246" y="115520"/>
                    <a:pt x="28701" y="163165"/>
                  </a:cubicBezTo>
                  <a:close/>
                </a:path>
              </a:pathLst>
            </a:custGeom>
            <a:solidFill>
              <a:srgbClr val="FFFFFF"/>
            </a:solidFill>
            <a:ln w="1804" cap="flat">
              <a:noFill/>
              <a:prstDash val="solid"/>
              <a:miter/>
            </a:ln>
          </p:spPr>
          <p:txBody>
            <a:bodyPr rtlCol="0" anchor="ctr"/>
            <a:lstStyle/>
            <a:p>
              <a:endParaRPr lang="en-US"/>
            </a:p>
          </p:txBody>
        </p:sp>
        <p:sp>
          <p:nvSpPr>
            <p:cNvPr id="9" name="Freeform 1087">
              <a:extLst>
                <a:ext uri="{FF2B5EF4-FFF2-40B4-BE49-F238E27FC236}">
                  <a16:creationId xmlns:a16="http://schemas.microsoft.com/office/drawing/2014/main" id="{EEE38661-847F-5BBB-C20D-FB52EBF44AB8}"/>
                </a:ext>
              </a:extLst>
            </p:cNvPr>
            <p:cNvSpPr/>
            <p:nvPr/>
          </p:nvSpPr>
          <p:spPr>
            <a:xfrm>
              <a:off x="6558279" y="3974696"/>
              <a:ext cx="80043" cy="85781"/>
            </a:xfrm>
            <a:custGeom>
              <a:avLst/>
              <a:gdLst>
                <a:gd name="connsiteX0" fmla="*/ 10742 w 80043"/>
                <a:gd name="connsiteY0" fmla="*/ 46258 h 85781"/>
                <a:gd name="connsiteX1" fmla="*/ 80044 w 80043"/>
                <a:gd name="connsiteY1" fmla="*/ 85781 h 85781"/>
                <a:gd name="connsiteX2" fmla="*/ 74088 w 80043"/>
                <a:gd name="connsiteY2" fmla="*/ 55281 h 85781"/>
                <a:gd name="connsiteX3" fmla="*/ 36549 w 80043"/>
                <a:gd name="connsiteY3" fmla="*/ 4929 h 85781"/>
                <a:gd name="connsiteX4" fmla="*/ 996 w 80043"/>
                <a:gd name="connsiteY4" fmla="*/ 8358 h 85781"/>
                <a:gd name="connsiteX5" fmla="*/ 10742 w 80043"/>
                <a:gd name="connsiteY5" fmla="*/ 46258 h 8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43" h="85781">
                  <a:moveTo>
                    <a:pt x="10742" y="46258"/>
                  </a:moveTo>
                  <a:cubicBezTo>
                    <a:pt x="40159" y="51672"/>
                    <a:pt x="58206" y="60515"/>
                    <a:pt x="80044" y="85781"/>
                  </a:cubicBezTo>
                  <a:cubicBezTo>
                    <a:pt x="77337" y="71524"/>
                    <a:pt x="75893" y="63222"/>
                    <a:pt x="74088" y="55281"/>
                  </a:cubicBezTo>
                  <a:cubicBezTo>
                    <a:pt x="69396" y="32722"/>
                    <a:pt x="54056" y="17743"/>
                    <a:pt x="36549" y="4929"/>
                  </a:cubicBezTo>
                  <a:cubicBezTo>
                    <a:pt x="25360" y="-3373"/>
                    <a:pt x="6410" y="-485"/>
                    <a:pt x="996" y="8358"/>
                  </a:cubicBezTo>
                  <a:cubicBezTo>
                    <a:pt x="-2433" y="14675"/>
                    <a:pt x="3523" y="44814"/>
                    <a:pt x="10742" y="46258"/>
                  </a:cubicBezTo>
                  <a:close/>
                </a:path>
              </a:pathLst>
            </a:custGeom>
            <a:solidFill>
              <a:srgbClr val="FFFFFF"/>
            </a:solidFill>
            <a:ln w="1804" cap="flat">
              <a:noFill/>
              <a:prstDash val="solid"/>
              <a:miter/>
            </a:ln>
          </p:spPr>
          <p:txBody>
            <a:bodyPr rtlCol="0" anchor="ctr"/>
            <a:lstStyle/>
            <a:p>
              <a:endParaRPr lang="en-US"/>
            </a:p>
          </p:txBody>
        </p:sp>
        <p:sp>
          <p:nvSpPr>
            <p:cNvPr id="10" name="Freeform 1088">
              <a:extLst>
                <a:ext uri="{FF2B5EF4-FFF2-40B4-BE49-F238E27FC236}">
                  <a16:creationId xmlns:a16="http://schemas.microsoft.com/office/drawing/2014/main" id="{6CB0CA40-8824-679D-5989-F8FC1D0B19DC}"/>
                </a:ext>
              </a:extLst>
            </p:cNvPr>
            <p:cNvSpPr/>
            <p:nvPr/>
          </p:nvSpPr>
          <p:spPr>
            <a:xfrm>
              <a:off x="6735100" y="3964674"/>
              <a:ext cx="347124" cy="715066"/>
            </a:xfrm>
            <a:custGeom>
              <a:avLst/>
              <a:gdLst>
                <a:gd name="connsiteX0" fmla="*/ 192702 w 347124"/>
                <a:gd name="connsiteY0" fmla="*/ 204087 h 715066"/>
                <a:gd name="connsiteX1" fmla="*/ 107518 w 347124"/>
                <a:gd name="connsiteY1" fmla="*/ 118542 h 715066"/>
                <a:gd name="connsiteX2" fmla="*/ 62220 w 347124"/>
                <a:gd name="connsiteY2" fmla="*/ 18019 h 715066"/>
                <a:gd name="connsiteX3" fmla="*/ 39480 w 347124"/>
                <a:gd name="connsiteY3" fmla="*/ 693 h 715066"/>
                <a:gd name="connsiteX4" fmla="*/ 1761 w 347124"/>
                <a:gd name="connsiteY4" fmla="*/ 37329 h 715066"/>
                <a:gd name="connsiteX5" fmla="*/ 13853 w 347124"/>
                <a:gd name="connsiteY5" fmla="*/ 65844 h 715066"/>
                <a:gd name="connsiteX6" fmla="*/ 90012 w 347124"/>
                <a:gd name="connsiteY6" fmla="*/ 193800 h 715066"/>
                <a:gd name="connsiteX7" fmla="*/ 157871 w 347124"/>
                <a:gd name="connsiteY7" fmla="*/ 341608 h 715066"/>
                <a:gd name="connsiteX8" fmla="*/ 147403 w 347124"/>
                <a:gd name="connsiteY8" fmla="*/ 402428 h 715066"/>
                <a:gd name="connsiteX9" fmla="*/ 100119 w 347124"/>
                <a:gd name="connsiteY9" fmla="*/ 446463 h 715066"/>
                <a:gd name="connsiteX10" fmla="*/ 81710 w 347124"/>
                <a:gd name="connsiteY10" fmla="*/ 500425 h 715066"/>
                <a:gd name="connsiteX11" fmla="*/ 132965 w 347124"/>
                <a:gd name="connsiteY11" fmla="*/ 615387 h 715066"/>
                <a:gd name="connsiteX12" fmla="*/ 151193 w 347124"/>
                <a:gd name="connsiteY12" fmla="*/ 640111 h 715066"/>
                <a:gd name="connsiteX13" fmla="*/ 168518 w 347124"/>
                <a:gd name="connsiteY13" fmla="*/ 647511 h 715066"/>
                <a:gd name="connsiteX14" fmla="*/ 183498 w 347124"/>
                <a:gd name="connsiteY14" fmla="*/ 620620 h 715066"/>
                <a:gd name="connsiteX15" fmla="*/ 150652 w 347124"/>
                <a:gd name="connsiteY15" fmla="*/ 533813 h 715066"/>
                <a:gd name="connsiteX16" fmla="*/ 153900 w 347124"/>
                <a:gd name="connsiteY16" fmla="*/ 493928 h 715066"/>
                <a:gd name="connsiteX17" fmla="*/ 229879 w 347124"/>
                <a:gd name="connsiteY17" fmla="*/ 428596 h 715066"/>
                <a:gd name="connsiteX18" fmla="*/ 271569 w 347124"/>
                <a:gd name="connsiteY18" fmla="*/ 455126 h 715066"/>
                <a:gd name="connsiteX19" fmla="*/ 279149 w 347124"/>
                <a:gd name="connsiteY19" fmla="*/ 652023 h 715066"/>
                <a:gd name="connsiteX20" fmla="*/ 282217 w 347124"/>
                <a:gd name="connsiteY20" fmla="*/ 696961 h 715066"/>
                <a:gd name="connsiteX21" fmla="*/ 310010 w 347124"/>
                <a:gd name="connsiteY21" fmla="*/ 714827 h 715066"/>
                <a:gd name="connsiteX22" fmla="*/ 336178 w 347124"/>
                <a:gd name="connsiteY22" fmla="*/ 676928 h 715066"/>
                <a:gd name="connsiteX23" fmla="*/ 345563 w 347124"/>
                <a:gd name="connsiteY23" fmla="*/ 401705 h 715066"/>
                <a:gd name="connsiteX24" fmla="*/ 299903 w 347124"/>
                <a:gd name="connsiteY24" fmla="*/ 151749 h 715066"/>
                <a:gd name="connsiteX25" fmla="*/ 192702 w 347124"/>
                <a:gd name="connsiteY25" fmla="*/ 204087 h 71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7124" h="715066">
                  <a:moveTo>
                    <a:pt x="192702" y="204087"/>
                  </a:moveTo>
                  <a:cubicBezTo>
                    <a:pt x="150652" y="200477"/>
                    <a:pt x="110225" y="168534"/>
                    <a:pt x="107518" y="118542"/>
                  </a:cubicBezTo>
                  <a:cubicBezTo>
                    <a:pt x="105353" y="78116"/>
                    <a:pt x="83876" y="48338"/>
                    <a:pt x="62220" y="18019"/>
                  </a:cubicBezTo>
                  <a:cubicBezTo>
                    <a:pt x="55542" y="8814"/>
                    <a:pt x="51210" y="2498"/>
                    <a:pt x="39480" y="693"/>
                  </a:cubicBezTo>
                  <a:cubicBezTo>
                    <a:pt x="13853" y="-3638"/>
                    <a:pt x="-6180" y="12785"/>
                    <a:pt x="1761" y="37329"/>
                  </a:cubicBezTo>
                  <a:cubicBezTo>
                    <a:pt x="5009" y="47075"/>
                    <a:pt x="9702" y="56460"/>
                    <a:pt x="13853" y="65844"/>
                  </a:cubicBezTo>
                  <a:cubicBezTo>
                    <a:pt x="34246" y="111504"/>
                    <a:pt x="65829" y="150486"/>
                    <a:pt x="90012" y="193800"/>
                  </a:cubicBezTo>
                  <a:cubicBezTo>
                    <a:pt x="116542" y="241265"/>
                    <a:pt x="142711" y="288909"/>
                    <a:pt x="157871" y="341608"/>
                  </a:cubicBezTo>
                  <a:cubicBezTo>
                    <a:pt x="164187" y="363265"/>
                    <a:pt x="163285" y="385102"/>
                    <a:pt x="147403" y="402428"/>
                  </a:cubicBezTo>
                  <a:cubicBezTo>
                    <a:pt x="132965" y="418309"/>
                    <a:pt x="117444" y="433830"/>
                    <a:pt x="100119" y="446463"/>
                  </a:cubicBezTo>
                  <a:cubicBezTo>
                    <a:pt x="80267" y="460901"/>
                    <a:pt x="76657" y="478046"/>
                    <a:pt x="81710" y="500425"/>
                  </a:cubicBezTo>
                  <a:cubicBezTo>
                    <a:pt x="90915" y="542295"/>
                    <a:pt x="112752" y="578570"/>
                    <a:pt x="132965" y="615387"/>
                  </a:cubicBezTo>
                  <a:cubicBezTo>
                    <a:pt x="137838" y="624410"/>
                    <a:pt x="143433" y="633253"/>
                    <a:pt x="151193" y="640111"/>
                  </a:cubicBezTo>
                  <a:cubicBezTo>
                    <a:pt x="156246" y="644623"/>
                    <a:pt x="161119" y="648594"/>
                    <a:pt x="168518" y="647511"/>
                  </a:cubicBezTo>
                  <a:cubicBezTo>
                    <a:pt x="182956" y="645706"/>
                    <a:pt x="189092" y="637043"/>
                    <a:pt x="183498" y="620620"/>
                  </a:cubicBezTo>
                  <a:cubicBezTo>
                    <a:pt x="173572" y="591383"/>
                    <a:pt x="162743" y="562327"/>
                    <a:pt x="150652" y="533813"/>
                  </a:cubicBezTo>
                  <a:cubicBezTo>
                    <a:pt x="144335" y="519013"/>
                    <a:pt x="145057" y="504575"/>
                    <a:pt x="153900" y="493928"/>
                  </a:cubicBezTo>
                  <a:cubicBezTo>
                    <a:pt x="175376" y="468120"/>
                    <a:pt x="197214" y="441771"/>
                    <a:pt x="229879" y="428596"/>
                  </a:cubicBezTo>
                  <a:cubicBezTo>
                    <a:pt x="258214" y="417226"/>
                    <a:pt x="270667" y="425348"/>
                    <a:pt x="271569" y="455126"/>
                  </a:cubicBezTo>
                  <a:cubicBezTo>
                    <a:pt x="273735" y="520818"/>
                    <a:pt x="276442" y="586330"/>
                    <a:pt x="279149" y="652023"/>
                  </a:cubicBezTo>
                  <a:cubicBezTo>
                    <a:pt x="279690" y="667002"/>
                    <a:pt x="280412" y="681981"/>
                    <a:pt x="282217" y="696961"/>
                  </a:cubicBezTo>
                  <a:cubicBezTo>
                    <a:pt x="284022" y="712662"/>
                    <a:pt x="294489" y="716091"/>
                    <a:pt x="310010" y="714827"/>
                  </a:cubicBezTo>
                  <a:cubicBezTo>
                    <a:pt x="332569" y="713023"/>
                    <a:pt x="334193" y="706165"/>
                    <a:pt x="336178" y="676928"/>
                  </a:cubicBezTo>
                  <a:cubicBezTo>
                    <a:pt x="342315" y="585248"/>
                    <a:pt x="350616" y="493928"/>
                    <a:pt x="345563" y="401705"/>
                  </a:cubicBezTo>
                  <a:cubicBezTo>
                    <a:pt x="341592" y="328073"/>
                    <a:pt x="307664" y="163300"/>
                    <a:pt x="299903" y="151749"/>
                  </a:cubicBezTo>
                  <a:cubicBezTo>
                    <a:pt x="257853" y="204809"/>
                    <a:pt x="245761" y="208599"/>
                    <a:pt x="192702" y="204087"/>
                  </a:cubicBezTo>
                  <a:close/>
                </a:path>
              </a:pathLst>
            </a:custGeom>
            <a:solidFill>
              <a:srgbClr val="FFFFFF"/>
            </a:solidFill>
            <a:ln w="1804" cap="flat">
              <a:noFill/>
              <a:prstDash val="solid"/>
              <a:miter/>
            </a:ln>
          </p:spPr>
          <p:txBody>
            <a:bodyPr rtlCol="0" anchor="ctr"/>
            <a:lstStyle/>
            <a:p>
              <a:endParaRPr lang="en-US"/>
            </a:p>
          </p:txBody>
        </p:sp>
        <p:sp>
          <p:nvSpPr>
            <p:cNvPr id="11" name="Freeform 1089">
              <a:extLst>
                <a:ext uri="{FF2B5EF4-FFF2-40B4-BE49-F238E27FC236}">
                  <a16:creationId xmlns:a16="http://schemas.microsoft.com/office/drawing/2014/main" id="{2843F83A-6E69-9A78-CA37-9E57F63B6C1A}"/>
                </a:ext>
              </a:extLst>
            </p:cNvPr>
            <p:cNvSpPr/>
            <p:nvPr/>
          </p:nvSpPr>
          <p:spPr>
            <a:xfrm>
              <a:off x="6939156" y="3922901"/>
              <a:ext cx="76717" cy="70800"/>
            </a:xfrm>
            <a:custGeom>
              <a:avLst/>
              <a:gdLst>
                <a:gd name="connsiteX0" fmla="*/ 15717 w 76717"/>
                <a:gd name="connsiteY0" fmla="*/ 40482 h 70800"/>
                <a:gd name="connsiteX1" fmla="*/ 76717 w 76717"/>
                <a:gd name="connsiteY1" fmla="*/ 70801 h 70800"/>
                <a:gd name="connsiteX2" fmla="*/ 35209 w 76717"/>
                <a:gd name="connsiteY2" fmla="*/ 3665 h 70800"/>
                <a:gd name="connsiteX3" fmla="*/ 377 w 76717"/>
                <a:gd name="connsiteY3" fmla="*/ 11064 h 70800"/>
                <a:gd name="connsiteX4" fmla="*/ 15717 w 76717"/>
                <a:gd name="connsiteY4" fmla="*/ 40482 h 7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 h="70800">
                  <a:moveTo>
                    <a:pt x="15717" y="40482"/>
                  </a:moveTo>
                  <a:cubicBezTo>
                    <a:pt x="34126" y="41384"/>
                    <a:pt x="62280" y="58348"/>
                    <a:pt x="76717" y="70801"/>
                  </a:cubicBezTo>
                  <a:cubicBezTo>
                    <a:pt x="68777" y="44271"/>
                    <a:pt x="55963" y="13952"/>
                    <a:pt x="35209" y="3665"/>
                  </a:cubicBezTo>
                  <a:cubicBezTo>
                    <a:pt x="24561" y="-1569"/>
                    <a:pt x="2182" y="-2832"/>
                    <a:pt x="377" y="11064"/>
                  </a:cubicBezTo>
                  <a:cubicBezTo>
                    <a:pt x="-1969" y="19907"/>
                    <a:pt x="7055" y="39940"/>
                    <a:pt x="15717" y="40482"/>
                  </a:cubicBezTo>
                  <a:close/>
                </a:path>
              </a:pathLst>
            </a:custGeom>
            <a:solidFill>
              <a:srgbClr val="FFFFFF"/>
            </a:solidFill>
            <a:ln w="1804" cap="flat">
              <a:noFill/>
              <a:prstDash val="solid"/>
              <a:miter/>
            </a:ln>
          </p:spPr>
          <p:txBody>
            <a:bodyPr rtlCol="0" anchor="ctr"/>
            <a:lstStyle/>
            <a:p>
              <a:endParaRPr lang="en-US"/>
            </a:p>
          </p:txBody>
        </p:sp>
        <p:sp>
          <p:nvSpPr>
            <p:cNvPr id="12" name="Freeform 1090">
              <a:extLst>
                <a:ext uri="{FF2B5EF4-FFF2-40B4-BE49-F238E27FC236}">
                  <a16:creationId xmlns:a16="http://schemas.microsoft.com/office/drawing/2014/main" id="{4CB87BCD-0916-D86E-CF1D-A667811B3685}"/>
                </a:ext>
              </a:extLst>
            </p:cNvPr>
            <p:cNvSpPr/>
            <p:nvPr/>
          </p:nvSpPr>
          <p:spPr>
            <a:xfrm>
              <a:off x="6855004" y="3977551"/>
              <a:ext cx="175663" cy="181687"/>
            </a:xfrm>
            <a:custGeom>
              <a:avLst/>
              <a:gdLst>
                <a:gd name="connsiteX0" fmla="*/ 5120 w 175663"/>
                <a:gd name="connsiteY0" fmla="*/ 66322 h 181687"/>
                <a:gd name="connsiteX1" fmla="*/ 96621 w 175663"/>
                <a:gd name="connsiteY1" fmla="*/ 181645 h 181687"/>
                <a:gd name="connsiteX2" fmla="*/ 159245 w 175663"/>
                <a:gd name="connsiteY2" fmla="*/ 143204 h 181687"/>
                <a:gd name="connsiteX3" fmla="*/ 152748 w 175663"/>
                <a:gd name="connsiteY3" fmla="*/ 28423 h 181687"/>
                <a:gd name="connsiteX4" fmla="*/ 65759 w 175663"/>
                <a:gd name="connsiteY4" fmla="*/ 7488 h 181687"/>
                <a:gd name="connsiteX5" fmla="*/ 5120 w 175663"/>
                <a:gd name="connsiteY5" fmla="*/ 66322 h 18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63" h="181687">
                  <a:moveTo>
                    <a:pt x="5120" y="66322"/>
                  </a:moveTo>
                  <a:cubicBezTo>
                    <a:pt x="-12747" y="115411"/>
                    <a:pt x="15768" y="181104"/>
                    <a:pt x="96621" y="181645"/>
                  </a:cubicBezTo>
                  <a:cubicBezTo>
                    <a:pt x="122609" y="182547"/>
                    <a:pt x="144085" y="169012"/>
                    <a:pt x="159245" y="143204"/>
                  </a:cubicBezTo>
                  <a:cubicBezTo>
                    <a:pt x="182706" y="103319"/>
                    <a:pt x="181443" y="65420"/>
                    <a:pt x="152748" y="28423"/>
                  </a:cubicBezTo>
                  <a:cubicBezTo>
                    <a:pt x="130730" y="-92"/>
                    <a:pt x="98786" y="-7311"/>
                    <a:pt x="65759" y="7488"/>
                  </a:cubicBezTo>
                  <a:cubicBezTo>
                    <a:pt x="38147" y="19940"/>
                    <a:pt x="15588" y="37807"/>
                    <a:pt x="5120" y="66322"/>
                  </a:cubicBezTo>
                  <a:close/>
                </a:path>
              </a:pathLst>
            </a:custGeom>
            <a:solidFill>
              <a:srgbClr val="FFFFFF"/>
            </a:solidFill>
            <a:ln w="1804" cap="flat">
              <a:noFill/>
              <a:prstDash val="solid"/>
              <a:miter/>
            </a:ln>
          </p:spPr>
          <p:txBody>
            <a:bodyPr rtlCol="0" anchor="ctr"/>
            <a:lstStyle/>
            <a:p>
              <a:endParaRPr lang="en-US"/>
            </a:p>
          </p:txBody>
        </p:sp>
        <p:sp>
          <p:nvSpPr>
            <p:cNvPr id="13" name="Freeform 1091">
              <a:extLst>
                <a:ext uri="{FF2B5EF4-FFF2-40B4-BE49-F238E27FC236}">
                  <a16:creationId xmlns:a16="http://schemas.microsoft.com/office/drawing/2014/main" id="{B205C629-B179-3176-6DDD-E017B8BF029F}"/>
                </a:ext>
              </a:extLst>
            </p:cNvPr>
            <p:cNvSpPr/>
            <p:nvPr/>
          </p:nvSpPr>
          <p:spPr>
            <a:xfrm>
              <a:off x="6057940" y="3947359"/>
              <a:ext cx="61299" cy="98680"/>
            </a:xfrm>
            <a:custGeom>
              <a:avLst/>
              <a:gdLst>
                <a:gd name="connsiteX0" fmla="*/ 26148 w 61299"/>
                <a:gd name="connsiteY0" fmla="*/ 98680 h 98680"/>
                <a:gd name="connsiteX1" fmla="*/ 57911 w 61299"/>
                <a:gd name="connsiteY1" fmla="*/ 40207 h 98680"/>
                <a:gd name="connsiteX2" fmla="*/ 46000 w 61299"/>
                <a:gd name="connsiteY2" fmla="*/ 4473 h 98680"/>
                <a:gd name="connsiteX3" fmla="*/ 10447 w 61299"/>
                <a:gd name="connsiteY3" fmla="*/ 9707 h 98680"/>
                <a:gd name="connsiteX4" fmla="*/ 7379 w 61299"/>
                <a:gd name="connsiteY4" fmla="*/ 40929 h 98680"/>
                <a:gd name="connsiteX5" fmla="*/ 26148 w 61299"/>
                <a:gd name="connsiteY5" fmla="*/ 98680 h 9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9" h="98680">
                  <a:moveTo>
                    <a:pt x="26148" y="98680"/>
                  </a:moveTo>
                  <a:cubicBezTo>
                    <a:pt x="40766" y="84604"/>
                    <a:pt x="49971" y="55728"/>
                    <a:pt x="57911" y="40207"/>
                  </a:cubicBezTo>
                  <a:cubicBezTo>
                    <a:pt x="65311" y="25769"/>
                    <a:pt x="60257" y="13316"/>
                    <a:pt x="46000" y="4473"/>
                  </a:cubicBezTo>
                  <a:cubicBezTo>
                    <a:pt x="33908" y="-2926"/>
                    <a:pt x="20914" y="-1121"/>
                    <a:pt x="10447" y="9707"/>
                  </a:cubicBezTo>
                  <a:cubicBezTo>
                    <a:pt x="-2728" y="23423"/>
                    <a:pt x="-3089" y="28476"/>
                    <a:pt x="7379" y="40929"/>
                  </a:cubicBezTo>
                  <a:cubicBezTo>
                    <a:pt x="17124" y="52479"/>
                    <a:pt x="29035" y="80092"/>
                    <a:pt x="26148" y="98680"/>
                  </a:cubicBezTo>
                  <a:close/>
                </a:path>
              </a:pathLst>
            </a:custGeom>
            <a:solidFill>
              <a:srgbClr val="FFFFFF"/>
            </a:solidFill>
            <a:ln w="1804" cap="flat">
              <a:noFill/>
              <a:prstDash val="solid"/>
              <a:miter/>
            </a:ln>
          </p:spPr>
          <p:txBody>
            <a:bodyPr rtlCol="0" anchor="ctr"/>
            <a:lstStyle/>
            <a:p>
              <a:endParaRPr lang="en-US"/>
            </a:p>
          </p:txBody>
        </p:sp>
        <p:sp>
          <p:nvSpPr>
            <p:cNvPr id="14" name="Freeform 1092">
              <a:extLst>
                <a:ext uri="{FF2B5EF4-FFF2-40B4-BE49-F238E27FC236}">
                  <a16:creationId xmlns:a16="http://schemas.microsoft.com/office/drawing/2014/main" id="{383D3538-7A5F-7547-D34A-1C1EFD336DBB}"/>
                </a:ext>
              </a:extLst>
            </p:cNvPr>
            <p:cNvSpPr/>
            <p:nvPr/>
          </p:nvSpPr>
          <p:spPr>
            <a:xfrm>
              <a:off x="5692628" y="4048137"/>
              <a:ext cx="537762" cy="641366"/>
            </a:xfrm>
            <a:custGeom>
              <a:avLst/>
              <a:gdLst>
                <a:gd name="connsiteX0" fmla="*/ 16435 w 537762"/>
                <a:gd name="connsiteY0" fmla="*/ 520373 h 641366"/>
                <a:gd name="connsiteX1" fmla="*/ 57944 w 537762"/>
                <a:gd name="connsiteY1" fmla="*/ 525247 h 641366"/>
                <a:gd name="connsiteX2" fmla="*/ 137714 w 537762"/>
                <a:gd name="connsiteY2" fmla="*/ 509365 h 641366"/>
                <a:gd name="connsiteX3" fmla="*/ 189329 w 537762"/>
                <a:gd name="connsiteY3" fmla="*/ 467314 h 641366"/>
                <a:gd name="connsiteX4" fmla="*/ 213152 w 537762"/>
                <a:gd name="connsiteY4" fmla="*/ 401441 h 641366"/>
                <a:gd name="connsiteX5" fmla="*/ 239140 w 537762"/>
                <a:gd name="connsiteY5" fmla="*/ 383575 h 641366"/>
                <a:gd name="connsiteX6" fmla="*/ 263143 w 537762"/>
                <a:gd name="connsiteY6" fmla="*/ 399998 h 641366"/>
                <a:gd name="connsiteX7" fmla="*/ 277400 w 537762"/>
                <a:gd name="connsiteY7" fmla="*/ 448365 h 641366"/>
                <a:gd name="connsiteX8" fmla="*/ 285702 w 537762"/>
                <a:gd name="connsiteY8" fmla="*/ 599963 h 641366"/>
                <a:gd name="connsiteX9" fmla="*/ 326489 w 537762"/>
                <a:gd name="connsiteY9" fmla="*/ 641291 h 641366"/>
                <a:gd name="connsiteX10" fmla="*/ 349950 w 537762"/>
                <a:gd name="connsiteY10" fmla="*/ 614220 h 641366"/>
                <a:gd name="connsiteX11" fmla="*/ 349950 w 537762"/>
                <a:gd name="connsiteY11" fmla="*/ 484820 h 641366"/>
                <a:gd name="connsiteX12" fmla="*/ 341468 w 537762"/>
                <a:gd name="connsiteY12" fmla="*/ 282690 h 641366"/>
                <a:gd name="connsiteX13" fmla="*/ 382255 w 537762"/>
                <a:gd name="connsiteY13" fmla="*/ 197326 h 641366"/>
                <a:gd name="connsiteX14" fmla="*/ 505699 w 537762"/>
                <a:gd name="connsiteY14" fmla="*/ 78754 h 641366"/>
                <a:gd name="connsiteX15" fmla="*/ 534936 w 537762"/>
                <a:gd name="connsiteY15" fmla="*/ 34358 h 641366"/>
                <a:gd name="connsiteX16" fmla="*/ 528078 w 537762"/>
                <a:gd name="connsiteY16" fmla="*/ 3858 h 641366"/>
                <a:gd name="connsiteX17" fmla="*/ 499744 w 537762"/>
                <a:gd name="connsiteY17" fmla="*/ 7106 h 641366"/>
                <a:gd name="connsiteX18" fmla="*/ 482960 w 537762"/>
                <a:gd name="connsiteY18" fmla="*/ 22086 h 641366"/>
                <a:gd name="connsiteX19" fmla="*/ 411311 w 537762"/>
                <a:gd name="connsiteY19" fmla="*/ 89222 h 641366"/>
                <a:gd name="connsiteX20" fmla="*/ 354282 w 537762"/>
                <a:gd name="connsiteY20" fmla="*/ 104021 h 641366"/>
                <a:gd name="connsiteX21" fmla="*/ 320894 w 537762"/>
                <a:gd name="connsiteY21" fmla="*/ 106367 h 641366"/>
                <a:gd name="connsiteX22" fmla="*/ 244373 w 537762"/>
                <a:gd name="connsiteY22" fmla="*/ 95899 h 641366"/>
                <a:gd name="connsiteX23" fmla="*/ 221814 w 537762"/>
                <a:gd name="connsiteY23" fmla="*/ 138311 h 641366"/>
                <a:gd name="connsiteX24" fmla="*/ 214776 w 537762"/>
                <a:gd name="connsiteY24" fmla="*/ 153651 h 641366"/>
                <a:gd name="connsiteX25" fmla="*/ 164243 w 537762"/>
                <a:gd name="connsiteY25" fmla="*/ 269696 h 641366"/>
                <a:gd name="connsiteX26" fmla="*/ 130134 w 537762"/>
                <a:gd name="connsiteY26" fmla="*/ 388267 h 641366"/>
                <a:gd name="connsiteX27" fmla="*/ 80142 w 537762"/>
                <a:gd name="connsiteY27" fmla="*/ 455042 h 641366"/>
                <a:gd name="connsiteX28" fmla="*/ 50906 w 537762"/>
                <a:gd name="connsiteY28" fmla="*/ 464968 h 641366"/>
                <a:gd name="connsiteX29" fmla="*/ 16074 w 537762"/>
                <a:gd name="connsiteY29" fmla="*/ 475797 h 641366"/>
                <a:gd name="connsiteX30" fmla="*/ 12 w 537762"/>
                <a:gd name="connsiteY30" fmla="*/ 499800 h 641366"/>
                <a:gd name="connsiteX31" fmla="*/ 16435 w 537762"/>
                <a:gd name="connsiteY31" fmla="*/ 520373 h 64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7762" h="641366">
                  <a:moveTo>
                    <a:pt x="16435" y="520373"/>
                  </a:moveTo>
                  <a:cubicBezTo>
                    <a:pt x="29790" y="525788"/>
                    <a:pt x="43867" y="526149"/>
                    <a:pt x="57944" y="525247"/>
                  </a:cubicBezTo>
                  <a:cubicBezTo>
                    <a:pt x="85196" y="523442"/>
                    <a:pt x="111184" y="514779"/>
                    <a:pt x="137714" y="509365"/>
                  </a:cubicBezTo>
                  <a:cubicBezTo>
                    <a:pt x="163702" y="504131"/>
                    <a:pt x="178862" y="490234"/>
                    <a:pt x="189329" y="467314"/>
                  </a:cubicBezTo>
                  <a:cubicBezTo>
                    <a:pt x="199255" y="446018"/>
                    <a:pt x="204489" y="423098"/>
                    <a:pt x="213152" y="401441"/>
                  </a:cubicBezTo>
                  <a:cubicBezTo>
                    <a:pt x="217844" y="389530"/>
                    <a:pt x="226687" y="383575"/>
                    <a:pt x="239140" y="383575"/>
                  </a:cubicBezTo>
                  <a:cubicBezTo>
                    <a:pt x="250510" y="383575"/>
                    <a:pt x="258631" y="389711"/>
                    <a:pt x="263143" y="399998"/>
                  </a:cubicBezTo>
                  <a:cubicBezTo>
                    <a:pt x="269820" y="415519"/>
                    <a:pt x="275415" y="431220"/>
                    <a:pt x="277400" y="448365"/>
                  </a:cubicBezTo>
                  <a:cubicBezTo>
                    <a:pt x="283175" y="498717"/>
                    <a:pt x="282273" y="549430"/>
                    <a:pt x="285702" y="599963"/>
                  </a:cubicBezTo>
                  <a:cubicBezTo>
                    <a:pt x="287868" y="631545"/>
                    <a:pt x="295808" y="639847"/>
                    <a:pt x="326489" y="641291"/>
                  </a:cubicBezTo>
                  <a:cubicBezTo>
                    <a:pt x="342912" y="642193"/>
                    <a:pt x="350131" y="635155"/>
                    <a:pt x="349950" y="614220"/>
                  </a:cubicBezTo>
                  <a:cubicBezTo>
                    <a:pt x="349590" y="571087"/>
                    <a:pt x="350492" y="527954"/>
                    <a:pt x="349950" y="484820"/>
                  </a:cubicBezTo>
                  <a:cubicBezTo>
                    <a:pt x="349048" y="417323"/>
                    <a:pt x="346341" y="349826"/>
                    <a:pt x="341468" y="282690"/>
                  </a:cubicBezTo>
                  <a:cubicBezTo>
                    <a:pt x="338761" y="244790"/>
                    <a:pt x="353921" y="220787"/>
                    <a:pt x="382255" y="197326"/>
                  </a:cubicBezTo>
                  <a:cubicBezTo>
                    <a:pt x="426111" y="160870"/>
                    <a:pt x="467980" y="121888"/>
                    <a:pt x="505699" y="78754"/>
                  </a:cubicBezTo>
                  <a:cubicBezTo>
                    <a:pt x="517611" y="65219"/>
                    <a:pt x="527717" y="50601"/>
                    <a:pt x="534936" y="34358"/>
                  </a:cubicBezTo>
                  <a:cubicBezTo>
                    <a:pt x="539809" y="23530"/>
                    <a:pt x="538907" y="11618"/>
                    <a:pt x="528078" y="3858"/>
                  </a:cubicBezTo>
                  <a:cubicBezTo>
                    <a:pt x="518152" y="-3361"/>
                    <a:pt x="508406" y="609"/>
                    <a:pt x="499744" y="7106"/>
                  </a:cubicBezTo>
                  <a:cubicBezTo>
                    <a:pt x="493788" y="11618"/>
                    <a:pt x="488193" y="16672"/>
                    <a:pt x="482960" y="22086"/>
                  </a:cubicBezTo>
                  <a:cubicBezTo>
                    <a:pt x="460039" y="45547"/>
                    <a:pt x="436217" y="67926"/>
                    <a:pt x="411311" y="89222"/>
                  </a:cubicBezTo>
                  <a:cubicBezTo>
                    <a:pt x="394708" y="103479"/>
                    <a:pt x="376119" y="110518"/>
                    <a:pt x="354282" y="104021"/>
                  </a:cubicBezTo>
                  <a:cubicBezTo>
                    <a:pt x="343273" y="100772"/>
                    <a:pt x="332084" y="104562"/>
                    <a:pt x="320894" y="106367"/>
                  </a:cubicBezTo>
                  <a:cubicBezTo>
                    <a:pt x="307900" y="108352"/>
                    <a:pt x="254661" y="103841"/>
                    <a:pt x="244373" y="95899"/>
                  </a:cubicBezTo>
                  <a:cubicBezTo>
                    <a:pt x="234809" y="105645"/>
                    <a:pt x="229033" y="126219"/>
                    <a:pt x="221814" y="138311"/>
                  </a:cubicBezTo>
                  <a:cubicBezTo>
                    <a:pt x="218927" y="143183"/>
                    <a:pt x="216941" y="148417"/>
                    <a:pt x="214776" y="153651"/>
                  </a:cubicBezTo>
                  <a:cubicBezTo>
                    <a:pt x="197811" y="192273"/>
                    <a:pt x="180305" y="230713"/>
                    <a:pt x="164243" y="269696"/>
                  </a:cubicBezTo>
                  <a:cubicBezTo>
                    <a:pt x="148542" y="307956"/>
                    <a:pt x="132660" y="346939"/>
                    <a:pt x="130134" y="388267"/>
                  </a:cubicBezTo>
                  <a:cubicBezTo>
                    <a:pt x="127968" y="423640"/>
                    <a:pt x="110101" y="442770"/>
                    <a:pt x="80142" y="455042"/>
                  </a:cubicBezTo>
                  <a:cubicBezTo>
                    <a:pt x="70577" y="459012"/>
                    <a:pt x="60651" y="461900"/>
                    <a:pt x="50906" y="464968"/>
                  </a:cubicBezTo>
                  <a:cubicBezTo>
                    <a:pt x="39355" y="468758"/>
                    <a:pt x="27444" y="471826"/>
                    <a:pt x="16074" y="475797"/>
                  </a:cubicBezTo>
                  <a:cubicBezTo>
                    <a:pt x="4885" y="479587"/>
                    <a:pt x="12" y="488971"/>
                    <a:pt x="12" y="499800"/>
                  </a:cubicBezTo>
                  <a:cubicBezTo>
                    <a:pt x="-349" y="510267"/>
                    <a:pt x="7412" y="516584"/>
                    <a:pt x="16435" y="520373"/>
                  </a:cubicBezTo>
                  <a:close/>
                </a:path>
              </a:pathLst>
            </a:custGeom>
            <a:solidFill>
              <a:srgbClr val="FFFFFF"/>
            </a:solidFill>
            <a:ln w="1804" cap="flat">
              <a:noFill/>
              <a:prstDash val="solid"/>
              <a:miter/>
            </a:ln>
          </p:spPr>
          <p:txBody>
            <a:bodyPr rtlCol="0" anchor="ctr"/>
            <a:lstStyle/>
            <a:p>
              <a:endParaRPr lang="en-US"/>
            </a:p>
          </p:txBody>
        </p:sp>
        <p:sp>
          <p:nvSpPr>
            <p:cNvPr id="15" name="Freeform 1093">
              <a:extLst>
                <a:ext uri="{FF2B5EF4-FFF2-40B4-BE49-F238E27FC236}">
                  <a16:creationId xmlns:a16="http://schemas.microsoft.com/office/drawing/2014/main" id="{B4874C3C-F812-E20C-DF3B-4C8DAFDBCF61}"/>
                </a:ext>
              </a:extLst>
            </p:cNvPr>
            <p:cNvSpPr/>
            <p:nvPr/>
          </p:nvSpPr>
          <p:spPr>
            <a:xfrm>
              <a:off x="5888876" y="3960216"/>
              <a:ext cx="181872" cy="178671"/>
            </a:xfrm>
            <a:custGeom>
              <a:avLst/>
              <a:gdLst>
                <a:gd name="connsiteX0" fmla="*/ 181857 w 181872"/>
                <a:gd name="connsiteY0" fmla="*/ 81673 h 178671"/>
                <a:gd name="connsiteX1" fmla="*/ 143055 w 181872"/>
                <a:gd name="connsiteY1" fmla="*/ 15078 h 178671"/>
                <a:gd name="connsiteX2" fmla="*/ 24303 w 181872"/>
                <a:gd name="connsiteY2" fmla="*/ 27350 h 178671"/>
                <a:gd name="connsiteX3" fmla="*/ 11670 w 181872"/>
                <a:gd name="connsiteY3" fmla="*/ 130762 h 178671"/>
                <a:gd name="connsiteX4" fmla="*/ 93064 w 181872"/>
                <a:gd name="connsiteY4" fmla="*/ 178406 h 178671"/>
                <a:gd name="connsiteX5" fmla="*/ 181857 w 181872"/>
                <a:gd name="connsiteY5" fmla="*/ 81673 h 1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872" h="178671">
                  <a:moveTo>
                    <a:pt x="181857" y="81673"/>
                  </a:moveTo>
                  <a:cubicBezTo>
                    <a:pt x="182037" y="62723"/>
                    <a:pt x="171750" y="35832"/>
                    <a:pt x="143055" y="15078"/>
                  </a:cubicBezTo>
                  <a:cubicBezTo>
                    <a:pt x="110750" y="-8384"/>
                    <a:pt x="59856" y="-4594"/>
                    <a:pt x="24303" y="27350"/>
                  </a:cubicBezTo>
                  <a:cubicBezTo>
                    <a:pt x="-2948" y="51714"/>
                    <a:pt x="-7460" y="98276"/>
                    <a:pt x="11670" y="130762"/>
                  </a:cubicBezTo>
                  <a:cubicBezTo>
                    <a:pt x="30078" y="161984"/>
                    <a:pt x="58954" y="176241"/>
                    <a:pt x="93064" y="178406"/>
                  </a:cubicBezTo>
                  <a:cubicBezTo>
                    <a:pt x="144318" y="181655"/>
                    <a:pt x="182759" y="155306"/>
                    <a:pt x="181857" y="81673"/>
                  </a:cubicBezTo>
                  <a:close/>
                </a:path>
              </a:pathLst>
            </a:custGeom>
            <a:solidFill>
              <a:srgbClr val="FFFFFF"/>
            </a:solidFill>
            <a:ln w="1804" cap="flat">
              <a:noFill/>
              <a:prstDash val="solid"/>
              <a:miter/>
            </a:ln>
          </p:spPr>
          <p:txBody>
            <a:bodyPr rtlCol="0" anchor="ctr"/>
            <a:lstStyle/>
            <a:p>
              <a:endParaRPr lang="en-US"/>
            </a:p>
          </p:txBody>
        </p:sp>
        <p:sp>
          <p:nvSpPr>
            <p:cNvPr id="16" name="Freeform 1094">
              <a:extLst>
                <a:ext uri="{FF2B5EF4-FFF2-40B4-BE49-F238E27FC236}">
                  <a16:creationId xmlns:a16="http://schemas.microsoft.com/office/drawing/2014/main" id="{1ECDC928-1E5D-BBC6-148E-3885000A1652}"/>
                </a:ext>
              </a:extLst>
            </p:cNvPr>
            <p:cNvSpPr/>
            <p:nvPr/>
          </p:nvSpPr>
          <p:spPr>
            <a:xfrm>
              <a:off x="6018333" y="3386579"/>
              <a:ext cx="912735" cy="445501"/>
            </a:xfrm>
            <a:custGeom>
              <a:avLst/>
              <a:gdLst>
                <a:gd name="connsiteX0" fmla="*/ 392774 w 912735"/>
                <a:gd name="connsiteY0" fmla="*/ 406617 h 445501"/>
                <a:gd name="connsiteX1" fmla="*/ 611869 w 912735"/>
                <a:gd name="connsiteY1" fmla="*/ 402466 h 445501"/>
                <a:gd name="connsiteX2" fmla="*/ 765271 w 912735"/>
                <a:gd name="connsiteY2" fmla="*/ 305551 h 445501"/>
                <a:gd name="connsiteX3" fmla="*/ 800644 w 912735"/>
                <a:gd name="connsiteY3" fmla="*/ 295625 h 445501"/>
                <a:gd name="connsiteX4" fmla="*/ 847567 w 912735"/>
                <a:gd name="connsiteY4" fmla="*/ 304829 h 445501"/>
                <a:gd name="connsiteX5" fmla="*/ 912357 w 912735"/>
                <a:gd name="connsiteY5" fmla="*/ 258628 h 445501"/>
                <a:gd name="connsiteX6" fmla="*/ 892324 w 912735"/>
                <a:gd name="connsiteY6" fmla="*/ 217480 h 445501"/>
                <a:gd name="connsiteX7" fmla="*/ 822662 w 912735"/>
                <a:gd name="connsiteY7" fmla="*/ 199613 h 445501"/>
                <a:gd name="connsiteX8" fmla="*/ 723041 w 912735"/>
                <a:gd name="connsiteY8" fmla="*/ 221450 h 445501"/>
                <a:gd name="connsiteX9" fmla="*/ 683156 w 912735"/>
                <a:gd name="connsiteY9" fmla="*/ 252672 h 445501"/>
                <a:gd name="connsiteX10" fmla="*/ 612952 w 912735"/>
                <a:gd name="connsiteY10" fmla="*/ 279022 h 445501"/>
                <a:gd name="connsiteX11" fmla="*/ 664567 w 912735"/>
                <a:gd name="connsiteY11" fmla="*/ 207374 h 445501"/>
                <a:gd name="connsiteX12" fmla="*/ 734591 w 912735"/>
                <a:gd name="connsiteY12" fmla="*/ 166947 h 445501"/>
                <a:gd name="connsiteX13" fmla="*/ 795049 w 912735"/>
                <a:gd name="connsiteY13" fmla="*/ 154495 h 445501"/>
                <a:gd name="connsiteX14" fmla="*/ 814541 w 912735"/>
                <a:gd name="connsiteY14" fmla="*/ 91149 h 445501"/>
                <a:gd name="connsiteX15" fmla="*/ 788191 w 912735"/>
                <a:gd name="connsiteY15" fmla="*/ 77433 h 445501"/>
                <a:gd name="connsiteX16" fmla="*/ 675937 w 912735"/>
                <a:gd name="connsiteY16" fmla="*/ 99811 h 445501"/>
                <a:gd name="connsiteX17" fmla="*/ 592197 w 912735"/>
                <a:gd name="connsiteY17" fmla="*/ 157743 h 445501"/>
                <a:gd name="connsiteX18" fmla="*/ 529934 w 912735"/>
                <a:gd name="connsiteY18" fmla="*/ 218022 h 445501"/>
                <a:gd name="connsiteX19" fmla="*/ 419845 w 912735"/>
                <a:gd name="connsiteY19" fmla="*/ 191672 h 445501"/>
                <a:gd name="connsiteX20" fmla="*/ 333037 w 912735"/>
                <a:gd name="connsiteY20" fmla="*/ 41699 h 445501"/>
                <a:gd name="connsiteX21" fmla="*/ 270232 w 912735"/>
                <a:gd name="connsiteY21" fmla="*/ 9 h 445501"/>
                <a:gd name="connsiteX22" fmla="*/ 233957 w 912735"/>
                <a:gd name="connsiteY22" fmla="*/ 16071 h 445501"/>
                <a:gd name="connsiteX23" fmla="*/ 242619 w 912735"/>
                <a:gd name="connsiteY23" fmla="*/ 49098 h 445501"/>
                <a:gd name="connsiteX24" fmla="*/ 273120 w 912735"/>
                <a:gd name="connsiteY24" fmla="*/ 92953 h 445501"/>
                <a:gd name="connsiteX25" fmla="*/ 270773 w 912735"/>
                <a:gd name="connsiteY25" fmla="*/ 112986 h 445501"/>
                <a:gd name="connsiteX26" fmla="*/ 206886 w 912735"/>
                <a:gd name="connsiteY26" fmla="*/ 184995 h 445501"/>
                <a:gd name="connsiteX27" fmla="*/ 226016 w 912735"/>
                <a:gd name="connsiteY27" fmla="*/ 281187 h 445501"/>
                <a:gd name="connsiteX28" fmla="*/ 237927 w 912735"/>
                <a:gd name="connsiteY28" fmla="*/ 301039 h 445501"/>
                <a:gd name="connsiteX29" fmla="*/ 124048 w 912735"/>
                <a:gd name="connsiteY29" fmla="*/ 340202 h 445501"/>
                <a:gd name="connsiteX30" fmla="*/ 40489 w 912735"/>
                <a:gd name="connsiteY30" fmla="*/ 350489 h 445501"/>
                <a:gd name="connsiteX31" fmla="*/ 424 w 912735"/>
                <a:gd name="connsiteY31" fmla="*/ 386945 h 445501"/>
                <a:gd name="connsiteX32" fmla="*/ 30743 w 912735"/>
                <a:gd name="connsiteY32" fmla="*/ 431883 h 445501"/>
                <a:gd name="connsiteX33" fmla="*/ 132711 w 912735"/>
                <a:gd name="connsiteY33" fmla="*/ 440365 h 445501"/>
                <a:gd name="connsiteX34" fmla="*/ 240995 w 912735"/>
                <a:gd name="connsiteY34" fmla="*/ 411309 h 445501"/>
                <a:gd name="connsiteX35" fmla="*/ 345489 w 912735"/>
                <a:gd name="connsiteY35" fmla="*/ 401924 h 445501"/>
                <a:gd name="connsiteX36" fmla="*/ 392774 w 912735"/>
                <a:gd name="connsiteY36" fmla="*/ 406617 h 445501"/>
                <a:gd name="connsiteX37" fmla="*/ 253448 w 912735"/>
                <a:gd name="connsiteY37" fmla="*/ 41157 h 445501"/>
                <a:gd name="connsiteX38" fmla="*/ 265359 w 912735"/>
                <a:gd name="connsiteY38" fmla="*/ 14267 h 445501"/>
                <a:gd name="connsiteX39" fmla="*/ 297664 w 912735"/>
                <a:gd name="connsiteY39" fmla="*/ 23832 h 445501"/>
                <a:gd name="connsiteX40" fmla="*/ 367688 w 912735"/>
                <a:gd name="connsiteY40" fmla="*/ 121107 h 445501"/>
                <a:gd name="connsiteX41" fmla="*/ 304161 w 912735"/>
                <a:gd name="connsiteY41" fmla="*/ 107391 h 445501"/>
                <a:gd name="connsiteX42" fmla="*/ 290986 w 912735"/>
                <a:gd name="connsiteY42" fmla="*/ 96563 h 445501"/>
                <a:gd name="connsiteX43" fmla="*/ 253448 w 912735"/>
                <a:gd name="connsiteY43" fmla="*/ 41157 h 445501"/>
                <a:gd name="connsiteX44" fmla="*/ 277451 w 912735"/>
                <a:gd name="connsiteY44" fmla="*/ 125619 h 445501"/>
                <a:gd name="connsiteX45" fmla="*/ 401617 w 912735"/>
                <a:gd name="connsiteY45" fmla="*/ 196726 h 445501"/>
                <a:gd name="connsiteX46" fmla="*/ 325096 w 912735"/>
                <a:gd name="connsiteY46" fmla="*/ 306273 h 445501"/>
                <a:gd name="connsiteX47" fmla="*/ 249477 w 912735"/>
                <a:gd name="connsiteY47" fmla="*/ 285338 h 445501"/>
                <a:gd name="connsiteX48" fmla="*/ 277451 w 912735"/>
                <a:gd name="connsiteY48" fmla="*/ 125619 h 445501"/>
                <a:gd name="connsiteX49" fmla="*/ 218977 w 912735"/>
                <a:gd name="connsiteY49" fmla="*/ 403549 h 445501"/>
                <a:gd name="connsiteX50" fmla="*/ 61604 w 912735"/>
                <a:gd name="connsiteY50" fmla="*/ 425927 h 445501"/>
                <a:gd name="connsiteX51" fmla="*/ 30202 w 912735"/>
                <a:gd name="connsiteY51" fmla="*/ 415099 h 445501"/>
                <a:gd name="connsiteX52" fmla="*/ 32909 w 912735"/>
                <a:gd name="connsiteY52" fmla="*/ 370161 h 445501"/>
                <a:gd name="connsiteX53" fmla="*/ 73515 w 912735"/>
                <a:gd name="connsiteY53" fmla="*/ 360415 h 445501"/>
                <a:gd name="connsiteX54" fmla="*/ 205983 w 912735"/>
                <a:gd name="connsiteY54" fmla="*/ 326667 h 445501"/>
                <a:gd name="connsiteX55" fmla="*/ 254170 w 912735"/>
                <a:gd name="connsiteY55" fmla="*/ 311868 h 445501"/>
                <a:gd name="connsiteX56" fmla="*/ 276007 w 912735"/>
                <a:gd name="connsiteY56" fmla="*/ 314755 h 445501"/>
                <a:gd name="connsiteX57" fmla="*/ 399993 w 912735"/>
                <a:gd name="connsiteY57" fmla="*/ 264764 h 445501"/>
                <a:gd name="connsiteX58" fmla="*/ 415513 w 912735"/>
                <a:gd name="connsiteY58" fmla="*/ 223797 h 445501"/>
                <a:gd name="connsiteX59" fmla="*/ 551951 w 912735"/>
                <a:gd name="connsiteY59" fmla="*/ 218202 h 445501"/>
                <a:gd name="connsiteX60" fmla="*/ 600679 w 912735"/>
                <a:gd name="connsiteY60" fmla="*/ 167669 h 445501"/>
                <a:gd name="connsiteX61" fmla="*/ 683697 w 912735"/>
                <a:gd name="connsiteY61" fmla="*/ 113347 h 445501"/>
                <a:gd name="connsiteX62" fmla="*/ 777002 w 912735"/>
                <a:gd name="connsiteY62" fmla="*/ 94216 h 445501"/>
                <a:gd name="connsiteX63" fmla="*/ 800824 w 912735"/>
                <a:gd name="connsiteY63" fmla="*/ 100353 h 445501"/>
                <a:gd name="connsiteX64" fmla="*/ 796854 w 912735"/>
                <a:gd name="connsiteY64" fmla="*/ 138252 h 445501"/>
                <a:gd name="connsiteX65" fmla="*/ 772671 w 912735"/>
                <a:gd name="connsiteY65" fmla="*/ 145110 h 445501"/>
                <a:gd name="connsiteX66" fmla="*/ 714378 w 912735"/>
                <a:gd name="connsiteY66" fmla="*/ 155217 h 445501"/>
                <a:gd name="connsiteX67" fmla="*/ 662762 w 912735"/>
                <a:gd name="connsiteY67" fmla="*/ 186258 h 445501"/>
                <a:gd name="connsiteX68" fmla="*/ 582993 w 912735"/>
                <a:gd name="connsiteY68" fmla="*/ 296167 h 445501"/>
                <a:gd name="connsiteX69" fmla="*/ 659333 w 912735"/>
                <a:gd name="connsiteY69" fmla="*/ 282090 h 445501"/>
                <a:gd name="connsiteX70" fmla="*/ 727191 w 912735"/>
                <a:gd name="connsiteY70" fmla="*/ 237513 h 445501"/>
                <a:gd name="connsiteX71" fmla="*/ 824106 w 912735"/>
                <a:gd name="connsiteY71" fmla="*/ 212968 h 445501"/>
                <a:gd name="connsiteX72" fmla="*/ 885286 w 912735"/>
                <a:gd name="connsiteY72" fmla="*/ 232279 h 445501"/>
                <a:gd name="connsiteX73" fmla="*/ 879150 w 912735"/>
                <a:gd name="connsiteY73" fmla="*/ 291474 h 445501"/>
                <a:gd name="connsiteX74" fmla="*/ 837822 w 912735"/>
                <a:gd name="connsiteY74" fmla="*/ 292377 h 445501"/>
                <a:gd name="connsiteX75" fmla="*/ 803171 w 912735"/>
                <a:gd name="connsiteY75" fmla="*/ 281007 h 445501"/>
                <a:gd name="connsiteX76" fmla="*/ 757691 w 912735"/>
                <a:gd name="connsiteY76" fmla="*/ 291294 h 445501"/>
                <a:gd name="connsiteX77" fmla="*/ 636774 w 912735"/>
                <a:gd name="connsiteY77" fmla="*/ 377199 h 445501"/>
                <a:gd name="connsiteX78" fmla="*/ 558268 w 912735"/>
                <a:gd name="connsiteY78" fmla="*/ 395066 h 445501"/>
                <a:gd name="connsiteX79" fmla="*/ 362273 w 912735"/>
                <a:gd name="connsiteY79" fmla="*/ 388749 h 445501"/>
                <a:gd name="connsiteX80" fmla="*/ 218977 w 912735"/>
                <a:gd name="connsiteY80" fmla="*/ 403549 h 4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2735" h="445501">
                  <a:moveTo>
                    <a:pt x="392774" y="406617"/>
                  </a:moveTo>
                  <a:cubicBezTo>
                    <a:pt x="430132" y="407699"/>
                    <a:pt x="585158" y="412211"/>
                    <a:pt x="611869" y="402466"/>
                  </a:cubicBezTo>
                  <a:cubicBezTo>
                    <a:pt x="676298" y="379004"/>
                    <a:pt x="715099" y="354459"/>
                    <a:pt x="765271" y="305551"/>
                  </a:cubicBezTo>
                  <a:cubicBezTo>
                    <a:pt x="775558" y="295625"/>
                    <a:pt x="786026" y="291294"/>
                    <a:pt x="800644" y="295625"/>
                  </a:cubicBezTo>
                  <a:cubicBezTo>
                    <a:pt x="815804" y="300137"/>
                    <a:pt x="832046" y="301220"/>
                    <a:pt x="847567" y="304829"/>
                  </a:cubicBezTo>
                  <a:cubicBezTo>
                    <a:pt x="895393" y="315658"/>
                    <a:pt x="909289" y="292377"/>
                    <a:pt x="912357" y="258628"/>
                  </a:cubicBezTo>
                  <a:cubicBezTo>
                    <a:pt x="914162" y="238956"/>
                    <a:pt x="909831" y="225241"/>
                    <a:pt x="892324" y="217480"/>
                  </a:cubicBezTo>
                  <a:cubicBezTo>
                    <a:pt x="869946" y="207734"/>
                    <a:pt x="846845" y="203584"/>
                    <a:pt x="822662" y="199613"/>
                  </a:cubicBezTo>
                  <a:cubicBezTo>
                    <a:pt x="785484" y="193297"/>
                    <a:pt x="752277" y="197086"/>
                    <a:pt x="723041" y="221450"/>
                  </a:cubicBezTo>
                  <a:cubicBezTo>
                    <a:pt x="710046" y="232279"/>
                    <a:pt x="696872" y="242746"/>
                    <a:pt x="683156" y="252672"/>
                  </a:cubicBezTo>
                  <a:cubicBezTo>
                    <a:pt x="664928" y="265666"/>
                    <a:pt x="638579" y="273247"/>
                    <a:pt x="612952" y="279022"/>
                  </a:cubicBezTo>
                  <a:cubicBezTo>
                    <a:pt x="630999" y="248341"/>
                    <a:pt x="651212" y="229572"/>
                    <a:pt x="664567" y="207374"/>
                  </a:cubicBezTo>
                  <a:cubicBezTo>
                    <a:pt x="680088" y="181205"/>
                    <a:pt x="704632" y="170015"/>
                    <a:pt x="734591" y="166947"/>
                  </a:cubicBezTo>
                  <a:cubicBezTo>
                    <a:pt x="754984" y="164782"/>
                    <a:pt x="775378" y="160270"/>
                    <a:pt x="795049" y="154495"/>
                  </a:cubicBezTo>
                  <a:cubicBezTo>
                    <a:pt x="827354" y="145110"/>
                    <a:pt x="835475" y="117137"/>
                    <a:pt x="814541" y="91149"/>
                  </a:cubicBezTo>
                  <a:cubicBezTo>
                    <a:pt x="807863" y="82847"/>
                    <a:pt x="799561" y="77252"/>
                    <a:pt x="788191" y="77433"/>
                  </a:cubicBezTo>
                  <a:cubicBezTo>
                    <a:pt x="775197" y="77433"/>
                    <a:pt x="700120" y="92231"/>
                    <a:pt x="675937" y="99811"/>
                  </a:cubicBezTo>
                  <a:cubicBezTo>
                    <a:pt x="642188" y="110279"/>
                    <a:pt x="613493" y="127604"/>
                    <a:pt x="592197" y="157743"/>
                  </a:cubicBezTo>
                  <a:cubicBezTo>
                    <a:pt x="575593" y="181385"/>
                    <a:pt x="554658" y="202501"/>
                    <a:pt x="529934" y="218022"/>
                  </a:cubicBezTo>
                  <a:cubicBezTo>
                    <a:pt x="484815" y="246717"/>
                    <a:pt x="438072" y="238595"/>
                    <a:pt x="419845" y="191672"/>
                  </a:cubicBezTo>
                  <a:cubicBezTo>
                    <a:pt x="398368" y="136808"/>
                    <a:pt x="368590" y="87719"/>
                    <a:pt x="333037" y="41699"/>
                  </a:cubicBezTo>
                  <a:cubicBezTo>
                    <a:pt x="317155" y="21125"/>
                    <a:pt x="300912" y="190"/>
                    <a:pt x="270232" y="9"/>
                  </a:cubicBezTo>
                  <a:cubicBezTo>
                    <a:pt x="254891" y="-171"/>
                    <a:pt x="241717" y="2175"/>
                    <a:pt x="233957" y="16071"/>
                  </a:cubicBezTo>
                  <a:cubicBezTo>
                    <a:pt x="226738" y="29066"/>
                    <a:pt x="235220" y="38992"/>
                    <a:pt x="242619" y="49098"/>
                  </a:cubicBezTo>
                  <a:cubicBezTo>
                    <a:pt x="253087" y="63356"/>
                    <a:pt x="263193" y="78154"/>
                    <a:pt x="273120" y="92953"/>
                  </a:cubicBezTo>
                  <a:cubicBezTo>
                    <a:pt x="280338" y="103782"/>
                    <a:pt x="284309" y="108654"/>
                    <a:pt x="270773" y="112986"/>
                  </a:cubicBezTo>
                  <a:cubicBezTo>
                    <a:pt x="257959" y="117137"/>
                    <a:pt x="226196" y="125078"/>
                    <a:pt x="206886" y="184995"/>
                  </a:cubicBezTo>
                  <a:cubicBezTo>
                    <a:pt x="195516" y="219104"/>
                    <a:pt x="205622" y="253033"/>
                    <a:pt x="226016" y="281187"/>
                  </a:cubicBezTo>
                  <a:cubicBezTo>
                    <a:pt x="229806" y="286421"/>
                    <a:pt x="235942" y="290030"/>
                    <a:pt x="237927" y="301039"/>
                  </a:cubicBezTo>
                  <a:cubicBezTo>
                    <a:pt x="200749" y="316741"/>
                    <a:pt x="163211" y="330637"/>
                    <a:pt x="124048" y="340202"/>
                  </a:cubicBezTo>
                  <a:cubicBezTo>
                    <a:pt x="96436" y="346880"/>
                    <a:pt x="68282" y="346699"/>
                    <a:pt x="40489" y="350489"/>
                  </a:cubicBezTo>
                  <a:cubicBezTo>
                    <a:pt x="16847" y="353738"/>
                    <a:pt x="3131" y="366732"/>
                    <a:pt x="424" y="386945"/>
                  </a:cubicBezTo>
                  <a:cubicBezTo>
                    <a:pt x="-2284" y="406977"/>
                    <a:pt x="8003" y="421776"/>
                    <a:pt x="30743" y="431883"/>
                  </a:cubicBezTo>
                  <a:cubicBezTo>
                    <a:pt x="63770" y="446501"/>
                    <a:pt x="99865" y="449389"/>
                    <a:pt x="132711" y="440365"/>
                  </a:cubicBezTo>
                  <a:cubicBezTo>
                    <a:pt x="168625" y="430439"/>
                    <a:pt x="205803" y="424844"/>
                    <a:pt x="240995" y="411309"/>
                  </a:cubicBezTo>
                  <a:cubicBezTo>
                    <a:pt x="274383" y="398675"/>
                    <a:pt x="303078" y="397412"/>
                    <a:pt x="345489" y="401924"/>
                  </a:cubicBezTo>
                  <a:cubicBezTo>
                    <a:pt x="361010" y="403549"/>
                    <a:pt x="376892" y="406075"/>
                    <a:pt x="392774" y="406617"/>
                  </a:cubicBezTo>
                  <a:close/>
                  <a:moveTo>
                    <a:pt x="253448" y="41157"/>
                  </a:moveTo>
                  <a:cubicBezTo>
                    <a:pt x="244785" y="27802"/>
                    <a:pt x="249838" y="18418"/>
                    <a:pt x="265359" y="14267"/>
                  </a:cubicBezTo>
                  <a:cubicBezTo>
                    <a:pt x="277992" y="11018"/>
                    <a:pt x="289182" y="14086"/>
                    <a:pt x="297664" y="23832"/>
                  </a:cubicBezTo>
                  <a:cubicBezTo>
                    <a:pt x="322389" y="52708"/>
                    <a:pt x="346392" y="82305"/>
                    <a:pt x="367688" y="121107"/>
                  </a:cubicBezTo>
                  <a:cubicBezTo>
                    <a:pt x="342060" y="114610"/>
                    <a:pt x="324194" y="107030"/>
                    <a:pt x="304161" y="107391"/>
                  </a:cubicBezTo>
                  <a:cubicBezTo>
                    <a:pt x="297664" y="107572"/>
                    <a:pt x="294235" y="101435"/>
                    <a:pt x="290986" y="96563"/>
                  </a:cubicBezTo>
                  <a:cubicBezTo>
                    <a:pt x="278534" y="78154"/>
                    <a:pt x="265540" y="59926"/>
                    <a:pt x="253448" y="41157"/>
                  </a:cubicBezTo>
                  <a:close/>
                  <a:moveTo>
                    <a:pt x="277451" y="125619"/>
                  </a:moveTo>
                  <a:cubicBezTo>
                    <a:pt x="318238" y="113347"/>
                    <a:pt x="401797" y="134101"/>
                    <a:pt x="401617" y="196726"/>
                  </a:cubicBezTo>
                  <a:cubicBezTo>
                    <a:pt x="405226" y="256643"/>
                    <a:pt x="376170" y="293640"/>
                    <a:pt x="325096" y="306273"/>
                  </a:cubicBezTo>
                  <a:cubicBezTo>
                    <a:pt x="296942" y="313131"/>
                    <a:pt x="270232" y="303205"/>
                    <a:pt x="249477" y="285338"/>
                  </a:cubicBezTo>
                  <a:cubicBezTo>
                    <a:pt x="193350" y="237693"/>
                    <a:pt x="228181" y="140598"/>
                    <a:pt x="277451" y="125619"/>
                  </a:cubicBezTo>
                  <a:close/>
                  <a:moveTo>
                    <a:pt x="218977" y="403549"/>
                  </a:moveTo>
                  <a:cubicBezTo>
                    <a:pt x="169167" y="422137"/>
                    <a:pt x="116107" y="432244"/>
                    <a:pt x="61604" y="425927"/>
                  </a:cubicBezTo>
                  <a:cubicBezTo>
                    <a:pt x="50235" y="424664"/>
                    <a:pt x="39586" y="422318"/>
                    <a:pt x="30202" y="415099"/>
                  </a:cubicBezTo>
                  <a:cubicBezTo>
                    <a:pt x="11433" y="400480"/>
                    <a:pt x="12154" y="382433"/>
                    <a:pt x="32909" y="370161"/>
                  </a:cubicBezTo>
                  <a:cubicBezTo>
                    <a:pt x="45362" y="362761"/>
                    <a:pt x="59438" y="361318"/>
                    <a:pt x="73515" y="360415"/>
                  </a:cubicBezTo>
                  <a:cubicBezTo>
                    <a:pt x="119897" y="357889"/>
                    <a:pt x="163933" y="345616"/>
                    <a:pt x="205983" y="326667"/>
                  </a:cubicBezTo>
                  <a:cubicBezTo>
                    <a:pt x="221504" y="319628"/>
                    <a:pt x="238107" y="316741"/>
                    <a:pt x="254170" y="311868"/>
                  </a:cubicBezTo>
                  <a:cubicBezTo>
                    <a:pt x="261750" y="309522"/>
                    <a:pt x="268788" y="311868"/>
                    <a:pt x="276007" y="314755"/>
                  </a:cubicBezTo>
                  <a:cubicBezTo>
                    <a:pt x="324735" y="333525"/>
                    <a:pt x="377974" y="312229"/>
                    <a:pt x="399993" y="264764"/>
                  </a:cubicBezTo>
                  <a:cubicBezTo>
                    <a:pt x="405768" y="252131"/>
                    <a:pt x="409919" y="238595"/>
                    <a:pt x="415513" y="223797"/>
                  </a:cubicBezTo>
                  <a:cubicBezTo>
                    <a:pt x="468031" y="261155"/>
                    <a:pt x="504126" y="258809"/>
                    <a:pt x="551951" y="218202"/>
                  </a:cubicBezTo>
                  <a:cubicBezTo>
                    <a:pt x="569999" y="202862"/>
                    <a:pt x="586422" y="186258"/>
                    <a:pt x="600679" y="167669"/>
                  </a:cubicBezTo>
                  <a:cubicBezTo>
                    <a:pt x="622155" y="139516"/>
                    <a:pt x="649768" y="121468"/>
                    <a:pt x="683697" y="113347"/>
                  </a:cubicBezTo>
                  <a:cubicBezTo>
                    <a:pt x="714558" y="105767"/>
                    <a:pt x="744697" y="94578"/>
                    <a:pt x="777002" y="94216"/>
                  </a:cubicBezTo>
                  <a:cubicBezTo>
                    <a:pt x="785484" y="94036"/>
                    <a:pt x="793786" y="94216"/>
                    <a:pt x="800824" y="100353"/>
                  </a:cubicBezTo>
                  <a:cubicBezTo>
                    <a:pt x="815984" y="113527"/>
                    <a:pt x="814721" y="129589"/>
                    <a:pt x="796854" y="138252"/>
                  </a:cubicBezTo>
                  <a:cubicBezTo>
                    <a:pt x="789454" y="141862"/>
                    <a:pt x="780792" y="143666"/>
                    <a:pt x="772671" y="145110"/>
                  </a:cubicBezTo>
                  <a:cubicBezTo>
                    <a:pt x="753360" y="148720"/>
                    <a:pt x="733869" y="151607"/>
                    <a:pt x="714378" y="155217"/>
                  </a:cubicBezTo>
                  <a:cubicBezTo>
                    <a:pt x="693262" y="159007"/>
                    <a:pt x="676117" y="168752"/>
                    <a:pt x="662762" y="186258"/>
                  </a:cubicBezTo>
                  <a:cubicBezTo>
                    <a:pt x="635691" y="221631"/>
                    <a:pt x="606635" y="255380"/>
                    <a:pt x="582993" y="296167"/>
                  </a:cubicBezTo>
                  <a:cubicBezTo>
                    <a:pt x="611508" y="301581"/>
                    <a:pt x="635511" y="291474"/>
                    <a:pt x="659333" y="282090"/>
                  </a:cubicBezTo>
                  <a:cubicBezTo>
                    <a:pt x="684960" y="271983"/>
                    <a:pt x="707339" y="255740"/>
                    <a:pt x="727191" y="237513"/>
                  </a:cubicBezTo>
                  <a:cubicBezTo>
                    <a:pt x="755887" y="211164"/>
                    <a:pt x="788733" y="207374"/>
                    <a:pt x="824106" y="212968"/>
                  </a:cubicBezTo>
                  <a:cubicBezTo>
                    <a:pt x="845221" y="216217"/>
                    <a:pt x="866878" y="219285"/>
                    <a:pt x="885286" y="232279"/>
                  </a:cubicBezTo>
                  <a:cubicBezTo>
                    <a:pt x="905499" y="246717"/>
                    <a:pt x="902070" y="281007"/>
                    <a:pt x="879150" y="291474"/>
                  </a:cubicBezTo>
                  <a:cubicBezTo>
                    <a:pt x="865615" y="297791"/>
                    <a:pt x="851538" y="296167"/>
                    <a:pt x="837822" y="292377"/>
                  </a:cubicBezTo>
                  <a:cubicBezTo>
                    <a:pt x="826091" y="289128"/>
                    <a:pt x="814180" y="285880"/>
                    <a:pt x="803171" y="281007"/>
                  </a:cubicBezTo>
                  <a:cubicBezTo>
                    <a:pt x="784943" y="273066"/>
                    <a:pt x="770144" y="277578"/>
                    <a:pt x="757691" y="291294"/>
                  </a:cubicBezTo>
                  <a:cubicBezTo>
                    <a:pt x="723762" y="329013"/>
                    <a:pt x="693262" y="353738"/>
                    <a:pt x="636774" y="377199"/>
                  </a:cubicBezTo>
                  <a:cubicBezTo>
                    <a:pt x="610425" y="388028"/>
                    <a:pt x="585158" y="394705"/>
                    <a:pt x="558268" y="395066"/>
                  </a:cubicBezTo>
                  <a:cubicBezTo>
                    <a:pt x="492937" y="395968"/>
                    <a:pt x="427425" y="397593"/>
                    <a:pt x="362273" y="388749"/>
                  </a:cubicBezTo>
                  <a:cubicBezTo>
                    <a:pt x="313545" y="382072"/>
                    <a:pt x="266442" y="385862"/>
                    <a:pt x="218977" y="403549"/>
                  </a:cubicBezTo>
                  <a:close/>
                </a:path>
              </a:pathLst>
            </a:custGeom>
            <a:solidFill>
              <a:srgbClr val="000000"/>
            </a:solidFill>
            <a:ln w="1804" cap="flat">
              <a:noFill/>
              <a:prstDash val="solid"/>
              <a:miter/>
            </a:ln>
          </p:spPr>
          <p:txBody>
            <a:bodyPr rtlCol="0" anchor="ctr"/>
            <a:lstStyle/>
            <a:p>
              <a:endParaRPr lang="en-US"/>
            </a:p>
          </p:txBody>
        </p:sp>
        <p:sp>
          <p:nvSpPr>
            <p:cNvPr id="17" name="Freeform 1095">
              <a:extLst>
                <a:ext uri="{FF2B5EF4-FFF2-40B4-BE49-F238E27FC236}">
                  <a16:creationId xmlns:a16="http://schemas.microsoft.com/office/drawing/2014/main" id="{543011BA-A6F2-DE52-37FF-6A7FBA9EF79F}"/>
                </a:ext>
              </a:extLst>
            </p:cNvPr>
            <p:cNvSpPr/>
            <p:nvPr/>
          </p:nvSpPr>
          <p:spPr>
            <a:xfrm>
              <a:off x="5676144" y="3930264"/>
              <a:ext cx="570408" cy="774725"/>
            </a:xfrm>
            <a:custGeom>
              <a:avLst/>
              <a:gdLst>
                <a:gd name="connsiteX0" fmla="*/ 27866 w 570408"/>
                <a:gd name="connsiteY0" fmla="*/ 651782 h 774725"/>
                <a:gd name="connsiteX1" fmla="*/ 66487 w 570408"/>
                <a:gd name="connsiteY1" fmla="*/ 657738 h 774725"/>
                <a:gd name="connsiteX2" fmla="*/ 149686 w 570408"/>
                <a:gd name="connsiteY2" fmla="*/ 645827 h 774725"/>
                <a:gd name="connsiteX3" fmla="*/ 218807 w 570408"/>
                <a:gd name="connsiteY3" fmla="*/ 591504 h 774725"/>
                <a:gd name="connsiteX4" fmla="*/ 240283 w 570408"/>
                <a:gd name="connsiteY4" fmla="*/ 533572 h 774725"/>
                <a:gd name="connsiteX5" fmla="*/ 255984 w 570408"/>
                <a:gd name="connsiteY5" fmla="*/ 519134 h 774725"/>
                <a:gd name="connsiteX6" fmla="*/ 271505 w 570408"/>
                <a:gd name="connsiteY6" fmla="*/ 532669 h 774725"/>
                <a:gd name="connsiteX7" fmla="*/ 279988 w 570408"/>
                <a:gd name="connsiteY7" fmla="*/ 559379 h 774725"/>
                <a:gd name="connsiteX8" fmla="*/ 285943 w 570408"/>
                <a:gd name="connsiteY8" fmla="*/ 635178 h 774725"/>
                <a:gd name="connsiteX9" fmla="*/ 290094 w 570408"/>
                <a:gd name="connsiteY9" fmla="*/ 733537 h 774725"/>
                <a:gd name="connsiteX10" fmla="*/ 318970 w 570408"/>
                <a:gd name="connsiteY10" fmla="*/ 772158 h 774725"/>
                <a:gd name="connsiteX11" fmla="*/ 361381 w 570408"/>
                <a:gd name="connsiteY11" fmla="*/ 770353 h 774725"/>
                <a:gd name="connsiteX12" fmla="*/ 383579 w 570408"/>
                <a:gd name="connsiteY12" fmla="*/ 739131 h 774725"/>
                <a:gd name="connsiteX13" fmla="*/ 375458 w 570408"/>
                <a:gd name="connsiteY13" fmla="*/ 452358 h 774725"/>
                <a:gd name="connsiteX14" fmla="*/ 374556 w 570408"/>
                <a:gd name="connsiteY14" fmla="*/ 379267 h 774725"/>
                <a:gd name="connsiteX15" fmla="*/ 391520 w 570408"/>
                <a:gd name="connsiteY15" fmla="*/ 344977 h 774725"/>
                <a:gd name="connsiteX16" fmla="*/ 444579 w 570408"/>
                <a:gd name="connsiteY16" fmla="*/ 294625 h 774725"/>
                <a:gd name="connsiteX17" fmla="*/ 514242 w 570408"/>
                <a:gd name="connsiteY17" fmla="*/ 228932 h 774725"/>
                <a:gd name="connsiteX18" fmla="*/ 565858 w 570408"/>
                <a:gd name="connsiteY18" fmla="*/ 159089 h 774725"/>
                <a:gd name="connsiteX19" fmla="*/ 552142 w 570408"/>
                <a:gd name="connsiteY19" fmla="*/ 106751 h 774725"/>
                <a:gd name="connsiteX20" fmla="*/ 505399 w 570408"/>
                <a:gd name="connsiteY20" fmla="*/ 112346 h 774725"/>
                <a:gd name="connsiteX21" fmla="*/ 458837 w 570408"/>
                <a:gd name="connsiteY21" fmla="*/ 156923 h 774725"/>
                <a:gd name="connsiteX22" fmla="*/ 414982 w 570408"/>
                <a:gd name="connsiteY22" fmla="*/ 196266 h 774725"/>
                <a:gd name="connsiteX23" fmla="*/ 388452 w 570408"/>
                <a:gd name="connsiteY23" fmla="*/ 202402 h 774725"/>
                <a:gd name="connsiteX24" fmla="*/ 456491 w 570408"/>
                <a:gd name="connsiteY24" fmla="*/ 61994 h 774725"/>
                <a:gd name="connsiteX25" fmla="*/ 435556 w 570408"/>
                <a:gd name="connsiteY25" fmla="*/ 8754 h 774725"/>
                <a:gd name="connsiteX26" fmla="*/ 380511 w 570408"/>
                <a:gd name="connsiteY26" fmla="*/ 19402 h 774725"/>
                <a:gd name="connsiteX27" fmla="*/ 351094 w 570408"/>
                <a:gd name="connsiteY27" fmla="*/ 26802 h 774725"/>
                <a:gd name="connsiteX28" fmla="*/ 274032 w 570408"/>
                <a:gd name="connsiteY28" fmla="*/ 19222 h 774725"/>
                <a:gd name="connsiteX29" fmla="*/ 200760 w 570408"/>
                <a:gd name="connsiteY29" fmla="*/ 84373 h 774725"/>
                <a:gd name="connsiteX30" fmla="*/ 249307 w 570408"/>
                <a:gd name="connsiteY30" fmla="*/ 208178 h 774725"/>
                <a:gd name="connsiteX31" fmla="*/ 212851 w 570408"/>
                <a:gd name="connsiteY31" fmla="*/ 275314 h 774725"/>
                <a:gd name="connsiteX32" fmla="*/ 128209 w 570408"/>
                <a:gd name="connsiteY32" fmla="*/ 515886 h 774725"/>
                <a:gd name="connsiteX33" fmla="*/ 92295 w 570408"/>
                <a:gd name="connsiteY33" fmla="*/ 559379 h 774725"/>
                <a:gd name="connsiteX34" fmla="*/ 33099 w 570408"/>
                <a:gd name="connsiteY34" fmla="*/ 576885 h 774725"/>
                <a:gd name="connsiteX35" fmla="*/ 73 w 570408"/>
                <a:gd name="connsiteY35" fmla="*/ 612980 h 774725"/>
                <a:gd name="connsiteX36" fmla="*/ 27866 w 570408"/>
                <a:gd name="connsiteY36" fmla="*/ 651782 h 774725"/>
                <a:gd name="connsiteX37" fmla="*/ 392423 w 570408"/>
                <a:gd name="connsiteY37" fmla="*/ 26982 h 774725"/>
                <a:gd name="connsiteX38" fmla="*/ 427976 w 570408"/>
                <a:gd name="connsiteY38" fmla="*/ 21749 h 774725"/>
                <a:gd name="connsiteX39" fmla="*/ 439887 w 570408"/>
                <a:gd name="connsiteY39" fmla="*/ 57482 h 774725"/>
                <a:gd name="connsiteX40" fmla="*/ 408124 w 570408"/>
                <a:gd name="connsiteY40" fmla="*/ 115956 h 774725"/>
                <a:gd name="connsiteX41" fmla="*/ 389355 w 570408"/>
                <a:gd name="connsiteY41" fmla="*/ 58385 h 774725"/>
                <a:gd name="connsiteX42" fmla="*/ 392423 w 570408"/>
                <a:gd name="connsiteY42" fmla="*/ 26982 h 774725"/>
                <a:gd name="connsiteX43" fmla="*/ 224582 w 570408"/>
                <a:gd name="connsiteY43" fmla="*/ 160713 h 774725"/>
                <a:gd name="connsiteX44" fmla="*/ 237215 w 570408"/>
                <a:gd name="connsiteY44" fmla="*/ 57302 h 774725"/>
                <a:gd name="connsiteX45" fmla="*/ 355967 w 570408"/>
                <a:gd name="connsiteY45" fmla="*/ 45029 h 774725"/>
                <a:gd name="connsiteX46" fmla="*/ 394769 w 570408"/>
                <a:gd name="connsiteY46" fmla="*/ 111625 h 774725"/>
                <a:gd name="connsiteX47" fmla="*/ 305976 w 570408"/>
                <a:gd name="connsiteY47" fmla="*/ 208358 h 774725"/>
                <a:gd name="connsiteX48" fmla="*/ 224582 w 570408"/>
                <a:gd name="connsiteY48" fmla="*/ 160713 h 774725"/>
                <a:gd name="connsiteX49" fmla="*/ 32378 w 570408"/>
                <a:gd name="connsiteY49" fmla="*/ 593489 h 774725"/>
                <a:gd name="connsiteX50" fmla="*/ 67209 w 570408"/>
                <a:gd name="connsiteY50" fmla="*/ 582661 h 774725"/>
                <a:gd name="connsiteX51" fmla="*/ 96446 w 570408"/>
                <a:gd name="connsiteY51" fmla="*/ 572735 h 774725"/>
                <a:gd name="connsiteX52" fmla="*/ 146437 w 570408"/>
                <a:gd name="connsiteY52" fmla="*/ 505960 h 774725"/>
                <a:gd name="connsiteX53" fmla="*/ 180546 w 570408"/>
                <a:gd name="connsiteY53" fmla="*/ 387388 h 774725"/>
                <a:gd name="connsiteX54" fmla="*/ 231079 w 570408"/>
                <a:gd name="connsiteY54" fmla="*/ 271344 h 774725"/>
                <a:gd name="connsiteX55" fmla="*/ 238118 w 570408"/>
                <a:gd name="connsiteY55" fmla="*/ 256003 h 774725"/>
                <a:gd name="connsiteX56" fmla="*/ 260677 w 570408"/>
                <a:gd name="connsiteY56" fmla="*/ 213592 h 774725"/>
                <a:gd name="connsiteX57" fmla="*/ 337198 w 570408"/>
                <a:gd name="connsiteY57" fmla="*/ 224059 h 774725"/>
                <a:gd name="connsiteX58" fmla="*/ 370585 w 570408"/>
                <a:gd name="connsiteY58" fmla="*/ 221713 h 774725"/>
                <a:gd name="connsiteX59" fmla="*/ 427615 w 570408"/>
                <a:gd name="connsiteY59" fmla="*/ 206914 h 774725"/>
                <a:gd name="connsiteX60" fmla="*/ 499263 w 570408"/>
                <a:gd name="connsiteY60" fmla="*/ 139778 h 774725"/>
                <a:gd name="connsiteX61" fmla="*/ 516047 w 570408"/>
                <a:gd name="connsiteY61" fmla="*/ 124799 h 774725"/>
                <a:gd name="connsiteX62" fmla="*/ 544382 w 570408"/>
                <a:gd name="connsiteY62" fmla="*/ 121551 h 774725"/>
                <a:gd name="connsiteX63" fmla="*/ 551240 w 570408"/>
                <a:gd name="connsiteY63" fmla="*/ 152050 h 774725"/>
                <a:gd name="connsiteX64" fmla="*/ 522003 w 570408"/>
                <a:gd name="connsiteY64" fmla="*/ 196447 h 774725"/>
                <a:gd name="connsiteX65" fmla="*/ 398559 w 570408"/>
                <a:gd name="connsiteY65" fmla="*/ 315018 h 774725"/>
                <a:gd name="connsiteX66" fmla="*/ 357772 w 570408"/>
                <a:gd name="connsiteY66" fmla="*/ 400382 h 774725"/>
                <a:gd name="connsiteX67" fmla="*/ 366254 w 570408"/>
                <a:gd name="connsiteY67" fmla="*/ 602513 h 774725"/>
                <a:gd name="connsiteX68" fmla="*/ 366254 w 570408"/>
                <a:gd name="connsiteY68" fmla="*/ 731912 h 774725"/>
                <a:gd name="connsiteX69" fmla="*/ 342792 w 570408"/>
                <a:gd name="connsiteY69" fmla="*/ 758984 h 774725"/>
                <a:gd name="connsiteX70" fmla="*/ 302005 w 570408"/>
                <a:gd name="connsiteY70" fmla="*/ 717655 h 774725"/>
                <a:gd name="connsiteX71" fmla="*/ 293704 w 570408"/>
                <a:gd name="connsiteY71" fmla="*/ 566057 h 774725"/>
                <a:gd name="connsiteX72" fmla="*/ 279446 w 570408"/>
                <a:gd name="connsiteY72" fmla="*/ 517690 h 774725"/>
                <a:gd name="connsiteX73" fmla="*/ 255443 w 570408"/>
                <a:gd name="connsiteY73" fmla="*/ 501267 h 774725"/>
                <a:gd name="connsiteX74" fmla="*/ 229455 w 570408"/>
                <a:gd name="connsiteY74" fmla="*/ 519134 h 774725"/>
                <a:gd name="connsiteX75" fmla="*/ 205632 w 570408"/>
                <a:gd name="connsiteY75" fmla="*/ 585007 h 774725"/>
                <a:gd name="connsiteX76" fmla="*/ 154017 w 570408"/>
                <a:gd name="connsiteY76" fmla="*/ 627057 h 774725"/>
                <a:gd name="connsiteX77" fmla="*/ 74248 w 570408"/>
                <a:gd name="connsiteY77" fmla="*/ 642939 h 774725"/>
                <a:gd name="connsiteX78" fmla="*/ 32739 w 570408"/>
                <a:gd name="connsiteY78" fmla="*/ 638066 h 774725"/>
                <a:gd name="connsiteX79" fmla="*/ 16135 w 570408"/>
                <a:gd name="connsiteY79" fmla="*/ 617492 h 774725"/>
                <a:gd name="connsiteX80" fmla="*/ 32378 w 570408"/>
                <a:gd name="connsiteY80" fmla="*/ 593489 h 77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70408" h="774725">
                  <a:moveTo>
                    <a:pt x="27866" y="651782"/>
                  </a:moveTo>
                  <a:cubicBezTo>
                    <a:pt x="40499" y="656655"/>
                    <a:pt x="52952" y="657918"/>
                    <a:pt x="66487" y="657738"/>
                  </a:cubicBezTo>
                  <a:cubicBezTo>
                    <a:pt x="94821" y="657196"/>
                    <a:pt x="122073" y="650338"/>
                    <a:pt x="149686" y="645827"/>
                  </a:cubicBezTo>
                  <a:cubicBezTo>
                    <a:pt x="184336" y="640232"/>
                    <a:pt x="205272" y="622365"/>
                    <a:pt x="218807" y="591504"/>
                  </a:cubicBezTo>
                  <a:cubicBezTo>
                    <a:pt x="227109" y="572554"/>
                    <a:pt x="232884" y="552702"/>
                    <a:pt x="240283" y="533572"/>
                  </a:cubicBezTo>
                  <a:cubicBezTo>
                    <a:pt x="243171" y="526172"/>
                    <a:pt x="247502" y="519856"/>
                    <a:pt x="255984" y="519134"/>
                  </a:cubicBezTo>
                  <a:cubicBezTo>
                    <a:pt x="265369" y="518412"/>
                    <a:pt x="268437" y="525631"/>
                    <a:pt x="271505" y="532669"/>
                  </a:cubicBezTo>
                  <a:cubicBezTo>
                    <a:pt x="275295" y="541332"/>
                    <a:pt x="278905" y="549814"/>
                    <a:pt x="279988" y="559379"/>
                  </a:cubicBezTo>
                  <a:cubicBezTo>
                    <a:pt x="282875" y="584466"/>
                    <a:pt x="285582" y="609732"/>
                    <a:pt x="285943" y="635178"/>
                  </a:cubicBezTo>
                  <a:cubicBezTo>
                    <a:pt x="286485" y="668025"/>
                    <a:pt x="287928" y="700690"/>
                    <a:pt x="290094" y="733537"/>
                  </a:cubicBezTo>
                  <a:cubicBezTo>
                    <a:pt x="291718" y="757720"/>
                    <a:pt x="296772" y="765842"/>
                    <a:pt x="318970" y="772158"/>
                  </a:cubicBezTo>
                  <a:cubicBezTo>
                    <a:pt x="333949" y="776309"/>
                    <a:pt x="346221" y="775226"/>
                    <a:pt x="361381" y="770353"/>
                  </a:cubicBezTo>
                  <a:cubicBezTo>
                    <a:pt x="379609" y="764398"/>
                    <a:pt x="385023" y="758081"/>
                    <a:pt x="383579" y="739131"/>
                  </a:cubicBezTo>
                  <a:cubicBezTo>
                    <a:pt x="382136" y="722347"/>
                    <a:pt x="374917" y="531226"/>
                    <a:pt x="375458" y="452358"/>
                  </a:cubicBezTo>
                  <a:cubicBezTo>
                    <a:pt x="375639" y="427995"/>
                    <a:pt x="371848" y="403811"/>
                    <a:pt x="374556" y="379267"/>
                  </a:cubicBezTo>
                  <a:cubicBezTo>
                    <a:pt x="376180" y="365551"/>
                    <a:pt x="380150" y="353098"/>
                    <a:pt x="391520" y="344977"/>
                  </a:cubicBezTo>
                  <a:cubicBezTo>
                    <a:pt x="411553" y="330539"/>
                    <a:pt x="426532" y="311048"/>
                    <a:pt x="444579" y="294625"/>
                  </a:cubicBezTo>
                  <a:cubicBezTo>
                    <a:pt x="468041" y="272968"/>
                    <a:pt x="491863" y="251672"/>
                    <a:pt x="514242" y="228932"/>
                  </a:cubicBezTo>
                  <a:cubicBezTo>
                    <a:pt x="534816" y="208178"/>
                    <a:pt x="552683" y="185077"/>
                    <a:pt x="565858" y="159089"/>
                  </a:cubicBezTo>
                  <a:cubicBezTo>
                    <a:pt x="575423" y="140139"/>
                    <a:pt x="569467" y="119926"/>
                    <a:pt x="552142" y="106751"/>
                  </a:cubicBezTo>
                  <a:cubicBezTo>
                    <a:pt x="535358" y="93938"/>
                    <a:pt x="523086" y="94299"/>
                    <a:pt x="505399" y="112346"/>
                  </a:cubicBezTo>
                  <a:cubicBezTo>
                    <a:pt x="490239" y="127686"/>
                    <a:pt x="472734" y="140320"/>
                    <a:pt x="458837" y="156923"/>
                  </a:cubicBezTo>
                  <a:cubicBezTo>
                    <a:pt x="446204" y="171903"/>
                    <a:pt x="431225" y="184897"/>
                    <a:pt x="414982" y="196266"/>
                  </a:cubicBezTo>
                  <a:cubicBezTo>
                    <a:pt x="407222" y="201681"/>
                    <a:pt x="399822" y="207636"/>
                    <a:pt x="388452" y="202402"/>
                  </a:cubicBezTo>
                  <a:cubicBezTo>
                    <a:pt x="409387" y="153494"/>
                    <a:pt x="431225" y="106932"/>
                    <a:pt x="456491" y="61994"/>
                  </a:cubicBezTo>
                  <a:cubicBezTo>
                    <a:pt x="468041" y="41601"/>
                    <a:pt x="459017" y="21929"/>
                    <a:pt x="435556" y="8754"/>
                  </a:cubicBezTo>
                  <a:cubicBezTo>
                    <a:pt x="410109" y="-5503"/>
                    <a:pt x="395852" y="-2615"/>
                    <a:pt x="380511" y="19402"/>
                  </a:cubicBezTo>
                  <a:cubicBezTo>
                    <a:pt x="367878" y="37630"/>
                    <a:pt x="369864" y="39796"/>
                    <a:pt x="351094" y="26802"/>
                  </a:cubicBezTo>
                  <a:cubicBezTo>
                    <a:pt x="328174" y="10920"/>
                    <a:pt x="298035" y="14710"/>
                    <a:pt x="274032" y="19222"/>
                  </a:cubicBezTo>
                  <a:cubicBezTo>
                    <a:pt x="234328" y="26802"/>
                    <a:pt x="213393" y="47556"/>
                    <a:pt x="200760" y="84373"/>
                  </a:cubicBezTo>
                  <a:cubicBezTo>
                    <a:pt x="178381" y="156743"/>
                    <a:pt x="231260" y="190311"/>
                    <a:pt x="249307" y="208178"/>
                  </a:cubicBezTo>
                  <a:cubicBezTo>
                    <a:pt x="232704" y="228752"/>
                    <a:pt x="223138" y="252213"/>
                    <a:pt x="212851" y="275314"/>
                  </a:cubicBezTo>
                  <a:cubicBezTo>
                    <a:pt x="178381" y="353279"/>
                    <a:pt x="140481" y="430161"/>
                    <a:pt x="128209" y="515886"/>
                  </a:cubicBezTo>
                  <a:cubicBezTo>
                    <a:pt x="125141" y="537362"/>
                    <a:pt x="111966" y="551078"/>
                    <a:pt x="92295" y="559379"/>
                  </a:cubicBezTo>
                  <a:cubicBezTo>
                    <a:pt x="73165" y="567321"/>
                    <a:pt x="53493" y="573096"/>
                    <a:pt x="33099" y="576885"/>
                  </a:cubicBezTo>
                  <a:cubicBezTo>
                    <a:pt x="12345" y="580675"/>
                    <a:pt x="795" y="594211"/>
                    <a:pt x="73" y="612980"/>
                  </a:cubicBezTo>
                  <a:cubicBezTo>
                    <a:pt x="-830" y="633915"/>
                    <a:pt x="6570" y="643661"/>
                    <a:pt x="27866" y="651782"/>
                  </a:cubicBezTo>
                  <a:close/>
                  <a:moveTo>
                    <a:pt x="392423" y="26982"/>
                  </a:moveTo>
                  <a:cubicBezTo>
                    <a:pt x="402710" y="16154"/>
                    <a:pt x="415704" y="14169"/>
                    <a:pt x="427976" y="21749"/>
                  </a:cubicBezTo>
                  <a:cubicBezTo>
                    <a:pt x="442233" y="30411"/>
                    <a:pt x="447287" y="42864"/>
                    <a:pt x="439887" y="57482"/>
                  </a:cubicBezTo>
                  <a:cubicBezTo>
                    <a:pt x="431946" y="73003"/>
                    <a:pt x="422742" y="101698"/>
                    <a:pt x="408124" y="115956"/>
                  </a:cubicBezTo>
                  <a:cubicBezTo>
                    <a:pt x="410831" y="97367"/>
                    <a:pt x="399100" y="69754"/>
                    <a:pt x="389355" y="58385"/>
                  </a:cubicBezTo>
                  <a:cubicBezTo>
                    <a:pt x="378887" y="45932"/>
                    <a:pt x="379248" y="40878"/>
                    <a:pt x="392423" y="26982"/>
                  </a:cubicBezTo>
                  <a:close/>
                  <a:moveTo>
                    <a:pt x="224582" y="160713"/>
                  </a:moveTo>
                  <a:cubicBezTo>
                    <a:pt x="205452" y="128228"/>
                    <a:pt x="210144" y="81666"/>
                    <a:pt x="237215" y="57302"/>
                  </a:cubicBezTo>
                  <a:cubicBezTo>
                    <a:pt x="272769" y="25358"/>
                    <a:pt x="323662" y="21568"/>
                    <a:pt x="355967" y="45029"/>
                  </a:cubicBezTo>
                  <a:cubicBezTo>
                    <a:pt x="384662" y="65784"/>
                    <a:pt x="394769" y="92855"/>
                    <a:pt x="394769" y="111625"/>
                  </a:cubicBezTo>
                  <a:cubicBezTo>
                    <a:pt x="395671" y="185257"/>
                    <a:pt x="357050" y="211607"/>
                    <a:pt x="305976" y="208358"/>
                  </a:cubicBezTo>
                  <a:cubicBezTo>
                    <a:pt x="271686" y="206193"/>
                    <a:pt x="242990" y="191755"/>
                    <a:pt x="224582" y="160713"/>
                  </a:cubicBezTo>
                  <a:close/>
                  <a:moveTo>
                    <a:pt x="32378" y="593489"/>
                  </a:moveTo>
                  <a:cubicBezTo>
                    <a:pt x="43928" y="589518"/>
                    <a:pt x="55659" y="586270"/>
                    <a:pt x="67209" y="582661"/>
                  </a:cubicBezTo>
                  <a:cubicBezTo>
                    <a:pt x="76955" y="579592"/>
                    <a:pt x="86881" y="576524"/>
                    <a:pt x="96446" y="572735"/>
                  </a:cubicBezTo>
                  <a:cubicBezTo>
                    <a:pt x="126224" y="560462"/>
                    <a:pt x="144091" y="541332"/>
                    <a:pt x="146437" y="505960"/>
                  </a:cubicBezTo>
                  <a:cubicBezTo>
                    <a:pt x="149144" y="464631"/>
                    <a:pt x="164845" y="425649"/>
                    <a:pt x="180546" y="387388"/>
                  </a:cubicBezTo>
                  <a:cubicBezTo>
                    <a:pt x="196609" y="348406"/>
                    <a:pt x="214115" y="309965"/>
                    <a:pt x="231079" y="271344"/>
                  </a:cubicBezTo>
                  <a:cubicBezTo>
                    <a:pt x="233425" y="266110"/>
                    <a:pt x="235230" y="260876"/>
                    <a:pt x="238118" y="256003"/>
                  </a:cubicBezTo>
                  <a:cubicBezTo>
                    <a:pt x="245156" y="244092"/>
                    <a:pt x="251112" y="223338"/>
                    <a:pt x="260677" y="213592"/>
                  </a:cubicBezTo>
                  <a:cubicBezTo>
                    <a:pt x="270964" y="221533"/>
                    <a:pt x="324204" y="226045"/>
                    <a:pt x="337198" y="224059"/>
                  </a:cubicBezTo>
                  <a:cubicBezTo>
                    <a:pt x="348387" y="222435"/>
                    <a:pt x="359577" y="218465"/>
                    <a:pt x="370585" y="221713"/>
                  </a:cubicBezTo>
                  <a:cubicBezTo>
                    <a:pt x="392603" y="228210"/>
                    <a:pt x="411012" y="221172"/>
                    <a:pt x="427615" y="206914"/>
                  </a:cubicBezTo>
                  <a:cubicBezTo>
                    <a:pt x="452521" y="185619"/>
                    <a:pt x="476523" y="163240"/>
                    <a:pt x="499263" y="139778"/>
                  </a:cubicBezTo>
                  <a:cubicBezTo>
                    <a:pt x="504497" y="134364"/>
                    <a:pt x="510092" y="129311"/>
                    <a:pt x="516047" y="124799"/>
                  </a:cubicBezTo>
                  <a:cubicBezTo>
                    <a:pt x="524710" y="118302"/>
                    <a:pt x="534636" y="114332"/>
                    <a:pt x="544382" y="121551"/>
                  </a:cubicBezTo>
                  <a:cubicBezTo>
                    <a:pt x="555029" y="129311"/>
                    <a:pt x="556112" y="141041"/>
                    <a:pt x="551240" y="152050"/>
                  </a:cubicBezTo>
                  <a:cubicBezTo>
                    <a:pt x="544021" y="168293"/>
                    <a:pt x="533914" y="183092"/>
                    <a:pt x="522003" y="196447"/>
                  </a:cubicBezTo>
                  <a:cubicBezTo>
                    <a:pt x="484284" y="239580"/>
                    <a:pt x="442233" y="278563"/>
                    <a:pt x="398559" y="315018"/>
                  </a:cubicBezTo>
                  <a:cubicBezTo>
                    <a:pt x="370405" y="338480"/>
                    <a:pt x="355065" y="362483"/>
                    <a:pt x="357772" y="400382"/>
                  </a:cubicBezTo>
                  <a:cubicBezTo>
                    <a:pt x="362645" y="467699"/>
                    <a:pt x="365352" y="535196"/>
                    <a:pt x="366254" y="602513"/>
                  </a:cubicBezTo>
                  <a:cubicBezTo>
                    <a:pt x="366796" y="645646"/>
                    <a:pt x="366073" y="688779"/>
                    <a:pt x="366254" y="731912"/>
                  </a:cubicBezTo>
                  <a:cubicBezTo>
                    <a:pt x="366434" y="752847"/>
                    <a:pt x="359215" y="759886"/>
                    <a:pt x="342792" y="758984"/>
                  </a:cubicBezTo>
                  <a:cubicBezTo>
                    <a:pt x="312292" y="757540"/>
                    <a:pt x="304171" y="749057"/>
                    <a:pt x="302005" y="717655"/>
                  </a:cubicBezTo>
                  <a:cubicBezTo>
                    <a:pt x="298576" y="667122"/>
                    <a:pt x="299479" y="616409"/>
                    <a:pt x="293704" y="566057"/>
                  </a:cubicBezTo>
                  <a:cubicBezTo>
                    <a:pt x="291718" y="548912"/>
                    <a:pt x="286304" y="533211"/>
                    <a:pt x="279446" y="517690"/>
                  </a:cubicBezTo>
                  <a:cubicBezTo>
                    <a:pt x="274934" y="507403"/>
                    <a:pt x="266633" y="501267"/>
                    <a:pt x="255443" y="501267"/>
                  </a:cubicBezTo>
                  <a:cubicBezTo>
                    <a:pt x="243171" y="501267"/>
                    <a:pt x="234328" y="507223"/>
                    <a:pt x="229455" y="519134"/>
                  </a:cubicBezTo>
                  <a:cubicBezTo>
                    <a:pt x="220792" y="540791"/>
                    <a:pt x="215559" y="563711"/>
                    <a:pt x="205632" y="585007"/>
                  </a:cubicBezTo>
                  <a:cubicBezTo>
                    <a:pt x="194984" y="607927"/>
                    <a:pt x="180005" y="621824"/>
                    <a:pt x="154017" y="627057"/>
                  </a:cubicBezTo>
                  <a:cubicBezTo>
                    <a:pt x="127487" y="632471"/>
                    <a:pt x="101679" y="641134"/>
                    <a:pt x="74248" y="642939"/>
                  </a:cubicBezTo>
                  <a:cubicBezTo>
                    <a:pt x="59990" y="643841"/>
                    <a:pt x="46093" y="643480"/>
                    <a:pt x="32739" y="638066"/>
                  </a:cubicBezTo>
                  <a:cubicBezTo>
                    <a:pt x="23534" y="634276"/>
                    <a:pt x="15954" y="628140"/>
                    <a:pt x="16135" y="617492"/>
                  </a:cubicBezTo>
                  <a:cubicBezTo>
                    <a:pt x="16496" y="606844"/>
                    <a:pt x="21188" y="597460"/>
                    <a:pt x="32378" y="593489"/>
                  </a:cubicBezTo>
                  <a:close/>
                </a:path>
              </a:pathLst>
            </a:custGeom>
            <a:solidFill>
              <a:srgbClr val="000000"/>
            </a:solidFill>
            <a:ln w="1804" cap="flat">
              <a:noFill/>
              <a:prstDash val="solid"/>
              <a:miter/>
            </a:ln>
          </p:spPr>
          <p:txBody>
            <a:bodyPr rtlCol="0" anchor="ctr"/>
            <a:lstStyle/>
            <a:p>
              <a:endParaRPr lang="en-US"/>
            </a:p>
          </p:txBody>
        </p:sp>
        <p:sp>
          <p:nvSpPr>
            <p:cNvPr id="20" name="Freeform 1096">
              <a:extLst>
                <a:ext uri="{FF2B5EF4-FFF2-40B4-BE49-F238E27FC236}">
                  <a16:creationId xmlns:a16="http://schemas.microsoft.com/office/drawing/2014/main" id="{D924719B-5709-FC92-5751-BEBDF7D49549}"/>
                </a:ext>
              </a:extLst>
            </p:cNvPr>
            <p:cNvSpPr/>
            <p:nvPr/>
          </p:nvSpPr>
          <p:spPr>
            <a:xfrm>
              <a:off x="6367558" y="3958531"/>
              <a:ext cx="355928" cy="743556"/>
            </a:xfrm>
            <a:custGeom>
              <a:avLst/>
              <a:gdLst>
                <a:gd name="connsiteX0" fmla="*/ 172587 w 355928"/>
                <a:gd name="connsiteY0" fmla="*/ 711225 h 743556"/>
                <a:gd name="connsiteX1" fmla="*/ 188107 w 355928"/>
                <a:gd name="connsiteY1" fmla="*/ 622612 h 743556"/>
                <a:gd name="connsiteX2" fmla="*/ 198034 w 355928"/>
                <a:gd name="connsiteY2" fmla="*/ 513425 h 743556"/>
                <a:gd name="connsiteX3" fmla="*/ 217344 w 355928"/>
                <a:gd name="connsiteY3" fmla="*/ 483828 h 743556"/>
                <a:gd name="connsiteX4" fmla="*/ 238099 w 355928"/>
                <a:gd name="connsiteY4" fmla="*/ 489423 h 743556"/>
                <a:gd name="connsiteX5" fmla="*/ 254341 w 355928"/>
                <a:gd name="connsiteY5" fmla="*/ 545911 h 743556"/>
                <a:gd name="connsiteX6" fmla="*/ 271848 w 355928"/>
                <a:gd name="connsiteY6" fmla="*/ 705089 h 743556"/>
                <a:gd name="connsiteX7" fmla="*/ 325990 w 355928"/>
                <a:gd name="connsiteY7" fmla="*/ 741364 h 743556"/>
                <a:gd name="connsiteX8" fmla="*/ 351617 w 355928"/>
                <a:gd name="connsiteY8" fmla="*/ 708518 h 743556"/>
                <a:gd name="connsiteX9" fmla="*/ 353061 w 355928"/>
                <a:gd name="connsiteY9" fmla="*/ 607452 h 743556"/>
                <a:gd name="connsiteX10" fmla="*/ 332847 w 355928"/>
                <a:gd name="connsiteY10" fmla="*/ 439792 h 743556"/>
                <a:gd name="connsiteX11" fmla="*/ 293143 w 355928"/>
                <a:gd name="connsiteY11" fmla="*/ 252821 h 743556"/>
                <a:gd name="connsiteX12" fmla="*/ 291519 w 355928"/>
                <a:gd name="connsiteY12" fmla="*/ 201567 h 743556"/>
                <a:gd name="connsiteX13" fmla="*/ 294407 w 355928"/>
                <a:gd name="connsiteY13" fmla="*/ 162585 h 743556"/>
                <a:gd name="connsiteX14" fmla="*/ 277262 w 355928"/>
                <a:gd name="connsiteY14" fmla="*/ 62963 h 743556"/>
                <a:gd name="connsiteX15" fmla="*/ 216622 w 355928"/>
                <a:gd name="connsiteY15" fmla="*/ 1241 h 743556"/>
                <a:gd name="connsiteX16" fmla="*/ 178001 w 355928"/>
                <a:gd name="connsiteY16" fmla="*/ 39321 h 743556"/>
                <a:gd name="connsiteX17" fmla="*/ 161578 w 355928"/>
                <a:gd name="connsiteY17" fmla="*/ 66212 h 743556"/>
                <a:gd name="connsiteX18" fmla="*/ 94803 w 355928"/>
                <a:gd name="connsiteY18" fmla="*/ 116383 h 743556"/>
                <a:gd name="connsiteX19" fmla="*/ 89208 w 355928"/>
                <a:gd name="connsiteY19" fmla="*/ 122880 h 743556"/>
                <a:gd name="connsiteX20" fmla="*/ 74048 w 355928"/>
                <a:gd name="connsiteY20" fmla="*/ 30117 h 743556"/>
                <a:gd name="connsiteX21" fmla="*/ 41021 w 355928"/>
                <a:gd name="connsiteY21" fmla="*/ 7919 h 743556"/>
                <a:gd name="connsiteX22" fmla="*/ 5468 w 355928"/>
                <a:gd name="connsiteY22" fmla="*/ 32283 h 743556"/>
                <a:gd name="connsiteX23" fmla="*/ 235 w 355928"/>
                <a:gd name="connsiteY23" fmla="*/ 59715 h 743556"/>
                <a:gd name="connsiteX24" fmla="*/ 15575 w 355928"/>
                <a:gd name="connsiteY24" fmla="*/ 153380 h 743556"/>
                <a:gd name="connsiteX25" fmla="*/ 56181 w 355928"/>
                <a:gd name="connsiteY25" fmla="*/ 264191 h 743556"/>
                <a:gd name="connsiteX26" fmla="*/ 101841 w 355928"/>
                <a:gd name="connsiteY26" fmla="*/ 550964 h 743556"/>
                <a:gd name="connsiteX27" fmla="*/ 87945 w 355928"/>
                <a:gd name="connsiteY27" fmla="*/ 707976 h 743556"/>
                <a:gd name="connsiteX28" fmla="*/ 119527 w 355928"/>
                <a:gd name="connsiteY28" fmla="*/ 743529 h 743556"/>
                <a:gd name="connsiteX29" fmla="*/ 172587 w 355928"/>
                <a:gd name="connsiteY29" fmla="*/ 711225 h 743556"/>
                <a:gd name="connsiteX30" fmla="*/ 192078 w 355928"/>
                <a:gd name="connsiteY30" fmla="*/ 24522 h 743556"/>
                <a:gd name="connsiteX31" fmla="*/ 227631 w 355928"/>
                <a:gd name="connsiteY31" fmla="*/ 21093 h 743556"/>
                <a:gd name="connsiteX32" fmla="*/ 265170 w 355928"/>
                <a:gd name="connsiteY32" fmla="*/ 71445 h 743556"/>
                <a:gd name="connsiteX33" fmla="*/ 271125 w 355928"/>
                <a:gd name="connsiteY33" fmla="*/ 101945 h 743556"/>
                <a:gd name="connsiteX34" fmla="*/ 201824 w 355928"/>
                <a:gd name="connsiteY34" fmla="*/ 62422 h 743556"/>
                <a:gd name="connsiteX35" fmla="*/ 192078 w 355928"/>
                <a:gd name="connsiteY35" fmla="*/ 24522 h 743556"/>
                <a:gd name="connsiteX36" fmla="*/ 97690 w 355928"/>
                <a:gd name="connsiteY36" fmla="*/ 172691 h 743556"/>
                <a:gd name="connsiteX37" fmla="*/ 192439 w 355928"/>
                <a:gd name="connsiteY37" fmla="*/ 76860 h 743556"/>
                <a:gd name="connsiteX38" fmla="*/ 279608 w 355928"/>
                <a:gd name="connsiteY38" fmla="*/ 173232 h 743556"/>
                <a:gd name="connsiteX39" fmla="*/ 183776 w 355928"/>
                <a:gd name="connsiteY39" fmla="*/ 264191 h 743556"/>
                <a:gd name="connsiteX40" fmla="*/ 97690 w 355928"/>
                <a:gd name="connsiteY40" fmla="*/ 172691 h 743556"/>
                <a:gd name="connsiteX41" fmla="*/ 132341 w 355928"/>
                <a:gd name="connsiteY41" fmla="*/ 731438 h 743556"/>
                <a:gd name="connsiteX42" fmla="*/ 104729 w 355928"/>
                <a:gd name="connsiteY42" fmla="*/ 701118 h 743556"/>
                <a:gd name="connsiteX43" fmla="*/ 117181 w 355928"/>
                <a:gd name="connsiteY43" fmla="*/ 451523 h 743556"/>
                <a:gd name="connsiteX44" fmla="*/ 67190 w 355928"/>
                <a:gd name="connsiteY44" fmla="*/ 253002 h 743556"/>
                <a:gd name="connsiteX45" fmla="*/ 16838 w 355928"/>
                <a:gd name="connsiteY45" fmla="*/ 106818 h 743556"/>
                <a:gd name="connsiteX46" fmla="*/ 13589 w 355928"/>
                <a:gd name="connsiteY46" fmla="*/ 53759 h 743556"/>
                <a:gd name="connsiteX47" fmla="*/ 30915 w 355928"/>
                <a:gd name="connsiteY47" fmla="*/ 26146 h 743556"/>
                <a:gd name="connsiteX48" fmla="*/ 65205 w 355928"/>
                <a:gd name="connsiteY48" fmla="*/ 40765 h 743556"/>
                <a:gd name="connsiteX49" fmla="*/ 76755 w 355928"/>
                <a:gd name="connsiteY49" fmla="*/ 100321 h 743556"/>
                <a:gd name="connsiteX50" fmla="*/ 83794 w 355928"/>
                <a:gd name="connsiteY50" fmla="*/ 186588 h 743556"/>
                <a:gd name="connsiteX51" fmla="*/ 190454 w 355928"/>
                <a:gd name="connsiteY51" fmla="*/ 280253 h 743556"/>
                <a:gd name="connsiteX52" fmla="*/ 264989 w 355928"/>
                <a:gd name="connsiteY52" fmla="*/ 251919 h 743556"/>
                <a:gd name="connsiteX53" fmla="*/ 275998 w 355928"/>
                <a:gd name="connsiteY53" fmla="*/ 246866 h 743556"/>
                <a:gd name="connsiteX54" fmla="*/ 293324 w 355928"/>
                <a:gd name="connsiteY54" fmla="*/ 307505 h 743556"/>
                <a:gd name="connsiteX55" fmla="*/ 332306 w 355928"/>
                <a:gd name="connsiteY55" fmla="*/ 568831 h 743556"/>
                <a:gd name="connsiteX56" fmla="*/ 340066 w 355928"/>
                <a:gd name="connsiteY56" fmla="*/ 675311 h 743556"/>
                <a:gd name="connsiteX57" fmla="*/ 338984 w 355928"/>
                <a:gd name="connsiteY57" fmla="*/ 694982 h 743556"/>
                <a:gd name="connsiteX58" fmla="*/ 316785 w 355928"/>
                <a:gd name="connsiteY58" fmla="*/ 726204 h 743556"/>
                <a:gd name="connsiteX59" fmla="*/ 287368 w 355928"/>
                <a:gd name="connsiteY59" fmla="*/ 698411 h 743556"/>
                <a:gd name="connsiteX60" fmla="*/ 277081 w 355928"/>
                <a:gd name="connsiteY60" fmla="*/ 609076 h 743556"/>
                <a:gd name="connsiteX61" fmla="*/ 261380 w 355928"/>
                <a:gd name="connsiteY61" fmla="*/ 503499 h 743556"/>
                <a:gd name="connsiteX62" fmla="*/ 258312 w 355928"/>
                <a:gd name="connsiteY62" fmla="*/ 492671 h 743556"/>
                <a:gd name="connsiteX63" fmla="*/ 227812 w 355928"/>
                <a:gd name="connsiteY63" fmla="*/ 461088 h 743556"/>
                <a:gd name="connsiteX64" fmla="*/ 189551 w 355928"/>
                <a:gd name="connsiteY64" fmla="*/ 489423 h 743556"/>
                <a:gd name="connsiteX65" fmla="*/ 177640 w 355928"/>
                <a:gd name="connsiteY65" fmla="*/ 572441 h 743556"/>
                <a:gd name="connsiteX66" fmla="*/ 163924 w 355928"/>
                <a:gd name="connsiteY66" fmla="*/ 698050 h 743556"/>
                <a:gd name="connsiteX67" fmla="*/ 132341 w 355928"/>
                <a:gd name="connsiteY67" fmla="*/ 731438 h 74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5928" h="743556">
                  <a:moveTo>
                    <a:pt x="172587" y="711225"/>
                  </a:moveTo>
                  <a:cubicBezTo>
                    <a:pt x="179264" y="681988"/>
                    <a:pt x="185039" y="652571"/>
                    <a:pt x="188107" y="622612"/>
                  </a:cubicBezTo>
                  <a:cubicBezTo>
                    <a:pt x="191898" y="586337"/>
                    <a:pt x="189010" y="549340"/>
                    <a:pt x="198034" y="513425"/>
                  </a:cubicBezTo>
                  <a:cubicBezTo>
                    <a:pt x="201282" y="500792"/>
                    <a:pt x="206335" y="490686"/>
                    <a:pt x="217344" y="483828"/>
                  </a:cubicBezTo>
                  <a:cubicBezTo>
                    <a:pt x="226007" y="478594"/>
                    <a:pt x="232865" y="479316"/>
                    <a:pt x="238099" y="489423"/>
                  </a:cubicBezTo>
                  <a:cubicBezTo>
                    <a:pt x="247303" y="507289"/>
                    <a:pt x="251273" y="526600"/>
                    <a:pt x="254341" y="545911"/>
                  </a:cubicBezTo>
                  <a:cubicBezTo>
                    <a:pt x="262643" y="598609"/>
                    <a:pt x="267155" y="651849"/>
                    <a:pt x="271848" y="705089"/>
                  </a:cubicBezTo>
                  <a:cubicBezTo>
                    <a:pt x="274374" y="733603"/>
                    <a:pt x="282134" y="743710"/>
                    <a:pt x="325990" y="741364"/>
                  </a:cubicBezTo>
                  <a:cubicBezTo>
                    <a:pt x="337359" y="741724"/>
                    <a:pt x="348007" y="729453"/>
                    <a:pt x="351617" y="708518"/>
                  </a:cubicBezTo>
                  <a:cubicBezTo>
                    <a:pt x="357573" y="674949"/>
                    <a:pt x="356670" y="641021"/>
                    <a:pt x="353061" y="607452"/>
                  </a:cubicBezTo>
                  <a:cubicBezTo>
                    <a:pt x="346924" y="551505"/>
                    <a:pt x="340428" y="495559"/>
                    <a:pt x="332847" y="439792"/>
                  </a:cubicBezTo>
                  <a:cubicBezTo>
                    <a:pt x="324185" y="376446"/>
                    <a:pt x="313176" y="313641"/>
                    <a:pt x="293143" y="252821"/>
                  </a:cubicBezTo>
                  <a:cubicBezTo>
                    <a:pt x="287368" y="235316"/>
                    <a:pt x="283578" y="219434"/>
                    <a:pt x="291519" y="201567"/>
                  </a:cubicBezTo>
                  <a:cubicBezTo>
                    <a:pt x="296753" y="189475"/>
                    <a:pt x="296211" y="175398"/>
                    <a:pt x="294407" y="162585"/>
                  </a:cubicBezTo>
                  <a:cubicBezTo>
                    <a:pt x="289714" y="129197"/>
                    <a:pt x="286285" y="95268"/>
                    <a:pt x="277262" y="62963"/>
                  </a:cubicBezTo>
                  <a:cubicBezTo>
                    <a:pt x="268960" y="33004"/>
                    <a:pt x="247844" y="10987"/>
                    <a:pt x="216622" y="1241"/>
                  </a:cubicBezTo>
                  <a:cubicBezTo>
                    <a:pt x="200560" y="-3812"/>
                    <a:pt x="170962" y="6114"/>
                    <a:pt x="178001" y="39321"/>
                  </a:cubicBezTo>
                  <a:cubicBezTo>
                    <a:pt x="181972" y="57549"/>
                    <a:pt x="181611" y="62963"/>
                    <a:pt x="161578" y="66212"/>
                  </a:cubicBezTo>
                  <a:cubicBezTo>
                    <a:pt x="129995" y="71445"/>
                    <a:pt x="109060" y="88951"/>
                    <a:pt x="94803" y="116383"/>
                  </a:cubicBezTo>
                  <a:cubicBezTo>
                    <a:pt x="93900" y="118008"/>
                    <a:pt x="92456" y="119090"/>
                    <a:pt x="89208" y="122880"/>
                  </a:cubicBezTo>
                  <a:cubicBezTo>
                    <a:pt x="93539" y="106096"/>
                    <a:pt x="83433" y="46360"/>
                    <a:pt x="74048" y="30117"/>
                  </a:cubicBezTo>
                  <a:cubicBezTo>
                    <a:pt x="66649" y="17303"/>
                    <a:pt x="56903" y="6475"/>
                    <a:pt x="41021" y="7919"/>
                  </a:cubicBezTo>
                  <a:cubicBezTo>
                    <a:pt x="25320" y="9182"/>
                    <a:pt x="13048" y="17845"/>
                    <a:pt x="5468" y="32283"/>
                  </a:cubicBezTo>
                  <a:cubicBezTo>
                    <a:pt x="956" y="40946"/>
                    <a:pt x="595" y="50330"/>
                    <a:pt x="235" y="59715"/>
                  </a:cubicBezTo>
                  <a:cubicBezTo>
                    <a:pt x="-1209" y="92019"/>
                    <a:pt x="4024" y="123061"/>
                    <a:pt x="15575" y="153380"/>
                  </a:cubicBezTo>
                  <a:cubicBezTo>
                    <a:pt x="29651" y="190197"/>
                    <a:pt x="42826" y="227194"/>
                    <a:pt x="56181" y="264191"/>
                  </a:cubicBezTo>
                  <a:cubicBezTo>
                    <a:pt x="89388" y="356955"/>
                    <a:pt x="110684" y="451523"/>
                    <a:pt x="101841" y="550964"/>
                  </a:cubicBezTo>
                  <a:cubicBezTo>
                    <a:pt x="97149" y="603301"/>
                    <a:pt x="92817" y="655639"/>
                    <a:pt x="87945" y="707976"/>
                  </a:cubicBezTo>
                  <a:cubicBezTo>
                    <a:pt x="85960" y="730355"/>
                    <a:pt x="97690" y="744251"/>
                    <a:pt x="119527" y="743529"/>
                  </a:cubicBezTo>
                  <a:cubicBezTo>
                    <a:pt x="156344" y="743529"/>
                    <a:pt x="168616" y="728730"/>
                    <a:pt x="172587" y="711225"/>
                  </a:cubicBezTo>
                  <a:close/>
                  <a:moveTo>
                    <a:pt x="192078" y="24522"/>
                  </a:moveTo>
                  <a:cubicBezTo>
                    <a:pt x="197492" y="15499"/>
                    <a:pt x="216442" y="12791"/>
                    <a:pt x="227631" y="21093"/>
                  </a:cubicBezTo>
                  <a:cubicBezTo>
                    <a:pt x="244957" y="33907"/>
                    <a:pt x="260478" y="48886"/>
                    <a:pt x="265170" y="71445"/>
                  </a:cubicBezTo>
                  <a:cubicBezTo>
                    <a:pt x="266794" y="79567"/>
                    <a:pt x="268238" y="87688"/>
                    <a:pt x="271125" y="101945"/>
                  </a:cubicBezTo>
                  <a:cubicBezTo>
                    <a:pt x="249288" y="76679"/>
                    <a:pt x="231060" y="67836"/>
                    <a:pt x="201824" y="62422"/>
                  </a:cubicBezTo>
                  <a:cubicBezTo>
                    <a:pt x="194244" y="60978"/>
                    <a:pt x="188288" y="30839"/>
                    <a:pt x="192078" y="24522"/>
                  </a:cubicBezTo>
                  <a:close/>
                  <a:moveTo>
                    <a:pt x="97690" y="172691"/>
                  </a:moveTo>
                  <a:cubicBezTo>
                    <a:pt x="97149" y="112052"/>
                    <a:pt x="138477" y="78123"/>
                    <a:pt x="192439" y="76860"/>
                  </a:cubicBezTo>
                  <a:cubicBezTo>
                    <a:pt x="239903" y="75777"/>
                    <a:pt x="280330" y="124144"/>
                    <a:pt x="279608" y="173232"/>
                  </a:cubicBezTo>
                  <a:cubicBezTo>
                    <a:pt x="278886" y="230082"/>
                    <a:pt x="237558" y="265094"/>
                    <a:pt x="183776" y="264191"/>
                  </a:cubicBezTo>
                  <a:cubicBezTo>
                    <a:pt x="142267" y="263650"/>
                    <a:pt x="91374" y="223946"/>
                    <a:pt x="97690" y="172691"/>
                  </a:cubicBezTo>
                  <a:close/>
                  <a:moveTo>
                    <a:pt x="132341" y="731438"/>
                  </a:moveTo>
                  <a:cubicBezTo>
                    <a:pt x="110865" y="732521"/>
                    <a:pt x="101661" y="722234"/>
                    <a:pt x="104729" y="701118"/>
                  </a:cubicBezTo>
                  <a:cubicBezTo>
                    <a:pt x="109241" y="669535"/>
                    <a:pt x="122054" y="503499"/>
                    <a:pt x="117181" y="451523"/>
                  </a:cubicBezTo>
                  <a:cubicBezTo>
                    <a:pt x="110684" y="382582"/>
                    <a:pt x="91735" y="317250"/>
                    <a:pt x="67190" y="253002"/>
                  </a:cubicBezTo>
                  <a:cubicBezTo>
                    <a:pt x="48782" y="204815"/>
                    <a:pt x="30554" y="156629"/>
                    <a:pt x="16838" y="106818"/>
                  </a:cubicBezTo>
                  <a:cubicBezTo>
                    <a:pt x="11965" y="89312"/>
                    <a:pt x="11063" y="71626"/>
                    <a:pt x="13589" y="53759"/>
                  </a:cubicBezTo>
                  <a:cubicBezTo>
                    <a:pt x="15214" y="42209"/>
                    <a:pt x="20267" y="32102"/>
                    <a:pt x="30915" y="26146"/>
                  </a:cubicBezTo>
                  <a:cubicBezTo>
                    <a:pt x="42646" y="19469"/>
                    <a:pt x="61054" y="27951"/>
                    <a:pt x="65205" y="40765"/>
                  </a:cubicBezTo>
                  <a:cubicBezTo>
                    <a:pt x="70800" y="57368"/>
                    <a:pt x="75131" y="89132"/>
                    <a:pt x="76755" y="100321"/>
                  </a:cubicBezTo>
                  <a:cubicBezTo>
                    <a:pt x="80184" y="122520"/>
                    <a:pt x="83072" y="163848"/>
                    <a:pt x="83794" y="186588"/>
                  </a:cubicBezTo>
                  <a:cubicBezTo>
                    <a:pt x="86140" y="252280"/>
                    <a:pt x="146418" y="281156"/>
                    <a:pt x="190454" y="280253"/>
                  </a:cubicBezTo>
                  <a:cubicBezTo>
                    <a:pt x="218246" y="279712"/>
                    <a:pt x="244235" y="272132"/>
                    <a:pt x="264989" y="251919"/>
                  </a:cubicBezTo>
                  <a:cubicBezTo>
                    <a:pt x="267697" y="249393"/>
                    <a:pt x="270404" y="246686"/>
                    <a:pt x="275998" y="246866"/>
                  </a:cubicBezTo>
                  <a:cubicBezTo>
                    <a:pt x="285744" y="265455"/>
                    <a:pt x="289173" y="286931"/>
                    <a:pt x="293324" y="307505"/>
                  </a:cubicBezTo>
                  <a:cubicBezTo>
                    <a:pt x="310830" y="393952"/>
                    <a:pt x="324004" y="481121"/>
                    <a:pt x="332306" y="568831"/>
                  </a:cubicBezTo>
                  <a:cubicBezTo>
                    <a:pt x="335735" y="604384"/>
                    <a:pt x="342232" y="639577"/>
                    <a:pt x="340066" y="675311"/>
                  </a:cubicBezTo>
                  <a:cubicBezTo>
                    <a:pt x="339705" y="681807"/>
                    <a:pt x="339705" y="688485"/>
                    <a:pt x="338984" y="694982"/>
                  </a:cubicBezTo>
                  <a:cubicBezTo>
                    <a:pt x="336637" y="716278"/>
                    <a:pt x="329960" y="725302"/>
                    <a:pt x="316785" y="726204"/>
                  </a:cubicBezTo>
                  <a:cubicBezTo>
                    <a:pt x="302167" y="727287"/>
                    <a:pt x="291519" y="717722"/>
                    <a:pt x="287368" y="698411"/>
                  </a:cubicBezTo>
                  <a:cubicBezTo>
                    <a:pt x="280871" y="668994"/>
                    <a:pt x="279427" y="639035"/>
                    <a:pt x="277081" y="609076"/>
                  </a:cubicBezTo>
                  <a:cubicBezTo>
                    <a:pt x="274193" y="573523"/>
                    <a:pt x="270945" y="537970"/>
                    <a:pt x="261380" y="503499"/>
                  </a:cubicBezTo>
                  <a:cubicBezTo>
                    <a:pt x="260478" y="499890"/>
                    <a:pt x="259395" y="496280"/>
                    <a:pt x="258312" y="492671"/>
                  </a:cubicBezTo>
                  <a:cubicBezTo>
                    <a:pt x="253259" y="477150"/>
                    <a:pt x="247844" y="461088"/>
                    <a:pt x="227812" y="461088"/>
                  </a:cubicBezTo>
                  <a:cubicBezTo>
                    <a:pt x="208682" y="461088"/>
                    <a:pt x="196229" y="472638"/>
                    <a:pt x="189551" y="489423"/>
                  </a:cubicBezTo>
                  <a:cubicBezTo>
                    <a:pt x="178904" y="515952"/>
                    <a:pt x="178723" y="544286"/>
                    <a:pt x="177640" y="572441"/>
                  </a:cubicBezTo>
                  <a:cubicBezTo>
                    <a:pt x="175835" y="614671"/>
                    <a:pt x="173850" y="656722"/>
                    <a:pt x="163924" y="698050"/>
                  </a:cubicBezTo>
                  <a:cubicBezTo>
                    <a:pt x="157788" y="723136"/>
                    <a:pt x="142809" y="730896"/>
                    <a:pt x="132341" y="731438"/>
                  </a:cubicBezTo>
                  <a:close/>
                </a:path>
              </a:pathLst>
            </a:custGeom>
            <a:solidFill>
              <a:srgbClr val="000000"/>
            </a:solidFill>
            <a:ln w="1804" cap="flat">
              <a:noFill/>
              <a:prstDash val="solid"/>
              <a:miter/>
            </a:ln>
          </p:spPr>
          <p:txBody>
            <a:bodyPr rtlCol="0" anchor="ctr"/>
            <a:lstStyle/>
            <a:p>
              <a:endParaRPr lang="en-US"/>
            </a:p>
          </p:txBody>
        </p:sp>
        <p:sp>
          <p:nvSpPr>
            <p:cNvPr id="21" name="Freeform 1097">
              <a:extLst>
                <a:ext uri="{FF2B5EF4-FFF2-40B4-BE49-F238E27FC236}">
                  <a16:creationId xmlns:a16="http://schemas.microsoft.com/office/drawing/2014/main" id="{995A7720-F799-643B-A4C2-2B016CEB966D}"/>
                </a:ext>
              </a:extLst>
            </p:cNvPr>
            <p:cNvSpPr/>
            <p:nvPr/>
          </p:nvSpPr>
          <p:spPr>
            <a:xfrm>
              <a:off x="6720417" y="3910844"/>
              <a:ext cx="375050" cy="781619"/>
            </a:xfrm>
            <a:custGeom>
              <a:avLst/>
              <a:gdLst>
                <a:gd name="connsiteX0" fmla="*/ 207746 w 375050"/>
                <a:gd name="connsiteY0" fmla="*/ 36475 h 781619"/>
                <a:gd name="connsiteX1" fmla="*/ 196918 w 375050"/>
                <a:gd name="connsiteY1" fmla="*/ 60118 h 781619"/>
                <a:gd name="connsiteX2" fmla="*/ 143497 w 375050"/>
                <a:gd name="connsiteY2" fmla="*/ 100002 h 781619"/>
                <a:gd name="connsiteX3" fmla="*/ 127074 w 375050"/>
                <a:gd name="connsiteY3" fmla="*/ 121479 h 781619"/>
                <a:gd name="connsiteX4" fmla="*/ 113538 w 375050"/>
                <a:gd name="connsiteY4" fmla="*/ 102529 h 781619"/>
                <a:gd name="connsiteX5" fmla="*/ 85746 w 375050"/>
                <a:gd name="connsiteY5" fmla="*/ 57050 h 781619"/>
                <a:gd name="connsiteX6" fmla="*/ 23482 w 375050"/>
                <a:gd name="connsiteY6" fmla="*/ 43694 h 781619"/>
                <a:gd name="connsiteX7" fmla="*/ 4713 w 375050"/>
                <a:gd name="connsiteY7" fmla="*/ 101807 h 781619"/>
                <a:gd name="connsiteX8" fmla="*/ 42793 w 375050"/>
                <a:gd name="connsiteY8" fmla="*/ 173635 h 781619"/>
                <a:gd name="connsiteX9" fmla="*/ 109749 w 375050"/>
                <a:gd name="connsiteY9" fmla="*/ 284085 h 781619"/>
                <a:gd name="connsiteX10" fmla="*/ 157394 w 375050"/>
                <a:gd name="connsiteY10" fmla="*/ 403739 h 781619"/>
                <a:gd name="connsiteX11" fmla="*/ 146204 w 375050"/>
                <a:gd name="connsiteY11" fmla="*/ 453189 h 781619"/>
                <a:gd name="connsiteX12" fmla="*/ 95311 w 375050"/>
                <a:gd name="connsiteY12" fmla="*/ 499571 h 781619"/>
                <a:gd name="connsiteX13" fmla="*/ 78527 w 375050"/>
                <a:gd name="connsiteY13" fmla="*/ 544509 h 781619"/>
                <a:gd name="connsiteX14" fmla="*/ 85204 w 375050"/>
                <a:gd name="connsiteY14" fmla="*/ 571761 h 781619"/>
                <a:gd name="connsiteX15" fmla="*/ 141873 w 375050"/>
                <a:gd name="connsiteY15" fmla="*/ 693400 h 781619"/>
                <a:gd name="connsiteX16" fmla="*/ 183201 w 375050"/>
                <a:gd name="connsiteY16" fmla="*/ 718486 h 781619"/>
                <a:gd name="connsiteX17" fmla="*/ 213701 w 375050"/>
                <a:gd name="connsiteY17" fmla="*/ 691595 h 781619"/>
                <a:gd name="connsiteX18" fmla="*/ 209912 w 375050"/>
                <a:gd name="connsiteY18" fmla="*/ 663802 h 781619"/>
                <a:gd name="connsiteX19" fmla="*/ 185006 w 375050"/>
                <a:gd name="connsiteY19" fmla="*/ 595222 h 781619"/>
                <a:gd name="connsiteX20" fmla="*/ 194030 w 375050"/>
                <a:gd name="connsiteY20" fmla="*/ 543426 h 781619"/>
                <a:gd name="connsiteX21" fmla="*/ 264415 w 375050"/>
                <a:gd name="connsiteY21" fmla="*/ 490547 h 781619"/>
                <a:gd name="connsiteX22" fmla="*/ 272175 w 375050"/>
                <a:gd name="connsiteY22" fmla="*/ 518340 h 781619"/>
                <a:gd name="connsiteX23" fmla="*/ 280657 w 375050"/>
                <a:gd name="connsiteY23" fmla="*/ 732021 h 781619"/>
                <a:gd name="connsiteX24" fmla="*/ 337867 w 375050"/>
                <a:gd name="connsiteY24" fmla="*/ 778222 h 781619"/>
                <a:gd name="connsiteX25" fmla="*/ 360787 w 375050"/>
                <a:gd name="connsiteY25" fmla="*/ 754761 h 781619"/>
                <a:gd name="connsiteX26" fmla="*/ 364217 w 375050"/>
                <a:gd name="connsiteY26" fmla="*/ 726968 h 781619"/>
                <a:gd name="connsiteX27" fmla="*/ 372338 w 375050"/>
                <a:gd name="connsiteY27" fmla="*/ 600636 h 781619"/>
                <a:gd name="connsiteX28" fmla="*/ 364036 w 375050"/>
                <a:gd name="connsiteY28" fmla="*/ 364757 h 781619"/>
                <a:gd name="connsiteX29" fmla="*/ 329024 w 375050"/>
                <a:gd name="connsiteY29" fmla="*/ 201248 h 781619"/>
                <a:gd name="connsiteX30" fmla="*/ 327580 w 375050"/>
                <a:gd name="connsiteY30" fmla="*/ 175440 h 781619"/>
                <a:gd name="connsiteX31" fmla="*/ 284447 w 375050"/>
                <a:gd name="connsiteY31" fmla="*/ 25828 h 781619"/>
                <a:gd name="connsiteX32" fmla="*/ 226334 w 375050"/>
                <a:gd name="connsiteY32" fmla="*/ 200 h 781619"/>
                <a:gd name="connsiteX33" fmla="*/ 207746 w 375050"/>
                <a:gd name="connsiteY33" fmla="*/ 36475 h 781619"/>
                <a:gd name="connsiteX34" fmla="*/ 360607 w 375050"/>
                <a:gd name="connsiteY34" fmla="*/ 455355 h 781619"/>
                <a:gd name="connsiteX35" fmla="*/ 351223 w 375050"/>
                <a:gd name="connsiteY35" fmla="*/ 730577 h 781619"/>
                <a:gd name="connsiteX36" fmla="*/ 325054 w 375050"/>
                <a:gd name="connsiteY36" fmla="*/ 768477 h 781619"/>
                <a:gd name="connsiteX37" fmla="*/ 297261 w 375050"/>
                <a:gd name="connsiteY37" fmla="*/ 750610 h 781619"/>
                <a:gd name="connsiteX38" fmla="*/ 294193 w 375050"/>
                <a:gd name="connsiteY38" fmla="*/ 705672 h 781619"/>
                <a:gd name="connsiteX39" fmla="*/ 286613 w 375050"/>
                <a:gd name="connsiteY39" fmla="*/ 508775 h 781619"/>
                <a:gd name="connsiteX40" fmla="*/ 244923 w 375050"/>
                <a:gd name="connsiteY40" fmla="*/ 482245 h 781619"/>
                <a:gd name="connsiteX41" fmla="*/ 168944 w 375050"/>
                <a:gd name="connsiteY41" fmla="*/ 547577 h 781619"/>
                <a:gd name="connsiteX42" fmla="*/ 165696 w 375050"/>
                <a:gd name="connsiteY42" fmla="*/ 587462 h 781619"/>
                <a:gd name="connsiteX43" fmla="*/ 198542 w 375050"/>
                <a:gd name="connsiteY43" fmla="*/ 674270 h 781619"/>
                <a:gd name="connsiteX44" fmla="*/ 183562 w 375050"/>
                <a:gd name="connsiteY44" fmla="*/ 701160 h 781619"/>
                <a:gd name="connsiteX45" fmla="*/ 166237 w 375050"/>
                <a:gd name="connsiteY45" fmla="*/ 693760 h 781619"/>
                <a:gd name="connsiteX46" fmla="*/ 148009 w 375050"/>
                <a:gd name="connsiteY46" fmla="*/ 669036 h 781619"/>
                <a:gd name="connsiteX47" fmla="*/ 96755 w 375050"/>
                <a:gd name="connsiteY47" fmla="*/ 554074 h 781619"/>
                <a:gd name="connsiteX48" fmla="*/ 115163 w 375050"/>
                <a:gd name="connsiteY48" fmla="*/ 500113 h 781619"/>
                <a:gd name="connsiteX49" fmla="*/ 162447 w 375050"/>
                <a:gd name="connsiteY49" fmla="*/ 456077 h 781619"/>
                <a:gd name="connsiteX50" fmla="*/ 172914 w 375050"/>
                <a:gd name="connsiteY50" fmla="*/ 395257 h 781619"/>
                <a:gd name="connsiteX51" fmla="*/ 105056 w 375050"/>
                <a:gd name="connsiteY51" fmla="*/ 247449 h 781619"/>
                <a:gd name="connsiteX52" fmla="*/ 28896 w 375050"/>
                <a:gd name="connsiteY52" fmla="*/ 119493 h 781619"/>
                <a:gd name="connsiteX53" fmla="*/ 16805 w 375050"/>
                <a:gd name="connsiteY53" fmla="*/ 90978 h 781619"/>
                <a:gd name="connsiteX54" fmla="*/ 54524 w 375050"/>
                <a:gd name="connsiteY54" fmla="*/ 54343 h 781619"/>
                <a:gd name="connsiteX55" fmla="*/ 77263 w 375050"/>
                <a:gd name="connsiteY55" fmla="*/ 71668 h 781619"/>
                <a:gd name="connsiteX56" fmla="*/ 122562 w 375050"/>
                <a:gd name="connsiteY56" fmla="*/ 172192 h 781619"/>
                <a:gd name="connsiteX57" fmla="*/ 207746 w 375050"/>
                <a:gd name="connsiteY57" fmla="*/ 257736 h 781619"/>
                <a:gd name="connsiteX58" fmla="*/ 315308 w 375050"/>
                <a:gd name="connsiteY58" fmla="*/ 205218 h 781619"/>
                <a:gd name="connsiteX59" fmla="*/ 360607 w 375050"/>
                <a:gd name="connsiteY59" fmla="*/ 455355 h 781619"/>
                <a:gd name="connsiteX60" fmla="*/ 219115 w 375050"/>
                <a:gd name="connsiteY60" fmla="*/ 22940 h 781619"/>
                <a:gd name="connsiteX61" fmla="*/ 253947 w 375050"/>
                <a:gd name="connsiteY61" fmla="*/ 15541 h 781619"/>
                <a:gd name="connsiteX62" fmla="*/ 295456 w 375050"/>
                <a:gd name="connsiteY62" fmla="*/ 82677 h 781619"/>
                <a:gd name="connsiteX63" fmla="*/ 234456 w 375050"/>
                <a:gd name="connsiteY63" fmla="*/ 52357 h 781619"/>
                <a:gd name="connsiteX64" fmla="*/ 219115 w 375050"/>
                <a:gd name="connsiteY64" fmla="*/ 22940 h 781619"/>
                <a:gd name="connsiteX65" fmla="*/ 287515 w 375050"/>
                <a:gd name="connsiteY65" fmla="*/ 95129 h 781619"/>
                <a:gd name="connsiteX66" fmla="*/ 294012 w 375050"/>
                <a:gd name="connsiteY66" fmla="*/ 209911 h 781619"/>
                <a:gd name="connsiteX67" fmla="*/ 231388 w 375050"/>
                <a:gd name="connsiteY67" fmla="*/ 248352 h 781619"/>
                <a:gd name="connsiteX68" fmla="*/ 139888 w 375050"/>
                <a:gd name="connsiteY68" fmla="*/ 133029 h 781619"/>
                <a:gd name="connsiteX69" fmla="*/ 200527 w 375050"/>
                <a:gd name="connsiteY69" fmla="*/ 74375 h 781619"/>
                <a:gd name="connsiteX70" fmla="*/ 287515 w 375050"/>
                <a:gd name="connsiteY70" fmla="*/ 95129 h 78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75050" h="781619">
                  <a:moveTo>
                    <a:pt x="207746" y="36475"/>
                  </a:moveTo>
                  <a:cubicBezTo>
                    <a:pt x="212980" y="48387"/>
                    <a:pt x="209551" y="55606"/>
                    <a:pt x="196918" y="60118"/>
                  </a:cubicBezTo>
                  <a:cubicBezTo>
                    <a:pt x="175261" y="67878"/>
                    <a:pt x="158116" y="82316"/>
                    <a:pt x="143497" y="100002"/>
                  </a:cubicBezTo>
                  <a:cubicBezTo>
                    <a:pt x="137722" y="106860"/>
                    <a:pt x="135557" y="116967"/>
                    <a:pt x="127074" y="121479"/>
                  </a:cubicBezTo>
                  <a:cubicBezTo>
                    <a:pt x="119314" y="116245"/>
                    <a:pt x="117328" y="108846"/>
                    <a:pt x="113538" y="102529"/>
                  </a:cubicBezTo>
                  <a:cubicBezTo>
                    <a:pt x="104515" y="87189"/>
                    <a:pt x="96574" y="71126"/>
                    <a:pt x="85746" y="57050"/>
                  </a:cubicBezTo>
                  <a:cubicBezTo>
                    <a:pt x="69322" y="35754"/>
                    <a:pt x="43695" y="31242"/>
                    <a:pt x="23482" y="43694"/>
                  </a:cubicBezTo>
                  <a:cubicBezTo>
                    <a:pt x="2367" y="56688"/>
                    <a:pt x="-6115" y="79970"/>
                    <a:pt x="4713" y="101807"/>
                  </a:cubicBezTo>
                  <a:cubicBezTo>
                    <a:pt x="16805" y="125991"/>
                    <a:pt x="27452" y="151076"/>
                    <a:pt x="42793" y="173635"/>
                  </a:cubicBezTo>
                  <a:cubicBezTo>
                    <a:pt x="66976" y="209369"/>
                    <a:pt x="89355" y="246186"/>
                    <a:pt x="109749" y="284085"/>
                  </a:cubicBezTo>
                  <a:cubicBezTo>
                    <a:pt x="130142" y="321985"/>
                    <a:pt x="146385" y="361689"/>
                    <a:pt x="157394" y="403739"/>
                  </a:cubicBezTo>
                  <a:cubicBezTo>
                    <a:pt x="162447" y="423411"/>
                    <a:pt x="158657" y="438932"/>
                    <a:pt x="146204" y="453189"/>
                  </a:cubicBezTo>
                  <a:cubicBezTo>
                    <a:pt x="130683" y="470695"/>
                    <a:pt x="115343" y="479538"/>
                    <a:pt x="95311" y="499571"/>
                  </a:cubicBezTo>
                  <a:cubicBezTo>
                    <a:pt x="81595" y="513287"/>
                    <a:pt x="72752" y="525559"/>
                    <a:pt x="78527" y="544509"/>
                  </a:cubicBezTo>
                  <a:cubicBezTo>
                    <a:pt x="81234" y="553533"/>
                    <a:pt x="82317" y="562917"/>
                    <a:pt x="85204" y="571761"/>
                  </a:cubicBezTo>
                  <a:cubicBezTo>
                    <a:pt x="98559" y="614894"/>
                    <a:pt x="121299" y="653695"/>
                    <a:pt x="141873" y="693400"/>
                  </a:cubicBezTo>
                  <a:cubicBezTo>
                    <a:pt x="150897" y="710725"/>
                    <a:pt x="165876" y="716320"/>
                    <a:pt x="183201" y="718486"/>
                  </a:cubicBezTo>
                  <a:cubicBezTo>
                    <a:pt x="202512" y="720832"/>
                    <a:pt x="213882" y="711086"/>
                    <a:pt x="213701" y="691595"/>
                  </a:cubicBezTo>
                  <a:cubicBezTo>
                    <a:pt x="213701" y="682391"/>
                    <a:pt x="211897" y="673006"/>
                    <a:pt x="209912" y="663802"/>
                  </a:cubicBezTo>
                  <a:cubicBezTo>
                    <a:pt x="204858" y="639799"/>
                    <a:pt x="194030" y="617781"/>
                    <a:pt x="185006" y="595222"/>
                  </a:cubicBezTo>
                  <a:cubicBezTo>
                    <a:pt x="177065" y="575370"/>
                    <a:pt x="180855" y="559488"/>
                    <a:pt x="194030" y="543426"/>
                  </a:cubicBezTo>
                  <a:cubicBezTo>
                    <a:pt x="212799" y="520506"/>
                    <a:pt x="234817" y="502639"/>
                    <a:pt x="264415" y="490547"/>
                  </a:cubicBezTo>
                  <a:cubicBezTo>
                    <a:pt x="271092" y="499751"/>
                    <a:pt x="272175" y="508956"/>
                    <a:pt x="272175" y="518340"/>
                  </a:cubicBezTo>
                  <a:cubicBezTo>
                    <a:pt x="272717" y="589627"/>
                    <a:pt x="282462" y="660373"/>
                    <a:pt x="280657" y="732021"/>
                  </a:cubicBezTo>
                  <a:cubicBezTo>
                    <a:pt x="279213" y="786163"/>
                    <a:pt x="309714" y="785261"/>
                    <a:pt x="337867" y="778222"/>
                  </a:cubicBezTo>
                  <a:cubicBezTo>
                    <a:pt x="347432" y="775876"/>
                    <a:pt x="359524" y="765589"/>
                    <a:pt x="360787" y="754761"/>
                  </a:cubicBezTo>
                  <a:cubicBezTo>
                    <a:pt x="361690" y="745376"/>
                    <a:pt x="363494" y="736172"/>
                    <a:pt x="364217" y="726968"/>
                  </a:cubicBezTo>
                  <a:cubicBezTo>
                    <a:pt x="367104" y="684917"/>
                    <a:pt x="369270" y="642687"/>
                    <a:pt x="372338" y="600636"/>
                  </a:cubicBezTo>
                  <a:cubicBezTo>
                    <a:pt x="378294" y="521769"/>
                    <a:pt x="373962" y="443263"/>
                    <a:pt x="364036" y="364757"/>
                  </a:cubicBezTo>
                  <a:cubicBezTo>
                    <a:pt x="357539" y="313503"/>
                    <a:pt x="339672" y="251600"/>
                    <a:pt x="329024" y="201248"/>
                  </a:cubicBezTo>
                  <a:cubicBezTo>
                    <a:pt x="326317" y="188615"/>
                    <a:pt x="327580" y="188976"/>
                    <a:pt x="327580" y="175440"/>
                  </a:cubicBezTo>
                  <a:cubicBezTo>
                    <a:pt x="327219" y="122020"/>
                    <a:pt x="309533" y="72209"/>
                    <a:pt x="284447" y="25828"/>
                  </a:cubicBezTo>
                  <a:cubicBezTo>
                    <a:pt x="273077" y="4892"/>
                    <a:pt x="250518" y="-1243"/>
                    <a:pt x="226334" y="200"/>
                  </a:cubicBezTo>
                  <a:cubicBezTo>
                    <a:pt x="196376" y="7239"/>
                    <a:pt x="206663" y="33949"/>
                    <a:pt x="207746" y="36475"/>
                  </a:cubicBezTo>
                  <a:close/>
                  <a:moveTo>
                    <a:pt x="360607" y="455355"/>
                  </a:moveTo>
                  <a:cubicBezTo>
                    <a:pt x="365660" y="547757"/>
                    <a:pt x="357358" y="639077"/>
                    <a:pt x="351223" y="730577"/>
                  </a:cubicBezTo>
                  <a:cubicBezTo>
                    <a:pt x="349237" y="759814"/>
                    <a:pt x="347613" y="766672"/>
                    <a:pt x="325054" y="768477"/>
                  </a:cubicBezTo>
                  <a:cubicBezTo>
                    <a:pt x="309352" y="769740"/>
                    <a:pt x="299065" y="766311"/>
                    <a:pt x="297261" y="750610"/>
                  </a:cubicBezTo>
                  <a:cubicBezTo>
                    <a:pt x="295637" y="735811"/>
                    <a:pt x="294914" y="720651"/>
                    <a:pt x="294193" y="705672"/>
                  </a:cubicBezTo>
                  <a:cubicBezTo>
                    <a:pt x="291486" y="639980"/>
                    <a:pt x="288778" y="574468"/>
                    <a:pt x="286613" y="508775"/>
                  </a:cubicBezTo>
                  <a:cubicBezTo>
                    <a:pt x="285711" y="478997"/>
                    <a:pt x="273258" y="470875"/>
                    <a:pt x="244923" y="482245"/>
                  </a:cubicBezTo>
                  <a:cubicBezTo>
                    <a:pt x="212077" y="495420"/>
                    <a:pt x="190420" y="521769"/>
                    <a:pt x="168944" y="547577"/>
                  </a:cubicBezTo>
                  <a:cubicBezTo>
                    <a:pt x="160101" y="558225"/>
                    <a:pt x="159379" y="572663"/>
                    <a:pt x="165696" y="587462"/>
                  </a:cubicBezTo>
                  <a:cubicBezTo>
                    <a:pt x="177787" y="615796"/>
                    <a:pt x="188616" y="644852"/>
                    <a:pt x="198542" y="674270"/>
                  </a:cubicBezTo>
                  <a:cubicBezTo>
                    <a:pt x="204137" y="690693"/>
                    <a:pt x="198000" y="699355"/>
                    <a:pt x="183562" y="701160"/>
                  </a:cubicBezTo>
                  <a:cubicBezTo>
                    <a:pt x="176163" y="702062"/>
                    <a:pt x="171110" y="698092"/>
                    <a:pt x="166237" y="693760"/>
                  </a:cubicBezTo>
                  <a:cubicBezTo>
                    <a:pt x="158477" y="686722"/>
                    <a:pt x="152882" y="678059"/>
                    <a:pt x="148009" y="669036"/>
                  </a:cubicBezTo>
                  <a:cubicBezTo>
                    <a:pt x="127796" y="632219"/>
                    <a:pt x="105959" y="595944"/>
                    <a:pt x="96755" y="554074"/>
                  </a:cubicBezTo>
                  <a:cubicBezTo>
                    <a:pt x="91882" y="531695"/>
                    <a:pt x="95311" y="514550"/>
                    <a:pt x="115163" y="500113"/>
                  </a:cubicBezTo>
                  <a:cubicBezTo>
                    <a:pt x="132488" y="487479"/>
                    <a:pt x="147828" y="471958"/>
                    <a:pt x="162447" y="456077"/>
                  </a:cubicBezTo>
                  <a:cubicBezTo>
                    <a:pt x="178329" y="438571"/>
                    <a:pt x="179231" y="416914"/>
                    <a:pt x="172914" y="395257"/>
                  </a:cubicBezTo>
                  <a:cubicBezTo>
                    <a:pt x="157754" y="342559"/>
                    <a:pt x="131406" y="294914"/>
                    <a:pt x="105056" y="247449"/>
                  </a:cubicBezTo>
                  <a:cubicBezTo>
                    <a:pt x="80873" y="204136"/>
                    <a:pt x="49290" y="165153"/>
                    <a:pt x="28896" y="119493"/>
                  </a:cubicBezTo>
                  <a:cubicBezTo>
                    <a:pt x="24745" y="110109"/>
                    <a:pt x="19873" y="100724"/>
                    <a:pt x="16805" y="90978"/>
                  </a:cubicBezTo>
                  <a:cubicBezTo>
                    <a:pt x="8864" y="66434"/>
                    <a:pt x="29077" y="50011"/>
                    <a:pt x="54524" y="54343"/>
                  </a:cubicBezTo>
                  <a:cubicBezTo>
                    <a:pt x="66254" y="56327"/>
                    <a:pt x="70586" y="62464"/>
                    <a:pt x="77263" y="71668"/>
                  </a:cubicBezTo>
                  <a:cubicBezTo>
                    <a:pt x="99100" y="101987"/>
                    <a:pt x="120577" y="131585"/>
                    <a:pt x="122562" y="172192"/>
                  </a:cubicBezTo>
                  <a:cubicBezTo>
                    <a:pt x="125089" y="222183"/>
                    <a:pt x="165515" y="254127"/>
                    <a:pt x="207746" y="257736"/>
                  </a:cubicBezTo>
                  <a:cubicBezTo>
                    <a:pt x="260624" y="262248"/>
                    <a:pt x="272897" y="258458"/>
                    <a:pt x="315308" y="205218"/>
                  </a:cubicBezTo>
                  <a:cubicBezTo>
                    <a:pt x="322708" y="216769"/>
                    <a:pt x="356637" y="381541"/>
                    <a:pt x="360607" y="455355"/>
                  </a:cubicBezTo>
                  <a:close/>
                  <a:moveTo>
                    <a:pt x="219115" y="22940"/>
                  </a:moveTo>
                  <a:cubicBezTo>
                    <a:pt x="220920" y="9043"/>
                    <a:pt x="243479" y="10487"/>
                    <a:pt x="253947" y="15541"/>
                  </a:cubicBezTo>
                  <a:cubicBezTo>
                    <a:pt x="274701" y="25828"/>
                    <a:pt x="287515" y="56147"/>
                    <a:pt x="295456" y="82677"/>
                  </a:cubicBezTo>
                  <a:cubicBezTo>
                    <a:pt x="281018" y="70224"/>
                    <a:pt x="252864" y="53260"/>
                    <a:pt x="234456" y="52357"/>
                  </a:cubicBezTo>
                  <a:cubicBezTo>
                    <a:pt x="225793" y="51996"/>
                    <a:pt x="216770" y="31964"/>
                    <a:pt x="219115" y="22940"/>
                  </a:cubicBezTo>
                  <a:close/>
                  <a:moveTo>
                    <a:pt x="287515" y="95129"/>
                  </a:moveTo>
                  <a:cubicBezTo>
                    <a:pt x="316210" y="132126"/>
                    <a:pt x="317474" y="170026"/>
                    <a:pt x="294012" y="209911"/>
                  </a:cubicBezTo>
                  <a:cubicBezTo>
                    <a:pt x="278852" y="235538"/>
                    <a:pt x="257376" y="249073"/>
                    <a:pt x="231388" y="248352"/>
                  </a:cubicBezTo>
                  <a:cubicBezTo>
                    <a:pt x="150355" y="247990"/>
                    <a:pt x="122021" y="182118"/>
                    <a:pt x="139888" y="133029"/>
                  </a:cubicBezTo>
                  <a:cubicBezTo>
                    <a:pt x="150175" y="104514"/>
                    <a:pt x="172734" y="86647"/>
                    <a:pt x="200527" y="74375"/>
                  </a:cubicBezTo>
                  <a:cubicBezTo>
                    <a:pt x="233553" y="59576"/>
                    <a:pt x="265317" y="66795"/>
                    <a:pt x="287515" y="95129"/>
                  </a:cubicBezTo>
                  <a:close/>
                </a:path>
              </a:pathLst>
            </a:custGeom>
            <a:solidFill>
              <a:srgbClr val="000000"/>
            </a:solidFill>
            <a:ln w="1804" cap="flat">
              <a:noFill/>
              <a:prstDash val="solid"/>
              <a:miter/>
            </a:ln>
          </p:spPr>
          <p:txBody>
            <a:bodyPr rtlCol="0" anchor="ctr"/>
            <a:lstStyle/>
            <a:p>
              <a:endParaRPr lang="en-US"/>
            </a:p>
          </p:txBody>
        </p:sp>
        <p:sp>
          <p:nvSpPr>
            <p:cNvPr id="22" name="Freeform 1098">
              <a:extLst>
                <a:ext uri="{FF2B5EF4-FFF2-40B4-BE49-F238E27FC236}">
                  <a16:creationId xmlns:a16="http://schemas.microsoft.com/office/drawing/2014/main" id="{6B9016CE-44C7-1CB9-6C8A-909D450B3AAB}"/>
                </a:ext>
              </a:extLst>
            </p:cNvPr>
            <p:cNvSpPr/>
            <p:nvPr/>
          </p:nvSpPr>
          <p:spPr>
            <a:xfrm>
              <a:off x="5594918" y="4396004"/>
              <a:ext cx="61751" cy="174672"/>
            </a:xfrm>
            <a:custGeom>
              <a:avLst/>
              <a:gdLst>
                <a:gd name="connsiteX0" fmla="*/ 23728 w 61751"/>
                <a:gd name="connsiteY0" fmla="*/ 173228 h 174672"/>
                <a:gd name="connsiteX1" fmla="*/ 17050 w 61751"/>
                <a:gd name="connsiteY1" fmla="*/ 144172 h 174672"/>
                <a:gd name="connsiteX2" fmla="*/ 20118 w 61751"/>
                <a:gd name="connsiteY2" fmla="*/ 72524 h 174672"/>
                <a:gd name="connsiteX3" fmla="*/ 55671 w 61751"/>
                <a:gd name="connsiteY3" fmla="*/ 16396 h 174672"/>
                <a:gd name="connsiteX4" fmla="*/ 59101 w 61751"/>
                <a:gd name="connsiteY4" fmla="*/ 2500 h 174672"/>
                <a:gd name="connsiteX5" fmla="*/ 44663 w 61751"/>
                <a:gd name="connsiteY5" fmla="*/ 5388 h 174672"/>
                <a:gd name="connsiteX6" fmla="*/ 447 w 61751"/>
                <a:gd name="connsiteY6" fmla="*/ 95985 h 174672"/>
                <a:gd name="connsiteX7" fmla="*/ 17772 w 61751"/>
                <a:gd name="connsiteY7" fmla="*/ 174672 h 174672"/>
                <a:gd name="connsiteX8" fmla="*/ 23728 w 61751"/>
                <a:gd name="connsiteY8" fmla="*/ 173228 h 17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51" h="174672">
                  <a:moveTo>
                    <a:pt x="23728" y="173228"/>
                  </a:moveTo>
                  <a:cubicBezTo>
                    <a:pt x="21562" y="163482"/>
                    <a:pt x="19938" y="153737"/>
                    <a:pt x="17050" y="144172"/>
                  </a:cubicBezTo>
                  <a:cubicBezTo>
                    <a:pt x="9831" y="119808"/>
                    <a:pt x="13441" y="95985"/>
                    <a:pt x="20118" y="72524"/>
                  </a:cubicBezTo>
                  <a:cubicBezTo>
                    <a:pt x="26435" y="50506"/>
                    <a:pt x="39790" y="32639"/>
                    <a:pt x="55671" y="16396"/>
                  </a:cubicBezTo>
                  <a:cubicBezTo>
                    <a:pt x="59281" y="12787"/>
                    <a:pt x="65237" y="8456"/>
                    <a:pt x="59101" y="2500"/>
                  </a:cubicBezTo>
                  <a:cubicBezTo>
                    <a:pt x="53506" y="-2914"/>
                    <a:pt x="48813" y="1598"/>
                    <a:pt x="44663" y="5388"/>
                  </a:cubicBezTo>
                  <a:cubicBezTo>
                    <a:pt x="18494" y="29932"/>
                    <a:pt x="2793" y="59530"/>
                    <a:pt x="447" y="95985"/>
                  </a:cubicBezTo>
                  <a:cubicBezTo>
                    <a:pt x="-1178" y="123959"/>
                    <a:pt x="988" y="151030"/>
                    <a:pt x="17772" y="174672"/>
                  </a:cubicBezTo>
                  <a:cubicBezTo>
                    <a:pt x="19757" y="174311"/>
                    <a:pt x="21742" y="173770"/>
                    <a:pt x="23728" y="173228"/>
                  </a:cubicBezTo>
                  <a:close/>
                </a:path>
              </a:pathLst>
            </a:custGeom>
            <a:solidFill>
              <a:srgbClr val="000000"/>
            </a:solidFill>
            <a:ln w="1804" cap="flat">
              <a:noFill/>
              <a:prstDash val="solid"/>
              <a:miter/>
            </a:ln>
          </p:spPr>
          <p:txBody>
            <a:bodyPr rtlCol="0" anchor="ctr"/>
            <a:lstStyle/>
            <a:p>
              <a:endParaRPr lang="en-US"/>
            </a:p>
          </p:txBody>
        </p:sp>
        <p:sp>
          <p:nvSpPr>
            <p:cNvPr id="23" name="Freeform 1099">
              <a:extLst>
                <a:ext uri="{FF2B5EF4-FFF2-40B4-BE49-F238E27FC236}">
                  <a16:creationId xmlns:a16="http://schemas.microsoft.com/office/drawing/2014/main" id="{CBF0E79B-16B3-6954-D4C5-87FDD97E55C4}"/>
                </a:ext>
              </a:extLst>
            </p:cNvPr>
            <p:cNvSpPr/>
            <p:nvPr/>
          </p:nvSpPr>
          <p:spPr>
            <a:xfrm>
              <a:off x="7078863" y="3903236"/>
              <a:ext cx="60608" cy="161551"/>
            </a:xfrm>
            <a:custGeom>
              <a:avLst/>
              <a:gdLst>
                <a:gd name="connsiteX0" fmla="*/ 9380 w 60608"/>
                <a:gd name="connsiteY0" fmla="*/ 21885 h 161551"/>
                <a:gd name="connsiteX1" fmla="*/ 45475 w 60608"/>
                <a:gd name="connsiteY1" fmla="*/ 127101 h 161551"/>
                <a:gd name="connsiteX2" fmla="*/ 45294 w 60608"/>
                <a:gd name="connsiteY2" fmla="*/ 161391 h 161551"/>
                <a:gd name="connsiteX3" fmla="*/ 49084 w 60608"/>
                <a:gd name="connsiteY3" fmla="*/ 161391 h 161551"/>
                <a:gd name="connsiteX4" fmla="*/ 18404 w 60608"/>
                <a:gd name="connsiteY4" fmla="*/ 5642 h 161551"/>
                <a:gd name="connsiteX5" fmla="*/ 16238 w 60608"/>
                <a:gd name="connsiteY5" fmla="*/ 3838 h 161551"/>
                <a:gd name="connsiteX6" fmla="*/ 1439 w 60608"/>
                <a:gd name="connsiteY6" fmla="*/ 2935 h 161551"/>
                <a:gd name="connsiteX7" fmla="*/ 4146 w 60608"/>
                <a:gd name="connsiteY7" fmla="*/ 15388 h 161551"/>
                <a:gd name="connsiteX8" fmla="*/ 9380 w 60608"/>
                <a:gd name="connsiteY8" fmla="*/ 21885 h 16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08" h="161551">
                  <a:moveTo>
                    <a:pt x="9380" y="21885"/>
                  </a:moveTo>
                  <a:cubicBezTo>
                    <a:pt x="35007" y="52205"/>
                    <a:pt x="50167" y="86134"/>
                    <a:pt x="45475" y="127101"/>
                  </a:cubicBezTo>
                  <a:cubicBezTo>
                    <a:pt x="44212" y="138471"/>
                    <a:pt x="45294" y="150021"/>
                    <a:pt x="45294" y="161391"/>
                  </a:cubicBezTo>
                  <a:cubicBezTo>
                    <a:pt x="47460" y="161391"/>
                    <a:pt x="48904" y="161752"/>
                    <a:pt x="49084" y="161391"/>
                  </a:cubicBezTo>
                  <a:cubicBezTo>
                    <a:pt x="76697" y="105805"/>
                    <a:pt x="49987" y="42279"/>
                    <a:pt x="18404" y="5642"/>
                  </a:cubicBezTo>
                  <a:cubicBezTo>
                    <a:pt x="17862" y="4921"/>
                    <a:pt x="17141" y="4379"/>
                    <a:pt x="16238" y="3838"/>
                  </a:cubicBezTo>
                  <a:cubicBezTo>
                    <a:pt x="11365" y="950"/>
                    <a:pt x="5951" y="-2659"/>
                    <a:pt x="1439" y="2935"/>
                  </a:cubicBezTo>
                  <a:cubicBezTo>
                    <a:pt x="-1990" y="7086"/>
                    <a:pt x="1439" y="11598"/>
                    <a:pt x="4146" y="15388"/>
                  </a:cubicBezTo>
                  <a:cubicBezTo>
                    <a:pt x="5771" y="17735"/>
                    <a:pt x="7575" y="19719"/>
                    <a:pt x="9380" y="21885"/>
                  </a:cubicBezTo>
                  <a:close/>
                </a:path>
              </a:pathLst>
            </a:custGeom>
            <a:solidFill>
              <a:srgbClr val="000000"/>
            </a:solidFill>
            <a:ln w="1804" cap="flat">
              <a:noFill/>
              <a:prstDash val="solid"/>
              <a:miter/>
            </a:ln>
          </p:spPr>
          <p:txBody>
            <a:bodyPr rtlCol="0" anchor="ctr"/>
            <a:lstStyle/>
            <a:p>
              <a:endParaRPr lang="en-US"/>
            </a:p>
          </p:txBody>
        </p:sp>
        <p:sp>
          <p:nvSpPr>
            <p:cNvPr id="24" name="Freeform 1100">
              <a:extLst>
                <a:ext uri="{FF2B5EF4-FFF2-40B4-BE49-F238E27FC236}">
                  <a16:creationId xmlns:a16="http://schemas.microsoft.com/office/drawing/2014/main" id="{B157BBCF-86B3-5C6C-5E66-9505C1872A7A}"/>
                </a:ext>
              </a:extLst>
            </p:cNvPr>
            <p:cNvSpPr/>
            <p:nvPr/>
          </p:nvSpPr>
          <p:spPr>
            <a:xfrm>
              <a:off x="6957491" y="3569776"/>
              <a:ext cx="59453" cy="148162"/>
            </a:xfrm>
            <a:custGeom>
              <a:avLst/>
              <a:gdLst>
                <a:gd name="connsiteX0" fmla="*/ 4962 w 59453"/>
                <a:gd name="connsiteY0" fmla="*/ 13709 h 148162"/>
                <a:gd name="connsiteX1" fmla="*/ 16873 w 59453"/>
                <a:gd name="connsiteY1" fmla="*/ 20928 h 148162"/>
                <a:gd name="connsiteX2" fmla="*/ 35462 w 59453"/>
                <a:gd name="connsiteY2" fmla="*/ 123257 h 148162"/>
                <a:gd name="connsiteX3" fmla="*/ 25716 w 59453"/>
                <a:gd name="connsiteY3" fmla="*/ 148162 h 148162"/>
                <a:gd name="connsiteX4" fmla="*/ 55494 w 59453"/>
                <a:gd name="connsiteY4" fmla="*/ 50526 h 148162"/>
                <a:gd name="connsiteX5" fmla="*/ 12361 w 59453"/>
                <a:gd name="connsiteY5" fmla="*/ 1256 h 148162"/>
                <a:gd name="connsiteX6" fmla="*/ 450 w 59453"/>
                <a:gd name="connsiteY6" fmla="*/ 4505 h 148162"/>
                <a:gd name="connsiteX7" fmla="*/ 4962 w 59453"/>
                <a:gd name="connsiteY7" fmla="*/ 13709 h 14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53" h="148162">
                  <a:moveTo>
                    <a:pt x="4962" y="13709"/>
                  </a:moveTo>
                  <a:cubicBezTo>
                    <a:pt x="8752" y="16416"/>
                    <a:pt x="13263" y="18221"/>
                    <a:pt x="16873" y="20928"/>
                  </a:cubicBezTo>
                  <a:cubicBezTo>
                    <a:pt x="48997" y="45112"/>
                    <a:pt x="56758" y="88786"/>
                    <a:pt x="35462" y="123257"/>
                  </a:cubicBezTo>
                  <a:cubicBezTo>
                    <a:pt x="31672" y="129393"/>
                    <a:pt x="27160" y="135529"/>
                    <a:pt x="25716" y="148162"/>
                  </a:cubicBezTo>
                  <a:cubicBezTo>
                    <a:pt x="66684" y="125242"/>
                    <a:pt x="61270" y="69476"/>
                    <a:pt x="55494" y="50526"/>
                  </a:cubicBezTo>
                  <a:cubicBezTo>
                    <a:pt x="48636" y="28147"/>
                    <a:pt x="32935" y="12266"/>
                    <a:pt x="12361" y="1256"/>
                  </a:cubicBezTo>
                  <a:cubicBezTo>
                    <a:pt x="8210" y="-909"/>
                    <a:pt x="2796" y="-548"/>
                    <a:pt x="450" y="4505"/>
                  </a:cubicBezTo>
                  <a:cubicBezTo>
                    <a:pt x="-1175" y="8295"/>
                    <a:pt x="1893" y="11544"/>
                    <a:pt x="4962" y="13709"/>
                  </a:cubicBezTo>
                  <a:close/>
                </a:path>
              </a:pathLst>
            </a:custGeom>
            <a:solidFill>
              <a:srgbClr val="000000"/>
            </a:solidFill>
            <a:ln w="1804" cap="flat">
              <a:noFill/>
              <a:prstDash val="solid"/>
              <a:miter/>
            </a:ln>
          </p:spPr>
          <p:txBody>
            <a:bodyPr rtlCol="0" anchor="ctr"/>
            <a:lstStyle/>
            <a:p>
              <a:endParaRPr lang="en-US"/>
            </a:p>
          </p:txBody>
        </p:sp>
        <p:sp>
          <p:nvSpPr>
            <p:cNvPr id="25" name="Freeform 1101">
              <a:extLst>
                <a:ext uri="{FF2B5EF4-FFF2-40B4-BE49-F238E27FC236}">
                  <a16:creationId xmlns:a16="http://schemas.microsoft.com/office/drawing/2014/main" id="{559E6580-392E-91E1-3FD7-AD315B29B879}"/>
                </a:ext>
              </a:extLst>
            </p:cNvPr>
            <p:cNvSpPr/>
            <p:nvPr/>
          </p:nvSpPr>
          <p:spPr>
            <a:xfrm>
              <a:off x="7105208" y="4675585"/>
              <a:ext cx="184937" cy="17457"/>
            </a:xfrm>
            <a:custGeom>
              <a:avLst/>
              <a:gdLst>
                <a:gd name="connsiteX0" fmla="*/ 0 w 184937"/>
                <a:gd name="connsiteY0" fmla="*/ 8248 h 17457"/>
                <a:gd name="connsiteX1" fmla="*/ 7760 w 184937"/>
                <a:gd name="connsiteY1" fmla="*/ 11677 h 17457"/>
                <a:gd name="connsiteX2" fmla="*/ 174879 w 184937"/>
                <a:gd name="connsiteY2" fmla="*/ 17272 h 17457"/>
                <a:gd name="connsiteX3" fmla="*/ 184805 w 184937"/>
                <a:gd name="connsiteY3" fmla="*/ 5361 h 17457"/>
                <a:gd name="connsiteX4" fmla="*/ 4332 w 184937"/>
                <a:gd name="connsiteY4" fmla="*/ 1210 h 17457"/>
                <a:gd name="connsiteX5" fmla="*/ 0 w 184937"/>
                <a:gd name="connsiteY5" fmla="*/ 8248 h 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937" h="17457">
                  <a:moveTo>
                    <a:pt x="0" y="8248"/>
                  </a:moveTo>
                  <a:cubicBezTo>
                    <a:pt x="3068" y="9512"/>
                    <a:pt x="5414" y="11316"/>
                    <a:pt x="7760" y="11677"/>
                  </a:cubicBezTo>
                  <a:cubicBezTo>
                    <a:pt x="63346" y="16370"/>
                    <a:pt x="119473" y="6805"/>
                    <a:pt x="174879" y="17272"/>
                  </a:cubicBezTo>
                  <a:cubicBezTo>
                    <a:pt x="180113" y="18355"/>
                    <a:pt x="185888" y="14745"/>
                    <a:pt x="184805" y="5361"/>
                  </a:cubicBezTo>
                  <a:cubicBezTo>
                    <a:pt x="124888" y="-234"/>
                    <a:pt x="64610" y="-1136"/>
                    <a:pt x="4332" y="1210"/>
                  </a:cubicBezTo>
                  <a:cubicBezTo>
                    <a:pt x="2888" y="1210"/>
                    <a:pt x="1625" y="5361"/>
                    <a:pt x="0" y="8248"/>
                  </a:cubicBezTo>
                  <a:close/>
                </a:path>
              </a:pathLst>
            </a:custGeom>
            <a:solidFill>
              <a:srgbClr val="000000"/>
            </a:solidFill>
            <a:ln w="1804" cap="flat">
              <a:noFill/>
              <a:prstDash val="solid"/>
              <a:miter/>
            </a:ln>
          </p:spPr>
          <p:txBody>
            <a:bodyPr rtlCol="0" anchor="ctr"/>
            <a:lstStyle/>
            <a:p>
              <a:endParaRPr lang="en-US"/>
            </a:p>
          </p:txBody>
        </p:sp>
        <p:sp>
          <p:nvSpPr>
            <p:cNvPr id="26" name="Freeform 1102">
              <a:extLst>
                <a:ext uri="{FF2B5EF4-FFF2-40B4-BE49-F238E27FC236}">
                  <a16:creationId xmlns:a16="http://schemas.microsoft.com/office/drawing/2014/main" id="{2AB7BA60-1D9B-2801-2146-4080B680ED74}"/>
                </a:ext>
              </a:extLst>
            </p:cNvPr>
            <p:cNvSpPr/>
            <p:nvPr/>
          </p:nvSpPr>
          <p:spPr>
            <a:xfrm>
              <a:off x="5907641" y="3687431"/>
              <a:ext cx="75381" cy="121645"/>
            </a:xfrm>
            <a:custGeom>
              <a:avLst/>
              <a:gdLst>
                <a:gd name="connsiteX0" fmla="*/ 75382 w 75381"/>
                <a:gd name="connsiteY0" fmla="*/ 6 h 121645"/>
                <a:gd name="connsiteX1" fmla="*/ 16006 w 75381"/>
                <a:gd name="connsiteY1" fmla="*/ 43862 h 121645"/>
                <a:gd name="connsiteX2" fmla="*/ 6261 w 75381"/>
                <a:gd name="connsiteY2" fmla="*/ 121646 h 121645"/>
                <a:gd name="connsiteX3" fmla="*/ 75382 w 75381"/>
                <a:gd name="connsiteY3" fmla="*/ 6 h 121645"/>
              </a:gdLst>
              <a:ahLst/>
              <a:cxnLst>
                <a:cxn ang="0">
                  <a:pos x="connsiteX0" y="connsiteY0"/>
                </a:cxn>
                <a:cxn ang="0">
                  <a:pos x="connsiteX1" y="connsiteY1"/>
                </a:cxn>
                <a:cxn ang="0">
                  <a:pos x="connsiteX2" y="connsiteY2"/>
                </a:cxn>
                <a:cxn ang="0">
                  <a:pos x="connsiteX3" y="connsiteY3"/>
                </a:cxn>
              </a:cxnLst>
              <a:rect l="l" t="t" r="r" b="b"/>
              <a:pathLst>
                <a:path w="75381" h="121645">
                  <a:moveTo>
                    <a:pt x="75382" y="6"/>
                  </a:moveTo>
                  <a:cubicBezTo>
                    <a:pt x="50657" y="-354"/>
                    <a:pt x="30444" y="14625"/>
                    <a:pt x="16006" y="43862"/>
                  </a:cubicBezTo>
                  <a:cubicBezTo>
                    <a:pt x="3914" y="68045"/>
                    <a:pt x="-7456" y="93311"/>
                    <a:pt x="6261" y="121646"/>
                  </a:cubicBezTo>
                  <a:cubicBezTo>
                    <a:pt x="12577" y="72918"/>
                    <a:pt x="30444" y="30687"/>
                    <a:pt x="75382" y="6"/>
                  </a:cubicBezTo>
                  <a:close/>
                </a:path>
              </a:pathLst>
            </a:custGeom>
            <a:solidFill>
              <a:srgbClr val="000000"/>
            </a:solidFill>
            <a:ln w="1804" cap="flat">
              <a:noFill/>
              <a:prstDash val="solid"/>
              <a:miter/>
            </a:ln>
          </p:spPr>
          <p:txBody>
            <a:bodyPr rtlCol="0" anchor="ctr"/>
            <a:lstStyle/>
            <a:p>
              <a:endParaRPr lang="en-US"/>
            </a:p>
          </p:txBody>
        </p:sp>
        <p:sp>
          <p:nvSpPr>
            <p:cNvPr id="27" name="Freeform 1103">
              <a:extLst>
                <a:ext uri="{FF2B5EF4-FFF2-40B4-BE49-F238E27FC236}">
                  <a16:creationId xmlns:a16="http://schemas.microsoft.com/office/drawing/2014/main" id="{34DC0723-0CE3-BC23-7AD2-B172C893637F}"/>
                </a:ext>
              </a:extLst>
            </p:cNvPr>
            <p:cNvSpPr/>
            <p:nvPr/>
          </p:nvSpPr>
          <p:spPr>
            <a:xfrm>
              <a:off x="5805436" y="4690616"/>
              <a:ext cx="135896" cy="14637"/>
            </a:xfrm>
            <a:custGeom>
              <a:avLst/>
              <a:gdLst>
                <a:gd name="connsiteX0" fmla="*/ 88071 w 135896"/>
                <a:gd name="connsiteY0" fmla="*/ 2421 h 14637"/>
                <a:gd name="connsiteX1" fmla="*/ 40787 w 135896"/>
                <a:gd name="connsiteY1" fmla="*/ 3504 h 14637"/>
                <a:gd name="connsiteX2" fmla="*/ 0 w 135896"/>
                <a:gd name="connsiteY2" fmla="*/ 10542 h 14637"/>
                <a:gd name="connsiteX3" fmla="*/ 135897 w 135896"/>
                <a:gd name="connsiteY3" fmla="*/ 3323 h 14637"/>
                <a:gd name="connsiteX4" fmla="*/ 88071 w 135896"/>
                <a:gd name="connsiteY4" fmla="*/ 2421 h 1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96" h="14637">
                  <a:moveTo>
                    <a:pt x="88071" y="2421"/>
                  </a:moveTo>
                  <a:cubicBezTo>
                    <a:pt x="72370" y="1518"/>
                    <a:pt x="56308" y="1518"/>
                    <a:pt x="40787" y="3504"/>
                  </a:cubicBezTo>
                  <a:cubicBezTo>
                    <a:pt x="27793" y="5128"/>
                    <a:pt x="12453" y="-4257"/>
                    <a:pt x="0" y="10542"/>
                  </a:cubicBezTo>
                  <a:cubicBezTo>
                    <a:pt x="36275" y="18122"/>
                    <a:pt x="113698" y="14874"/>
                    <a:pt x="135897" y="3323"/>
                  </a:cubicBezTo>
                  <a:cubicBezTo>
                    <a:pt x="116947" y="-4076"/>
                    <a:pt x="102509" y="3323"/>
                    <a:pt x="88071" y="2421"/>
                  </a:cubicBezTo>
                  <a:close/>
                </a:path>
              </a:pathLst>
            </a:custGeom>
            <a:solidFill>
              <a:srgbClr val="000000"/>
            </a:solidFill>
            <a:ln w="1804" cap="flat">
              <a:noFill/>
              <a:prstDash val="solid"/>
              <a:miter/>
            </a:ln>
          </p:spPr>
          <p:txBody>
            <a:bodyPr rtlCol="0" anchor="ctr"/>
            <a:lstStyle/>
            <a:p>
              <a:endParaRPr lang="en-US"/>
            </a:p>
          </p:txBody>
        </p:sp>
        <p:sp>
          <p:nvSpPr>
            <p:cNvPr id="28" name="Freeform 1104">
              <a:extLst>
                <a:ext uri="{FF2B5EF4-FFF2-40B4-BE49-F238E27FC236}">
                  <a16:creationId xmlns:a16="http://schemas.microsoft.com/office/drawing/2014/main" id="{DD4BAEEF-429D-B126-EF57-E788E5FCE716}"/>
                </a:ext>
              </a:extLst>
            </p:cNvPr>
            <p:cNvSpPr/>
            <p:nvPr/>
          </p:nvSpPr>
          <p:spPr>
            <a:xfrm>
              <a:off x="6094555" y="4686184"/>
              <a:ext cx="105937" cy="13840"/>
            </a:xfrm>
            <a:custGeom>
              <a:avLst/>
              <a:gdLst>
                <a:gd name="connsiteX0" fmla="*/ 0 w 105937"/>
                <a:gd name="connsiteY0" fmla="*/ 9199 h 13840"/>
                <a:gd name="connsiteX1" fmla="*/ 105938 w 105937"/>
                <a:gd name="connsiteY1" fmla="*/ 7033 h 13840"/>
                <a:gd name="connsiteX2" fmla="*/ 0 w 105937"/>
                <a:gd name="connsiteY2" fmla="*/ 9199 h 13840"/>
              </a:gdLst>
              <a:ahLst/>
              <a:cxnLst>
                <a:cxn ang="0">
                  <a:pos x="connsiteX0" y="connsiteY0"/>
                </a:cxn>
                <a:cxn ang="0">
                  <a:pos x="connsiteX1" y="connsiteY1"/>
                </a:cxn>
                <a:cxn ang="0">
                  <a:pos x="connsiteX2" y="connsiteY2"/>
                </a:cxn>
              </a:cxnLst>
              <a:rect l="l" t="t" r="r" b="b"/>
              <a:pathLst>
                <a:path w="105937" h="13840">
                  <a:moveTo>
                    <a:pt x="0" y="9199"/>
                  </a:moveTo>
                  <a:cubicBezTo>
                    <a:pt x="27252" y="15876"/>
                    <a:pt x="86267" y="15515"/>
                    <a:pt x="105938" y="7033"/>
                  </a:cubicBezTo>
                  <a:cubicBezTo>
                    <a:pt x="64249" y="-3434"/>
                    <a:pt x="13536" y="-1810"/>
                    <a:pt x="0" y="9199"/>
                  </a:cubicBezTo>
                  <a:close/>
                </a:path>
              </a:pathLst>
            </a:custGeom>
            <a:solidFill>
              <a:srgbClr val="000000"/>
            </a:solidFill>
            <a:ln w="1804" cap="flat">
              <a:noFill/>
              <a:prstDash val="solid"/>
              <a:miter/>
            </a:ln>
          </p:spPr>
          <p:txBody>
            <a:bodyPr rtlCol="0" anchor="ctr"/>
            <a:lstStyle/>
            <a:p>
              <a:endParaRPr lang="en-US"/>
            </a:p>
          </p:txBody>
        </p:sp>
        <p:sp>
          <p:nvSpPr>
            <p:cNvPr id="29" name="Freeform 1105">
              <a:extLst>
                <a:ext uri="{FF2B5EF4-FFF2-40B4-BE49-F238E27FC236}">
                  <a16:creationId xmlns:a16="http://schemas.microsoft.com/office/drawing/2014/main" id="{78962625-5DB1-0150-1655-BBEAA91D89FA}"/>
                </a:ext>
              </a:extLst>
            </p:cNvPr>
            <p:cNvSpPr/>
            <p:nvPr/>
          </p:nvSpPr>
          <p:spPr>
            <a:xfrm>
              <a:off x="6350811" y="4689241"/>
              <a:ext cx="90614" cy="13337"/>
            </a:xfrm>
            <a:custGeom>
              <a:avLst/>
              <a:gdLst>
                <a:gd name="connsiteX0" fmla="*/ 88991 w 90614"/>
                <a:gd name="connsiteY0" fmla="*/ 5240 h 13337"/>
                <a:gd name="connsiteX1" fmla="*/ 3987 w 90614"/>
                <a:gd name="connsiteY1" fmla="*/ 6 h 13337"/>
                <a:gd name="connsiteX2" fmla="*/ 198 w 90614"/>
                <a:gd name="connsiteY2" fmla="*/ 6323 h 13337"/>
                <a:gd name="connsiteX3" fmla="*/ 5431 w 90614"/>
                <a:gd name="connsiteY3" fmla="*/ 11556 h 13337"/>
                <a:gd name="connsiteX4" fmla="*/ 90615 w 90614"/>
                <a:gd name="connsiteY4" fmla="*/ 8308 h 13337"/>
                <a:gd name="connsiteX5" fmla="*/ 88991 w 90614"/>
                <a:gd name="connsiteY5" fmla="*/ 5240 h 1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14" h="13337">
                  <a:moveTo>
                    <a:pt x="88991" y="5240"/>
                  </a:moveTo>
                  <a:cubicBezTo>
                    <a:pt x="61017" y="-3423"/>
                    <a:pt x="32322" y="3255"/>
                    <a:pt x="3987" y="6"/>
                  </a:cubicBezTo>
                  <a:cubicBezTo>
                    <a:pt x="1642" y="-174"/>
                    <a:pt x="-705" y="3616"/>
                    <a:pt x="198" y="6323"/>
                  </a:cubicBezTo>
                  <a:cubicBezTo>
                    <a:pt x="919" y="8488"/>
                    <a:pt x="3627" y="11737"/>
                    <a:pt x="5431" y="11556"/>
                  </a:cubicBezTo>
                  <a:cubicBezTo>
                    <a:pt x="33766" y="11196"/>
                    <a:pt x="62461" y="17512"/>
                    <a:pt x="90615" y="8308"/>
                  </a:cubicBezTo>
                  <a:cubicBezTo>
                    <a:pt x="89893" y="6864"/>
                    <a:pt x="89532" y="5420"/>
                    <a:pt x="88991" y="5240"/>
                  </a:cubicBezTo>
                  <a:close/>
                </a:path>
              </a:pathLst>
            </a:custGeom>
            <a:solidFill>
              <a:srgbClr val="000000"/>
            </a:solidFill>
            <a:ln w="1804" cap="flat">
              <a:noFill/>
              <a:prstDash val="solid"/>
              <a:miter/>
            </a:ln>
          </p:spPr>
          <p:txBody>
            <a:bodyPr rtlCol="0" anchor="ctr"/>
            <a:lstStyle/>
            <a:p>
              <a:endParaRPr lang="en-US"/>
            </a:p>
          </p:txBody>
        </p:sp>
        <p:sp>
          <p:nvSpPr>
            <p:cNvPr id="30" name="Freeform 1106">
              <a:extLst>
                <a:ext uri="{FF2B5EF4-FFF2-40B4-BE49-F238E27FC236}">
                  <a16:creationId xmlns:a16="http://schemas.microsoft.com/office/drawing/2014/main" id="{10E25F94-F416-4F3E-D8EE-EB668FA7E2E5}"/>
                </a:ext>
              </a:extLst>
            </p:cNvPr>
            <p:cNvSpPr/>
            <p:nvPr/>
          </p:nvSpPr>
          <p:spPr>
            <a:xfrm>
              <a:off x="6729281" y="4676765"/>
              <a:ext cx="105796" cy="15757"/>
            </a:xfrm>
            <a:custGeom>
              <a:avLst/>
              <a:gdLst>
                <a:gd name="connsiteX0" fmla="*/ 14077 w 105796"/>
                <a:gd name="connsiteY0" fmla="*/ 15370 h 15757"/>
                <a:gd name="connsiteX1" fmla="*/ 105758 w 105796"/>
                <a:gd name="connsiteY1" fmla="*/ 11580 h 15757"/>
                <a:gd name="connsiteX2" fmla="*/ 96193 w 105796"/>
                <a:gd name="connsiteY2" fmla="*/ 29 h 15757"/>
                <a:gd name="connsiteX3" fmla="*/ 12453 w 105796"/>
                <a:gd name="connsiteY3" fmla="*/ 3278 h 15757"/>
                <a:gd name="connsiteX4" fmla="*/ 0 w 105796"/>
                <a:gd name="connsiteY4" fmla="*/ 12482 h 15757"/>
                <a:gd name="connsiteX5" fmla="*/ 14077 w 105796"/>
                <a:gd name="connsiteY5" fmla="*/ 15370 h 1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96" h="15757">
                  <a:moveTo>
                    <a:pt x="14077" y="15370"/>
                  </a:moveTo>
                  <a:cubicBezTo>
                    <a:pt x="40968" y="13204"/>
                    <a:pt x="105216" y="16453"/>
                    <a:pt x="105758" y="11580"/>
                  </a:cubicBezTo>
                  <a:cubicBezTo>
                    <a:pt x="106299" y="6527"/>
                    <a:pt x="101065" y="-512"/>
                    <a:pt x="96193" y="29"/>
                  </a:cubicBezTo>
                  <a:cubicBezTo>
                    <a:pt x="68400" y="3639"/>
                    <a:pt x="40426" y="1834"/>
                    <a:pt x="12453" y="3278"/>
                  </a:cubicBezTo>
                  <a:cubicBezTo>
                    <a:pt x="8121" y="3459"/>
                    <a:pt x="3249" y="5444"/>
                    <a:pt x="0" y="12482"/>
                  </a:cubicBezTo>
                  <a:cubicBezTo>
                    <a:pt x="5053" y="16814"/>
                    <a:pt x="9746" y="15731"/>
                    <a:pt x="14077" y="15370"/>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436586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68CD5-EF0F-A844-219C-393EB1D9CB31}"/>
            </a:ext>
          </a:extLst>
        </p:cNvPr>
        <p:cNvGrpSpPr/>
        <p:nvPr/>
      </p:nvGrpSpPr>
      <p:grpSpPr>
        <a:xfrm>
          <a:off x="0" y="0"/>
          <a:ext cx="0" cy="0"/>
          <a:chOff x="0" y="0"/>
          <a:chExt cx="0" cy="0"/>
        </a:xfrm>
      </p:grpSpPr>
      <p:sp>
        <p:nvSpPr>
          <p:cNvPr id="19" name="Text Placeholder 18">
            <a:extLst>
              <a:ext uri="{FF2B5EF4-FFF2-40B4-BE49-F238E27FC236}">
                <a16:creationId xmlns:a16="http://schemas.microsoft.com/office/drawing/2014/main" id="{835BFBE8-CA8E-3D9C-DE38-2AE69775E9A3}"/>
              </a:ext>
            </a:extLst>
          </p:cNvPr>
          <p:cNvSpPr>
            <a:spLocks noGrp="1"/>
          </p:cNvSpPr>
          <p:nvPr>
            <p:ph type="body" sz="quarter" idx="18"/>
          </p:nvPr>
        </p:nvSpPr>
        <p:spPr>
          <a:xfrm>
            <a:off x="1065119" y="984952"/>
            <a:ext cx="7983631" cy="3849918"/>
          </a:xfrm>
        </p:spPr>
        <p:txBody>
          <a:bodyPr/>
          <a:lstStyle/>
          <a:p>
            <a:pPr marL="342900" indent="-342900">
              <a:buFont typeface="Wingdings" panose="05000000000000000000" pitchFamily="2" charset="2"/>
              <a:buChar char="q"/>
            </a:pPr>
            <a:r>
              <a:rPr lang="en-US" sz="1800" b="1" dirty="0">
                <a:solidFill>
                  <a:srgbClr val="0872B5"/>
                </a:solidFill>
              </a:rPr>
              <a:t>Tokenismus: </a:t>
            </a:r>
            <a:r>
              <a:rPr lang="en-US" sz="1800" dirty="0"/>
              <a:t>Unter Tokenismus versteht man die oberflächliche Einbeziehung einer Gruppe von Menschen, ohne ihren Beitrag wirklich zu würdigen oder ihnen echte Macht zu geben. Dies kann passieren, wenn Unternehmen verschiedene </a:t>
            </a:r>
            <a:r>
              <a:rPr lang="en-US" sz="1800" dirty="0" err="1"/>
              <a:t>Stimmen</a:t>
            </a:r>
            <a:r>
              <a:rPr lang="en-US" sz="1800" dirty="0"/>
              <a:t> </a:t>
            </a:r>
            <a:r>
              <a:rPr lang="en-US" sz="1800" dirty="0" err="1"/>
              <a:t>anhören</a:t>
            </a:r>
            <a:r>
              <a:rPr lang="en-US" sz="1800" dirty="0"/>
              <a:t>, aber diese Stimmen nicht wirklich in die Entscheidungsfindung einbeziehen.</a:t>
            </a:r>
          </a:p>
          <a:p>
            <a:pPr marL="0" indent="0"/>
            <a:r>
              <a:rPr lang="en-US" sz="1800" b="1" dirty="0">
                <a:solidFill>
                  <a:schemeClr val="bg1"/>
                </a:solidFill>
                <a:highlight>
                  <a:srgbClr val="0872B5"/>
                </a:highlight>
              </a:rPr>
              <a:t>Beispiel: </a:t>
            </a:r>
            <a:r>
              <a:rPr lang="en-US" sz="1800" dirty="0"/>
              <a:t>Einladung von Vertretern </a:t>
            </a:r>
            <a:r>
              <a:rPr lang="en-US" sz="1800" dirty="0" err="1"/>
              <a:t>marginalisierter </a:t>
            </a:r>
            <a:r>
              <a:rPr lang="en-US" sz="1800" dirty="0"/>
              <a:t>Gemeinschaften zu einer Veranstaltung, ohne dass ihr Feedback oder ihre Ideen in das Endergebnis einfließen.</a:t>
            </a:r>
          </a:p>
          <a:p>
            <a:pPr marL="342900" indent="-342900">
              <a:buFont typeface="Wingdings" panose="05000000000000000000" pitchFamily="2" charset="2"/>
              <a:buChar char="q"/>
            </a:pPr>
            <a:r>
              <a:rPr lang="en-US" sz="1800" b="1" dirty="0">
                <a:solidFill>
                  <a:srgbClr val="0872B5"/>
                </a:solidFill>
              </a:rPr>
              <a:t>Ausschluss oder Ignorieren </a:t>
            </a:r>
            <a:r>
              <a:rPr lang="en-US" sz="1800" b="1" dirty="0" err="1">
                <a:solidFill>
                  <a:srgbClr val="0872B5"/>
                </a:solidFill>
              </a:rPr>
              <a:t>marginalisierter </a:t>
            </a:r>
            <a:r>
              <a:rPr lang="en-US" sz="1800" b="1" dirty="0">
                <a:solidFill>
                  <a:srgbClr val="0872B5"/>
                </a:solidFill>
              </a:rPr>
              <a:t>Stimmen: </a:t>
            </a:r>
            <a:r>
              <a:rPr lang="en-US" sz="1800" dirty="0"/>
              <a:t>Ein Engagement der Gemeinschaft, das nur bestimmte Gruppen einbezieht, oft die dominanten oder lautstarken, während </a:t>
            </a:r>
            <a:r>
              <a:rPr lang="en-US" sz="1800" dirty="0" err="1"/>
              <a:t>marginalisierte </a:t>
            </a:r>
            <a:r>
              <a:rPr lang="en-US" sz="1800" dirty="0"/>
              <a:t>Gemeinschaften übersehen werden, ermöglicht keine Inklusivität. Echtes Engagement erfordert, dass alle Teile der Gemeinschaft erreicht werden.</a:t>
            </a:r>
          </a:p>
          <a:p>
            <a:pPr marL="0" indent="0"/>
            <a:r>
              <a:rPr lang="en-US" sz="1800" b="1" dirty="0">
                <a:solidFill>
                  <a:schemeClr val="bg1"/>
                </a:solidFill>
                <a:highlight>
                  <a:srgbClr val="0872B5"/>
                </a:highlight>
              </a:rPr>
              <a:t>Beispiel: </a:t>
            </a:r>
            <a:r>
              <a:rPr lang="en-US" sz="1800" dirty="0"/>
              <a:t>Durchführung von Umfragen oder Fokusgruppen, bei denen einkommensschwache Familien, Nicht-Muttersprachler oder Menschen mit Behinderungen nicht erreicht werden und somit wichtige Perspektiven fehlen.</a:t>
            </a:r>
          </a:p>
          <a:p>
            <a:pPr marL="0" indent="0"/>
            <a:endParaRPr lang="en-US" sz="1800" dirty="0"/>
          </a:p>
        </p:txBody>
      </p:sp>
      <p:sp>
        <p:nvSpPr>
          <p:cNvPr id="18" name="Text Placeholder 17">
            <a:extLst>
              <a:ext uri="{FF2B5EF4-FFF2-40B4-BE49-F238E27FC236}">
                <a16:creationId xmlns:a16="http://schemas.microsoft.com/office/drawing/2014/main" id="{4172CA92-420C-DB77-D249-BA560495A664}"/>
              </a:ext>
            </a:extLst>
          </p:cNvPr>
          <p:cNvSpPr>
            <a:spLocks noGrp="1"/>
          </p:cNvSpPr>
          <p:nvPr>
            <p:ph type="body" sz="quarter" idx="16"/>
          </p:nvPr>
        </p:nvSpPr>
        <p:spPr>
          <a:xfrm>
            <a:off x="798382" y="386767"/>
            <a:ext cx="10595237" cy="803654"/>
          </a:xfrm>
        </p:spPr>
        <p:txBody>
          <a:bodyPr/>
          <a:lstStyle/>
          <a:p>
            <a:endParaRPr lang="en-US" sz="2800" b="0" dirty="0">
              <a:solidFill>
                <a:srgbClr val="01A54E"/>
              </a:solidFill>
            </a:endParaRPr>
          </a:p>
          <a:p>
            <a:endParaRPr lang="en-IE" sz="2800" dirty="0"/>
          </a:p>
        </p:txBody>
      </p:sp>
      <p:sp>
        <p:nvSpPr>
          <p:cNvPr id="2" name="TextBox 1">
            <a:extLst>
              <a:ext uri="{FF2B5EF4-FFF2-40B4-BE49-F238E27FC236}">
                <a16:creationId xmlns:a16="http://schemas.microsoft.com/office/drawing/2014/main" id="{EF723F56-A47B-D267-0289-B33975BF38E1}"/>
              </a:ext>
            </a:extLst>
          </p:cNvPr>
          <p:cNvSpPr txBox="1"/>
          <p:nvPr/>
        </p:nvSpPr>
        <p:spPr>
          <a:xfrm>
            <a:off x="941293" y="386767"/>
            <a:ext cx="10452325" cy="584775"/>
          </a:xfrm>
          <a:prstGeom prst="rect">
            <a:avLst/>
          </a:prstGeom>
          <a:noFill/>
        </p:spPr>
        <p:txBody>
          <a:bodyPr wrap="square" rtlCol="0">
            <a:spAutoFit/>
          </a:bodyPr>
          <a:lstStyle/>
          <a:p>
            <a:r>
              <a:rPr lang="en-US" sz="3200" b="0" kern="100" dirty="0">
                <a:solidFill>
                  <a:srgbClr val="0872B5"/>
                </a:solidFill>
                <a:latin typeface="+mn-lt"/>
                <a:cs typeface="Times New Roman" panose="02020603050405020304" pitchFamily="18" charset="0"/>
              </a:rPr>
              <a:t>Was </a:t>
            </a:r>
            <a:r>
              <a:rPr lang="en-US" sz="3200" b="1" kern="100" dirty="0">
                <a:solidFill>
                  <a:srgbClr val="CE362B"/>
                </a:solidFill>
                <a:latin typeface="+mn-lt"/>
                <a:cs typeface="Times New Roman" panose="02020603050405020304" pitchFamily="18" charset="0"/>
              </a:rPr>
              <a:t>ist kein </a:t>
            </a:r>
            <a:r>
              <a:rPr lang="en-US" sz="3200" b="0" kern="100" dirty="0">
                <a:solidFill>
                  <a:srgbClr val="0872B5"/>
                </a:solidFill>
                <a:latin typeface="+mn-lt"/>
                <a:cs typeface="Times New Roman" panose="02020603050405020304" pitchFamily="18" charset="0"/>
              </a:rPr>
              <a:t>inklusives gesellschaftliches Engagement?</a:t>
            </a:r>
            <a:endParaRPr lang="en-IE" sz="3200" b="1" dirty="0">
              <a:solidFill>
                <a:srgbClr val="CE362B"/>
              </a:solidFill>
            </a:endParaRPr>
          </a:p>
        </p:txBody>
      </p:sp>
      <p:grpSp>
        <p:nvGrpSpPr>
          <p:cNvPr id="3" name="Graphic 3">
            <a:extLst>
              <a:ext uri="{FF2B5EF4-FFF2-40B4-BE49-F238E27FC236}">
                <a16:creationId xmlns:a16="http://schemas.microsoft.com/office/drawing/2014/main" id="{B52176DB-89A7-B8EA-8F7C-1AA43545ECB4}"/>
              </a:ext>
            </a:extLst>
          </p:cNvPr>
          <p:cNvGrpSpPr/>
          <p:nvPr/>
        </p:nvGrpSpPr>
        <p:grpSpPr>
          <a:xfrm>
            <a:off x="9641744" y="2411055"/>
            <a:ext cx="1418434" cy="2508501"/>
            <a:chOff x="4085896" y="658695"/>
            <a:chExt cx="595594" cy="1482042"/>
          </a:xfrm>
        </p:grpSpPr>
        <p:grpSp>
          <p:nvGrpSpPr>
            <p:cNvPr id="4" name="Graphic 3">
              <a:extLst>
                <a:ext uri="{FF2B5EF4-FFF2-40B4-BE49-F238E27FC236}">
                  <a16:creationId xmlns:a16="http://schemas.microsoft.com/office/drawing/2014/main" id="{890CA471-79D7-F9B2-431F-1FD9477972E7}"/>
                </a:ext>
              </a:extLst>
            </p:cNvPr>
            <p:cNvGrpSpPr/>
            <p:nvPr/>
          </p:nvGrpSpPr>
          <p:grpSpPr>
            <a:xfrm>
              <a:off x="4176621" y="1392038"/>
              <a:ext cx="504869" cy="748699"/>
              <a:chOff x="4176621" y="1392038"/>
              <a:chExt cx="504869" cy="748699"/>
            </a:xfrm>
          </p:grpSpPr>
          <p:sp>
            <p:nvSpPr>
              <p:cNvPr id="47" name="Freeform 624">
                <a:extLst>
                  <a:ext uri="{FF2B5EF4-FFF2-40B4-BE49-F238E27FC236}">
                    <a16:creationId xmlns:a16="http://schemas.microsoft.com/office/drawing/2014/main" id="{0A1F208D-CBE3-6B00-6FB8-02473E84CE31}"/>
                  </a:ext>
                </a:extLst>
              </p:cNvPr>
              <p:cNvSpPr/>
              <p:nvPr/>
            </p:nvSpPr>
            <p:spPr>
              <a:xfrm>
                <a:off x="4419935" y="1404746"/>
                <a:ext cx="181553" cy="174696"/>
              </a:xfrm>
              <a:custGeom>
                <a:avLst/>
                <a:gdLst>
                  <a:gd name="connsiteX0" fmla="*/ 0 w 181553"/>
                  <a:gd name="connsiteY0" fmla="*/ 88012 h 174696"/>
                  <a:gd name="connsiteX1" fmla="*/ 96203 w 181553"/>
                  <a:gd name="connsiteY1" fmla="*/ 1 h 174696"/>
                  <a:gd name="connsiteX2" fmla="*/ 181546 w 181553"/>
                  <a:gd name="connsiteY2" fmla="*/ 90869 h 174696"/>
                  <a:gd name="connsiteX3" fmla="*/ 91440 w 181553"/>
                  <a:gd name="connsiteY3" fmla="*/ 174689 h 174696"/>
                  <a:gd name="connsiteX4" fmla="*/ 0 w 181553"/>
                  <a:gd name="connsiteY4" fmla="*/ 88012 h 17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53" h="174696">
                    <a:moveTo>
                      <a:pt x="0" y="88012"/>
                    </a:moveTo>
                    <a:cubicBezTo>
                      <a:pt x="0" y="39815"/>
                      <a:pt x="41148" y="-190"/>
                      <a:pt x="96203" y="1"/>
                    </a:cubicBezTo>
                    <a:cubicBezTo>
                      <a:pt x="139065" y="191"/>
                      <a:pt x="180975" y="42292"/>
                      <a:pt x="181546" y="90869"/>
                    </a:cubicBezTo>
                    <a:cubicBezTo>
                      <a:pt x="182118" y="140971"/>
                      <a:pt x="146495" y="174118"/>
                      <a:pt x="91440" y="174689"/>
                    </a:cubicBezTo>
                    <a:cubicBezTo>
                      <a:pt x="34481" y="175261"/>
                      <a:pt x="0" y="142685"/>
                      <a:pt x="0" y="88012"/>
                    </a:cubicBezTo>
                    <a:close/>
                  </a:path>
                </a:pathLst>
              </a:custGeom>
              <a:solidFill>
                <a:srgbClr val="FFFFFF"/>
              </a:solidFill>
              <a:ln w="1905" cap="flat">
                <a:noFill/>
                <a:prstDash val="solid"/>
                <a:miter/>
              </a:ln>
            </p:spPr>
            <p:txBody>
              <a:bodyPr rtlCol="0" anchor="ctr"/>
              <a:lstStyle/>
              <a:p>
                <a:endParaRPr lang="en-US"/>
              </a:p>
            </p:txBody>
          </p:sp>
          <p:sp>
            <p:nvSpPr>
              <p:cNvPr id="48" name="Freeform 625">
                <a:extLst>
                  <a:ext uri="{FF2B5EF4-FFF2-40B4-BE49-F238E27FC236}">
                    <a16:creationId xmlns:a16="http://schemas.microsoft.com/office/drawing/2014/main" id="{CF2596D3-84DA-EED2-63A4-4089FDAC9C40}"/>
                  </a:ext>
                </a:extLst>
              </p:cNvPr>
              <p:cNvSpPr/>
              <p:nvPr/>
            </p:nvSpPr>
            <p:spPr>
              <a:xfrm>
                <a:off x="4226503" y="1477748"/>
                <a:ext cx="439856" cy="649756"/>
              </a:xfrm>
              <a:custGeom>
                <a:avLst/>
                <a:gdLst>
                  <a:gd name="connsiteX0" fmla="*/ 16076 w 439856"/>
                  <a:gd name="connsiteY0" fmla="*/ 4913 h 649756"/>
                  <a:gd name="connsiteX1" fmla="*/ 59701 w 439856"/>
                  <a:gd name="connsiteY1" fmla="*/ 13676 h 649756"/>
                  <a:gd name="connsiteX2" fmla="*/ 100087 w 439856"/>
                  <a:gd name="connsiteY2" fmla="*/ 67397 h 649756"/>
                  <a:gd name="connsiteX3" fmla="*/ 144473 w 439856"/>
                  <a:gd name="connsiteY3" fmla="*/ 92734 h 649756"/>
                  <a:gd name="connsiteX4" fmla="*/ 240294 w 439856"/>
                  <a:gd name="connsiteY4" fmla="*/ 107593 h 649756"/>
                  <a:gd name="connsiteX5" fmla="*/ 297064 w 439856"/>
                  <a:gd name="connsiteY5" fmla="*/ 115022 h 649756"/>
                  <a:gd name="connsiteX6" fmla="*/ 390980 w 439856"/>
                  <a:gd name="connsiteY6" fmla="*/ 171029 h 649756"/>
                  <a:gd name="connsiteX7" fmla="*/ 438224 w 439856"/>
                  <a:gd name="connsiteY7" fmla="*/ 355052 h 649756"/>
                  <a:gd name="connsiteX8" fmla="*/ 438796 w 439856"/>
                  <a:gd name="connsiteY8" fmla="*/ 382675 h 649756"/>
                  <a:gd name="connsiteX9" fmla="*/ 398029 w 439856"/>
                  <a:gd name="connsiteY9" fmla="*/ 400010 h 649756"/>
                  <a:gd name="connsiteX10" fmla="*/ 379550 w 439856"/>
                  <a:gd name="connsiteY10" fmla="*/ 368006 h 649756"/>
                  <a:gd name="connsiteX11" fmla="*/ 362977 w 439856"/>
                  <a:gd name="connsiteY11" fmla="*/ 243038 h 649756"/>
                  <a:gd name="connsiteX12" fmla="*/ 355928 w 439856"/>
                  <a:gd name="connsiteY12" fmla="*/ 244181 h 649756"/>
                  <a:gd name="connsiteX13" fmla="*/ 369644 w 439856"/>
                  <a:gd name="connsiteY13" fmla="*/ 400201 h 649756"/>
                  <a:gd name="connsiteX14" fmla="*/ 390028 w 439856"/>
                  <a:gd name="connsiteY14" fmla="*/ 615085 h 649756"/>
                  <a:gd name="connsiteX15" fmla="*/ 362786 w 439856"/>
                  <a:gd name="connsiteY15" fmla="*/ 649375 h 649756"/>
                  <a:gd name="connsiteX16" fmla="*/ 326782 w 439856"/>
                  <a:gd name="connsiteY16" fmla="*/ 619276 h 649756"/>
                  <a:gd name="connsiteX17" fmla="*/ 297064 w 439856"/>
                  <a:gd name="connsiteY17" fmla="*/ 419822 h 649756"/>
                  <a:gd name="connsiteX18" fmla="*/ 266774 w 439856"/>
                  <a:gd name="connsiteY18" fmla="*/ 395819 h 649756"/>
                  <a:gd name="connsiteX19" fmla="*/ 242390 w 439856"/>
                  <a:gd name="connsiteY19" fmla="*/ 424966 h 649756"/>
                  <a:gd name="connsiteX20" fmla="*/ 202957 w 439856"/>
                  <a:gd name="connsiteY20" fmla="*/ 631277 h 649756"/>
                  <a:gd name="connsiteX21" fmla="*/ 169429 w 439856"/>
                  <a:gd name="connsiteY21" fmla="*/ 642898 h 649756"/>
                  <a:gd name="connsiteX22" fmla="*/ 148664 w 439856"/>
                  <a:gd name="connsiteY22" fmla="*/ 615656 h 649756"/>
                  <a:gd name="connsiteX23" fmla="*/ 156475 w 439856"/>
                  <a:gd name="connsiteY23" fmla="*/ 523264 h 649756"/>
                  <a:gd name="connsiteX24" fmla="*/ 177620 w 439856"/>
                  <a:gd name="connsiteY24" fmla="*/ 236371 h 649756"/>
                  <a:gd name="connsiteX25" fmla="*/ 135329 w 439856"/>
                  <a:gd name="connsiteY25" fmla="*/ 182269 h 649756"/>
                  <a:gd name="connsiteX26" fmla="*/ 48461 w 439856"/>
                  <a:gd name="connsiteY26" fmla="*/ 121499 h 649756"/>
                  <a:gd name="connsiteX27" fmla="*/ 3694 w 439856"/>
                  <a:gd name="connsiteY27" fmla="*/ 43585 h 649756"/>
                  <a:gd name="connsiteX28" fmla="*/ 16076 w 439856"/>
                  <a:gd name="connsiteY28" fmla="*/ 4913 h 64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856" h="649756">
                    <a:moveTo>
                      <a:pt x="16076" y="4913"/>
                    </a:moveTo>
                    <a:cubicBezTo>
                      <a:pt x="32269" y="-3659"/>
                      <a:pt x="47890" y="-1183"/>
                      <a:pt x="59701" y="13676"/>
                    </a:cubicBezTo>
                    <a:cubicBezTo>
                      <a:pt x="73607" y="31202"/>
                      <a:pt x="87323" y="49109"/>
                      <a:pt x="100087" y="67397"/>
                    </a:cubicBezTo>
                    <a:cubicBezTo>
                      <a:pt x="111136" y="83209"/>
                      <a:pt x="125423" y="90067"/>
                      <a:pt x="144473" y="92734"/>
                    </a:cubicBezTo>
                    <a:cubicBezTo>
                      <a:pt x="176477" y="97306"/>
                      <a:pt x="210005" y="94258"/>
                      <a:pt x="240294" y="107593"/>
                    </a:cubicBezTo>
                    <a:cubicBezTo>
                      <a:pt x="258964" y="115784"/>
                      <a:pt x="277823" y="117118"/>
                      <a:pt x="297064" y="115022"/>
                    </a:cubicBezTo>
                    <a:cubicBezTo>
                      <a:pt x="350404" y="109307"/>
                      <a:pt x="370978" y="120356"/>
                      <a:pt x="390980" y="171029"/>
                    </a:cubicBezTo>
                    <a:cubicBezTo>
                      <a:pt x="414221" y="230275"/>
                      <a:pt x="427937" y="292187"/>
                      <a:pt x="438224" y="355052"/>
                    </a:cubicBezTo>
                    <a:cubicBezTo>
                      <a:pt x="439748" y="364196"/>
                      <a:pt x="440701" y="373340"/>
                      <a:pt x="438796" y="382675"/>
                    </a:cubicBezTo>
                    <a:cubicBezTo>
                      <a:pt x="434033" y="404392"/>
                      <a:pt x="416507" y="411250"/>
                      <a:pt x="398029" y="400010"/>
                    </a:cubicBezTo>
                    <a:cubicBezTo>
                      <a:pt x="385456" y="392200"/>
                      <a:pt x="380884" y="382294"/>
                      <a:pt x="379550" y="368006"/>
                    </a:cubicBezTo>
                    <a:cubicBezTo>
                      <a:pt x="375931" y="326096"/>
                      <a:pt x="371168" y="284186"/>
                      <a:pt x="362977" y="243038"/>
                    </a:cubicBezTo>
                    <a:cubicBezTo>
                      <a:pt x="360691" y="243419"/>
                      <a:pt x="358214" y="243800"/>
                      <a:pt x="355928" y="244181"/>
                    </a:cubicBezTo>
                    <a:cubicBezTo>
                      <a:pt x="360500" y="296188"/>
                      <a:pt x="365263" y="348194"/>
                      <a:pt x="369644" y="400201"/>
                    </a:cubicBezTo>
                    <a:cubicBezTo>
                      <a:pt x="375549" y="471829"/>
                      <a:pt x="389456" y="542885"/>
                      <a:pt x="390028" y="615085"/>
                    </a:cubicBezTo>
                    <a:cubicBezTo>
                      <a:pt x="390218" y="634325"/>
                      <a:pt x="381836" y="646517"/>
                      <a:pt x="362786" y="649375"/>
                    </a:cubicBezTo>
                    <a:cubicBezTo>
                      <a:pt x="343546" y="652042"/>
                      <a:pt x="329829" y="640612"/>
                      <a:pt x="326782" y="619276"/>
                    </a:cubicBezTo>
                    <a:cubicBezTo>
                      <a:pt x="321448" y="583271"/>
                      <a:pt x="308303" y="448969"/>
                      <a:pt x="297064" y="419822"/>
                    </a:cubicBezTo>
                    <a:cubicBezTo>
                      <a:pt x="292111" y="406678"/>
                      <a:pt x="283157" y="394295"/>
                      <a:pt x="266774" y="395819"/>
                    </a:cubicBezTo>
                    <a:cubicBezTo>
                      <a:pt x="250391" y="397343"/>
                      <a:pt x="244867" y="409726"/>
                      <a:pt x="242390" y="424966"/>
                    </a:cubicBezTo>
                    <a:cubicBezTo>
                      <a:pt x="234770" y="470686"/>
                      <a:pt x="215911" y="609941"/>
                      <a:pt x="202957" y="631277"/>
                    </a:cubicBezTo>
                    <a:cubicBezTo>
                      <a:pt x="194956" y="644612"/>
                      <a:pt x="184669" y="648232"/>
                      <a:pt x="169429" y="642898"/>
                    </a:cubicBezTo>
                    <a:cubicBezTo>
                      <a:pt x="155713" y="638135"/>
                      <a:pt x="147140" y="630896"/>
                      <a:pt x="148664" y="615656"/>
                    </a:cubicBezTo>
                    <a:cubicBezTo>
                      <a:pt x="151903" y="584986"/>
                      <a:pt x="153998" y="553934"/>
                      <a:pt x="156475" y="523264"/>
                    </a:cubicBezTo>
                    <a:cubicBezTo>
                      <a:pt x="164095" y="427633"/>
                      <a:pt x="175715" y="332383"/>
                      <a:pt x="177620" y="236371"/>
                    </a:cubicBezTo>
                    <a:cubicBezTo>
                      <a:pt x="178573" y="193508"/>
                      <a:pt x="177430" y="191984"/>
                      <a:pt x="135329" y="182269"/>
                    </a:cubicBezTo>
                    <a:cubicBezTo>
                      <a:pt x="97420" y="173506"/>
                      <a:pt x="64844" y="159599"/>
                      <a:pt x="48461" y="121499"/>
                    </a:cubicBezTo>
                    <a:cubicBezTo>
                      <a:pt x="36460" y="93877"/>
                      <a:pt x="18934" y="75970"/>
                      <a:pt x="3694" y="43585"/>
                    </a:cubicBezTo>
                    <a:cubicBezTo>
                      <a:pt x="-3926" y="35965"/>
                      <a:pt x="265" y="13295"/>
                      <a:pt x="16076" y="4913"/>
                    </a:cubicBezTo>
                    <a:close/>
                  </a:path>
                </a:pathLst>
              </a:custGeom>
              <a:solidFill>
                <a:srgbClr val="0872B5"/>
              </a:solidFill>
              <a:ln w="1905" cap="flat">
                <a:noFill/>
                <a:prstDash val="solid"/>
                <a:miter/>
              </a:ln>
            </p:spPr>
            <p:txBody>
              <a:bodyPr rtlCol="0" anchor="ctr"/>
              <a:lstStyle/>
              <a:p>
                <a:endParaRPr lang="en-US"/>
              </a:p>
            </p:txBody>
          </p:sp>
          <p:sp>
            <p:nvSpPr>
              <p:cNvPr id="49" name="Freeform 626">
                <a:extLst>
                  <a:ext uri="{FF2B5EF4-FFF2-40B4-BE49-F238E27FC236}">
                    <a16:creationId xmlns:a16="http://schemas.microsoft.com/office/drawing/2014/main" id="{381200AA-F7EA-994E-3005-45C423479FF3}"/>
                  </a:ext>
                </a:extLst>
              </p:cNvPr>
              <p:cNvSpPr/>
              <p:nvPr/>
            </p:nvSpPr>
            <p:spPr>
              <a:xfrm>
                <a:off x="4216825" y="1392038"/>
                <a:ext cx="464497" cy="747163"/>
              </a:xfrm>
              <a:custGeom>
                <a:avLst/>
                <a:gdLst>
                  <a:gd name="connsiteX0" fmla="*/ 608 w 464497"/>
                  <a:gd name="connsiteY0" fmla="*/ 122056 h 747163"/>
                  <a:gd name="connsiteX1" fmla="*/ 14705 w 464497"/>
                  <a:gd name="connsiteY1" fmla="*/ 158632 h 747163"/>
                  <a:gd name="connsiteX2" fmla="*/ 50138 w 464497"/>
                  <a:gd name="connsiteY2" fmla="*/ 220354 h 747163"/>
                  <a:gd name="connsiteX3" fmla="*/ 130148 w 464497"/>
                  <a:gd name="connsiteY3" fmla="*/ 276551 h 747163"/>
                  <a:gd name="connsiteX4" fmla="*/ 174344 w 464497"/>
                  <a:gd name="connsiteY4" fmla="*/ 343036 h 747163"/>
                  <a:gd name="connsiteX5" fmla="*/ 149198 w 464497"/>
                  <a:gd name="connsiteY5" fmla="*/ 641359 h 747163"/>
                  <a:gd name="connsiteX6" fmla="*/ 144055 w 464497"/>
                  <a:gd name="connsiteY6" fmla="*/ 699080 h 747163"/>
                  <a:gd name="connsiteX7" fmla="*/ 187679 w 464497"/>
                  <a:gd name="connsiteY7" fmla="*/ 744800 h 747163"/>
                  <a:gd name="connsiteX8" fmla="*/ 230161 w 464497"/>
                  <a:gd name="connsiteY8" fmla="*/ 709748 h 747163"/>
                  <a:gd name="connsiteX9" fmla="*/ 252068 w 464497"/>
                  <a:gd name="connsiteY9" fmla="*/ 579256 h 747163"/>
                  <a:gd name="connsiteX10" fmla="*/ 265975 w 464497"/>
                  <a:gd name="connsiteY10" fmla="*/ 511057 h 747163"/>
                  <a:gd name="connsiteX11" fmla="*/ 279119 w 464497"/>
                  <a:gd name="connsiteY11" fmla="*/ 494864 h 747163"/>
                  <a:gd name="connsiteX12" fmla="*/ 294740 w 464497"/>
                  <a:gd name="connsiteY12" fmla="*/ 509723 h 747163"/>
                  <a:gd name="connsiteX13" fmla="*/ 311695 w 464497"/>
                  <a:gd name="connsiteY13" fmla="*/ 610117 h 747163"/>
                  <a:gd name="connsiteX14" fmla="*/ 327887 w 464497"/>
                  <a:gd name="connsiteY14" fmla="*/ 715654 h 747163"/>
                  <a:gd name="connsiteX15" fmla="*/ 380275 w 464497"/>
                  <a:gd name="connsiteY15" fmla="*/ 746705 h 747163"/>
                  <a:gd name="connsiteX16" fmla="*/ 413612 w 464497"/>
                  <a:gd name="connsiteY16" fmla="*/ 708605 h 747163"/>
                  <a:gd name="connsiteX17" fmla="*/ 399325 w 464497"/>
                  <a:gd name="connsiteY17" fmla="*/ 546871 h 747163"/>
                  <a:gd name="connsiteX18" fmla="*/ 393991 w 464497"/>
                  <a:gd name="connsiteY18" fmla="*/ 491435 h 747163"/>
                  <a:gd name="connsiteX19" fmla="*/ 449236 w 464497"/>
                  <a:gd name="connsiteY19" fmla="*/ 494864 h 747163"/>
                  <a:gd name="connsiteX20" fmla="*/ 462571 w 464497"/>
                  <a:gd name="connsiteY20" fmla="*/ 446668 h 747163"/>
                  <a:gd name="connsiteX21" fmla="*/ 415708 w 464497"/>
                  <a:gd name="connsiteY21" fmla="*/ 259978 h 747163"/>
                  <a:gd name="connsiteX22" fmla="*/ 352081 w 464497"/>
                  <a:gd name="connsiteY22" fmla="*/ 190445 h 747163"/>
                  <a:gd name="connsiteX23" fmla="*/ 396848 w 464497"/>
                  <a:gd name="connsiteY23" fmla="*/ 121484 h 747163"/>
                  <a:gd name="connsiteX24" fmla="*/ 378370 w 464497"/>
                  <a:gd name="connsiteY24" fmla="*/ 42236 h 747163"/>
                  <a:gd name="connsiteX25" fmla="*/ 246163 w 464497"/>
                  <a:gd name="connsiteY25" fmla="*/ 11566 h 747163"/>
                  <a:gd name="connsiteX26" fmla="*/ 211682 w 464497"/>
                  <a:gd name="connsiteY26" fmla="*/ 168347 h 747163"/>
                  <a:gd name="connsiteX27" fmla="*/ 118909 w 464497"/>
                  <a:gd name="connsiteY27" fmla="*/ 143392 h 747163"/>
                  <a:gd name="connsiteX28" fmla="*/ 79666 w 464497"/>
                  <a:gd name="connsiteY28" fmla="*/ 88909 h 747163"/>
                  <a:gd name="connsiteX29" fmla="*/ 23849 w 464497"/>
                  <a:gd name="connsiteY29" fmla="*/ 75764 h 747163"/>
                  <a:gd name="connsiteX30" fmla="*/ 608 w 464497"/>
                  <a:gd name="connsiteY30" fmla="*/ 122056 h 747163"/>
                  <a:gd name="connsiteX31" fmla="*/ 294359 w 464497"/>
                  <a:gd name="connsiteY31" fmla="*/ 187397 h 747163"/>
                  <a:gd name="connsiteX32" fmla="*/ 203110 w 464497"/>
                  <a:gd name="connsiteY32" fmla="*/ 100720 h 747163"/>
                  <a:gd name="connsiteX33" fmla="*/ 299312 w 464497"/>
                  <a:gd name="connsiteY33" fmla="*/ 12709 h 747163"/>
                  <a:gd name="connsiteX34" fmla="*/ 384656 w 464497"/>
                  <a:gd name="connsiteY34" fmla="*/ 103577 h 747163"/>
                  <a:gd name="connsiteX35" fmla="*/ 294359 w 464497"/>
                  <a:gd name="connsiteY35" fmla="*/ 187397 h 747163"/>
                  <a:gd name="connsiteX36" fmla="*/ 25754 w 464497"/>
                  <a:gd name="connsiteY36" fmla="*/ 90623 h 747163"/>
                  <a:gd name="connsiteX37" fmla="*/ 69379 w 464497"/>
                  <a:gd name="connsiteY37" fmla="*/ 99386 h 747163"/>
                  <a:gd name="connsiteX38" fmla="*/ 109765 w 464497"/>
                  <a:gd name="connsiteY38" fmla="*/ 153107 h 747163"/>
                  <a:gd name="connsiteX39" fmla="*/ 154151 w 464497"/>
                  <a:gd name="connsiteY39" fmla="*/ 178444 h 747163"/>
                  <a:gd name="connsiteX40" fmla="*/ 249973 w 464497"/>
                  <a:gd name="connsiteY40" fmla="*/ 193303 h 747163"/>
                  <a:gd name="connsiteX41" fmla="*/ 306742 w 464497"/>
                  <a:gd name="connsiteY41" fmla="*/ 200732 h 747163"/>
                  <a:gd name="connsiteX42" fmla="*/ 400658 w 464497"/>
                  <a:gd name="connsiteY42" fmla="*/ 256739 h 747163"/>
                  <a:gd name="connsiteX43" fmla="*/ 447902 w 464497"/>
                  <a:gd name="connsiteY43" fmla="*/ 440762 h 747163"/>
                  <a:gd name="connsiteX44" fmla="*/ 448474 w 464497"/>
                  <a:gd name="connsiteY44" fmla="*/ 468385 h 747163"/>
                  <a:gd name="connsiteX45" fmla="*/ 407707 w 464497"/>
                  <a:gd name="connsiteY45" fmla="*/ 485720 h 747163"/>
                  <a:gd name="connsiteX46" fmla="*/ 389228 w 464497"/>
                  <a:gd name="connsiteY46" fmla="*/ 453716 h 747163"/>
                  <a:gd name="connsiteX47" fmla="*/ 372655 w 464497"/>
                  <a:gd name="connsiteY47" fmla="*/ 328748 h 747163"/>
                  <a:gd name="connsiteX48" fmla="*/ 365606 w 464497"/>
                  <a:gd name="connsiteY48" fmla="*/ 329891 h 747163"/>
                  <a:gd name="connsiteX49" fmla="*/ 379322 w 464497"/>
                  <a:gd name="connsiteY49" fmla="*/ 485911 h 747163"/>
                  <a:gd name="connsiteX50" fmla="*/ 399706 w 464497"/>
                  <a:gd name="connsiteY50" fmla="*/ 700795 h 747163"/>
                  <a:gd name="connsiteX51" fmla="*/ 372464 w 464497"/>
                  <a:gd name="connsiteY51" fmla="*/ 735085 h 747163"/>
                  <a:gd name="connsiteX52" fmla="*/ 336460 w 464497"/>
                  <a:gd name="connsiteY52" fmla="*/ 704986 h 747163"/>
                  <a:gd name="connsiteX53" fmla="*/ 306742 w 464497"/>
                  <a:gd name="connsiteY53" fmla="*/ 505532 h 747163"/>
                  <a:gd name="connsiteX54" fmla="*/ 276452 w 464497"/>
                  <a:gd name="connsiteY54" fmla="*/ 481529 h 747163"/>
                  <a:gd name="connsiteX55" fmla="*/ 252068 w 464497"/>
                  <a:gd name="connsiteY55" fmla="*/ 510676 h 747163"/>
                  <a:gd name="connsiteX56" fmla="*/ 212635 w 464497"/>
                  <a:gd name="connsiteY56" fmla="*/ 716987 h 747163"/>
                  <a:gd name="connsiteX57" fmla="*/ 179107 w 464497"/>
                  <a:gd name="connsiteY57" fmla="*/ 728608 h 747163"/>
                  <a:gd name="connsiteX58" fmla="*/ 158342 w 464497"/>
                  <a:gd name="connsiteY58" fmla="*/ 701366 h 747163"/>
                  <a:gd name="connsiteX59" fmla="*/ 166153 w 464497"/>
                  <a:gd name="connsiteY59" fmla="*/ 608974 h 747163"/>
                  <a:gd name="connsiteX60" fmla="*/ 187298 w 464497"/>
                  <a:gd name="connsiteY60" fmla="*/ 322081 h 747163"/>
                  <a:gd name="connsiteX61" fmla="*/ 145007 w 464497"/>
                  <a:gd name="connsiteY61" fmla="*/ 267979 h 747163"/>
                  <a:gd name="connsiteX62" fmla="*/ 58139 w 464497"/>
                  <a:gd name="connsiteY62" fmla="*/ 207209 h 747163"/>
                  <a:gd name="connsiteX63" fmla="*/ 13372 w 464497"/>
                  <a:gd name="connsiteY63" fmla="*/ 129295 h 747163"/>
                  <a:gd name="connsiteX64" fmla="*/ 25754 w 464497"/>
                  <a:gd name="connsiteY64" fmla="*/ 90623 h 74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64497" h="747163">
                    <a:moveTo>
                      <a:pt x="608" y="122056"/>
                    </a:moveTo>
                    <a:cubicBezTo>
                      <a:pt x="2132" y="135200"/>
                      <a:pt x="7657" y="147392"/>
                      <a:pt x="14705" y="158632"/>
                    </a:cubicBezTo>
                    <a:cubicBezTo>
                      <a:pt x="26516" y="177682"/>
                      <a:pt x="39280" y="200542"/>
                      <a:pt x="50138" y="220354"/>
                    </a:cubicBezTo>
                    <a:cubicBezTo>
                      <a:pt x="67855" y="252929"/>
                      <a:pt x="93191" y="267979"/>
                      <a:pt x="130148" y="276551"/>
                    </a:cubicBezTo>
                    <a:cubicBezTo>
                      <a:pt x="179107" y="287981"/>
                      <a:pt x="179107" y="293315"/>
                      <a:pt x="174344" y="343036"/>
                    </a:cubicBezTo>
                    <a:cubicBezTo>
                      <a:pt x="164819" y="442286"/>
                      <a:pt x="157390" y="541918"/>
                      <a:pt x="149198" y="641359"/>
                    </a:cubicBezTo>
                    <a:cubicBezTo>
                      <a:pt x="147674" y="660599"/>
                      <a:pt x="145198" y="679840"/>
                      <a:pt x="144055" y="699080"/>
                    </a:cubicBezTo>
                    <a:cubicBezTo>
                      <a:pt x="142531" y="726512"/>
                      <a:pt x="156818" y="741181"/>
                      <a:pt x="187679" y="744800"/>
                    </a:cubicBezTo>
                    <a:cubicBezTo>
                      <a:pt x="206539" y="747086"/>
                      <a:pt x="225970" y="732037"/>
                      <a:pt x="230161" y="709748"/>
                    </a:cubicBezTo>
                    <a:cubicBezTo>
                      <a:pt x="238162" y="666314"/>
                      <a:pt x="244448" y="622690"/>
                      <a:pt x="252068" y="579256"/>
                    </a:cubicBezTo>
                    <a:cubicBezTo>
                      <a:pt x="256069" y="556396"/>
                      <a:pt x="261403" y="533726"/>
                      <a:pt x="265975" y="511057"/>
                    </a:cubicBezTo>
                    <a:cubicBezTo>
                      <a:pt x="267499" y="503056"/>
                      <a:pt x="269213" y="495055"/>
                      <a:pt x="279119" y="494864"/>
                    </a:cubicBezTo>
                    <a:cubicBezTo>
                      <a:pt x="288644" y="494674"/>
                      <a:pt x="292264" y="502294"/>
                      <a:pt x="294740" y="509723"/>
                    </a:cubicBezTo>
                    <a:cubicBezTo>
                      <a:pt x="305408" y="542299"/>
                      <a:pt x="307313" y="576589"/>
                      <a:pt x="311695" y="610117"/>
                    </a:cubicBezTo>
                    <a:cubicBezTo>
                      <a:pt x="316267" y="645359"/>
                      <a:pt x="319315" y="680983"/>
                      <a:pt x="327887" y="715654"/>
                    </a:cubicBezTo>
                    <a:cubicBezTo>
                      <a:pt x="332840" y="735656"/>
                      <a:pt x="356272" y="749944"/>
                      <a:pt x="380275" y="746705"/>
                    </a:cubicBezTo>
                    <a:cubicBezTo>
                      <a:pt x="401801" y="743848"/>
                      <a:pt x="412660" y="729941"/>
                      <a:pt x="413612" y="708605"/>
                    </a:cubicBezTo>
                    <a:cubicBezTo>
                      <a:pt x="415708" y="654122"/>
                      <a:pt x="404468" y="600782"/>
                      <a:pt x="399325" y="546871"/>
                    </a:cubicBezTo>
                    <a:cubicBezTo>
                      <a:pt x="397610" y="530107"/>
                      <a:pt x="396086" y="513152"/>
                      <a:pt x="393991" y="491435"/>
                    </a:cubicBezTo>
                    <a:cubicBezTo>
                      <a:pt x="414946" y="507437"/>
                      <a:pt x="432472" y="507437"/>
                      <a:pt x="449236" y="494864"/>
                    </a:cubicBezTo>
                    <a:cubicBezTo>
                      <a:pt x="466190" y="482482"/>
                      <a:pt x="466190" y="464956"/>
                      <a:pt x="462571" y="446668"/>
                    </a:cubicBezTo>
                    <a:cubicBezTo>
                      <a:pt x="449998" y="383612"/>
                      <a:pt x="436091" y="321128"/>
                      <a:pt x="415708" y="259978"/>
                    </a:cubicBezTo>
                    <a:cubicBezTo>
                      <a:pt x="405040" y="227974"/>
                      <a:pt x="392657" y="200351"/>
                      <a:pt x="352081" y="190445"/>
                    </a:cubicBezTo>
                    <a:cubicBezTo>
                      <a:pt x="377036" y="173110"/>
                      <a:pt x="393419" y="152155"/>
                      <a:pt x="396848" y="121484"/>
                    </a:cubicBezTo>
                    <a:cubicBezTo>
                      <a:pt x="400277" y="92147"/>
                      <a:pt x="394943" y="65287"/>
                      <a:pt x="378370" y="42236"/>
                    </a:cubicBezTo>
                    <a:cubicBezTo>
                      <a:pt x="348271" y="517"/>
                      <a:pt x="288835" y="-11485"/>
                      <a:pt x="246163" y="11566"/>
                    </a:cubicBezTo>
                    <a:cubicBezTo>
                      <a:pt x="184822" y="44522"/>
                      <a:pt x="177202" y="101672"/>
                      <a:pt x="211682" y="168347"/>
                    </a:cubicBezTo>
                    <a:cubicBezTo>
                      <a:pt x="172630" y="163775"/>
                      <a:pt x="138340" y="167395"/>
                      <a:pt x="118909" y="143392"/>
                    </a:cubicBezTo>
                    <a:cubicBezTo>
                      <a:pt x="108812" y="131009"/>
                      <a:pt x="89381" y="101863"/>
                      <a:pt x="79666" y="88909"/>
                    </a:cubicBezTo>
                    <a:cubicBezTo>
                      <a:pt x="65950" y="70430"/>
                      <a:pt x="44042" y="67573"/>
                      <a:pt x="23849" y="75764"/>
                    </a:cubicBezTo>
                    <a:cubicBezTo>
                      <a:pt x="2704" y="84718"/>
                      <a:pt x="-1868" y="102244"/>
                      <a:pt x="608" y="122056"/>
                    </a:cubicBezTo>
                    <a:close/>
                    <a:moveTo>
                      <a:pt x="294359" y="187397"/>
                    </a:moveTo>
                    <a:cubicBezTo>
                      <a:pt x="237400" y="187969"/>
                      <a:pt x="203110" y="155393"/>
                      <a:pt x="203110" y="100720"/>
                    </a:cubicBezTo>
                    <a:cubicBezTo>
                      <a:pt x="203110" y="52523"/>
                      <a:pt x="244258" y="12518"/>
                      <a:pt x="299312" y="12709"/>
                    </a:cubicBezTo>
                    <a:cubicBezTo>
                      <a:pt x="342175" y="12899"/>
                      <a:pt x="384085" y="55000"/>
                      <a:pt x="384656" y="103577"/>
                    </a:cubicBezTo>
                    <a:cubicBezTo>
                      <a:pt x="385037" y="153679"/>
                      <a:pt x="349414" y="186826"/>
                      <a:pt x="294359" y="187397"/>
                    </a:cubicBezTo>
                    <a:close/>
                    <a:moveTo>
                      <a:pt x="25754" y="90623"/>
                    </a:moveTo>
                    <a:cubicBezTo>
                      <a:pt x="41947" y="82051"/>
                      <a:pt x="57568" y="84527"/>
                      <a:pt x="69379" y="99386"/>
                    </a:cubicBezTo>
                    <a:cubicBezTo>
                      <a:pt x="83285" y="116912"/>
                      <a:pt x="97001" y="134819"/>
                      <a:pt x="109765" y="153107"/>
                    </a:cubicBezTo>
                    <a:cubicBezTo>
                      <a:pt x="120814" y="168919"/>
                      <a:pt x="135101" y="175777"/>
                      <a:pt x="154151" y="178444"/>
                    </a:cubicBezTo>
                    <a:cubicBezTo>
                      <a:pt x="186155" y="183016"/>
                      <a:pt x="219683" y="179968"/>
                      <a:pt x="249973" y="193303"/>
                    </a:cubicBezTo>
                    <a:cubicBezTo>
                      <a:pt x="268642" y="201494"/>
                      <a:pt x="287501" y="202828"/>
                      <a:pt x="306742" y="200732"/>
                    </a:cubicBezTo>
                    <a:cubicBezTo>
                      <a:pt x="360082" y="195017"/>
                      <a:pt x="380656" y="206066"/>
                      <a:pt x="400658" y="256739"/>
                    </a:cubicBezTo>
                    <a:cubicBezTo>
                      <a:pt x="423899" y="315985"/>
                      <a:pt x="437615" y="377897"/>
                      <a:pt x="447902" y="440762"/>
                    </a:cubicBezTo>
                    <a:cubicBezTo>
                      <a:pt x="449426" y="449906"/>
                      <a:pt x="450379" y="459050"/>
                      <a:pt x="448474" y="468385"/>
                    </a:cubicBezTo>
                    <a:cubicBezTo>
                      <a:pt x="443711" y="490102"/>
                      <a:pt x="426185" y="496960"/>
                      <a:pt x="407707" y="485720"/>
                    </a:cubicBezTo>
                    <a:cubicBezTo>
                      <a:pt x="395134" y="477910"/>
                      <a:pt x="390562" y="468004"/>
                      <a:pt x="389228" y="453716"/>
                    </a:cubicBezTo>
                    <a:cubicBezTo>
                      <a:pt x="385609" y="411806"/>
                      <a:pt x="380846" y="369896"/>
                      <a:pt x="372655" y="328748"/>
                    </a:cubicBezTo>
                    <a:cubicBezTo>
                      <a:pt x="370369" y="329129"/>
                      <a:pt x="367892" y="329510"/>
                      <a:pt x="365606" y="329891"/>
                    </a:cubicBezTo>
                    <a:cubicBezTo>
                      <a:pt x="370178" y="381898"/>
                      <a:pt x="374941" y="433904"/>
                      <a:pt x="379322" y="485911"/>
                    </a:cubicBezTo>
                    <a:cubicBezTo>
                      <a:pt x="385228" y="557539"/>
                      <a:pt x="399134" y="628595"/>
                      <a:pt x="399706" y="700795"/>
                    </a:cubicBezTo>
                    <a:cubicBezTo>
                      <a:pt x="399896" y="720035"/>
                      <a:pt x="391514" y="732227"/>
                      <a:pt x="372464" y="735085"/>
                    </a:cubicBezTo>
                    <a:cubicBezTo>
                      <a:pt x="353224" y="737752"/>
                      <a:pt x="339508" y="726322"/>
                      <a:pt x="336460" y="704986"/>
                    </a:cubicBezTo>
                    <a:cubicBezTo>
                      <a:pt x="331126" y="668981"/>
                      <a:pt x="317981" y="534679"/>
                      <a:pt x="306742" y="505532"/>
                    </a:cubicBezTo>
                    <a:cubicBezTo>
                      <a:pt x="301789" y="492388"/>
                      <a:pt x="292835" y="480005"/>
                      <a:pt x="276452" y="481529"/>
                    </a:cubicBezTo>
                    <a:cubicBezTo>
                      <a:pt x="260069" y="483053"/>
                      <a:pt x="254545" y="495436"/>
                      <a:pt x="252068" y="510676"/>
                    </a:cubicBezTo>
                    <a:cubicBezTo>
                      <a:pt x="244448" y="556396"/>
                      <a:pt x="225589" y="695651"/>
                      <a:pt x="212635" y="716987"/>
                    </a:cubicBezTo>
                    <a:cubicBezTo>
                      <a:pt x="204634" y="730322"/>
                      <a:pt x="194347" y="733942"/>
                      <a:pt x="179107" y="728608"/>
                    </a:cubicBezTo>
                    <a:cubicBezTo>
                      <a:pt x="165391" y="723845"/>
                      <a:pt x="156818" y="716606"/>
                      <a:pt x="158342" y="701366"/>
                    </a:cubicBezTo>
                    <a:cubicBezTo>
                      <a:pt x="161581" y="670696"/>
                      <a:pt x="163676" y="639644"/>
                      <a:pt x="166153" y="608974"/>
                    </a:cubicBezTo>
                    <a:cubicBezTo>
                      <a:pt x="173773" y="513343"/>
                      <a:pt x="185393" y="418093"/>
                      <a:pt x="187298" y="322081"/>
                    </a:cubicBezTo>
                    <a:cubicBezTo>
                      <a:pt x="188251" y="279218"/>
                      <a:pt x="187108" y="277694"/>
                      <a:pt x="145007" y="267979"/>
                    </a:cubicBezTo>
                    <a:cubicBezTo>
                      <a:pt x="107098" y="259216"/>
                      <a:pt x="74522" y="245309"/>
                      <a:pt x="58139" y="207209"/>
                    </a:cubicBezTo>
                    <a:cubicBezTo>
                      <a:pt x="46138" y="179587"/>
                      <a:pt x="28612" y="161680"/>
                      <a:pt x="13372" y="129295"/>
                    </a:cubicBezTo>
                    <a:cubicBezTo>
                      <a:pt x="5752" y="121675"/>
                      <a:pt x="9943" y="99005"/>
                      <a:pt x="25754" y="90623"/>
                    </a:cubicBezTo>
                    <a:close/>
                  </a:path>
                </a:pathLst>
              </a:custGeom>
              <a:solidFill>
                <a:srgbClr val="000000"/>
              </a:solidFill>
              <a:ln w="1905" cap="flat">
                <a:noFill/>
                <a:prstDash val="solid"/>
                <a:miter/>
              </a:ln>
            </p:spPr>
            <p:txBody>
              <a:bodyPr rtlCol="0" anchor="ctr"/>
              <a:lstStyle/>
              <a:p>
                <a:endParaRPr lang="en-US"/>
              </a:p>
            </p:txBody>
          </p:sp>
          <p:sp>
            <p:nvSpPr>
              <p:cNvPr id="50" name="Freeform 627">
                <a:extLst>
                  <a:ext uri="{FF2B5EF4-FFF2-40B4-BE49-F238E27FC236}">
                    <a16:creationId xmlns:a16="http://schemas.microsoft.com/office/drawing/2014/main" id="{A87D71F4-1D6A-1986-3FC2-8FA378F18A1F}"/>
                  </a:ext>
                </a:extLst>
              </p:cNvPr>
              <p:cNvSpPr/>
              <p:nvPr/>
            </p:nvSpPr>
            <p:spPr>
              <a:xfrm>
                <a:off x="4176621" y="1430464"/>
                <a:ext cx="48241" cy="94874"/>
              </a:xfrm>
              <a:custGeom>
                <a:avLst/>
                <a:gdLst>
                  <a:gd name="connsiteX0" fmla="*/ 15666 w 48241"/>
                  <a:gd name="connsiteY0" fmla="*/ 80200 h 94874"/>
                  <a:gd name="connsiteX1" fmla="*/ 13189 w 48241"/>
                  <a:gd name="connsiteY1" fmla="*/ 94298 h 94874"/>
                  <a:gd name="connsiteX2" fmla="*/ 1950 w 48241"/>
                  <a:gd name="connsiteY2" fmla="*/ 83058 h 94874"/>
                  <a:gd name="connsiteX3" fmla="*/ 48241 w 48241"/>
                  <a:gd name="connsiteY3" fmla="*/ 0 h 94874"/>
                  <a:gd name="connsiteX4" fmla="*/ 31096 w 48241"/>
                  <a:gd name="connsiteY4" fmla="*/ 24765 h 94874"/>
                  <a:gd name="connsiteX5" fmla="*/ 15666 w 48241"/>
                  <a:gd name="connsiteY5" fmla="*/ 80200 h 9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41" h="94874">
                    <a:moveTo>
                      <a:pt x="15666" y="80200"/>
                    </a:moveTo>
                    <a:cubicBezTo>
                      <a:pt x="17380" y="84963"/>
                      <a:pt x="20428" y="92011"/>
                      <a:pt x="13189" y="94298"/>
                    </a:cubicBezTo>
                    <a:cubicBezTo>
                      <a:pt x="4426" y="97155"/>
                      <a:pt x="3664" y="88773"/>
                      <a:pt x="1950" y="83058"/>
                    </a:cubicBezTo>
                    <a:cubicBezTo>
                      <a:pt x="-6432" y="56388"/>
                      <a:pt x="12808" y="20193"/>
                      <a:pt x="48241" y="0"/>
                    </a:cubicBezTo>
                    <a:cubicBezTo>
                      <a:pt x="41002" y="10287"/>
                      <a:pt x="36049" y="17526"/>
                      <a:pt x="31096" y="24765"/>
                    </a:cubicBezTo>
                    <a:cubicBezTo>
                      <a:pt x="19476" y="41338"/>
                      <a:pt x="8236" y="57912"/>
                      <a:pt x="15666" y="80200"/>
                    </a:cubicBezTo>
                    <a:close/>
                  </a:path>
                </a:pathLst>
              </a:custGeom>
              <a:solidFill>
                <a:srgbClr val="000000"/>
              </a:solidFill>
              <a:ln w="1905" cap="flat">
                <a:noFill/>
                <a:prstDash val="solid"/>
                <a:miter/>
              </a:ln>
            </p:spPr>
            <p:txBody>
              <a:bodyPr rtlCol="0" anchor="ctr"/>
              <a:lstStyle/>
              <a:p>
                <a:endParaRPr lang="en-US"/>
              </a:p>
            </p:txBody>
          </p:sp>
          <p:sp>
            <p:nvSpPr>
              <p:cNvPr id="51" name="Freeform 628">
                <a:extLst>
                  <a:ext uri="{FF2B5EF4-FFF2-40B4-BE49-F238E27FC236}">
                    <a16:creationId xmlns:a16="http://schemas.microsoft.com/office/drawing/2014/main" id="{783BDB16-AED2-06C0-378D-D7C7CD529B7C}"/>
                  </a:ext>
                </a:extLst>
              </p:cNvPr>
              <p:cNvSpPr/>
              <p:nvPr/>
            </p:nvSpPr>
            <p:spPr>
              <a:xfrm>
                <a:off x="4630348" y="2123122"/>
                <a:ext cx="51143" cy="17615"/>
              </a:xfrm>
              <a:custGeom>
                <a:avLst/>
                <a:gdLst>
                  <a:gd name="connsiteX0" fmla="*/ 14377 w 51143"/>
                  <a:gd name="connsiteY0" fmla="*/ 3429 h 17615"/>
                  <a:gd name="connsiteX1" fmla="*/ 28855 w 51143"/>
                  <a:gd name="connsiteY1" fmla="*/ 0 h 17615"/>
                  <a:gd name="connsiteX2" fmla="*/ 51143 w 51143"/>
                  <a:gd name="connsiteY2" fmla="*/ 7810 h 17615"/>
                  <a:gd name="connsiteX3" fmla="*/ 30569 w 51143"/>
                  <a:gd name="connsiteY3" fmla="*/ 13907 h 17615"/>
                  <a:gd name="connsiteX4" fmla="*/ 16853 w 51143"/>
                  <a:gd name="connsiteY4" fmla="*/ 14288 h 17615"/>
                  <a:gd name="connsiteX5" fmla="*/ 89 w 51143"/>
                  <a:gd name="connsiteY5" fmla="*/ 12002 h 17615"/>
                  <a:gd name="connsiteX6" fmla="*/ 14377 w 51143"/>
                  <a:gd name="connsiteY6" fmla="*/ 3429 h 1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43" h="17615">
                    <a:moveTo>
                      <a:pt x="14377" y="3429"/>
                    </a:moveTo>
                    <a:cubicBezTo>
                      <a:pt x="19330" y="1715"/>
                      <a:pt x="24664" y="953"/>
                      <a:pt x="28855" y="0"/>
                    </a:cubicBezTo>
                    <a:cubicBezTo>
                      <a:pt x="37999" y="1143"/>
                      <a:pt x="51143" y="-2286"/>
                      <a:pt x="51143" y="7810"/>
                    </a:cubicBezTo>
                    <a:cubicBezTo>
                      <a:pt x="50953" y="19622"/>
                      <a:pt x="37999" y="12763"/>
                      <a:pt x="30569" y="13907"/>
                    </a:cubicBezTo>
                    <a:cubicBezTo>
                      <a:pt x="25997" y="14668"/>
                      <a:pt x="21425" y="14478"/>
                      <a:pt x="16853" y="14288"/>
                    </a:cubicBezTo>
                    <a:cubicBezTo>
                      <a:pt x="10948" y="14097"/>
                      <a:pt x="2185" y="23241"/>
                      <a:pt x="89" y="12002"/>
                    </a:cubicBezTo>
                    <a:cubicBezTo>
                      <a:pt x="-1054" y="5715"/>
                      <a:pt x="9043" y="5334"/>
                      <a:pt x="14377" y="3429"/>
                    </a:cubicBezTo>
                    <a:close/>
                  </a:path>
                </a:pathLst>
              </a:custGeom>
              <a:solidFill>
                <a:srgbClr val="000000"/>
              </a:solidFill>
              <a:ln w="1905" cap="flat">
                <a:noFill/>
                <a:prstDash val="solid"/>
                <a:miter/>
              </a:ln>
            </p:spPr>
            <p:txBody>
              <a:bodyPr rtlCol="0" anchor="ctr"/>
              <a:lstStyle/>
              <a:p>
                <a:endParaRPr lang="en-US"/>
              </a:p>
            </p:txBody>
          </p:sp>
          <p:sp>
            <p:nvSpPr>
              <p:cNvPr id="52" name="Freeform 629">
                <a:extLst>
                  <a:ext uri="{FF2B5EF4-FFF2-40B4-BE49-F238E27FC236}">
                    <a16:creationId xmlns:a16="http://schemas.microsoft.com/office/drawing/2014/main" id="{7A99A57E-3139-876B-96C5-4D0B6BB781AB}"/>
                  </a:ext>
                </a:extLst>
              </p:cNvPr>
              <p:cNvSpPr/>
              <p:nvPr/>
            </p:nvSpPr>
            <p:spPr>
              <a:xfrm>
                <a:off x="4300872" y="2125508"/>
                <a:ext cx="50104" cy="12828"/>
              </a:xfrm>
              <a:custGeom>
                <a:avLst/>
                <a:gdLst>
                  <a:gd name="connsiteX0" fmla="*/ 50101 w 50104"/>
                  <a:gd name="connsiteY0" fmla="*/ 6758 h 12828"/>
                  <a:gd name="connsiteX1" fmla="*/ 37529 w 50104"/>
                  <a:gd name="connsiteY1" fmla="*/ 12664 h 12828"/>
                  <a:gd name="connsiteX2" fmla="*/ 1143 w 50104"/>
                  <a:gd name="connsiteY2" fmla="*/ 11139 h 12828"/>
                  <a:gd name="connsiteX3" fmla="*/ 0 w 50104"/>
                  <a:gd name="connsiteY3" fmla="*/ 4853 h 12828"/>
                  <a:gd name="connsiteX4" fmla="*/ 37148 w 50104"/>
                  <a:gd name="connsiteY4" fmla="*/ 91 h 12828"/>
                  <a:gd name="connsiteX5" fmla="*/ 50101 w 50104"/>
                  <a:gd name="connsiteY5" fmla="*/ 6758 h 1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4" h="12828">
                    <a:moveTo>
                      <a:pt x="50101" y="6758"/>
                    </a:moveTo>
                    <a:cubicBezTo>
                      <a:pt x="50292" y="14378"/>
                      <a:pt x="42481" y="12664"/>
                      <a:pt x="37529" y="12664"/>
                    </a:cubicBezTo>
                    <a:cubicBezTo>
                      <a:pt x="25336" y="12473"/>
                      <a:pt x="13335" y="11711"/>
                      <a:pt x="1143" y="11139"/>
                    </a:cubicBezTo>
                    <a:cubicBezTo>
                      <a:pt x="762" y="9044"/>
                      <a:pt x="381" y="6949"/>
                      <a:pt x="0" y="4853"/>
                    </a:cubicBezTo>
                    <a:cubicBezTo>
                      <a:pt x="12383" y="3139"/>
                      <a:pt x="24765" y="1043"/>
                      <a:pt x="37148" y="91"/>
                    </a:cubicBezTo>
                    <a:cubicBezTo>
                      <a:pt x="42291" y="-291"/>
                      <a:pt x="49911" y="281"/>
                      <a:pt x="50101" y="6758"/>
                    </a:cubicBezTo>
                    <a:close/>
                  </a:path>
                </a:pathLst>
              </a:custGeom>
              <a:solidFill>
                <a:srgbClr val="000000"/>
              </a:solidFill>
              <a:ln w="1905" cap="flat">
                <a:noFill/>
                <a:prstDash val="solid"/>
                <a:miter/>
              </a:ln>
            </p:spPr>
            <p:txBody>
              <a:bodyPr rtlCol="0" anchor="ctr"/>
              <a:lstStyle/>
              <a:p>
                <a:endParaRPr lang="en-US"/>
              </a:p>
            </p:txBody>
          </p:sp>
        </p:grpSp>
        <p:grpSp>
          <p:nvGrpSpPr>
            <p:cNvPr id="5" name="Graphic 3">
              <a:extLst>
                <a:ext uri="{FF2B5EF4-FFF2-40B4-BE49-F238E27FC236}">
                  <a16:creationId xmlns:a16="http://schemas.microsoft.com/office/drawing/2014/main" id="{74679A9D-B48D-8251-AF67-D2360E5E79ED}"/>
                </a:ext>
              </a:extLst>
            </p:cNvPr>
            <p:cNvGrpSpPr/>
            <p:nvPr/>
          </p:nvGrpSpPr>
          <p:grpSpPr>
            <a:xfrm>
              <a:off x="4085896" y="658695"/>
              <a:ext cx="499546" cy="1478049"/>
              <a:chOff x="4085896" y="658695"/>
              <a:chExt cx="499546" cy="1478049"/>
            </a:xfrm>
          </p:grpSpPr>
          <p:sp>
            <p:nvSpPr>
              <p:cNvPr id="7" name="Freeform 631">
                <a:extLst>
                  <a:ext uri="{FF2B5EF4-FFF2-40B4-BE49-F238E27FC236}">
                    <a16:creationId xmlns:a16="http://schemas.microsoft.com/office/drawing/2014/main" id="{674A0CB5-A9A5-9632-A114-7A765367DF9B}"/>
                  </a:ext>
                </a:extLst>
              </p:cNvPr>
              <p:cNvSpPr/>
              <p:nvPr/>
            </p:nvSpPr>
            <p:spPr>
              <a:xfrm>
                <a:off x="4565857" y="855345"/>
                <a:ext cx="571" cy="2286"/>
              </a:xfrm>
              <a:custGeom>
                <a:avLst/>
                <a:gdLst>
                  <a:gd name="connsiteX0" fmla="*/ 0 w 571"/>
                  <a:gd name="connsiteY0" fmla="*/ 0 h 2286"/>
                  <a:gd name="connsiteX1" fmla="*/ 572 w 571"/>
                  <a:gd name="connsiteY1" fmla="*/ 2286 h 2286"/>
                  <a:gd name="connsiteX2" fmla="*/ 0 w 571"/>
                  <a:gd name="connsiteY2" fmla="*/ 0 h 2286"/>
                </a:gdLst>
                <a:ahLst/>
                <a:cxnLst>
                  <a:cxn ang="0">
                    <a:pos x="connsiteX0" y="connsiteY0"/>
                  </a:cxn>
                  <a:cxn ang="0">
                    <a:pos x="connsiteX1" y="connsiteY1"/>
                  </a:cxn>
                  <a:cxn ang="0">
                    <a:pos x="connsiteX2" y="connsiteY2"/>
                  </a:cxn>
                </a:cxnLst>
                <a:rect l="l" t="t" r="r" b="b"/>
                <a:pathLst>
                  <a:path w="571" h="2286">
                    <a:moveTo>
                      <a:pt x="0" y="0"/>
                    </a:moveTo>
                    <a:cubicBezTo>
                      <a:pt x="191" y="762"/>
                      <a:pt x="381" y="1524"/>
                      <a:pt x="572" y="2286"/>
                    </a:cubicBezTo>
                    <a:cubicBezTo>
                      <a:pt x="381" y="1524"/>
                      <a:pt x="191" y="762"/>
                      <a:pt x="0" y="0"/>
                    </a:cubicBezTo>
                    <a:close/>
                  </a:path>
                </a:pathLst>
              </a:custGeom>
              <a:solidFill>
                <a:srgbClr val="FFFFFF"/>
              </a:solidFill>
              <a:ln w="1905" cap="flat">
                <a:noFill/>
                <a:prstDash val="solid"/>
                <a:miter/>
              </a:ln>
            </p:spPr>
            <p:txBody>
              <a:bodyPr rtlCol="0" anchor="ctr"/>
              <a:lstStyle/>
              <a:p>
                <a:endParaRPr lang="en-US"/>
              </a:p>
            </p:txBody>
          </p:sp>
          <p:sp>
            <p:nvSpPr>
              <p:cNvPr id="8" name="Freeform 632">
                <a:extLst>
                  <a:ext uri="{FF2B5EF4-FFF2-40B4-BE49-F238E27FC236}">
                    <a16:creationId xmlns:a16="http://schemas.microsoft.com/office/drawing/2014/main" id="{6C8F2AD4-4D75-77C1-B5EC-0EC45BD6CCF0}"/>
                  </a:ext>
                </a:extLst>
              </p:cNvPr>
              <p:cNvSpPr/>
              <p:nvPr/>
            </p:nvSpPr>
            <p:spPr>
              <a:xfrm>
                <a:off x="4563000" y="842962"/>
                <a:ext cx="571" cy="2095"/>
              </a:xfrm>
              <a:custGeom>
                <a:avLst/>
                <a:gdLst>
                  <a:gd name="connsiteX0" fmla="*/ 0 w 571"/>
                  <a:gd name="connsiteY0" fmla="*/ 0 h 2095"/>
                  <a:gd name="connsiteX1" fmla="*/ 572 w 571"/>
                  <a:gd name="connsiteY1" fmla="*/ 2096 h 2095"/>
                  <a:gd name="connsiteX2" fmla="*/ 0 w 571"/>
                  <a:gd name="connsiteY2" fmla="*/ 0 h 2095"/>
                </a:gdLst>
                <a:ahLst/>
                <a:cxnLst>
                  <a:cxn ang="0">
                    <a:pos x="connsiteX0" y="connsiteY0"/>
                  </a:cxn>
                  <a:cxn ang="0">
                    <a:pos x="connsiteX1" y="connsiteY1"/>
                  </a:cxn>
                  <a:cxn ang="0">
                    <a:pos x="connsiteX2" y="connsiteY2"/>
                  </a:cxn>
                </a:cxnLst>
                <a:rect l="l" t="t" r="r" b="b"/>
                <a:pathLst>
                  <a:path w="571" h="2095">
                    <a:moveTo>
                      <a:pt x="0" y="0"/>
                    </a:moveTo>
                    <a:cubicBezTo>
                      <a:pt x="191" y="762"/>
                      <a:pt x="381" y="1524"/>
                      <a:pt x="572" y="2096"/>
                    </a:cubicBezTo>
                    <a:cubicBezTo>
                      <a:pt x="381" y="1524"/>
                      <a:pt x="191" y="762"/>
                      <a:pt x="0" y="0"/>
                    </a:cubicBezTo>
                    <a:close/>
                  </a:path>
                </a:pathLst>
              </a:custGeom>
              <a:solidFill>
                <a:srgbClr val="FFFFFF"/>
              </a:solidFill>
              <a:ln w="1905" cap="flat">
                <a:noFill/>
                <a:prstDash val="solid"/>
                <a:miter/>
              </a:ln>
            </p:spPr>
            <p:txBody>
              <a:bodyPr rtlCol="0" anchor="ctr"/>
              <a:lstStyle/>
              <a:p>
                <a:endParaRPr lang="en-US"/>
              </a:p>
            </p:txBody>
          </p:sp>
          <p:sp>
            <p:nvSpPr>
              <p:cNvPr id="9" name="Freeform 633">
                <a:extLst>
                  <a:ext uri="{FF2B5EF4-FFF2-40B4-BE49-F238E27FC236}">
                    <a16:creationId xmlns:a16="http://schemas.microsoft.com/office/drawing/2014/main" id="{6FAAC8A7-BD1A-5674-E617-5F54767A6768}"/>
                  </a:ext>
                </a:extLst>
              </p:cNvPr>
              <p:cNvSpPr/>
              <p:nvPr/>
            </p:nvSpPr>
            <p:spPr>
              <a:xfrm>
                <a:off x="4567953" y="866013"/>
                <a:ext cx="381" cy="2285"/>
              </a:xfrm>
              <a:custGeom>
                <a:avLst/>
                <a:gdLst>
                  <a:gd name="connsiteX0" fmla="*/ 0 w 381"/>
                  <a:gd name="connsiteY0" fmla="*/ 0 h 2285"/>
                  <a:gd name="connsiteX1" fmla="*/ 381 w 381"/>
                  <a:gd name="connsiteY1" fmla="*/ 2286 h 2285"/>
                  <a:gd name="connsiteX2" fmla="*/ 0 w 381"/>
                  <a:gd name="connsiteY2" fmla="*/ 0 h 2285"/>
                </a:gdLst>
                <a:ahLst/>
                <a:cxnLst>
                  <a:cxn ang="0">
                    <a:pos x="connsiteX0" y="connsiteY0"/>
                  </a:cxn>
                  <a:cxn ang="0">
                    <a:pos x="connsiteX1" y="connsiteY1"/>
                  </a:cxn>
                  <a:cxn ang="0">
                    <a:pos x="connsiteX2" y="connsiteY2"/>
                  </a:cxn>
                </a:cxnLst>
                <a:rect l="l" t="t" r="r" b="b"/>
                <a:pathLst>
                  <a:path w="381" h="2285">
                    <a:moveTo>
                      <a:pt x="0" y="0"/>
                    </a:moveTo>
                    <a:cubicBezTo>
                      <a:pt x="190" y="762"/>
                      <a:pt x="190" y="1524"/>
                      <a:pt x="381" y="2286"/>
                    </a:cubicBezTo>
                    <a:cubicBezTo>
                      <a:pt x="190" y="1524"/>
                      <a:pt x="190" y="762"/>
                      <a:pt x="0" y="0"/>
                    </a:cubicBezTo>
                    <a:close/>
                  </a:path>
                </a:pathLst>
              </a:custGeom>
              <a:solidFill>
                <a:srgbClr val="FFFFFF"/>
              </a:solidFill>
              <a:ln w="1905" cap="flat">
                <a:noFill/>
                <a:prstDash val="solid"/>
                <a:miter/>
              </a:ln>
            </p:spPr>
            <p:txBody>
              <a:bodyPr rtlCol="0" anchor="ctr"/>
              <a:lstStyle/>
              <a:p>
                <a:endParaRPr lang="en-US"/>
              </a:p>
            </p:txBody>
          </p:sp>
          <p:sp>
            <p:nvSpPr>
              <p:cNvPr id="10" name="Freeform 634">
                <a:extLst>
                  <a:ext uri="{FF2B5EF4-FFF2-40B4-BE49-F238E27FC236}">
                    <a16:creationId xmlns:a16="http://schemas.microsoft.com/office/drawing/2014/main" id="{C557D9ED-F251-41D5-F1D1-0352EA1E8338}"/>
                  </a:ext>
                </a:extLst>
              </p:cNvPr>
              <p:cNvSpPr/>
              <p:nvPr/>
            </p:nvSpPr>
            <p:spPr>
              <a:xfrm>
                <a:off x="4564715" y="850011"/>
                <a:ext cx="381" cy="1905"/>
              </a:xfrm>
              <a:custGeom>
                <a:avLst/>
                <a:gdLst>
                  <a:gd name="connsiteX0" fmla="*/ 0 w 381"/>
                  <a:gd name="connsiteY0" fmla="*/ 0 h 1905"/>
                  <a:gd name="connsiteX1" fmla="*/ 381 w 381"/>
                  <a:gd name="connsiteY1" fmla="*/ 1905 h 1905"/>
                  <a:gd name="connsiteX2" fmla="*/ 0 w 381"/>
                  <a:gd name="connsiteY2" fmla="*/ 0 h 1905"/>
                </a:gdLst>
                <a:ahLst/>
                <a:cxnLst>
                  <a:cxn ang="0">
                    <a:pos x="connsiteX0" y="connsiteY0"/>
                  </a:cxn>
                  <a:cxn ang="0">
                    <a:pos x="connsiteX1" y="connsiteY1"/>
                  </a:cxn>
                  <a:cxn ang="0">
                    <a:pos x="connsiteX2" y="connsiteY2"/>
                  </a:cxn>
                </a:cxnLst>
                <a:rect l="l" t="t" r="r" b="b"/>
                <a:pathLst>
                  <a:path w="381" h="1905">
                    <a:moveTo>
                      <a:pt x="0" y="0"/>
                    </a:moveTo>
                    <a:cubicBezTo>
                      <a:pt x="190" y="571"/>
                      <a:pt x="381" y="1333"/>
                      <a:pt x="381" y="1905"/>
                    </a:cubicBezTo>
                    <a:cubicBezTo>
                      <a:pt x="381" y="1333"/>
                      <a:pt x="190" y="762"/>
                      <a:pt x="0" y="0"/>
                    </a:cubicBezTo>
                    <a:close/>
                  </a:path>
                </a:pathLst>
              </a:custGeom>
              <a:solidFill>
                <a:srgbClr val="FFFFFF"/>
              </a:solidFill>
              <a:ln w="1905" cap="flat">
                <a:noFill/>
                <a:prstDash val="solid"/>
                <a:miter/>
              </a:ln>
            </p:spPr>
            <p:txBody>
              <a:bodyPr rtlCol="0" anchor="ctr"/>
              <a:lstStyle/>
              <a:p>
                <a:endParaRPr lang="en-US"/>
              </a:p>
            </p:txBody>
          </p:sp>
          <p:sp>
            <p:nvSpPr>
              <p:cNvPr id="11" name="Freeform 635">
                <a:extLst>
                  <a:ext uri="{FF2B5EF4-FFF2-40B4-BE49-F238E27FC236}">
                    <a16:creationId xmlns:a16="http://schemas.microsoft.com/office/drawing/2014/main" id="{DFCB6C52-E829-8347-161A-AACAF5D8B1EA}"/>
                  </a:ext>
                </a:extLst>
              </p:cNvPr>
              <p:cNvSpPr/>
              <p:nvPr/>
            </p:nvSpPr>
            <p:spPr>
              <a:xfrm>
                <a:off x="4567001" y="860488"/>
                <a:ext cx="381" cy="2285"/>
              </a:xfrm>
              <a:custGeom>
                <a:avLst/>
                <a:gdLst>
                  <a:gd name="connsiteX0" fmla="*/ 0 w 381"/>
                  <a:gd name="connsiteY0" fmla="*/ 0 h 2285"/>
                  <a:gd name="connsiteX1" fmla="*/ 381 w 381"/>
                  <a:gd name="connsiteY1" fmla="*/ 2286 h 2285"/>
                  <a:gd name="connsiteX2" fmla="*/ 0 w 381"/>
                  <a:gd name="connsiteY2" fmla="*/ 0 h 2285"/>
                </a:gdLst>
                <a:ahLst/>
                <a:cxnLst>
                  <a:cxn ang="0">
                    <a:pos x="connsiteX0" y="connsiteY0"/>
                  </a:cxn>
                  <a:cxn ang="0">
                    <a:pos x="connsiteX1" y="connsiteY1"/>
                  </a:cxn>
                  <a:cxn ang="0">
                    <a:pos x="connsiteX2" y="connsiteY2"/>
                  </a:cxn>
                </a:cxnLst>
                <a:rect l="l" t="t" r="r" b="b"/>
                <a:pathLst>
                  <a:path w="381" h="2285">
                    <a:moveTo>
                      <a:pt x="0" y="0"/>
                    </a:moveTo>
                    <a:cubicBezTo>
                      <a:pt x="190" y="762"/>
                      <a:pt x="381" y="1524"/>
                      <a:pt x="381" y="2286"/>
                    </a:cubicBezTo>
                    <a:cubicBezTo>
                      <a:pt x="190" y="1714"/>
                      <a:pt x="190" y="953"/>
                      <a:pt x="0" y="0"/>
                    </a:cubicBezTo>
                    <a:close/>
                  </a:path>
                </a:pathLst>
              </a:custGeom>
              <a:solidFill>
                <a:srgbClr val="FFFFFF"/>
              </a:solidFill>
              <a:ln w="1905" cap="flat">
                <a:noFill/>
                <a:prstDash val="solid"/>
                <a:miter/>
              </a:ln>
            </p:spPr>
            <p:txBody>
              <a:bodyPr rtlCol="0" anchor="ctr"/>
              <a:lstStyle/>
              <a:p>
                <a:endParaRPr lang="en-US"/>
              </a:p>
            </p:txBody>
          </p:sp>
          <p:sp>
            <p:nvSpPr>
              <p:cNvPr id="12" name="Freeform 636">
                <a:extLst>
                  <a:ext uri="{FF2B5EF4-FFF2-40B4-BE49-F238E27FC236}">
                    <a16:creationId xmlns:a16="http://schemas.microsoft.com/office/drawing/2014/main" id="{1E22DF3A-29A9-9BF5-CDCC-2C748CE653AB}"/>
                  </a:ext>
                </a:extLst>
              </p:cNvPr>
              <p:cNvSpPr/>
              <p:nvPr/>
            </p:nvSpPr>
            <p:spPr>
              <a:xfrm>
                <a:off x="4570430" y="884110"/>
                <a:ext cx="190" cy="2095"/>
              </a:xfrm>
              <a:custGeom>
                <a:avLst/>
                <a:gdLst>
                  <a:gd name="connsiteX0" fmla="*/ 0 w 190"/>
                  <a:gd name="connsiteY0" fmla="*/ 0 h 2095"/>
                  <a:gd name="connsiteX1" fmla="*/ 190 w 190"/>
                  <a:gd name="connsiteY1" fmla="*/ 2096 h 2095"/>
                  <a:gd name="connsiteX2" fmla="*/ 0 w 190"/>
                  <a:gd name="connsiteY2" fmla="*/ 0 h 2095"/>
                </a:gdLst>
                <a:ahLst/>
                <a:cxnLst>
                  <a:cxn ang="0">
                    <a:pos x="connsiteX0" y="connsiteY0"/>
                  </a:cxn>
                  <a:cxn ang="0">
                    <a:pos x="connsiteX1" y="connsiteY1"/>
                  </a:cxn>
                  <a:cxn ang="0">
                    <a:pos x="connsiteX2" y="connsiteY2"/>
                  </a:cxn>
                </a:cxnLst>
                <a:rect l="l" t="t" r="r" b="b"/>
                <a:pathLst>
                  <a:path w="190" h="2095">
                    <a:moveTo>
                      <a:pt x="0" y="0"/>
                    </a:moveTo>
                    <a:cubicBezTo>
                      <a:pt x="0" y="762"/>
                      <a:pt x="190" y="1333"/>
                      <a:pt x="190" y="2096"/>
                    </a:cubicBezTo>
                    <a:cubicBezTo>
                      <a:pt x="0" y="1333"/>
                      <a:pt x="0" y="571"/>
                      <a:pt x="0" y="0"/>
                    </a:cubicBezTo>
                    <a:close/>
                  </a:path>
                </a:pathLst>
              </a:custGeom>
              <a:solidFill>
                <a:srgbClr val="FFFFFF"/>
              </a:solidFill>
              <a:ln w="1905" cap="flat">
                <a:noFill/>
                <a:prstDash val="solid"/>
                <a:miter/>
              </a:ln>
            </p:spPr>
            <p:txBody>
              <a:bodyPr rtlCol="0" anchor="ctr"/>
              <a:lstStyle/>
              <a:p>
                <a:endParaRPr lang="en-US"/>
              </a:p>
            </p:txBody>
          </p:sp>
          <p:sp>
            <p:nvSpPr>
              <p:cNvPr id="13" name="Freeform 637">
                <a:extLst>
                  <a:ext uri="{FF2B5EF4-FFF2-40B4-BE49-F238E27FC236}">
                    <a16:creationId xmlns:a16="http://schemas.microsoft.com/office/drawing/2014/main" id="{BED6C0FC-3519-E4D6-4340-B307B1AFDCF8}"/>
                  </a:ext>
                </a:extLst>
              </p:cNvPr>
              <p:cNvSpPr/>
              <p:nvPr/>
            </p:nvSpPr>
            <p:spPr>
              <a:xfrm>
                <a:off x="4568906" y="871346"/>
                <a:ext cx="381" cy="2095"/>
              </a:xfrm>
              <a:custGeom>
                <a:avLst/>
                <a:gdLst>
                  <a:gd name="connsiteX0" fmla="*/ 0 w 381"/>
                  <a:gd name="connsiteY0" fmla="*/ 0 h 2095"/>
                  <a:gd name="connsiteX1" fmla="*/ 381 w 381"/>
                  <a:gd name="connsiteY1" fmla="*/ 2096 h 2095"/>
                  <a:gd name="connsiteX2" fmla="*/ 0 w 381"/>
                  <a:gd name="connsiteY2" fmla="*/ 0 h 2095"/>
                </a:gdLst>
                <a:ahLst/>
                <a:cxnLst>
                  <a:cxn ang="0">
                    <a:pos x="connsiteX0" y="connsiteY0"/>
                  </a:cxn>
                  <a:cxn ang="0">
                    <a:pos x="connsiteX1" y="connsiteY1"/>
                  </a:cxn>
                  <a:cxn ang="0">
                    <a:pos x="connsiteX2" y="connsiteY2"/>
                  </a:cxn>
                </a:cxnLst>
                <a:rect l="l" t="t" r="r" b="b"/>
                <a:pathLst>
                  <a:path w="381" h="2095">
                    <a:moveTo>
                      <a:pt x="0" y="0"/>
                    </a:moveTo>
                    <a:cubicBezTo>
                      <a:pt x="190" y="762"/>
                      <a:pt x="190" y="1334"/>
                      <a:pt x="381" y="2096"/>
                    </a:cubicBezTo>
                    <a:cubicBezTo>
                      <a:pt x="190" y="1524"/>
                      <a:pt x="0" y="762"/>
                      <a:pt x="0" y="0"/>
                    </a:cubicBezTo>
                    <a:close/>
                  </a:path>
                </a:pathLst>
              </a:custGeom>
              <a:solidFill>
                <a:srgbClr val="FFFFFF"/>
              </a:solidFill>
              <a:ln w="1905" cap="flat">
                <a:noFill/>
                <a:prstDash val="solid"/>
                <a:miter/>
              </a:ln>
            </p:spPr>
            <p:txBody>
              <a:bodyPr rtlCol="0" anchor="ctr"/>
              <a:lstStyle/>
              <a:p>
                <a:endParaRPr lang="en-US"/>
              </a:p>
            </p:txBody>
          </p:sp>
          <p:sp>
            <p:nvSpPr>
              <p:cNvPr id="14" name="Freeform 638">
                <a:extLst>
                  <a:ext uri="{FF2B5EF4-FFF2-40B4-BE49-F238E27FC236}">
                    <a16:creationId xmlns:a16="http://schemas.microsoft.com/office/drawing/2014/main" id="{C1D6966B-B3BF-E8FC-1E19-0F7924A7FD8D}"/>
                  </a:ext>
                </a:extLst>
              </p:cNvPr>
              <p:cNvSpPr/>
              <p:nvPr/>
            </p:nvSpPr>
            <p:spPr>
              <a:xfrm>
                <a:off x="4569667" y="878014"/>
                <a:ext cx="190" cy="1714"/>
              </a:xfrm>
              <a:custGeom>
                <a:avLst/>
                <a:gdLst>
                  <a:gd name="connsiteX0" fmla="*/ 0 w 190"/>
                  <a:gd name="connsiteY0" fmla="*/ 0 h 1714"/>
                  <a:gd name="connsiteX1" fmla="*/ 191 w 190"/>
                  <a:gd name="connsiteY1" fmla="*/ 1714 h 1714"/>
                  <a:gd name="connsiteX2" fmla="*/ 0 w 190"/>
                  <a:gd name="connsiteY2" fmla="*/ 0 h 1714"/>
                </a:gdLst>
                <a:ahLst/>
                <a:cxnLst>
                  <a:cxn ang="0">
                    <a:pos x="connsiteX0" y="connsiteY0"/>
                  </a:cxn>
                  <a:cxn ang="0">
                    <a:pos x="connsiteX1" y="connsiteY1"/>
                  </a:cxn>
                  <a:cxn ang="0">
                    <a:pos x="connsiteX2" y="connsiteY2"/>
                  </a:cxn>
                </a:cxnLst>
                <a:rect l="l" t="t" r="r" b="b"/>
                <a:pathLst>
                  <a:path w="190" h="1714">
                    <a:moveTo>
                      <a:pt x="0" y="0"/>
                    </a:moveTo>
                    <a:cubicBezTo>
                      <a:pt x="0" y="572"/>
                      <a:pt x="191" y="1143"/>
                      <a:pt x="191" y="1714"/>
                    </a:cubicBezTo>
                    <a:cubicBezTo>
                      <a:pt x="191" y="1143"/>
                      <a:pt x="191" y="572"/>
                      <a:pt x="0" y="0"/>
                    </a:cubicBezTo>
                    <a:close/>
                  </a:path>
                </a:pathLst>
              </a:custGeom>
              <a:solidFill>
                <a:srgbClr val="FFFFFF"/>
              </a:solidFill>
              <a:ln w="1905" cap="flat">
                <a:noFill/>
                <a:prstDash val="solid"/>
                <a:miter/>
              </a:ln>
            </p:spPr>
            <p:txBody>
              <a:bodyPr rtlCol="0" anchor="ctr"/>
              <a:lstStyle/>
              <a:p>
                <a:endParaRPr lang="en-US"/>
              </a:p>
            </p:txBody>
          </p:sp>
          <p:sp>
            <p:nvSpPr>
              <p:cNvPr id="15" name="Freeform 639">
                <a:extLst>
                  <a:ext uri="{FF2B5EF4-FFF2-40B4-BE49-F238E27FC236}">
                    <a16:creationId xmlns:a16="http://schemas.microsoft.com/office/drawing/2014/main" id="{67BF213C-8904-1711-23D0-522ADFEC0921}"/>
                  </a:ext>
                </a:extLst>
              </p:cNvPr>
              <p:cNvSpPr/>
              <p:nvPr/>
            </p:nvSpPr>
            <p:spPr>
              <a:xfrm>
                <a:off x="4122755" y="960881"/>
                <a:ext cx="2476" cy="8763"/>
              </a:xfrm>
              <a:custGeom>
                <a:avLst/>
                <a:gdLst>
                  <a:gd name="connsiteX0" fmla="*/ 2476 w 2476"/>
                  <a:gd name="connsiteY0" fmla="*/ 8763 h 8763"/>
                  <a:gd name="connsiteX1" fmla="*/ 0 w 2476"/>
                  <a:gd name="connsiteY1" fmla="*/ 0 h 8763"/>
                  <a:gd name="connsiteX2" fmla="*/ 2476 w 2476"/>
                  <a:gd name="connsiteY2" fmla="*/ 8763 h 8763"/>
                </a:gdLst>
                <a:ahLst/>
                <a:cxnLst>
                  <a:cxn ang="0">
                    <a:pos x="connsiteX0" y="connsiteY0"/>
                  </a:cxn>
                  <a:cxn ang="0">
                    <a:pos x="connsiteX1" y="connsiteY1"/>
                  </a:cxn>
                  <a:cxn ang="0">
                    <a:pos x="connsiteX2" y="connsiteY2"/>
                  </a:cxn>
                </a:cxnLst>
                <a:rect l="l" t="t" r="r" b="b"/>
                <a:pathLst>
                  <a:path w="2476" h="8763">
                    <a:moveTo>
                      <a:pt x="2476" y="8763"/>
                    </a:moveTo>
                    <a:cubicBezTo>
                      <a:pt x="1524" y="5906"/>
                      <a:pt x="762" y="2858"/>
                      <a:pt x="0" y="0"/>
                    </a:cubicBezTo>
                    <a:cubicBezTo>
                      <a:pt x="762" y="2858"/>
                      <a:pt x="1524" y="5715"/>
                      <a:pt x="2476" y="8763"/>
                    </a:cubicBezTo>
                    <a:close/>
                  </a:path>
                </a:pathLst>
              </a:custGeom>
              <a:solidFill>
                <a:srgbClr val="FFFFFF"/>
              </a:solidFill>
              <a:ln w="1905" cap="flat">
                <a:noFill/>
                <a:prstDash val="solid"/>
                <a:miter/>
              </a:ln>
            </p:spPr>
            <p:txBody>
              <a:bodyPr rtlCol="0" anchor="ctr"/>
              <a:lstStyle/>
              <a:p>
                <a:endParaRPr lang="en-US"/>
              </a:p>
            </p:txBody>
          </p:sp>
          <p:sp>
            <p:nvSpPr>
              <p:cNvPr id="16" name="Freeform 640">
                <a:extLst>
                  <a:ext uri="{FF2B5EF4-FFF2-40B4-BE49-F238E27FC236}">
                    <a16:creationId xmlns:a16="http://schemas.microsoft.com/office/drawing/2014/main" id="{1ED9465D-BC3A-997F-0165-BF744BED3B45}"/>
                  </a:ext>
                </a:extLst>
              </p:cNvPr>
              <p:cNvSpPr/>
              <p:nvPr/>
            </p:nvSpPr>
            <p:spPr>
              <a:xfrm>
                <a:off x="4570811" y="889444"/>
                <a:ext cx="190" cy="2286"/>
              </a:xfrm>
              <a:custGeom>
                <a:avLst/>
                <a:gdLst>
                  <a:gd name="connsiteX0" fmla="*/ 0 w 190"/>
                  <a:gd name="connsiteY0" fmla="*/ 0 h 2286"/>
                  <a:gd name="connsiteX1" fmla="*/ 190 w 190"/>
                  <a:gd name="connsiteY1" fmla="*/ 2286 h 2286"/>
                  <a:gd name="connsiteX2" fmla="*/ 0 w 190"/>
                  <a:gd name="connsiteY2" fmla="*/ 0 h 2286"/>
                </a:gdLst>
                <a:ahLst/>
                <a:cxnLst>
                  <a:cxn ang="0">
                    <a:pos x="connsiteX0" y="connsiteY0"/>
                  </a:cxn>
                  <a:cxn ang="0">
                    <a:pos x="connsiteX1" y="connsiteY1"/>
                  </a:cxn>
                  <a:cxn ang="0">
                    <a:pos x="connsiteX2" y="connsiteY2"/>
                  </a:cxn>
                </a:cxnLst>
                <a:rect l="l" t="t" r="r" b="b"/>
                <a:pathLst>
                  <a:path w="190" h="2286">
                    <a:moveTo>
                      <a:pt x="0" y="0"/>
                    </a:moveTo>
                    <a:cubicBezTo>
                      <a:pt x="0" y="762"/>
                      <a:pt x="190" y="1524"/>
                      <a:pt x="190" y="2286"/>
                    </a:cubicBezTo>
                    <a:cubicBezTo>
                      <a:pt x="190" y="1524"/>
                      <a:pt x="0" y="762"/>
                      <a:pt x="0" y="0"/>
                    </a:cubicBezTo>
                    <a:close/>
                  </a:path>
                </a:pathLst>
              </a:custGeom>
              <a:solidFill>
                <a:srgbClr val="FFFFFF"/>
              </a:solidFill>
              <a:ln w="1905" cap="flat">
                <a:noFill/>
                <a:prstDash val="solid"/>
                <a:miter/>
              </a:ln>
            </p:spPr>
            <p:txBody>
              <a:bodyPr rtlCol="0" anchor="ctr"/>
              <a:lstStyle/>
              <a:p>
                <a:endParaRPr lang="en-US"/>
              </a:p>
            </p:txBody>
          </p:sp>
          <p:sp>
            <p:nvSpPr>
              <p:cNvPr id="17" name="Freeform 641">
                <a:extLst>
                  <a:ext uri="{FF2B5EF4-FFF2-40B4-BE49-F238E27FC236}">
                    <a16:creationId xmlns:a16="http://schemas.microsoft.com/office/drawing/2014/main" id="{E939FB01-99DB-073E-F1A5-66B2C75A1680}"/>
                  </a:ext>
                </a:extLst>
              </p:cNvPr>
              <p:cNvSpPr/>
              <p:nvPr/>
            </p:nvSpPr>
            <p:spPr>
              <a:xfrm>
                <a:off x="4120659" y="951738"/>
                <a:ext cx="1524" cy="6667"/>
              </a:xfrm>
              <a:custGeom>
                <a:avLst/>
                <a:gdLst>
                  <a:gd name="connsiteX0" fmla="*/ 1524 w 1524"/>
                  <a:gd name="connsiteY0" fmla="*/ 6668 h 6667"/>
                  <a:gd name="connsiteX1" fmla="*/ 0 w 1524"/>
                  <a:gd name="connsiteY1" fmla="*/ 0 h 6667"/>
                  <a:gd name="connsiteX2" fmla="*/ 1524 w 1524"/>
                  <a:gd name="connsiteY2" fmla="*/ 6668 h 6667"/>
                </a:gdLst>
                <a:ahLst/>
                <a:cxnLst>
                  <a:cxn ang="0">
                    <a:pos x="connsiteX0" y="connsiteY0"/>
                  </a:cxn>
                  <a:cxn ang="0">
                    <a:pos x="connsiteX1" y="connsiteY1"/>
                  </a:cxn>
                  <a:cxn ang="0">
                    <a:pos x="connsiteX2" y="connsiteY2"/>
                  </a:cxn>
                </a:cxnLst>
                <a:rect l="l" t="t" r="r" b="b"/>
                <a:pathLst>
                  <a:path w="1524" h="6667">
                    <a:moveTo>
                      <a:pt x="1524" y="6668"/>
                    </a:moveTo>
                    <a:cubicBezTo>
                      <a:pt x="953" y="4381"/>
                      <a:pt x="381" y="2286"/>
                      <a:pt x="0" y="0"/>
                    </a:cubicBezTo>
                    <a:cubicBezTo>
                      <a:pt x="381" y="2286"/>
                      <a:pt x="953" y="4572"/>
                      <a:pt x="1524" y="6668"/>
                    </a:cubicBezTo>
                    <a:close/>
                  </a:path>
                </a:pathLst>
              </a:custGeom>
              <a:solidFill>
                <a:srgbClr val="FFFFFF"/>
              </a:solidFill>
              <a:ln w="1905" cap="flat">
                <a:noFill/>
                <a:prstDash val="solid"/>
                <a:miter/>
              </a:ln>
            </p:spPr>
            <p:txBody>
              <a:bodyPr rtlCol="0" anchor="ctr"/>
              <a:lstStyle/>
              <a:p>
                <a:endParaRPr lang="en-US"/>
              </a:p>
            </p:txBody>
          </p:sp>
          <p:sp>
            <p:nvSpPr>
              <p:cNvPr id="20" name="Freeform 642">
                <a:extLst>
                  <a:ext uri="{FF2B5EF4-FFF2-40B4-BE49-F238E27FC236}">
                    <a16:creationId xmlns:a16="http://schemas.microsoft.com/office/drawing/2014/main" id="{3F0238F5-AD9C-F86B-31B8-C068679B88AC}"/>
                  </a:ext>
                </a:extLst>
              </p:cNvPr>
              <p:cNvSpPr/>
              <p:nvPr/>
            </p:nvSpPr>
            <p:spPr>
              <a:xfrm>
                <a:off x="4118754" y="942403"/>
                <a:ext cx="1333" cy="7048"/>
              </a:xfrm>
              <a:custGeom>
                <a:avLst/>
                <a:gdLst>
                  <a:gd name="connsiteX0" fmla="*/ 1334 w 1333"/>
                  <a:gd name="connsiteY0" fmla="*/ 7048 h 7048"/>
                  <a:gd name="connsiteX1" fmla="*/ 0 w 1333"/>
                  <a:gd name="connsiteY1" fmla="*/ 0 h 7048"/>
                  <a:gd name="connsiteX2" fmla="*/ 1334 w 1333"/>
                  <a:gd name="connsiteY2" fmla="*/ 7048 h 7048"/>
                </a:gdLst>
                <a:ahLst/>
                <a:cxnLst>
                  <a:cxn ang="0">
                    <a:pos x="connsiteX0" y="connsiteY0"/>
                  </a:cxn>
                  <a:cxn ang="0">
                    <a:pos x="connsiteX1" y="connsiteY1"/>
                  </a:cxn>
                  <a:cxn ang="0">
                    <a:pos x="connsiteX2" y="connsiteY2"/>
                  </a:cxn>
                </a:cxnLst>
                <a:rect l="l" t="t" r="r" b="b"/>
                <a:pathLst>
                  <a:path w="1333" h="7048">
                    <a:moveTo>
                      <a:pt x="1334" y="7048"/>
                    </a:moveTo>
                    <a:cubicBezTo>
                      <a:pt x="762" y="4763"/>
                      <a:pt x="381" y="2476"/>
                      <a:pt x="0" y="0"/>
                    </a:cubicBezTo>
                    <a:cubicBezTo>
                      <a:pt x="381" y="2476"/>
                      <a:pt x="953" y="4763"/>
                      <a:pt x="1334" y="7048"/>
                    </a:cubicBezTo>
                    <a:close/>
                  </a:path>
                </a:pathLst>
              </a:custGeom>
              <a:solidFill>
                <a:srgbClr val="FFFFFF"/>
              </a:solidFill>
              <a:ln w="1905" cap="flat">
                <a:noFill/>
                <a:prstDash val="solid"/>
                <a:miter/>
              </a:ln>
            </p:spPr>
            <p:txBody>
              <a:bodyPr rtlCol="0" anchor="ctr"/>
              <a:lstStyle/>
              <a:p>
                <a:endParaRPr lang="en-US"/>
              </a:p>
            </p:txBody>
          </p:sp>
          <p:sp>
            <p:nvSpPr>
              <p:cNvPr id="21" name="Freeform 643">
                <a:extLst>
                  <a:ext uri="{FF2B5EF4-FFF2-40B4-BE49-F238E27FC236}">
                    <a16:creationId xmlns:a16="http://schemas.microsoft.com/office/drawing/2014/main" id="{2107B463-59F1-EF86-A72E-F1C4713D4108}"/>
                  </a:ext>
                </a:extLst>
              </p:cNvPr>
              <p:cNvSpPr/>
              <p:nvPr/>
            </p:nvSpPr>
            <p:spPr>
              <a:xfrm>
                <a:off x="4561476" y="837628"/>
                <a:ext cx="762" cy="2285"/>
              </a:xfrm>
              <a:custGeom>
                <a:avLst/>
                <a:gdLst>
                  <a:gd name="connsiteX0" fmla="*/ 0 w 762"/>
                  <a:gd name="connsiteY0" fmla="*/ 0 h 2285"/>
                  <a:gd name="connsiteX1" fmla="*/ 762 w 762"/>
                  <a:gd name="connsiteY1" fmla="*/ 2286 h 2285"/>
                  <a:gd name="connsiteX2" fmla="*/ 0 w 762"/>
                  <a:gd name="connsiteY2" fmla="*/ 0 h 2285"/>
                </a:gdLst>
                <a:ahLst/>
                <a:cxnLst>
                  <a:cxn ang="0">
                    <a:pos x="connsiteX0" y="connsiteY0"/>
                  </a:cxn>
                  <a:cxn ang="0">
                    <a:pos x="connsiteX1" y="connsiteY1"/>
                  </a:cxn>
                  <a:cxn ang="0">
                    <a:pos x="connsiteX2" y="connsiteY2"/>
                  </a:cxn>
                </a:cxnLst>
                <a:rect l="l" t="t" r="r" b="b"/>
                <a:pathLst>
                  <a:path w="762" h="2285">
                    <a:moveTo>
                      <a:pt x="0" y="0"/>
                    </a:moveTo>
                    <a:cubicBezTo>
                      <a:pt x="191" y="762"/>
                      <a:pt x="381" y="1524"/>
                      <a:pt x="762" y="2286"/>
                    </a:cubicBezTo>
                    <a:cubicBezTo>
                      <a:pt x="381" y="1524"/>
                      <a:pt x="191" y="762"/>
                      <a:pt x="0" y="0"/>
                    </a:cubicBezTo>
                    <a:close/>
                  </a:path>
                </a:pathLst>
              </a:custGeom>
              <a:solidFill>
                <a:srgbClr val="FFFFFF"/>
              </a:solidFill>
              <a:ln w="1905" cap="flat">
                <a:noFill/>
                <a:prstDash val="solid"/>
                <a:miter/>
              </a:ln>
            </p:spPr>
            <p:txBody>
              <a:bodyPr rtlCol="0" anchor="ctr"/>
              <a:lstStyle/>
              <a:p>
                <a:endParaRPr lang="en-US"/>
              </a:p>
            </p:txBody>
          </p:sp>
          <p:sp>
            <p:nvSpPr>
              <p:cNvPr id="22" name="Freeform 644">
                <a:extLst>
                  <a:ext uri="{FF2B5EF4-FFF2-40B4-BE49-F238E27FC236}">
                    <a16:creationId xmlns:a16="http://schemas.microsoft.com/office/drawing/2014/main" id="{CF4D12F8-6A39-5059-897C-421732B9FA80}"/>
                  </a:ext>
                </a:extLst>
              </p:cNvPr>
              <p:cNvSpPr/>
              <p:nvPr/>
            </p:nvSpPr>
            <p:spPr>
              <a:xfrm>
                <a:off x="4562619" y="962596"/>
                <a:ext cx="571" cy="1714"/>
              </a:xfrm>
              <a:custGeom>
                <a:avLst/>
                <a:gdLst>
                  <a:gd name="connsiteX0" fmla="*/ 571 w 571"/>
                  <a:gd name="connsiteY0" fmla="*/ 0 h 1714"/>
                  <a:gd name="connsiteX1" fmla="*/ 0 w 571"/>
                  <a:gd name="connsiteY1" fmla="*/ 1715 h 1714"/>
                  <a:gd name="connsiteX2" fmla="*/ 571 w 571"/>
                  <a:gd name="connsiteY2" fmla="*/ 0 h 1714"/>
                </a:gdLst>
                <a:ahLst/>
                <a:cxnLst>
                  <a:cxn ang="0">
                    <a:pos x="connsiteX0" y="connsiteY0"/>
                  </a:cxn>
                  <a:cxn ang="0">
                    <a:pos x="connsiteX1" y="connsiteY1"/>
                  </a:cxn>
                  <a:cxn ang="0">
                    <a:pos x="connsiteX2" y="connsiteY2"/>
                  </a:cxn>
                </a:cxnLst>
                <a:rect l="l" t="t" r="r" b="b"/>
                <a:pathLst>
                  <a:path w="571" h="1714">
                    <a:moveTo>
                      <a:pt x="571" y="0"/>
                    </a:moveTo>
                    <a:cubicBezTo>
                      <a:pt x="381" y="572"/>
                      <a:pt x="190" y="1143"/>
                      <a:pt x="0" y="1715"/>
                    </a:cubicBezTo>
                    <a:cubicBezTo>
                      <a:pt x="190" y="1143"/>
                      <a:pt x="381" y="572"/>
                      <a:pt x="571" y="0"/>
                    </a:cubicBezTo>
                    <a:close/>
                  </a:path>
                </a:pathLst>
              </a:custGeom>
              <a:solidFill>
                <a:srgbClr val="FFFFFF"/>
              </a:solidFill>
              <a:ln w="1905" cap="flat">
                <a:noFill/>
                <a:prstDash val="solid"/>
                <a:miter/>
              </a:ln>
            </p:spPr>
            <p:txBody>
              <a:bodyPr rtlCol="0" anchor="ctr"/>
              <a:lstStyle/>
              <a:p>
                <a:endParaRPr lang="en-US"/>
              </a:p>
            </p:txBody>
          </p:sp>
          <p:sp>
            <p:nvSpPr>
              <p:cNvPr id="23" name="Freeform 645">
                <a:extLst>
                  <a:ext uri="{FF2B5EF4-FFF2-40B4-BE49-F238E27FC236}">
                    <a16:creationId xmlns:a16="http://schemas.microsoft.com/office/drawing/2014/main" id="{7FE0F9FC-E7C2-20AA-4334-53D81A344C55}"/>
                  </a:ext>
                </a:extLst>
              </p:cNvPr>
              <p:cNvSpPr/>
              <p:nvPr/>
            </p:nvSpPr>
            <p:spPr>
              <a:xfrm>
                <a:off x="4558237" y="827341"/>
                <a:ext cx="762" cy="2286"/>
              </a:xfrm>
              <a:custGeom>
                <a:avLst/>
                <a:gdLst>
                  <a:gd name="connsiteX0" fmla="*/ 0 w 762"/>
                  <a:gd name="connsiteY0" fmla="*/ 0 h 2286"/>
                  <a:gd name="connsiteX1" fmla="*/ 762 w 762"/>
                  <a:gd name="connsiteY1" fmla="*/ 2286 h 2286"/>
                  <a:gd name="connsiteX2" fmla="*/ 0 w 762"/>
                  <a:gd name="connsiteY2" fmla="*/ 0 h 2286"/>
                </a:gdLst>
                <a:ahLst/>
                <a:cxnLst>
                  <a:cxn ang="0">
                    <a:pos x="connsiteX0" y="connsiteY0"/>
                  </a:cxn>
                  <a:cxn ang="0">
                    <a:pos x="connsiteX1" y="connsiteY1"/>
                  </a:cxn>
                  <a:cxn ang="0">
                    <a:pos x="connsiteX2" y="connsiteY2"/>
                  </a:cxn>
                </a:cxnLst>
                <a:rect l="l" t="t" r="r" b="b"/>
                <a:pathLst>
                  <a:path w="762" h="2286">
                    <a:moveTo>
                      <a:pt x="0" y="0"/>
                    </a:moveTo>
                    <a:cubicBezTo>
                      <a:pt x="191" y="762"/>
                      <a:pt x="572" y="1524"/>
                      <a:pt x="762" y="2286"/>
                    </a:cubicBezTo>
                    <a:cubicBezTo>
                      <a:pt x="572" y="1715"/>
                      <a:pt x="191" y="953"/>
                      <a:pt x="0" y="0"/>
                    </a:cubicBezTo>
                    <a:close/>
                  </a:path>
                </a:pathLst>
              </a:custGeom>
              <a:solidFill>
                <a:srgbClr val="FFFFFF"/>
              </a:solidFill>
              <a:ln w="1905" cap="flat">
                <a:noFill/>
                <a:prstDash val="solid"/>
                <a:miter/>
              </a:ln>
            </p:spPr>
            <p:txBody>
              <a:bodyPr rtlCol="0" anchor="ctr"/>
              <a:lstStyle/>
              <a:p>
                <a:endParaRPr lang="en-US"/>
              </a:p>
            </p:txBody>
          </p:sp>
          <p:sp>
            <p:nvSpPr>
              <p:cNvPr id="24" name="Freeform 646">
                <a:extLst>
                  <a:ext uri="{FF2B5EF4-FFF2-40B4-BE49-F238E27FC236}">
                    <a16:creationId xmlns:a16="http://schemas.microsoft.com/office/drawing/2014/main" id="{6E9D5B51-6BDF-034E-A426-5C16092918BE}"/>
                  </a:ext>
                </a:extLst>
              </p:cNvPr>
              <p:cNvSpPr/>
              <p:nvPr/>
            </p:nvSpPr>
            <p:spPr>
              <a:xfrm>
                <a:off x="4556523" y="822388"/>
                <a:ext cx="761" cy="2285"/>
              </a:xfrm>
              <a:custGeom>
                <a:avLst/>
                <a:gdLst>
                  <a:gd name="connsiteX0" fmla="*/ 0 w 761"/>
                  <a:gd name="connsiteY0" fmla="*/ 0 h 2285"/>
                  <a:gd name="connsiteX1" fmla="*/ 762 w 761"/>
                  <a:gd name="connsiteY1" fmla="*/ 2286 h 2285"/>
                  <a:gd name="connsiteX2" fmla="*/ 0 w 761"/>
                  <a:gd name="connsiteY2" fmla="*/ 0 h 2285"/>
                </a:gdLst>
                <a:ahLst/>
                <a:cxnLst>
                  <a:cxn ang="0">
                    <a:pos x="connsiteX0" y="connsiteY0"/>
                  </a:cxn>
                  <a:cxn ang="0">
                    <a:pos x="connsiteX1" y="connsiteY1"/>
                  </a:cxn>
                  <a:cxn ang="0">
                    <a:pos x="connsiteX2" y="connsiteY2"/>
                  </a:cxn>
                </a:cxnLst>
                <a:rect l="l" t="t" r="r" b="b"/>
                <a:pathLst>
                  <a:path w="761" h="2285">
                    <a:moveTo>
                      <a:pt x="0" y="0"/>
                    </a:moveTo>
                    <a:cubicBezTo>
                      <a:pt x="190" y="762"/>
                      <a:pt x="571" y="1524"/>
                      <a:pt x="762" y="2286"/>
                    </a:cubicBezTo>
                    <a:cubicBezTo>
                      <a:pt x="571" y="1524"/>
                      <a:pt x="190" y="762"/>
                      <a:pt x="0" y="0"/>
                    </a:cubicBezTo>
                    <a:close/>
                  </a:path>
                </a:pathLst>
              </a:custGeom>
              <a:solidFill>
                <a:srgbClr val="FFFFFF"/>
              </a:solidFill>
              <a:ln w="1905" cap="flat">
                <a:noFill/>
                <a:prstDash val="solid"/>
                <a:miter/>
              </a:ln>
            </p:spPr>
            <p:txBody>
              <a:bodyPr rtlCol="0" anchor="ctr"/>
              <a:lstStyle/>
              <a:p>
                <a:endParaRPr lang="en-US"/>
              </a:p>
            </p:txBody>
          </p:sp>
          <p:sp>
            <p:nvSpPr>
              <p:cNvPr id="25" name="Freeform 647">
                <a:extLst>
                  <a:ext uri="{FF2B5EF4-FFF2-40B4-BE49-F238E27FC236}">
                    <a16:creationId xmlns:a16="http://schemas.microsoft.com/office/drawing/2014/main" id="{30170EBB-EA1E-B395-77AB-646BEF9231B2}"/>
                  </a:ext>
                </a:extLst>
              </p:cNvPr>
              <p:cNvSpPr/>
              <p:nvPr/>
            </p:nvSpPr>
            <p:spPr>
              <a:xfrm>
                <a:off x="4117040" y="931926"/>
                <a:ext cx="1333" cy="8762"/>
              </a:xfrm>
              <a:custGeom>
                <a:avLst/>
                <a:gdLst>
                  <a:gd name="connsiteX0" fmla="*/ 1334 w 1333"/>
                  <a:gd name="connsiteY0" fmla="*/ 8763 h 8762"/>
                  <a:gd name="connsiteX1" fmla="*/ 0 w 1333"/>
                  <a:gd name="connsiteY1" fmla="*/ 0 h 8762"/>
                  <a:gd name="connsiteX2" fmla="*/ 1334 w 1333"/>
                  <a:gd name="connsiteY2" fmla="*/ 8763 h 8762"/>
                </a:gdLst>
                <a:ahLst/>
                <a:cxnLst>
                  <a:cxn ang="0">
                    <a:pos x="connsiteX0" y="connsiteY0"/>
                  </a:cxn>
                  <a:cxn ang="0">
                    <a:pos x="connsiteX1" y="connsiteY1"/>
                  </a:cxn>
                  <a:cxn ang="0">
                    <a:pos x="connsiteX2" y="connsiteY2"/>
                  </a:cxn>
                </a:cxnLst>
                <a:rect l="l" t="t" r="r" b="b"/>
                <a:pathLst>
                  <a:path w="1333" h="8762">
                    <a:moveTo>
                      <a:pt x="1334" y="8763"/>
                    </a:moveTo>
                    <a:cubicBezTo>
                      <a:pt x="762" y="5905"/>
                      <a:pt x="381" y="2858"/>
                      <a:pt x="0" y="0"/>
                    </a:cubicBezTo>
                    <a:cubicBezTo>
                      <a:pt x="381" y="2858"/>
                      <a:pt x="953" y="5905"/>
                      <a:pt x="1334" y="8763"/>
                    </a:cubicBezTo>
                    <a:close/>
                  </a:path>
                </a:pathLst>
              </a:custGeom>
              <a:solidFill>
                <a:srgbClr val="FFFFFF"/>
              </a:solidFill>
              <a:ln w="1905" cap="flat">
                <a:noFill/>
                <a:prstDash val="solid"/>
                <a:miter/>
              </a:ln>
            </p:spPr>
            <p:txBody>
              <a:bodyPr rtlCol="0" anchor="ctr"/>
              <a:lstStyle/>
              <a:p>
                <a:endParaRPr lang="en-US"/>
              </a:p>
            </p:txBody>
          </p:sp>
          <p:sp>
            <p:nvSpPr>
              <p:cNvPr id="26" name="Freeform 648">
                <a:extLst>
                  <a:ext uri="{FF2B5EF4-FFF2-40B4-BE49-F238E27FC236}">
                    <a16:creationId xmlns:a16="http://schemas.microsoft.com/office/drawing/2014/main" id="{4B561188-1285-841B-6180-AB5435D3DA44}"/>
                  </a:ext>
                </a:extLst>
              </p:cNvPr>
              <p:cNvSpPr/>
              <p:nvPr/>
            </p:nvSpPr>
            <p:spPr>
              <a:xfrm>
                <a:off x="4559762" y="832485"/>
                <a:ext cx="761" cy="2476"/>
              </a:xfrm>
              <a:custGeom>
                <a:avLst/>
                <a:gdLst>
                  <a:gd name="connsiteX0" fmla="*/ 0 w 761"/>
                  <a:gd name="connsiteY0" fmla="*/ 0 h 2476"/>
                  <a:gd name="connsiteX1" fmla="*/ 762 w 761"/>
                  <a:gd name="connsiteY1" fmla="*/ 2476 h 2476"/>
                  <a:gd name="connsiteX2" fmla="*/ 0 w 761"/>
                  <a:gd name="connsiteY2" fmla="*/ 0 h 2476"/>
                </a:gdLst>
                <a:ahLst/>
                <a:cxnLst>
                  <a:cxn ang="0">
                    <a:pos x="connsiteX0" y="connsiteY0"/>
                  </a:cxn>
                  <a:cxn ang="0">
                    <a:pos x="connsiteX1" y="connsiteY1"/>
                  </a:cxn>
                  <a:cxn ang="0">
                    <a:pos x="connsiteX2" y="connsiteY2"/>
                  </a:cxn>
                </a:cxnLst>
                <a:rect l="l" t="t" r="r" b="b"/>
                <a:pathLst>
                  <a:path w="761" h="2476">
                    <a:moveTo>
                      <a:pt x="0" y="0"/>
                    </a:moveTo>
                    <a:cubicBezTo>
                      <a:pt x="190" y="762"/>
                      <a:pt x="571" y="1524"/>
                      <a:pt x="762" y="2476"/>
                    </a:cubicBezTo>
                    <a:cubicBezTo>
                      <a:pt x="571" y="1524"/>
                      <a:pt x="381" y="762"/>
                      <a:pt x="0" y="0"/>
                    </a:cubicBezTo>
                    <a:close/>
                  </a:path>
                </a:pathLst>
              </a:custGeom>
              <a:solidFill>
                <a:srgbClr val="FFFFFF"/>
              </a:solidFill>
              <a:ln w="1905" cap="flat">
                <a:noFill/>
                <a:prstDash val="solid"/>
                <a:miter/>
              </a:ln>
            </p:spPr>
            <p:txBody>
              <a:bodyPr rtlCol="0" anchor="ctr"/>
              <a:lstStyle/>
              <a:p>
                <a:endParaRPr lang="en-US"/>
              </a:p>
            </p:txBody>
          </p:sp>
          <p:sp>
            <p:nvSpPr>
              <p:cNvPr id="27" name="Freeform 649">
                <a:extLst>
                  <a:ext uri="{FF2B5EF4-FFF2-40B4-BE49-F238E27FC236}">
                    <a16:creationId xmlns:a16="http://schemas.microsoft.com/office/drawing/2014/main" id="{F5CA8FD3-49CA-5C16-191A-D4CDB10E6621}"/>
                  </a:ext>
                </a:extLst>
              </p:cNvPr>
              <p:cNvSpPr/>
              <p:nvPr/>
            </p:nvSpPr>
            <p:spPr>
              <a:xfrm>
                <a:off x="4565477" y="952118"/>
                <a:ext cx="571" cy="1905"/>
              </a:xfrm>
              <a:custGeom>
                <a:avLst/>
                <a:gdLst>
                  <a:gd name="connsiteX0" fmla="*/ 571 w 571"/>
                  <a:gd name="connsiteY0" fmla="*/ 0 h 1905"/>
                  <a:gd name="connsiteX1" fmla="*/ 0 w 571"/>
                  <a:gd name="connsiteY1" fmla="*/ 1905 h 1905"/>
                  <a:gd name="connsiteX2" fmla="*/ 571 w 571"/>
                  <a:gd name="connsiteY2" fmla="*/ 0 h 1905"/>
                </a:gdLst>
                <a:ahLst/>
                <a:cxnLst>
                  <a:cxn ang="0">
                    <a:pos x="connsiteX0" y="connsiteY0"/>
                  </a:cxn>
                  <a:cxn ang="0">
                    <a:pos x="connsiteX1" y="connsiteY1"/>
                  </a:cxn>
                  <a:cxn ang="0">
                    <a:pos x="connsiteX2" y="connsiteY2"/>
                  </a:cxn>
                </a:cxnLst>
                <a:rect l="l" t="t" r="r" b="b"/>
                <a:pathLst>
                  <a:path w="571" h="1905">
                    <a:moveTo>
                      <a:pt x="571" y="0"/>
                    </a:moveTo>
                    <a:cubicBezTo>
                      <a:pt x="381" y="572"/>
                      <a:pt x="190" y="1334"/>
                      <a:pt x="0" y="1905"/>
                    </a:cubicBezTo>
                    <a:cubicBezTo>
                      <a:pt x="381" y="1143"/>
                      <a:pt x="381" y="572"/>
                      <a:pt x="571" y="0"/>
                    </a:cubicBezTo>
                    <a:close/>
                  </a:path>
                </a:pathLst>
              </a:custGeom>
              <a:solidFill>
                <a:srgbClr val="FFFFFF"/>
              </a:solidFill>
              <a:ln w="1905" cap="flat">
                <a:noFill/>
                <a:prstDash val="solid"/>
                <a:miter/>
              </a:ln>
            </p:spPr>
            <p:txBody>
              <a:bodyPr rtlCol="0" anchor="ctr"/>
              <a:lstStyle/>
              <a:p>
                <a:endParaRPr lang="en-US"/>
              </a:p>
            </p:txBody>
          </p:sp>
          <p:sp>
            <p:nvSpPr>
              <p:cNvPr id="28" name="Freeform 650">
                <a:extLst>
                  <a:ext uri="{FF2B5EF4-FFF2-40B4-BE49-F238E27FC236}">
                    <a16:creationId xmlns:a16="http://schemas.microsoft.com/office/drawing/2014/main" id="{F641B6FC-F7D9-406D-4A77-1C653B66DD09}"/>
                  </a:ext>
                </a:extLst>
              </p:cNvPr>
              <p:cNvSpPr/>
              <p:nvPr/>
            </p:nvSpPr>
            <p:spPr>
              <a:xfrm>
                <a:off x="4569287" y="934973"/>
                <a:ext cx="190" cy="1524"/>
              </a:xfrm>
              <a:custGeom>
                <a:avLst/>
                <a:gdLst>
                  <a:gd name="connsiteX0" fmla="*/ 190 w 190"/>
                  <a:gd name="connsiteY0" fmla="*/ 0 h 1524"/>
                  <a:gd name="connsiteX1" fmla="*/ 0 w 190"/>
                  <a:gd name="connsiteY1" fmla="*/ 1524 h 1524"/>
                  <a:gd name="connsiteX2" fmla="*/ 190 w 190"/>
                  <a:gd name="connsiteY2" fmla="*/ 0 h 1524"/>
                </a:gdLst>
                <a:ahLst/>
                <a:cxnLst>
                  <a:cxn ang="0">
                    <a:pos x="connsiteX0" y="connsiteY0"/>
                  </a:cxn>
                  <a:cxn ang="0">
                    <a:pos x="connsiteX1" y="connsiteY1"/>
                  </a:cxn>
                  <a:cxn ang="0">
                    <a:pos x="connsiteX2" y="connsiteY2"/>
                  </a:cxn>
                </a:cxnLst>
                <a:rect l="l" t="t" r="r" b="b"/>
                <a:pathLst>
                  <a:path w="190" h="1524">
                    <a:moveTo>
                      <a:pt x="190" y="0"/>
                    </a:moveTo>
                    <a:cubicBezTo>
                      <a:pt x="190" y="572"/>
                      <a:pt x="0" y="953"/>
                      <a:pt x="0" y="1524"/>
                    </a:cubicBezTo>
                    <a:cubicBezTo>
                      <a:pt x="0" y="953"/>
                      <a:pt x="0" y="381"/>
                      <a:pt x="190" y="0"/>
                    </a:cubicBezTo>
                    <a:close/>
                  </a:path>
                </a:pathLst>
              </a:custGeom>
              <a:solidFill>
                <a:srgbClr val="FFFFFF"/>
              </a:solidFill>
              <a:ln w="1905" cap="flat">
                <a:noFill/>
                <a:prstDash val="solid"/>
                <a:miter/>
              </a:ln>
            </p:spPr>
            <p:txBody>
              <a:bodyPr rtlCol="0" anchor="ctr"/>
              <a:lstStyle/>
              <a:p>
                <a:endParaRPr lang="en-US"/>
              </a:p>
            </p:txBody>
          </p:sp>
          <p:sp>
            <p:nvSpPr>
              <p:cNvPr id="29" name="Freeform 651">
                <a:extLst>
                  <a:ext uri="{FF2B5EF4-FFF2-40B4-BE49-F238E27FC236}">
                    <a16:creationId xmlns:a16="http://schemas.microsoft.com/office/drawing/2014/main" id="{C3F99D7A-D248-2BA5-0439-CB0FA146A27D}"/>
                  </a:ext>
                </a:extLst>
              </p:cNvPr>
              <p:cNvSpPr/>
              <p:nvPr/>
            </p:nvSpPr>
            <p:spPr>
              <a:xfrm>
                <a:off x="4568143" y="941641"/>
                <a:ext cx="190" cy="1143"/>
              </a:xfrm>
              <a:custGeom>
                <a:avLst/>
                <a:gdLst>
                  <a:gd name="connsiteX0" fmla="*/ 191 w 190"/>
                  <a:gd name="connsiteY0" fmla="*/ 0 h 1143"/>
                  <a:gd name="connsiteX1" fmla="*/ 0 w 190"/>
                  <a:gd name="connsiteY1" fmla="*/ 1143 h 1143"/>
                  <a:gd name="connsiteX2" fmla="*/ 191 w 190"/>
                  <a:gd name="connsiteY2" fmla="*/ 0 h 1143"/>
                </a:gdLst>
                <a:ahLst/>
                <a:cxnLst>
                  <a:cxn ang="0">
                    <a:pos x="connsiteX0" y="connsiteY0"/>
                  </a:cxn>
                  <a:cxn ang="0">
                    <a:pos x="connsiteX1" y="connsiteY1"/>
                  </a:cxn>
                  <a:cxn ang="0">
                    <a:pos x="connsiteX2" y="connsiteY2"/>
                  </a:cxn>
                </a:cxnLst>
                <a:rect l="l" t="t" r="r" b="b"/>
                <a:pathLst>
                  <a:path w="190" h="1143">
                    <a:moveTo>
                      <a:pt x="191" y="0"/>
                    </a:moveTo>
                    <a:cubicBezTo>
                      <a:pt x="191" y="381"/>
                      <a:pt x="0" y="762"/>
                      <a:pt x="0" y="1143"/>
                    </a:cubicBezTo>
                    <a:cubicBezTo>
                      <a:pt x="0" y="762"/>
                      <a:pt x="191" y="381"/>
                      <a:pt x="191" y="0"/>
                    </a:cubicBezTo>
                    <a:close/>
                  </a:path>
                </a:pathLst>
              </a:custGeom>
              <a:solidFill>
                <a:srgbClr val="FFFFFF"/>
              </a:solidFill>
              <a:ln w="1905" cap="flat">
                <a:noFill/>
                <a:prstDash val="solid"/>
                <a:miter/>
              </a:ln>
            </p:spPr>
            <p:txBody>
              <a:bodyPr rtlCol="0" anchor="ctr"/>
              <a:lstStyle/>
              <a:p>
                <a:endParaRPr lang="en-US"/>
              </a:p>
            </p:txBody>
          </p:sp>
          <p:sp>
            <p:nvSpPr>
              <p:cNvPr id="30" name="Freeform 652">
                <a:extLst>
                  <a:ext uri="{FF2B5EF4-FFF2-40B4-BE49-F238E27FC236}">
                    <a16:creationId xmlns:a16="http://schemas.microsoft.com/office/drawing/2014/main" id="{8781C6F4-DEFD-582C-4A6F-4760A64349A4}"/>
                  </a:ext>
                </a:extLst>
              </p:cNvPr>
              <p:cNvSpPr/>
              <p:nvPr/>
            </p:nvSpPr>
            <p:spPr>
              <a:xfrm>
                <a:off x="4566810" y="946785"/>
                <a:ext cx="381" cy="1714"/>
              </a:xfrm>
              <a:custGeom>
                <a:avLst/>
                <a:gdLst>
                  <a:gd name="connsiteX0" fmla="*/ 381 w 381"/>
                  <a:gd name="connsiteY0" fmla="*/ 0 h 1714"/>
                  <a:gd name="connsiteX1" fmla="*/ 0 w 381"/>
                  <a:gd name="connsiteY1" fmla="*/ 1714 h 1714"/>
                  <a:gd name="connsiteX2" fmla="*/ 381 w 381"/>
                  <a:gd name="connsiteY2" fmla="*/ 0 h 1714"/>
                </a:gdLst>
                <a:ahLst/>
                <a:cxnLst>
                  <a:cxn ang="0">
                    <a:pos x="connsiteX0" y="connsiteY0"/>
                  </a:cxn>
                  <a:cxn ang="0">
                    <a:pos x="connsiteX1" y="connsiteY1"/>
                  </a:cxn>
                  <a:cxn ang="0">
                    <a:pos x="connsiteX2" y="connsiteY2"/>
                  </a:cxn>
                </a:cxnLst>
                <a:rect l="l" t="t" r="r" b="b"/>
                <a:pathLst>
                  <a:path w="381" h="1714">
                    <a:moveTo>
                      <a:pt x="381" y="0"/>
                    </a:moveTo>
                    <a:cubicBezTo>
                      <a:pt x="191" y="571"/>
                      <a:pt x="191" y="1143"/>
                      <a:pt x="0" y="1714"/>
                    </a:cubicBezTo>
                    <a:cubicBezTo>
                      <a:pt x="191" y="1334"/>
                      <a:pt x="381" y="762"/>
                      <a:pt x="381" y="0"/>
                    </a:cubicBezTo>
                    <a:close/>
                  </a:path>
                </a:pathLst>
              </a:custGeom>
              <a:solidFill>
                <a:srgbClr val="FFFFFF"/>
              </a:solidFill>
              <a:ln w="1905" cap="flat">
                <a:noFill/>
                <a:prstDash val="solid"/>
                <a:miter/>
              </a:ln>
            </p:spPr>
            <p:txBody>
              <a:bodyPr rtlCol="0" anchor="ctr"/>
              <a:lstStyle/>
              <a:p>
                <a:endParaRPr lang="en-US"/>
              </a:p>
            </p:txBody>
          </p:sp>
          <p:sp>
            <p:nvSpPr>
              <p:cNvPr id="31" name="Freeform 653">
                <a:extLst>
                  <a:ext uri="{FF2B5EF4-FFF2-40B4-BE49-F238E27FC236}">
                    <a16:creationId xmlns:a16="http://schemas.microsoft.com/office/drawing/2014/main" id="{0D335B0E-9553-C3BD-6A86-6A224D0EA9E2}"/>
                  </a:ext>
                </a:extLst>
              </p:cNvPr>
              <p:cNvSpPr/>
              <p:nvPr/>
            </p:nvSpPr>
            <p:spPr>
              <a:xfrm>
                <a:off x="4564143" y="957262"/>
                <a:ext cx="571" cy="1905"/>
              </a:xfrm>
              <a:custGeom>
                <a:avLst/>
                <a:gdLst>
                  <a:gd name="connsiteX0" fmla="*/ 571 w 571"/>
                  <a:gd name="connsiteY0" fmla="*/ 0 h 1905"/>
                  <a:gd name="connsiteX1" fmla="*/ 0 w 571"/>
                  <a:gd name="connsiteY1" fmla="*/ 1905 h 1905"/>
                  <a:gd name="connsiteX2" fmla="*/ 571 w 571"/>
                  <a:gd name="connsiteY2" fmla="*/ 0 h 1905"/>
                </a:gdLst>
                <a:ahLst/>
                <a:cxnLst>
                  <a:cxn ang="0">
                    <a:pos x="connsiteX0" y="connsiteY0"/>
                  </a:cxn>
                  <a:cxn ang="0">
                    <a:pos x="connsiteX1" y="connsiteY1"/>
                  </a:cxn>
                  <a:cxn ang="0">
                    <a:pos x="connsiteX2" y="connsiteY2"/>
                  </a:cxn>
                </a:cxnLst>
                <a:rect l="l" t="t" r="r" b="b"/>
                <a:pathLst>
                  <a:path w="571" h="1905">
                    <a:moveTo>
                      <a:pt x="571" y="0"/>
                    </a:moveTo>
                    <a:cubicBezTo>
                      <a:pt x="381" y="571"/>
                      <a:pt x="190" y="1334"/>
                      <a:pt x="0" y="1905"/>
                    </a:cubicBezTo>
                    <a:cubicBezTo>
                      <a:pt x="190" y="1334"/>
                      <a:pt x="381" y="571"/>
                      <a:pt x="571" y="0"/>
                    </a:cubicBezTo>
                    <a:close/>
                  </a:path>
                </a:pathLst>
              </a:custGeom>
              <a:solidFill>
                <a:srgbClr val="FFFFFF"/>
              </a:solidFill>
              <a:ln w="1905" cap="flat">
                <a:noFill/>
                <a:prstDash val="solid"/>
                <a:miter/>
              </a:ln>
            </p:spPr>
            <p:txBody>
              <a:bodyPr rtlCol="0" anchor="ctr"/>
              <a:lstStyle/>
              <a:p>
                <a:endParaRPr lang="en-US"/>
              </a:p>
            </p:txBody>
          </p:sp>
          <p:sp>
            <p:nvSpPr>
              <p:cNvPr id="32" name="Freeform 654">
                <a:extLst>
                  <a:ext uri="{FF2B5EF4-FFF2-40B4-BE49-F238E27FC236}">
                    <a16:creationId xmlns:a16="http://schemas.microsoft.com/office/drawing/2014/main" id="{07982FBE-64F6-38C6-630A-DB0CE00DCB18}"/>
                  </a:ext>
                </a:extLst>
              </p:cNvPr>
              <p:cNvSpPr/>
              <p:nvPr/>
            </p:nvSpPr>
            <p:spPr>
              <a:xfrm>
                <a:off x="4114886" y="671892"/>
                <a:ext cx="439911" cy="391487"/>
              </a:xfrm>
              <a:custGeom>
                <a:avLst/>
                <a:gdLst>
                  <a:gd name="connsiteX0" fmla="*/ 210561 w 439911"/>
                  <a:gd name="connsiteY0" fmla="*/ 391478 h 391487"/>
                  <a:gd name="connsiteX1" fmla="*/ 276093 w 439911"/>
                  <a:gd name="connsiteY1" fmla="*/ 381001 h 391487"/>
                  <a:gd name="connsiteX2" fmla="*/ 354579 w 439911"/>
                  <a:gd name="connsiteY2" fmla="*/ 335662 h 391487"/>
                  <a:gd name="connsiteX3" fmla="*/ 400108 w 439911"/>
                  <a:gd name="connsiteY3" fmla="*/ 283465 h 391487"/>
                  <a:gd name="connsiteX4" fmla="*/ 439732 w 439911"/>
                  <a:gd name="connsiteY4" fmla="*/ 145733 h 391487"/>
                  <a:gd name="connsiteX5" fmla="*/ 439732 w 439911"/>
                  <a:gd name="connsiteY5" fmla="*/ 145924 h 391487"/>
                  <a:gd name="connsiteX6" fmla="*/ 428302 w 439911"/>
                  <a:gd name="connsiteY6" fmla="*/ 120016 h 391487"/>
                  <a:gd name="connsiteX7" fmla="*/ 265806 w 439911"/>
                  <a:gd name="connsiteY7" fmla="*/ 4573 h 391487"/>
                  <a:gd name="connsiteX8" fmla="*/ 61399 w 439911"/>
                  <a:gd name="connsiteY8" fmla="*/ 69152 h 391487"/>
                  <a:gd name="connsiteX9" fmla="*/ 2154 w 439911"/>
                  <a:gd name="connsiteY9" fmla="*/ 260033 h 391487"/>
                  <a:gd name="connsiteX10" fmla="*/ 148839 w 439911"/>
                  <a:gd name="connsiteY10" fmla="*/ 382715 h 391487"/>
                  <a:gd name="connsiteX11" fmla="*/ 210561 w 439911"/>
                  <a:gd name="connsiteY11" fmla="*/ 391478 h 391487"/>
                  <a:gd name="connsiteX12" fmla="*/ 322575 w 439911"/>
                  <a:gd name="connsiteY12" fmla="*/ 138685 h 391487"/>
                  <a:gd name="connsiteX13" fmla="*/ 329814 w 439911"/>
                  <a:gd name="connsiteY13" fmla="*/ 151258 h 391487"/>
                  <a:gd name="connsiteX14" fmla="*/ 316479 w 439911"/>
                  <a:gd name="connsiteY14" fmla="*/ 160592 h 391487"/>
                  <a:gd name="connsiteX15" fmla="*/ 307525 w 439911"/>
                  <a:gd name="connsiteY15" fmla="*/ 146876 h 391487"/>
                  <a:gd name="connsiteX16" fmla="*/ 322575 w 439911"/>
                  <a:gd name="connsiteY16" fmla="*/ 138685 h 391487"/>
                  <a:gd name="connsiteX17" fmla="*/ 171318 w 439911"/>
                  <a:gd name="connsiteY17" fmla="*/ 136780 h 391487"/>
                  <a:gd name="connsiteX18" fmla="*/ 176842 w 439911"/>
                  <a:gd name="connsiteY18" fmla="*/ 116968 h 391487"/>
                  <a:gd name="connsiteX19" fmla="*/ 171318 w 439911"/>
                  <a:gd name="connsiteY19" fmla="*/ 136780 h 391487"/>
                  <a:gd name="connsiteX20" fmla="*/ 105595 w 439911"/>
                  <a:gd name="connsiteY20" fmla="*/ 93346 h 391487"/>
                  <a:gd name="connsiteX21" fmla="*/ 29395 w 439911"/>
                  <a:gd name="connsiteY21" fmla="*/ 258128 h 391487"/>
                  <a:gd name="connsiteX22" fmla="*/ 202560 w 439911"/>
                  <a:gd name="connsiteY22" fmla="*/ 18479 h 391487"/>
                  <a:gd name="connsiteX23" fmla="*/ 105595 w 439911"/>
                  <a:gd name="connsiteY23" fmla="*/ 93346 h 391487"/>
                  <a:gd name="connsiteX24" fmla="*/ 122550 w 439911"/>
                  <a:gd name="connsiteY24" fmla="*/ 284036 h 391487"/>
                  <a:gd name="connsiteX25" fmla="*/ 114358 w 439911"/>
                  <a:gd name="connsiteY25" fmla="*/ 282322 h 391487"/>
                  <a:gd name="connsiteX26" fmla="*/ 116454 w 439911"/>
                  <a:gd name="connsiteY26" fmla="*/ 274321 h 391487"/>
                  <a:gd name="connsiteX27" fmla="*/ 135504 w 439911"/>
                  <a:gd name="connsiteY27" fmla="*/ 261176 h 391487"/>
                  <a:gd name="connsiteX28" fmla="*/ 304668 w 439911"/>
                  <a:gd name="connsiteY28" fmla="*/ 275654 h 391487"/>
                  <a:gd name="connsiteX29" fmla="*/ 328480 w 439911"/>
                  <a:gd name="connsiteY29" fmla="*/ 305182 h 391487"/>
                  <a:gd name="connsiteX30" fmla="*/ 277998 w 439911"/>
                  <a:gd name="connsiteY30" fmla="*/ 275083 h 391487"/>
                  <a:gd name="connsiteX31" fmla="*/ 137218 w 439911"/>
                  <a:gd name="connsiteY31" fmla="*/ 276607 h 391487"/>
                  <a:gd name="connsiteX32" fmla="*/ 122550 w 439911"/>
                  <a:gd name="connsiteY32" fmla="*/ 284036 h 39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9911" h="391487">
                    <a:moveTo>
                      <a:pt x="210561" y="391478"/>
                    </a:moveTo>
                    <a:cubicBezTo>
                      <a:pt x="232468" y="391478"/>
                      <a:pt x="255519" y="388621"/>
                      <a:pt x="276093" y="381001"/>
                    </a:cubicBezTo>
                    <a:cubicBezTo>
                      <a:pt x="306954" y="369380"/>
                      <a:pt x="329052" y="356617"/>
                      <a:pt x="354579" y="335662"/>
                    </a:cubicBezTo>
                    <a:cubicBezTo>
                      <a:pt x="372486" y="321184"/>
                      <a:pt x="386964" y="302134"/>
                      <a:pt x="400108" y="283465"/>
                    </a:cubicBezTo>
                    <a:cubicBezTo>
                      <a:pt x="428302" y="243460"/>
                      <a:pt x="441637" y="194311"/>
                      <a:pt x="439732" y="145733"/>
                    </a:cubicBezTo>
                    <a:cubicBezTo>
                      <a:pt x="439732" y="145733"/>
                      <a:pt x="439732" y="145733"/>
                      <a:pt x="439732" y="145924"/>
                    </a:cubicBezTo>
                    <a:cubicBezTo>
                      <a:pt x="436303" y="136970"/>
                      <a:pt x="432493" y="128207"/>
                      <a:pt x="428302" y="120016"/>
                    </a:cubicBezTo>
                    <a:cubicBezTo>
                      <a:pt x="393822" y="52388"/>
                      <a:pt x="338767" y="18860"/>
                      <a:pt x="265806" y="4573"/>
                    </a:cubicBezTo>
                    <a:cubicBezTo>
                      <a:pt x="189987" y="-10096"/>
                      <a:pt x="113025" y="10288"/>
                      <a:pt x="61399" y="69152"/>
                    </a:cubicBezTo>
                    <a:cubicBezTo>
                      <a:pt x="15108" y="121921"/>
                      <a:pt x="-7371" y="190120"/>
                      <a:pt x="2154" y="260033"/>
                    </a:cubicBezTo>
                    <a:cubicBezTo>
                      <a:pt x="34539" y="316993"/>
                      <a:pt x="84069" y="362332"/>
                      <a:pt x="148839" y="382715"/>
                    </a:cubicBezTo>
                    <a:cubicBezTo>
                      <a:pt x="168460" y="388811"/>
                      <a:pt x="190177" y="391669"/>
                      <a:pt x="210561" y="391478"/>
                    </a:cubicBezTo>
                    <a:close/>
                    <a:moveTo>
                      <a:pt x="322575" y="138685"/>
                    </a:moveTo>
                    <a:cubicBezTo>
                      <a:pt x="328671" y="140971"/>
                      <a:pt x="330957" y="144781"/>
                      <a:pt x="329814" y="151258"/>
                    </a:cubicBezTo>
                    <a:cubicBezTo>
                      <a:pt x="328290" y="158878"/>
                      <a:pt x="323718" y="162116"/>
                      <a:pt x="316479" y="160592"/>
                    </a:cubicBezTo>
                    <a:cubicBezTo>
                      <a:pt x="309240" y="159068"/>
                      <a:pt x="305620" y="153925"/>
                      <a:pt x="307525" y="146876"/>
                    </a:cubicBezTo>
                    <a:cubicBezTo>
                      <a:pt x="309621" y="139637"/>
                      <a:pt x="316098" y="138494"/>
                      <a:pt x="322575" y="138685"/>
                    </a:cubicBezTo>
                    <a:close/>
                    <a:moveTo>
                      <a:pt x="171318" y="136780"/>
                    </a:moveTo>
                    <a:cubicBezTo>
                      <a:pt x="158554" y="133351"/>
                      <a:pt x="164079" y="113539"/>
                      <a:pt x="176842" y="116968"/>
                    </a:cubicBezTo>
                    <a:cubicBezTo>
                      <a:pt x="189415" y="120587"/>
                      <a:pt x="184081" y="140399"/>
                      <a:pt x="171318" y="136780"/>
                    </a:cubicBezTo>
                    <a:close/>
                    <a:moveTo>
                      <a:pt x="105595" y="93346"/>
                    </a:moveTo>
                    <a:cubicBezTo>
                      <a:pt x="53779" y="159640"/>
                      <a:pt x="30157" y="262891"/>
                      <a:pt x="29395" y="258128"/>
                    </a:cubicBezTo>
                    <a:cubicBezTo>
                      <a:pt x="-513" y="82868"/>
                      <a:pt x="162174" y="13526"/>
                      <a:pt x="202560" y="18479"/>
                    </a:cubicBezTo>
                    <a:cubicBezTo>
                      <a:pt x="222562" y="20956"/>
                      <a:pt x="147505" y="39815"/>
                      <a:pt x="105595" y="93346"/>
                    </a:cubicBezTo>
                    <a:close/>
                    <a:moveTo>
                      <a:pt x="122550" y="284036"/>
                    </a:moveTo>
                    <a:cubicBezTo>
                      <a:pt x="120264" y="284798"/>
                      <a:pt x="116073" y="284036"/>
                      <a:pt x="114358" y="282322"/>
                    </a:cubicBezTo>
                    <a:cubicBezTo>
                      <a:pt x="111691" y="279655"/>
                      <a:pt x="113787" y="276226"/>
                      <a:pt x="116454" y="274321"/>
                    </a:cubicBezTo>
                    <a:cubicBezTo>
                      <a:pt x="122550" y="269749"/>
                      <a:pt x="128455" y="264034"/>
                      <a:pt x="135504" y="261176"/>
                    </a:cubicBezTo>
                    <a:cubicBezTo>
                      <a:pt x="194178" y="237173"/>
                      <a:pt x="250947" y="241555"/>
                      <a:pt x="304668" y="275654"/>
                    </a:cubicBezTo>
                    <a:cubicBezTo>
                      <a:pt x="314193" y="281750"/>
                      <a:pt x="324289" y="288418"/>
                      <a:pt x="328480" y="305182"/>
                    </a:cubicBezTo>
                    <a:cubicBezTo>
                      <a:pt x="307335" y="297371"/>
                      <a:pt x="294762" y="282893"/>
                      <a:pt x="277998" y="275083"/>
                    </a:cubicBezTo>
                    <a:cubicBezTo>
                      <a:pt x="230373" y="252985"/>
                      <a:pt x="183891" y="250508"/>
                      <a:pt x="137218" y="276607"/>
                    </a:cubicBezTo>
                    <a:cubicBezTo>
                      <a:pt x="132265" y="279274"/>
                      <a:pt x="127693" y="282322"/>
                      <a:pt x="122550" y="284036"/>
                    </a:cubicBezTo>
                    <a:close/>
                  </a:path>
                </a:pathLst>
              </a:custGeom>
              <a:solidFill>
                <a:srgbClr val="FFC000"/>
              </a:solidFill>
              <a:ln w="1905" cap="flat">
                <a:noFill/>
                <a:prstDash val="solid"/>
                <a:miter/>
              </a:ln>
            </p:spPr>
            <p:txBody>
              <a:bodyPr rtlCol="0" anchor="ctr"/>
              <a:lstStyle/>
              <a:p>
                <a:endParaRPr lang="en-US"/>
              </a:p>
            </p:txBody>
          </p:sp>
          <p:sp>
            <p:nvSpPr>
              <p:cNvPr id="33" name="Freeform 655">
                <a:extLst>
                  <a:ext uri="{FF2B5EF4-FFF2-40B4-BE49-F238E27FC236}">
                    <a16:creationId xmlns:a16="http://schemas.microsoft.com/office/drawing/2014/main" id="{68AAAD01-4621-0E5E-776C-DEC575EA7347}"/>
                  </a:ext>
                </a:extLst>
              </p:cNvPr>
              <p:cNvSpPr/>
              <p:nvPr/>
            </p:nvSpPr>
            <p:spPr>
              <a:xfrm>
                <a:off x="4571192" y="894778"/>
                <a:ext cx="190" cy="2285"/>
              </a:xfrm>
              <a:custGeom>
                <a:avLst/>
                <a:gdLst>
                  <a:gd name="connsiteX0" fmla="*/ 0 w 190"/>
                  <a:gd name="connsiteY0" fmla="*/ 0 h 2285"/>
                  <a:gd name="connsiteX1" fmla="*/ 190 w 190"/>
                  <a:gd name="connsiteY1" fmla="*/ 2286 h 2285"/>
                  <a:gd name="connsiteX2" fmla="*/ 0 w 190"/>
                  <a:gd name="connsiteY2" fmla="*/ 0 h 2285"/>
                </a:gdLst>
                <a:ahLst/>
                <a:cxnLst>
                  <a:cxn ang="0">
                    <a:pos x="connsiteX0" y="connsiteY0"/>
                  </a:cxn>
                  <a:cxn ang="0">
                    <a:pos x="connsiteX1" y="connsiteY1"/>
                  </a:cxn>
                  <a:cxn ang="0">
                    <a:pos x="connsiteX2" y="connsiteY2"/>
                  </a:cxn>
                </a:cxnLst>
                <a:rect l="l" t="t" r="r" b="b"/>
                <a:pathLst>
                  <a:path w="190" h="2285">
                    <a:moveTo>
                      <a:pt x="0" y="0"/>
                    </a:moveTo>
                    <a:cubicBezTo>
                      <a:pt x="0" y="762"/>
                      <a:pt x="0" y="1524"/>
                      <a:pt x="190" y="2286"/>
                    </a:cubicBezTo>
                    <a:cubicBezTo>
                      <a:pt x="0" y="1524"/>
                      <a:pt x="0" y="762"/>
                      <a:pt x="0" y="0"/>
                    </a:cubicBezTo>
                    <a:close/>
                  </a:path>
                </a:pathLst>
              </a:custGeom>
              <a:solidFill>
                <a:srgbClr val="FFFFFF"/>
              </a:solidFill>
              <a:ln w="1905" cap="flat">
                <a:noFill/>
                <a:prstDash val="solid"/>
                <a:miter/>
              </a:ln>
            </p:spPr>
            <p:txBody>
              <a:bodyPr rtlCol="0" anchor="ctr"/>
              <a:lstStyle/>
              <a:p>
                <a:endParaRPr lang="en-US"/>
              </a:p>
            </p:txBody>
          </p:sp>
          <p:sp>
            <p:nvSpPr>
              <p:cNvPr id="34" name="Freeform 656">
                <a:extLst>
                  <a:ext uri="{FF2B5EF4-FFF2-40B4-BE49-F238E27FC236}">
                    <a16:creationId xmlns:a16="http://schemas.microsoft.com/office/drawing/2014/main" id="{DF355FB9-A2EC-D18E-1297-C93DF1F1C572}"/>
                  </a:ext>
                </a:extLst>
              </p:cNvPr>
              <p:cNvSpPr/>
              <p:nvPr/>
            </p:nvSpPr>
            <p:spPr>
              <a:xfrm>
                <a:off x="4570430" y="923734"/>
                <a:ext cx="190" cy="2095"/>
              </a:xfrm>
              <a:custGeom>
                <a:avLst/>
                <a:gdLst>
                  <a:gd name="connsiteX0" fmla="*/ 190 w 190"/>
                  <a:gd name="connsiteY0" fmla="*/ 0 h 2095"/>
                  <a:gd name="connsiteX1" fmla="*/ 0 w 190"/>
                  <a:gd name="connsiteY1" fmla="*/ 2096 h 2095"/>
                  <a:gd name="connsiteX2" fmla="*/ 190 w 190"/>
                  <a:gd name="connsiteY2" fmla="*/ 0 h 2095"/>
                </a:gdLst>
                <a:ahLst/>
                <a:cxnLst>
                  <a:cxn ang="0">
                    <a:pos x="connsiteX0" y="connsiteY0"/>
                  </a:cxn>
                  <a:cxn ang="0">
                    <a:pos x="connsiteX1" y="connsiteY1"/>
                  </a:cxn>
                  <a:cxn ang="0">
                    <a:pos x="connsiteX2" y="connsiteY2"/>
                  </a:cxn>
                </a:cxnLst>
                <a:rect l="l" t="t" r="r" b="b"/>
                <a:pathLst>
                  <a:path w="190" h="2095">
                    <a:moveTo>
                      <a:pt x="190" y="0"/>
                    </a:moveTo>
                    <a:cubicBezTo>
                      <a:pt x="190" y="762"/>
                      <a:pt x="0" y="1334"/>
                      <a:pt x="0" y="2096"/>
                    </a:cubicBezTo>
                    <a:cubicBezTo>
                      <a:pt x="190" y="1334"/>
                      <a:pt x="190" y="762"/>
                      <a:pt x="190" y="0"/>
                    </a:cubicBezTo>
                    <a:close/>
                  </a:path>
                </a:pathLst>
              </a:custGeom>
              <a:solidFill>
                <a:srgbClr val="FFFFFF"/>
              </a:solidFill>
              <a:ln w="1905" cap="flat">
                <a:noFill/>
                <a:prstDash val="solid"/>
                <a:miter/>
              </a:ln>
            </p:spPr>
            <p:txBody>
              <a:bodyPr rtlCol="0" anchor="ctr"/>
              <a:lstStyle/>
              <a:p>
                <a:endParaRPr lang="en-US"/>
              </a:p>
            </p:txBody>
          </p:sp>
          <p:sp>
            <p:nvSpPr>
              <p:cNvPr id="35" name="Freeform 657">
                <a:extLst>
                  <a:ext uri="{FF2B5EF4-FFF2-40B4-BE49-F238E27FC236}">
                    <a16:creationId xmlns:a16="http://schemas.microsoft.com/office/drawing/2014/main" id="{2EA12C52-D07F-4189-0477-95D200C6389E}"/>
                  </a:ext>
                </a:extLst>
              </p:cNvPr>
              <p:cNvSpPr/>
              <p:nvPr/>
            </p:nvSpPr>
            <p:spPr>
              <a:xfrm>
                <a:off x="4571297" y="913066"/>
                <a:ext cx="84" cy="1714"/>
              </a:xfrm>
              <a:custGeom>
                <a:avLst/>
                <a:gdLst>
                  <a:gd name="connsiteX0" fmla="*/ 85 w 84"/>
                  <a:gd name="connsiteY0" fmla="*/ 0 h 1714"/>
                  <a:gd name="connsiteX1" fmla="*/ 85 w 84"/>
                  <a:gd name="connsiteY1" fmla="*/ 1715 h 1714"/>
                  <a:gd name="connsiteX2" fmla="*/ 85 w 84"/>
                  <a:gd name="connsiteY2" fmla="*/ 0 h 1714"/>
                </a:gdLst>
                <a:ahLst/>
                <a:cxnLst>
                  <a:cxn ang="0">
                    <a:pos x="connsiteX0" y="connsiteY0"/>
                  </a:cxn>
                  <a:cxn ang="0">
                    <a:pos x="connsiteX1" y="connsiteY1"/>
                  </a:cxn>
                  <a:cxn ang="0">
                    <a:pos x="connsiteX2" y="connsiteY2"/>
                  </a:cxn>
                </a:cxnLst>
                <a:rect l="l" t="t" r="r" b="b"/>
                <a:pathLst>
                  <a:path w="84" h="1714">
                    <a:moveTo>
                      <a:pt x="85" y="0"/>
                    </a:moveTo>
                    <a:cubicBezTo>
                      <a:pt x="85" y="572"/>
                      <a:pt x="85" y="1143"/>
                      <a:pt x="85" y="1715"/>
                    </a:cubicBezTo>
                    <a:cubicBezTo>
                      <a:pt x="-106" y="1143"/>
                      <a:pt x="85" y="572"/>
                      <a:pt x="85" y="0"/>
                    </a:cubicBezTo>
                    <a:close/>
                  </a:path>
                </a:pathLst>
              </a:custGeom>
              <a:solidFill>
                <a:srgbClr val="FFFFFF"/>
              </a:solidFill>
              <a:ln w="1905" cap="flat">
                <a:noFill/>
                <a:prstDash val="solid"/>
                <a:miter/>
              </a:ln>
            </p:spPr>
            <p:txBody>
              <a:bodyPr rtlCol="0" anchor="ctr"/>
              <a:lstStyle/>
              <a:p>
                <a:endParaRPr lang="en-US"/>
              </a:p>
            </p:txBody>
          </p:sp>
          <p:sp>
            <p:nvSpPr>
              <p:cNvPr id="36" name="Freeform 658">
                <a:extLst>
                  <a:ext uri="{FF2B5EF4-FFF2-40B4-BE49-F238E27FC236}">
                    <a16:creationId xmlns:a16="http://schemas.microsoft.com/office/drawing/2014/main" id="{0B0986F0-C4CE-7426-7959-A64767D6D052}"/>
                  </a:ext>
                </a:extLst>
              </p:cNvPr>
              <p:cNvSpPr/>
              <p:nvPr/>
            </p:nvSpPr>
            <p:spPr>
              <a:xfrm>
                <a:off x="4571382" y="900303"/>
                <a:ext cx="1905" cy="2095"/>
              </a:xfrm>
              <a:custGeom>
                <a:avLst/>
                <a:gdLst>
                  <a:gd name="connsiteX0" fmla="*/ 0 w 1905"/>
                  <a:gd name="connsiteY0" fmla="*/ 0 h 2095"/>
                  <a:gd name="connsiteX1" fmla="*/ 0 w 1905"/>
                  <a:gd name="connsiteY1" fmla="*/ 2096 h 2095"/>
                  <a:gd name="connsiteX2" fmla="*/ 0 w 1905"/>
                  <a:gd name="connsiteY2" fmla="*/ 0 h 2095"/>
                </a:gdLst>
                <a:ahLst/>
                <a:cxnLst>
                  <a:cxn ang="0">
                    <a:pos x="connsiteX0" y="connsiteY0"/>
                  </a:cxn>
                  <a:cxn ang="0">
                    <a:pos x="connsiteX1" y="connsiteY1"/>
                  </a:cxn>
                  <a:cxn ang="0">
                    <a:pos x="connsiteX2" y="connsiteY2"/>
                  </a:cxn>
                </a:cxnLst>
                <a:rect l="l" t="t" r="r" b="b"/>
                <a:pathLst>
                  <a:path w="1905" h="2095">
                    <a:moveTo>
                      <a:pt x="0" y="0"/>
                    </a:moveTo>
                    <a:cubicBezTo>
                      <a:pt x="0" y="762"/>
                      <a:pt x="0" y="1333"/>
                      <a:pt x="0" y="2096"/>
                    </a:cubicBezTo>
                    <a:cubicBezTo>
                      <a:pt x="0" y="1524"/>
                      <a:pt x="0" y="762"/>
                      <a:pt x="0" y="0"/>
                    </a:cubicBezTo>
                    <a:close/>
                  </a:path>
                </a:pathLst>
              </a:custGeom>
              <a:solidFill>
                <a:srgbClr val="FFFFFF"/>
              </a:solidFill>
              <a:ln w="1905" cap="flat">
                <a:noFill/>
                <a:prstDash val="solid"/>
                <a:miter/>
              </a:ln>
            </p:spPr>
            <p:txBody>
              <a:bodyPr rtlCol="0" anchor="ctr"/>
              <a:lstStyle/>
              <a:p>
                <a:endParaRPr lang="en-US"/>
              </a:p>
            </p:txBody>
          </p:sp>
          <p:sp>
            <p:nvSpPr>
              <p:cNvPr id="37" name="Freeform 659">
                <a:extLst>
                  <a:ext uri="{FF2B5EF4-FFF2-40B4-BE49-F238E27FC236}">
                    <a16:creationId xmlns:a16="http://schemas.microsoft.com/office/drawing/2014/main" id="{58237AC4-145F-AD00-F5BB-78D138B56D80}"/>
                  </a:ext>
                </a:extLst>
              </p:cNvPr>
              <p:cNvSpPr/>
              <p:nvPr/>
            </p:nvSpPr>
            <p:spPr>
              <a:xfrm>
                <a:off x="4570811" y="918400"/>
                <a:ext cx="190" cy="2095"/>
              </a:xfrm>
              <a:custGeom>
                <a:avLst/>
                <a:gdLst>
                  <a:gd name="connsiteX0" fmla="*/ 190 w 190"/>
                  <a:gd name="connsiteY0" fmla="*/ 0 h 2095"/>
                  <a:gd name="connsiteX1" fmla="*/ 0 w 190"/>
                  <a:gd name="connsiteY1" fmla="*/ 2096 h 2095"/>
                  <a:gd name="connsiteX2" fmla="*/ 190 w 190"/>
                  <a:gd name="connsiteY2" fmla="*/ 0 h 2095"/>
                </a:gdLst>
                <a:ahLst/>
                <a:cxnLst>
                  <a:cxn ang="0">
                    <a:pos x="connsiteX0" y="connsiteY0"/>
                  </a:cxn>
                  <a:cxn ang="0">
                    <a:pos x="connsiteX1" y="connsiteY1"/>
                  </a:cxn>
                  <a:cxn ang="0">
                    <a:pos x="connsiteX2" y="connsiteY2"/>
                  </a:cxn>
                </a:cxnLst>
                <a:rect l="l" t="t" r="r" b="b"/>
                <a:pathLst>
                  <a:path w="190" h="2095">
                    <a:moveTo>
                      <a:pt x="190" y="0"/>
                    </a:moveTo>
                    <a:cubicBezTo>
                      <a:pt x="190" y="762"/>
                      <a:pt x="190" y="1333"/>
                      <a:pt x="0" y="2096"/>
                    </a:cubicBezTo>
                    <a:cubicBezTo>
                      <a:pt x="190" y="1333"/>
                      <a:pt x="190" y="571"/>
                      <a:pt x="190" y="0"/>
                    </a:cubicBezTo>
                    <a:close/>
                  </a:path>
                </a:pathLst>
              </a:custGeom>
              <a:solidFill>
                <a:srgbClr val="FFFFFF"/>
              </a:solidFill>
              <a:ln w="1905" cap="flat">
                <a:noFill/>
                <a:prstDash val="solid"/>
                <a:miter/>
              </a:ln>
            </p:spPr>
            <p:txBody>
              <a:bodyPr rtlCol="0" anchor="ctr"/>
              <a:lstStyle/>
              <a:p>
                <a:endParaRPr lang="en-US"/>
              </a:p>
            </p:txBody>
          </p:sp>
          <p:sp>
            <p:nvSpPr>
              <p:cNvPr id="38" name="Freeform 660">
                <a:extLst>
                  <a:ext uri="{FF2B5EF4-FFF2-40B4-BE49-F238E27FC236}">
                    <a16:creationId xmlns:a16="http://schemas.microsoft.com/office/drawing/2014/main" id="{D5FF3EE1-FAB1-E43D-4BDB-B820AAFE830D}"/>
                  </a:ext>
                </a:extLst>
              </p:cNvPr>
              <p:cNvSpPr/>
              <p:nvPr/>
            </p:nvSpPr>
            <p:spPr>
              <a:xfrm>
                <a:off x="4571382" y="906398"/>
                <a:ext cx="1905" cy="1333"/>
              </a:xfrm>
              <a:custGeom>
                <a:avLst/>
                <a:gdLst>
                  <a:gd name="connsiteX0" fmla="*/ 0 w 1905"/>
                  <a:gd name="connsiteY0" fmla="*/ 0 h 1333"/>
                  <a:gd name="connsiteX1" fmla="*/ 0 w 1905"/>
                  <a:gd name="connsiteY1" fmla="*/ 1334 h 1333"/>
                  <a:gd name="connsiteX2" fmla="*/ 0 w 1905"/>
                  <a:gd name="connsiteY2" fmla="*/ 0 h 1333"/>
                </a:gdLst>
                <a:ahLst/>
                <a:cxnLst>
                  <a:cxn ang="0">
                    <a:pos x="connsiteX0" y="connsiteY0"/>
                  </a:cxn>
                  <a:cxn ang="0">
                    <a:pos x="connsiteX1" y="connsiteY1"/>
                  </a:cxn>
                  <a:cxn ang="0">
                    <a:pos x="connsiteX2" y="connsiteY2"/>
                  </a:cxn>
                </a:cxnLst>
                <a:rect l="l" t="t" r="r" b="b"/>
                <a:pathLst>
                  <a:path w="1905" h="1333">
                    <a:moveTo>
                      <a:pt x="0" y="0"/>
                    </a:moveTo>
                    <a:cubicBezTo>
                      <a:pt x="0" y="381"/>
                      <a:pt x="0" y="953"/>
                      <a:pt x="0" y="1334"/>
                    </a:cubicBezTo>
                    <a:cubicBezTo>
                      <a:pt x="0" y="953"/>
                      <a:pt x="0" y="572"/>
                      <a:pt x="0" y="0"/>
                    </a:cubicBezTo>
                    <a:close/>
                  </a:path>
                </a:pathLst>
              </a:custGeom>
              <a:solidFill>
                <a:srgbClr val="FFFFFF"/>
              </a:solidFill>
              <a:ln w="1905" cap="flat">
                <a:noFill/>
                <a:prstDash val="solid"/>
                <a:miter/>
              </a:ln>
            </p:spPr>
            <p:txBody>
              <a:bodyPr rtlCol="0" anchor="ctr"/>
              <a:lstStyle/>
              <a:p>
                <a:endParaRPr lang="en-US"/>
              </a:p>
            </p:txBody>
          </p:sp>
          <p:sp>
            <p:nvSpPr>
              <p:cNvPr id="39" name="Freeform 661">
                <a:extLst>
                  <a:ext uri="{FF2B5EF4-FFF2-40B4-BE49-F238E27FC236}">
                    <a16:creationId xmlns:a16="http://schemas.microsoft.com/office/drawing/2014/main" id="{252464E1-B9F5-E4E8-8212-A34D852571FA}"/>
                  </a:ext>
                </a:extLst>
              </p:cNvPr>
              <p:cNvSpPr/>
              <p:nvPr/>
            </p:nvSpPr>
            <p:spPr>
              <a:xfrm>
                <a:off x="4569858" y="929258"/>
                <a:ext cx="190" cy="1905"/>
              </a:xfrm>
              <a:custGeom>
                <a:avLst/>
                <a:gdLst>
                  <a:gd name="connsiteX0" fmla="*/ 190 w 190"/>
                  <a:gd name="connsiteY0" fmla="*/ 0 h 1905"/>
                  <a:gd name="connsiteX1" fmla="*/ 0 w 190"/>
                  <a:gd name="connsiteY1" fmla="*/ 1905 h 1905"/>
                  <a:gd name="connsiteX2" fmla="*/ 190 w 190"/>
                  <a:gd name="connsiteY2" fmla="*/ 0 h 1905"/>
                </a:gdLst>
                <a:ahLst/>
                <a:cxnLst>
                  <a:cxn ang="0">
                    <a:pos x="connsiteX0" y="connsiteY0"/>
                  </a:cxn>
                  <a:cxn ang="0">
                    <a:pos x="connsiteX1" y="connsiteY1"/>
                  </a:cxn>
                  <a:cxn ang="0">
                    <a:pos x="connsiteX2" y="connsiteY2"/>
                  </a:cxn>
                </a:cxnLst>
                <a:rect l="l" t="t" r="r" b="b"/>
                <a:pathLst>
                  <a:path w="190" h="1905">
                    <a:moveTo>
                      <a:pt x="190" y="0"/>
                    </a:moveTo>
                    <a:cubicBezTo>
                      <a:pt x="190" y="572"/>
                      <a:pt x="0" y="1334"/>
                      <a:pt x="0" y="1905"/>
                    </a:cubicBezTo>
                    <a:cubicBezTo>
                      <a:pt x="190" y="1334"/>
                      <a:pt x="190" y="572"/>
                      <a:pt x="190" y="0"/>
                    </a:cubicBezTo>
                    <a:close/>
                  </a:path>
                </a:pathLst>
              </a:custGeom>
              <a:solidFill>
                <a:srgbClr val="FFFFFF"/>
              </a:solidFill>
              <a:ln w="1905" cap="flat">
                <a:noFill/>
                <a:prstDash val="solid"/>
                <a:miter/>
              </a:ln>
            </p:spPr>
            <p:txBody>
              <a:bodyPr rtlCol="0" anchor="ctr"/>
              <a:lstStyle/>
              <a:p>
                <a:endParaRPr lang="en-US"/>
              </a:p>
            </p:txBody>
          </p:sp>
          <p:sp>
            <p:nvSpPr>
              <p:cNvPr id="40" name="Freeform 662">
                <a:extLst>
                  <a:ext uri="{FF2B5EF4-FFF2-40B4-BE49-F238E27FC236}">
                    <a16:creationId xmlns:a16="http://schemas.microsoft.com/office/drawing/2014/main" id="{9D635912-2AAC-45F9-6EB4-14D93E30E8FB}"/>
                  </a:ext>
                </a:extLst>
              </p:cNvPr>
              <p:cNvSpPr/>
              <p:nvPr/>
            </p:nvSpPr>
            <p:spPr>
              <a:xfrm>
                <a:off x="4117230" y="817435"/>
                <a:ext cx="454342" cy="316360"/>
              </a:xfrm>
              <a:custGeom>
                <a:avLst/>
                <a:gdLst>
                  <a:gd name="connsiteX0" fmla="*/ 448437 w 454342"/>
                  <a:gd name="connsiteY0" fmla="*/ 136588 h 316360"/>
                  <a:gd name="connsiteX1" fmla="*/ 449008 w 454342"/>
                  <a:gd name="connsiteY1" fmla="*/ 134683 h 316360"/>
                  <a:gd name="connsiteX2" fmla="*/ 449771 w 454342"/>
                  <a:gd name="connsiteY2" fmla="*/ 131254 h 316360"/>
                  <a:gd name="connsiteX3" fmla="*/ 450152 w 454342"/>
                  <a:gd name="connsiteY3" fmla="*/ 129540 h 316360"/>
                  <a:gd name="connsiteX4" fmla="*/ 450913 w 454342"/>
                  <a:gd name="connsiteY4" fmla="*/ 125349 h 316360"/>
                  <a:gd name="connsiteX5" fmla="*/ 451104 w 454342"/>
                  <a:gd name="connsiteY5" fmla="*/ 124206 h 316360"/>
                  <a:gd name="connsiteX6" fmla="*/ 452057 w 454342"/>
                  <a:gd name="connsiteY6" fmla="*/ 119063 h 316360"/>
                  <a:gd name="connsiteX7" fmla="*/ 452247 w 454342"/>
                  <a:gd name="connsiteY7" fmla="*/ 117538 h 316360"/>
                  <a:gd name="connsiteX8" fmla="*/ 452818 w 454342"/>
                  <a:gd name="connsiteY8" fmla="*/ 113728 h 316360"/>
                  <a:gd name="connsiteX9" fmla="*/ 453009 w 454342"/>
                  <a:gd name="connsiteY9" fmla="*/ 111823 h 316360"/>
                  <a:gd name="connsiteX10" fmla="*/ 453390 w 454342"/>
                  <a:gd name="connsiteY10" fmla="*/ 108394 h 316360"/>
                  <a:gd name="connsiteX11" fmla="*/ 453581 w 454342"/>
                  <a:gd name="connsiteY11" fmla="*/ 106299 h 316360"/>
                  <a:gd name="connsiteX12" fmla="*/ 453771 w 454342"/>
                  <a:gd name="connsiteY12" fmla="*/ 102870 h 316360"/>
                  <a:gd name="connsiteX13" fmla="*/ 453962 w 454342"/>
                  <a:gd name="connsiteY13" fmla="*/ 100774 h 316360"/>
                  <a:gd name="connsiteX14" fmla="*/ 454152 w 454342"/>
                  <a:gd name="connsiteY14" fmla="*/ 97155 h 316360"/>
                  <a:gd name="connsiteX15" fmla="*/ 454152 w 454342"/>
                  <a:gd name="connsiteY15" fmla="*/ 95441 h 316360"/>
                  <a:gd name="connsiteX16" fmla="*/ 454342 w 454342"/>
                  <a:gd name="connsiteY16" fmla="*/ 90106 h 316360"/>
                  <a:gd name="connsiteX17" fmla="*/ 454342 w 454342"/>
                  <a:gd name="connsiteY17" fmla="*/ 88773 h 316360"/>
                  <a:gd name="connsiteX18" fmla="*/ 454342 w 454342"/>
                  <a:gd name="connsiteY18" fmla="*/ 84773 h 316360"/>
                  <a:gd name="connsiteX19" fmla="*/ 454342 w 454342"/>
                  <a:gd name="connsiteY19" fmla="*/ 82677 h 316360"/>
                  <a:gd name="connsiteX20" fmla="*/ 454152 w 454342"/>
                  <a:gd name="connsiteY20" fmla="*/ 79438 h 316360"/>
                  <a:gd name="connsiteX21" fmla="*/ 453962 w 454342"/>
                  <a:gd name="connsiteY21" fmla="*/ 77153 h 316360"/>
                  <a:gd name="connsiteX22" fmla="*/ 453771 w 454342"/>
                  <a:gd name="connsiteY22" fmla="*/ 73914 h 316360"/>
                  <a:gd name="connsiteX23" fmla="*/ 453581 w 454342"/>
                  <a:gd name="connsiteY23" fmla="*/ 71628 h 316360"/>
                  <a:gd name="connsiteX24" fmla="*/ 453390 w 454342"/>
                  <a:gd name="connsiteY24" fmla="*/ 68389 h 316360"/>
                  <a:gd name="connsiteX25" fmla="*/ 453200 w 454342"/>
                  <a:gd name="connsiteY25" fmla="*/ 66294 h 316360"/>
                  <a:gd name="connsiteX26" fmla="*/ 452818 w 454342"/>
                  <a:gd name="connsiteY26" fmla="*/ 61913 h 316360"/>
                  <a:gd name="connsiteX27" fmla="*/ 452628 w 454342"/>
                  <a:gd name="connsiteY27" fmla="*/ 60198 h 316360"/>
                  <a:gd name="connsiteX28" fmla="*/ 452057 w 454342"/>
                  <a:gd name="connsiteY28" fmla="*/ 55816 h 316360"/>
                  <a:gd name="connsiteX29" fmla="*/ 451676 w 454342"/>
                  <a:gd name="connsiteY29" fmla="*/ 53721 h 316360"/>
                  <a:gd name="connsiteX30" fmla="*/ 451104 w 454342"/>
                  <a:gd name="connsiteY30" fmla="*/ 50483 h 316360"/>
                  <a:gd name="connsiteX31" fmla="*/ 450723 w 454342"/>
                  <a:gd name="connsiteY31" fmla="*/ 48196 h 316360"/>
                  <a:gd name="connsiteX32" fmla="*/ 450152 w 454342"/>
                  <a:gd name="connsiteY32" fmla="*/ 45148 h 316360"/>
                  <a:gd name="connsiteX33" fmla="*/ 449771 w 454342"/>
                  <a:gd name="connsiteY33" fmla="*/ 42863 h 316360"/>
                  <a:gd name="connsiteX34" fmla="*/ 449199 w 454342"/>
                  <a:gd name="connsiteY34" fmla="*/ 39814 h 316360"/>
                  <a:gd name="connsiteX35" fmla="*/ 448627 w 454342"/>
                  <a:gd name="connsiteY35" fmla="*/ 37528 h 316360"/>
                  <a:gd name="connsiteX36" fmla="*/ 447866 w 454342"/>
                  <a:gd name="connsiteY36" fmla="*/ 34290 h 316360"/>
                  <a:gd name="connsiteX37" fmla="*/ 447485 w 454342"/>
                  <a:gd name="connsiteY37" fmla="*/ 32385 h 316360"/>
                  <a:gd name="connsiteX38" fmla="*/ 446342 w 454342"/>
                  <a:gd name="connsiteY38" fmla="*/ 27432 h 316360"/>
                  <a:gd name="connsiteX39" fmla="*/ 445770 w 454342"/>
                  <a:gd name="connsiteY39" fmla="*/ 25336 h 316360"/>
                  <a:gd name="connsiteX40" fmla="*/ 445008 w 454342"/>
                  <a:gd name="connsiteY40" fmla="*/ 22288 h 316360"/>
                  <a:gd name="connsiteX41" fmla="*/ 444246 w 454342"/>
                  <a:gd name="connsiteY41" fmla="*/ 20003 h 316360"/>
                  <a:gd name="connsiteX42" fmla="*/ 443484 w 454342"/>
                  <a:gd name="connsiteY42" fmla="*/ 17336 h 316360"/>
                  <a:gd name="connsiteX43" fmla="*/ 442722 w 454342"/>
                  <a:gd name="connsiteY43" fmla="*/ 14859 h 316360"/>
                  <a:gd name="connsiteX44" fmla="*/ 441770 w 454342"/>
                  <a:gd name="connsiteY44" fmla="*/ 12192 h 316360"/>
                  <a:gd name="connsiteX45" fmla="*/ 441007 w 454342"/>
                  <a:gd name="connsiteY45" fmla="*/ 9906 h 316360"/>
                  <a:gd name="connsiteX46" fmla="*/ 440055 w 454342"/>
                  <a:gd name="connsiteY46" fmla="*/ 7048 h 316360"/>
                  <a:gd name="connsiteX47" fmla="*/ 439293 w 454342"/>
                  <a:gd name="connsiteY47" fmla="*/ 4763 h 316360"/>
                  <a:gd name="connsiteX48" fmla="*/ 437578 w 454342"/>
                  <a:gd name="connsiteY48" fmla="*/ 191 h 316360"/>
                  <a:gd name="connsiteX49" fmla="*/ 437578 w 454342"/>
                  <a:gd name="connsiteY49" fmla="*/ 0 h 316360"/>
                  <a:gd name="connsiteX50" fmla="*/ 397955 w 454342"/>
                  <a:gd name="connsiteY50" fmla="*/ 137731 h 316360"/>
                  <a:gd name="connsiteX51" fmla="*/ 352425 w 454342"/>
                  <a:gd name="connsiteY51" fmla="*/ 189928 h 316360"/>
                  <a:gd name="connsiteX52" fmla="*/ 273939 w 454342"/>
                  <a:gd name="connsiteY52" fmla="*/ 235267 h 316360"/>
                  <a:gd name="connsiteX53" fmla="*/ 208407 w 454342"/>
                  <a:gd name="connsiteY53" fmla="*/ 245745 h 316360"/>
                  <a:gd name="connsiteX54" fmla="*/ 146685 w 454342"/>
                  <a:gd name="connsiteY54" fmla="*/ 236982 h 316360"/>
                  <a:gd name="connsiteX55" fmla="*/ 0 w 454342"/>
                  <a:gd name="connsiteY55" fmla="*/ 114300 h 316360"/>
                  <a:gd name="connsiteX56" fmla="*/ 0 w 454342"/>
                  <a:gd name="connsiteY56" fmla="*/ 114300 h 316360"/>
                  <a:gd name="connsiteX57" fmla="*/ 1333 w 454342"/>
                  <a:gd name="connsiteY57" fmla="*/ 123063 h 316360"/>
                  <a:gd name="connsiteX58" fmla="*/ 1714 w 454342"/>
                  <a:gd name="connsiteY58" fmla="*/ 124778 h 316360"/>
                  <a:gd name="connsiteX59" fmla="*/ 3048 w 454342"/>
                  <a:gd name="connsiteY59" fmla="*/ 131826 h 316360"/>
                  <a:gd name="connsiteX60" fmla="*/ 3619 w 454342"/>
                  <a:gd name="connsiteY60" fmla="*/ 134303 h 316360"/>
                  <a:gd name="connsiteX61" fmla="*/ 5143 w 454342"/>
                  <a:gd name="connsiteY61" fmla="*/ 140970 h 316360"/>
                  <a:gd name="connsiteX62" fmla="*/ 5715 w 454342"/>
                  <a:gd name="connsiteY62" fmla="*/ 143446 h 316360"/>
                  <a:gd name="connsiteX63" fmla="*/ 8191 w 454342"/>
                  <a:gd name="connsiteY63" fmla="*/ 152209 h 316360"/>
                  <a:gd name="connsiteX64" fmla="*/ 192024 w 454342"/>
                  <a:gd name="connsiteY64" fmla="*/ 313753 h 316360"/>
                  <a:gd name="connsiteX65" fmla="*/ 328613 w 454342"/>
                  <a:gd name="connsiteY65" fmla="*/ 295466 h 316360"/>
                  <a:gd name="connsiteX66" fmla="*/ 443865 w 454342"/>
                  <a:gd name="connsiteY66" fmla="*/ 152019 h 316360"/>
                  <a:gd name="connsiteX67" fmla="*/ 445580 w 454342"/>
                  <a:gd name="connsiteY67" fmla="*/ 147066 h 316360"/>
                  <a:gd name="connsiteX68" fmla="*/ 446151 w 454342"/>
                  <a:gd name="connsiteY68" fmla="*/ 145351 h 316360"/>
                  <a:gd name="connsiteX69" fmla="*/ 447103 w 454342"/>
                  <a:gd name="connsiteY69" fmla="*/ 141923 h 316360"/>
                  <a:gd name="connsiteX70" fmla="*/ 447675 w 454342"/>
                  <a:gd name="connsiteY70" fmla="*/ 140018 h 316360"/>
                  <a:gd name="connsiteX71" fmla="*/ 448437 w 454342"/>
                  <a:gd name="connsiteY71" fmla="*/ 136588 h 31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4342" h="316360">
                    <a:moveTo>
                      <a:pt x="448437" y="136588"/>
                    </a:moveTo>
                    <a:cubicBezTo>
                      <a:pt x="448627" y="136017"/>
                      <a:pt x="448818" y="135255"/>
                      <a:pt x="449008" y="134683"/>
                    </a:cubicBezTo>
                    <a:cubicBezTo>
                      <a:pt x="449199" y="133541"/>
                      <a:pt x="449580" y="132398"/>
                      <a:pt x="449771" y="131254"/>
                    </a:cubicBezTo>
                    <a:cubicBezTo>
                      <a:pt x="449961" y="130683"/>
                      <a:pt x="449961" y="130111"/>
                      <a:pt x="450152" y="129540"/>
                    </a:cubicBezTo>
                    <a:cubicBezTo>
                      <a:pt x="450532" y="128206"/>
                      <a:pt x="450723" y="126873"/>
                      <a:pt x="450913" y="125349"/>
                    </a:cubicBezTo>
                    <a:cubicBezTo>
                      <a:pt x="450913" y="124968"/>
                      <a:pt x="451104" y="124587"/>
                      <a:pt x="451104" y="124206"/>
                    </a:cubicBezTo>
                    <a:cubicBezTo>
                      <a:pt x="451485" y="122491"/>
                      <a:pt x="451676" y="120777"/>
                      <a:pt x="452057" y="119063"/>
                    </a:cubicBezTo>
                    <a:cubicBezTo>
                      <a:pt x="452057" y="118491"/>
                      <a:pt x="452247" y="118110"/>
                      <a:pt x="452247" y="117538"/>
                    </a:cubicBezTo>
                    <a:cubicBezTo>
                      <a:pt x="452437" y="116205"/>
                      <a:pt x="452628" y="115062"/>
                      <a:pt x="452818" y="113728"/>
                    </a:cubicBezTo>
                    <a:cubicBezTo>
                      <a:pt x="452818" y="113157"/>
                      <a:pt x="453009" y="112395"/>
                      <a:pt x="453009" y="111823"/>
                    </a:cubicBezTo>
                    <a:cubicBezTo>
                      <a:pt x="453200" y="110681"/>
                      <a:pt x="453200" y="109538"/>
                      <a:pt x="453390" y="108394"/>
                    </a:cubicBezTo>
                    <a:cubicBezTo>
                      <a:pt x="453390" y="107633"/>
                      <a:pt x="453581" y="107061"/>
                      <a:pt x="453581" y="106299"/>
                    </a:cubicBezTo>
                    <a:cubicBezTo>
                      <a:pt x="453771" y="105156"/>
                      <a:pt x="453771" y="104013"/>
                      <a:pt x="453771" y="102870"/>
                    </a:cubicBezTo>
                    <a:cubicBezTo>
                      <a:pt x="453771" y="102108"/>
                      <a:pt x="453962" y="101536"/>
                      <a:pt x="453962" y="100774"/>
                    </a:cubicBezTo>
                    <a:cubicBezTo>
                      <a:pt x="453962" y="99631"/>
                      <a:pt x="454152" y="98298"/>
                      <a:pt x="454152" y="97155"/>
                    </a:cubicBezTo>
                    <a:cubicBezTo>
                      <a:pt x="454152" y="96583"/>
                      <a:pt x="454152" y="96012"/>
                      <a:pt x="454152" y="95441"/>
                    </a:cubicBezTo>
                    <a:cubicBezTo>
                      <a:pt x="454152" y="93726"/>
                      <a:pt x="454342" y="92011"/>
                      <a:pt x="454342" y="90106"/>
                    </a:cubicBezTo>
                    <a:cubicBezTo>
                      <a:pt x="454342" y="89726"/>
                      <a:pt x="454342" y="89154"/>
                      <a:pt x="454342" y="88773"/>
                    </a:cubicBezTo>
                    <a:cubicBezTo>
                      <a:pt x="454342" y="87439"/>
                      <a:pt x="454342" y="86106"/>
                      <a:pt x="454342" y="84773"/>
                    </a:cubicBezTo>
                    <a:cubicBezTo>
                      <a:pt x="454342" y="84011"/>
                      <a:pt x="454342" y="83439"/>
                      <a:pt x="454342" y="82677"/>
                    </a:cubicBezTo>
                    <a:cubicBezTo>
                      <a:pt x="454342" y="81534"/>
                      <a:pt x="454342" y="80391"/>
                      <a:pt x="454152" y="79438"/>
                    </a:cubicBezTo>
                    <a:cubicBezTo>
                      <a:pt x="454152" y="78676"/>
                      <a:pt x="454152" y="77914"/>
                      <a:pt x="453962" y="77153"/>
                    </a:cubicBezTo>
                    <a:cubicBezTo>
                      <a:pt x="453962" y="76009"/>
                      <a:pt x="453771" y="75057"/>
                      <a:pt x="453771" y="73914"/>
                    </a:cubicBezTo>
                    <a:cubicBezTo>
                      <a:pt x="453771" y="73152"/>
                      <a:pt x="453771" y="72390"/>
                      <a:pt x="453581" y="71628"/>
                    </a:cubicBezTo>
                    <a:cubicBezTo>
                      <a:pt x="453581" y="70485"/>
                      <a:pt x="453390" y="69342"/>
                      <a:pt x="453390" y="68389"/>
                    </a:cubicBezTo>
                    <a:cubicBezTo>
                      <a:pt x="453390" y="67628"/>
                      <a:pt x="453200" y="67056"/>
                      <a:pt x="453200" y="66294"/>
                    </a:cubicBezTo>
                    <a:cubicBezTo>
                      <a:pt x="453009" y="64770"/>
                      <a:pt x="452818" y="63436"/>
                      <a:pt x="452818" y="61913"/>
                    </a:cubicBezTo>
                    <a:cubicBezTo>
                      <a:pt x="452818" y="61341"/>
                      <a:pt x="452628" y="60769"/>
                      <a:pt x="452628" y="60198"/>
                    </a:cubicBezTo>
                    <a:cubicBezTo>
                      <a:pt x="452437" y="58674"/>
                      <a:pt x="452247" y="57341"/>
                      <a:pt x="452057" y="55816"/>
                    </a:cubicBezTo>
                    <a:cubicBezTo>
                      <a:pt x="451866" y="55054"/>
                      <a:pt x="451866" y="54483"/>
                      <a:pt x="451676" y="53721"/>
                    </a:cubicBezTo>
                    <a:cubicBezTo>
                      <a:pt x="451485" y="52578"/>
                      <a:pt x="451295" y="51626"/>
                      <a:pt x="451104" y="50483"/>
                    </a:cubicBezTo>
                    <a:cubicBezTo>
                      <a:pt x="450913" y="49721"/>
                      <a:pt x="450913" y="48958"/>
                      <a:pt x="450723" y="48196"/>
                    </a:cubicBezTo>
                    <a:cubicBezTo>
                      <a:pt x="450532" y="47244"/>
                      <a:pt x="450342" y="46291"/>
                      <a:pt x="450152" y="45148"/>
                    </a:cubicBezTo>
                    <a:cubicBezTo>
                      <a:pt x="449961" y="44386"/>
                      <a:pt x="449771" y="43624"/>
                      <a:pt x="449771" y="42863"/>
                    </a:cubicBezTo>
                    <a:cubicBezTo>
                      <a:pt x="449580" y="41910"/>
                      <a:pt x="449390" y="40958"/>
                      <a:pt x="449199" y="39814"/>
                    </a:cubicBezTo>
                    <a:cubicBezTo>
                      <a:pt x="449008" y="39053"/>
                      <a:pt x="448818" y="38291"/>
                      <a:pt x="448627" y="37528"/>
                    </a:cubicBezTo>
                    <a:cubicBezTo>
                      <a:pt x="448437" y="36386"/>
                      <a:pt x="448056" y="35433"/>
                      <a:pt x="447866" y="34290"/>
                    </a:cubicBezTo>
                    <a:cubicBezTo>
                      <a:pt x="447675" y="33718"/>
                      <a:pt x="447485" y="32956"/>
                      <a:pt x="447485" y="32385"/>
                    </a:cubicBezTo>
                    <a:cubicBezTo>
                      <a:pt x="447103" y="30671"/>
                      <a:pt x="446722" y="29146"/>
                      <a:pt x="446342" y="27432"/>
                    </a:cubicBezTo>
                    <a:cubicBezTo>
                      <a:pt x="446151" y="26670"/>
                      <a:pt x="445961" y="25908"/>
                      <a:pt x="445770" y="25336"/>
                    </a:cubicBezTo>
                    <a:cubicBezTo>
                      <a:pt x="445580" y="24384"/>
                      <a:pt x="445198" y="23241"/>
                      <a:pt x="445008" y="22288"/>
                    </a:cubicBezTo>
                    <a:cubicBezTo>
                      <a:pt x="444817" y="21526"/>
                      <a:pt x="444627" y="20764"/>
                      <a:pt x="444246" y="20003"/>
                    </a:cubicBezTo>
                    <a:cubicBezTo>
                      <a:pt x="444056" y="19050"/>
                      <a:pt x="443675" y="18098"/>
                      <a:pt x="443484" y="17336"/>
                    </a:cubicBezTo>
                    <a:cubicBezTo>
                      <a:pt x="443293" y="16573"/>
                      <a:pt x="442912" y="15811"/>
                      <a:pt x="442722" y="14859"/>
                    </a:cubicBezTo>
                    <a:cubicBezTo>
                      <a:pt x="442532" y="13906"/>
                      <a:pt x="442151" y="13144"/>
                      <a:pt x="441770" y="12192"/>
                    </a:cubicBezTo>
                    <a:cubicBezTo>
                      <a:pt x="441579" y="11430"/>
                      <a:pt x="441198" y="10668"/>
                      <a:pt x="441007" y="9906"/>
                    </a:cubicBezTo>
                    <a:cubicBezTo>
                      <a:pt x="440627" y="8953"/>
                      <a:pt x="440436" y="8001"/>
                      <a:pt x="440055" y="7048"/>
                    </a:cubicBezTo>
                    <a:cubicBezTo>
                      <a:pt x="439865" y="6286"/>
                      <a:pt x="439483" y="5524"/>
                      <a:pt x="439293" y="4763"/>
                    </a:cubicBezTo>
                    <a:cubicBezTo>
                      <a:pt x="438722" y="3238"/>
                      <a:pt x="438150" y="1714"/>
                      <a:pt x="437578" y="191"/>
                    </a:cubicBezTo>
                    <a:cubicBezTo>
                      <a:pt x="437578" y="191"/>
                      <a:pt x="437578" y="191"/>
                      <a:pt x="437578" y="0"/>
                    </a:cubicBezTo>
                    <a:cubicBezTo>
                      <a:pt x="439293" y="48578"/>
                      <a:pt x="425958" y="97726"/>
                      <a:pt x="397955" y="137731"/>
                    </a:cubicBezTo>
                    <a:cubicBezTo>
                      <a:pt x="384810" y="156401"/>
                      <a:pt x="370332" y="175451"/>
                      <a:pt x="352425" y="189928"/>
                    </a:cubicBezTo>
                    <a:cubicBezTo>
                      <a:pt x="326898" y="210693"/>
                      <a:pt x="304800" y="223647"/>
                      <a:pt x="273939" y="235267"/>
                    </a:cubicBezTo>
                    <a:cubicBezTo>
                      <a:pt x="253365" y="242887"/>
                      <a:pt x="230314" y="245745"/>
                      <a:pt x="208407" y="245745"/>
                    </a:cubicBezTo>
                    <a:cubicBezTo>
                      <a:pt x="187833" y="245745"/>
                      <a:pt x="166306" y="243078"/>
                      <a:pt x="146685" y="236982"/>
                    </a:cubicBezTo>
                    <a:cubicBezTo>
                      <a:pt x="81915" y="216598"/>
                      <a:pt x="32194" y="171259"/>
                      <a:pt x="0" y="114300"/>
                    </a:cubicBezTo>
                    <a:cubicBezTo>
                      <a:pt x="0" y="114300"/>
                      <a:pt x="0" y="114300"/>
                      <a:pt x="0" y="114300"/>
                    </a:cubicBezTo>
                    <a:cubicBezTo>
                      <a:pt x="381" y="117158"/>
                      <a:pt x="762" y="120206"/>
                      <a:pt x="1333" y="123063"/>
                    </a:cubicBezTo>
                    <a:cubicBezTo>
                      <a:pt x="1524" y="123634"/>
                      <a:pt x="1524" y="124206"/>
                      <a:pt x="1714" y="124778"/>
                    </a:cubicBezTo>
                    <a:cubicBezTo>
                      <a:pt x="2096" y="127063"/>
                      <a:pt x="2667" y="129349"/>
                      <a:pt x="3048" y="131826"/>
                    </a:cubicBezTo>
                    <a:cubicBezTo>
                      <a:pt x="3238" y="132588"/>
                      <a:pt x="3429" y="133350"/>
                      <a:pt x="3619" y="134303"/>
                    </a:cubicBezTo>
                    <a:cubicBezTo>
                      <a:pt x="4191" y="136588"/>
                      <a:pt x="4572" y="138684"/>
                      <a:pt x="5143" y="140970"/>
                    </a:cubicBezTo>
                    <a:cubicBezTo>
                      <a:pt x="5334" y="141732"/>
                      <a:pt x="5524" y="142494"/>
                      <a:pt x="5715" y="143446"/>
                    </a:cubicBezTo>
                    <a:cubicBezTo>
                      <a:pt x="6477" y="146304"/>
                      <a:pt x="7239" y="149352"/>
                      <a:pt x="8191" y="152209"/>
                    </a:cubicBezTo>
                    <a:cubicBezTo>
                      <a:pt x="29908" y="224599"/>
                      <a:pt x="95821" y="296227"/>
                      <a:pt x="192024" y="313753"/>
                    </a:cubicBezTo>
                    <a:cubicBezTo>
                      <a:pt x="230696" y="320802"/>
                      <a:pt x="296037" y="313182"/>
                      <a:pt x="328613" y="295466"/>
                    </a:cubicBezTo>
                    <a:cubicBezTo>
                      <a:pt x="390906" y="261557"/>
                      <a:pt x="426720" y="213551"/>
                      <a:pt x="443865" y="152019"/>
                    </a:cubicBezTo>
                    <a:cubicBezTo>
                      <a:pt x="444437" y="150304"/>
                      <a:pt x="445008" y="148590"/>
                      <a:pt x="445580" y="147066"/>
                    </a:cubicBezTo>
                    <a:cubicBezTo>
                      <a:pt x="445770" y="146494"/>
                      <a:pt x="445961" y="145923"/>
                      <a:pt x="446151" y="145351"/>
                    </a:cubicBezTo>
                    <a:cubicBezTo>
                      <a:pt x="446532" y="144208"/>
                      <a:pt x="446913" y="143066"/>
                      <a:pt x="447103" y="141923"/>
                    </a:cubicBezTo>
                    <a:cubicBezTo>
                      <a:pt x="447294" y="141351"/>
                      <a:pt x="447485" y="140589"/>
                      <a:pt x="447675" y="140018"/>
                    </a:cubicBezTo>
                    <a:cubicBezTo>
                      <a:pt x="447866" y="138684"/>
                      <a:pt x="448056" y="137731"/>
                      <a:pt x="448437" y="136588"/>
                    </a:cubicBezTo>
                    <a:close/>
                  </a:path>
                </a:pathLst>
              </a:custGeom>
              <a:solidFill>
                <a:srgbClr val="FFFFFF"/>
              </a:solidFill>
              <a:ln w="1905" cap="flat">
                <a:noFill/>
                <a:prstDash val="solid"/>
                <a:miter/>
              </a:ln>
            </p:spPr>
            <p:txBody>
              <a:bodyPr rtlCol="0" anchor="ctr"/>
              <a:lstStyle/>
              <a:p>
                <a:endParaRPr lang="en-US"/>
              </a:p>
            </p:txBody>
          </p:sp>
          <p:sp>
            <p:nvSpPr>
              <p:cNvPr id="41" name="Freeform 663">
                <a:extLst>
                  <a:ext uri="{FF2B5EF4-FFF2-40B4-BE49-F238E27FC236}">
                    <a16:creationId xmlns:a16="http://schemas.microsoft.com/office/drawing/2014/main" id="{FD4BB215-FB09-554F-6263-366D486D7192}"/>
                  </a:ext>
                </a:extLst>
              </p:cNvPr>
              <p:cNvSpPr/>
              <p:nvPr/>
            </p:nvSpPr>
            <p:spPr>
              <a:xfrm>
                <a:off x="4140634" y="690125"/>
                <a:ext cx="180136" cy="240067"/>
              </a:xfrm>
              <a:custGeom>
                <a:avLst/>
                <a:gdLst>
                  <a:gd name="connsiteX0" fmla="*/ 176811 w 180136"/>
                  <a:gd name="connsiteY0" fmla="*/ 246 h 240067"/>
                  <a:gd name="connsiteX1" fmla="*/ 3647 w 180136"/>
                  <a:gd name="connsiteY1" fmla="*/ 239896 h 240067"/>
                  <a:gd name="connsiteX2" fmla="*/ 79847 w 180136"/>
                  <a:gd name="connsiteY2" fmla="*/ 75113 h 240067"/>
                  <a:gd name="connsiteX3" fmla="*/ 176811 w 180136"/>
                  <a:gd name="connsiteY3" fmla="*/ 246 h 240067"/>
                </a:gdLst>
                <a:ahLst/>
                <a:cxnLst>
                  <a:cxn ang="0">
                    <a:pos x="connsiteX0" y="connsiteY0"/>
                  </a:cxn>
                  <a:cxn ang="0">
                    <a:pos x="connsiteX1" y="connsiteY1"/>
                  </a:cxn>
                  <a:cxn ang="0">
                    <a:pos x="connsiteX2" y="connsiteY2"/>
                  </a:cxn>
                  <a:cxn ang="0">
                    <a:pos x="connsiteX3" y="connsiteY3"/>
                  </a:cxn>
                </a:cxnLst>
                <a:rect l="l" t="t" r="r" b="b"/>
                <a:pathLst>
                  <a:path w="180136" h="240067">
                    <a:moveTo>
                      <a:pt x="176811" y="246"/>
                    </a:moveTo>
                    <a:cubicBezTo>
                      <a:pt x="136425" y="-4707"/>
                      <a:pt x="-26262" y="64636"/>
                      <a:pt x="3647" y="239896"/>
                    </a:cubicBezTo>
                    <a:cubicBezTo>
                      <a:pt x="4409" y="244848"/>
                      <a:pt x="28031" y="141598"/>
                      <a:pt x="79847" y="75113"/>
                    </a:cubicBezTo>
                    <a:cubicBezTo>
                      <a:pt x="121757" y="21583"/>
                      <a:pt x="196814" y="2723"/>
                      <a:pt x="176811" y="246"/>
                    </a:cubicBezTo>
                    <a:close/>
                  </a:path>
                </a:pathLst>
              </a:custGeom>
              <a:solidFill>
                <a:srgbClr val="FFFFFF"/>
              </a:solidFill>
              <a:ln w="1905" cap="flat">
                <a:noFill/>
                <a:prstDash val="solid"/>
                <a:miter/>
              </a:ln>
            </p:spPr>
            <p:txBody>
              <a:bodyPr rtlCol="0" anchor="ctr"/>
              <a:lstStyle/>
              <a:p>
                <a:endParaRPr lang="en-US"/>
              </a:p>
            </p:txBody>
          </p:sp>
          <p:sp>
            <p:nvSpPr>
              <p:cNvPr id="42" name="Freeform 664">
                <a:extLst>
                  <a:ext uri="{FF2B5EF4-FFF2-40B4-BE49-F238E27FC236}">
                    <a16:creationId xmlns:a16="http://schemas.microsoft.com/office/drawing/2014/main" id="{5C8B727A-9916-88D9-6C0D-E6F96C8C2B80}"/>
                  </a:ext>
                </a:extLst>
              </p:cNvPr>
              <p:cNvSpPr/>
              <p:nvPr/>
            </p:nvSpPr>
            <p:spPr>
              <a:xfrm>
                <a:off x="4099066" y="658695"/>
                <a:ext cx="486376" cy="1478049"/>
              </a:xfrm>
              <a:custGeom>
                <a:avLst/>
                <a:gdLst>
                  <a:gd name="connsiteX0" fmla="*/ 437073 w 486376"/>
                  <a:gd name="connsiteY0" fmla="*/ 99494 h 1478049"/>
                  <a:gd name="connsiteX1" fmla="*/ 197615 w 486376"/>
                  <a:gd name="connsiteY1" fmla="*/ 1958 h 1478049"/>
                  <a:gd name="connsiteX2" fmla="*/ 14734 w 486376"/>
                  <a:gd name="connsiteY2" fmla="*/ 322761 h 1478049"/>
                  <a:gd name="connsiteX3" fmla="*/ 151704 w 486376"/>
                  <a:gd name="connsiteY3" fmla="*/ 468683 h 1478049"/>
                  <a:gd name="connsiteX4" fmla="*/ 216855 w 486376"/>
                  <a:gd name="connsiteY4" fmla="*/ 486019 h 1478049"/>
                  <a:gd name="connsiteX5" fmla="*/ 211902 w 486376"/>
                  <a:gd name="connsiteY5" fmla="*/ 509260 h 1478049"/>
                  <a:gd name="connsiteX6" fmla="*/ 69218 w 486376"/>
                  <a:gd name="connsiteY6" fmla="*/ 1459665 h 1478049"/>
                  <a:gd name="connsiteX7" fmla="*/ 75314 w 486376"/>
                  <a:gd name="connsiteY7" fmla="*/ 1477381 h 1478049"/>
                  <a:gd name="connsiteX8" fmla="*/ 84648 w 486376"/>
                  <a:gd name="connsiteY8" fmla="*/ 1461570 h 1478049"/>
                  <a:gd name="connsiteX9" fmla="*/ 86934 w 486376"/>
                  <a:gd name="connsiteY9" fmla="*/ 1434709 h 1478049"/>
                  <a:gd name="connsiteX10" fmla="*/ 230381 w 486376"/>
                  <a:gd name="connsiteY10" fmla="*/ 487352 h 1478049"/>
                  <a:gd name="connsiteX11" fmla="*/ 295913 w 486376"/>
                  <a:gd name="connsiteY11" fmla="*/ 484686 h 1478049"/>
                  <a:gd name="connsiteX12" fmla="*/ 449265 w 486376"/>
                  <a:gd name="connsiteY12" fmla="*/ 374957 h 1478049"/>
                  <a:gd name="connsiteX13" fmla="*/ 437073 w 486376"/>
                  <a:gd name="connsiteY13" fmla="*/ 99494 h 1478049"/>
                  <a:gd name="connsiteX14" fmla="*/ 464124 w 486376"/>
                  <a:gd name="connsiteY14" fmla="*/ 303901 h 1478049"/>
                  <a:gd name="connsiteX15" fmla="*/ 463553 w 486376"/>
                  <a:gd name="connsiteY15" fmla="*/ 305616 h 1478049"/>
                  <a:gd name="connsiteX16" fmla="*/ 461838 w 486376"/>
                  <a:gd name="connsiteY16" fmla="*/ 310568 h 1478049"/>
                  <a:gd name="connsiteX17" fmla="*/ 346586 w 486376"/>
                  <a:gd name="connsiteY17" fmla="*/ 454015 h 1478049"/>
                  <a:gd name="connsiteX18" fmla="*/ 209997 w 486376"/>
                  <a:gd name="connsiteY18" fmla="*/ 472303 h 1478049"/>
                  <a:gd name="connsiteX19" fmla="*/ 26164 w 486376"/>
                  <a:gd name="connsiteY19" fmla="*/ 310759 h 1478049"/>
                  <a:gd name="connsiteX20" fmla="*/ 23688 w 486376"/>
                  <a:gd name="connsiteY20" fmla="*/ 301996 h 1478049"/>
                  <a:gd name="connsiteX21" fmla="*/ 23117 w 486376"/>
                  <a:gd name="connsiteY21" fmla="*/ 299519 h 1478049"/>
                  <a:gd name="connsiteX22" fmla="*/ 21593 w 486376"/>
                  <a:gd name="connsiteY22" fmla="*/ 292852 h 1478049"/>
                  <a:gd name="connsiteX23" fmla="*/ 21021 w 486376"/>
                  <a:gd name="connsiteY23" fmla="*/ 290376 h 1478049"/>
                  <a:gd name="connsiteX24" fmla="*/ 19688 w 486376"/>
                  <a:gd name="connsiteY24" fmla="*/ 283327 h 1478049"/>
                  <a:gd name="connsiteX25" fmla="*/ 19307 w 486376"/>
                  <a:gd name="connsiteY25" fmla="*/ 281612 h 1478049"/>
                  <a:gd name="connsiteX26" fmla="*/ 17973 w 486376"/>
                  <a:gd name="connsiteY26" fmla="*/ 272849 h 1478049"/>
                  <a:gd name="connsiteX27" fmla="*/ 17973 w 486376"/>
                  <a:gd name="connsiteY27" fmla="*/ 272849 h 1478049"/>
                  <a:gd name="connsiteX28" fmla="*/ 77219 w 486376"/>
                  <a:gd name="connsiteY28" fmla="*/ 81968 h 1478049"/>
                  <a:gd name="connsiteX29" fmla="*/ 281625 w 486376"/>
                  <a:gd name="connsiteY29" fmla="*/ 17389 h 1478049"/>
                  <a:gd name="connsiteX30" fmla="*/ 444122 w 486376"/>
                  <a:gd name="connsiteY30" fmla="*/ 132832 h 1478049"/>
                  <a:gd name="connsiteX31" fmla="*/ 455552 w 486376"/>
                  <a:gd name="connsiteY31" fmla="*/ 158740 h 1478049"/>
                  <a:gd name="connsiteX32" fmla="*/ 457266 w 486376"/>
                  <a:gd name="connsiteY32" fmla="*/ 163312 h 1478049"/>
                  <a:gd name="connsiteX33" fmla="*/ 458028 w 486376"/>
                  <a:gd name="connsiteY33" fmla="*/ 165598 h 1478049"/>
                  <a:gd name="connsiteX34" fmla="*/ 458981 w 486376"/>
                  <a:gd name="connsiteY34" fmla="*/ 168456 h 1478049"/>
                  <a:gd name="connsiteX35" fmla="*/ 459743 w 486376"/>
                  <a:gd name="connsiteY35" fmla="*/ 170741 h 1478049"/>
                  <a:gd name="connsiteX36" fmla="*/ 460695 w 486376"/>
                  <a:gd name="connsiteY36" fmla="*/ 173408 h 1478049"/>
                  <a:gd name="connsiteX37" fmla="*/ 461457 w 486376"/>
                  <a:gd name="connsiteY37" fmla="*/ 175885 h 1478049"/>
                  <a:gd name="connsiteX38" fmla="*/ 462219 w 486376"/>
                  <a:gd name="connsiteY38" fmla="*/ 178552 h 1478049"/>
                  <a:gd name="connsiteX39" fmla="*/ 462981 w 486376"/>
                  <a:gd name="connsiteY39" fmla="*/ 180838 h 1478049"/>
                  <a:gd name="connsiteX40" fmla="*/ 463743 w 486376"/>
                  <a:gd name="connsiteY40" fmla="*/ 183886 h 1478049"/>
                  <a:gd name="connsiteX41" fmla="*/ 464315 w 486376"/>
                  <a:gd name="connsiteY41" fmla="*/ 185981 h 1478049"/>
                  <a:gd name="connsiteX42" fmla="*/ 465458 w 486376"/>
                  <a:gd name="connsiteY42" fmla="*/ 190934 h 1478049"/>
                  <a:gd name="connsiteX43" fmla="*/ 465838 w 486376"/>
                  <a:gd name="connsiteY43" fmla="*/ 192839 h 1478049"/>
                  <a:gd name="connsiteX44" fmla="*/ 466601 w 486376"/>
                  <a:gd name="connsiteY44" fmla="*/ 196078 h 1478049"/>
                  <a:gd name="connsiteX45" fmla="*/ 467172 w 486376"/>
                  <a:gd name="connsiteY45" fmla="*/ 198364 h 1478049"/>
                  <a:gd name="connsiteX46" fmla="*/ 467743 w 486376"/>
                  <a:gd name="connsiteY46" fmla="*/ 201412 h 1478049"/>
                  <a:gd name="connsiteX47" fmla="*/ 468125 w 486376"/>
                  <a:gd name="connsiteY47" fmla="*/ 203698 h 1478049"/>
                  <a:gd name="connsiteX48" fmla="*/ 468696 w 486376"/>
                  <a:gd name="connsiteY48" fmla="*/ 206746 h 1478049"/>
                  <a:gd name="connsiteX49" fmla="*/ 469077 w 486376"/>
                  <a:gd name="connsiteY49" fmla="*/ 209032 h 1478049"/>
                  <a:gd name="connsiteX50" fmla="*/ 469648 w 486376"/>
                  <a:gd name="connsiteY50" fmla="*/ 212271 h 1478049"/>
                  <a:gd name="connsiteX51" fmla="*/ 470030 w 486376"/>
                  <a:gd name="connsiteY51" fmla="*/ 214366 h 1478049"/>
                  <a:gd name="connsiteX52" fmla="*/ 470601 w 486376"/>
                  <a:gd name="connsiteY52" fmla="*/ 218747 h 1478049"/>
                  <a:gd name="connsiteX53" fmla="*/ 470792 w 486376"/>
                  <a:gd name="connsiteY53" fmla="*/ 220462 h 1478049"/>
                  <a:gd name="connsiteX54" fmla="*/ 471173 w 486376"/>
                  <a:gd name="connsiteY54" fmla="*/ 224843 h 1478049"/>
                  <a:gd name="connsiteX55" fmla="*/ 471363 w 486376"/>
                  <a:gd name="connsiteY55" fmla="*/ 226939 h 1478049"/>
                  <a:gd name="connsiteX56" fmla="*/ 471553 w 486376"/>
                  <a:gd name="connsiteY56" fmla="*/ 230177 h 1478049"/>
                  <a:gd name="connsiteX57" fmla="*/ 471744 w 486376"/>
                  <a:gd name="connsiteY57" fmla="*/ 232463 h 1478049"/>
                  <a:gd name="connsiteX58" fmla="*/ 471935 w 486376"/>
                  <a:gd name="connsiteY58" fmla="*/ 235702 h 1478049"/>
                  <a:gd name="connsiteX59" fmla="*/ 472125 w 486376"/>
                  <a:gd name="connsiteY59" fmla="*/ 237988 h 1478049"/>
                  <a:gd name="connsiteX60" fmla="*/ 472316 w 486376"/>
                  <a:gd name="connsiteY60" fmla="*/ 241226 h 1478049"/>
                  <a:gd name="connsiteX61" fmla="*/ 472316 w 486376"/>
                  <a:gd name="connsiteY61" fmla="*/ 243322 h 1478049"/>
                  <a:gd name="connsiteX62" fmla="*/ 472316 w 486376"/>
                  <a:gd name="connsiteY62" fmla="*/ 247322 h 1478049"/>
                  <a:gd name="connsiteX63" fmla="*/ 472316 w 486376"/>
                  <a:gd name="connsiteY63" fmla="*/ 248656 h 1478049"/>
                  <a:gd name="connsiteX64" fmla="*/ 472125 w 486376"/>
                  <a:gd name="connsiteY64" fmla="*/ 253990 h 1478049"/>
                  <a:gd name="connsiteX65" fmla="*/ 472125 w 486376"/>
                  <a:gd name="connsiteY65" fmla="*/ 255704 h 1478049"/>
                  <a:gd name="connsiteX66" fmla="*/ 471935 w 486376"/>
                  <a:gd name="connsiteY66" fmla="*/ 259324 h 1478049"/>
                  <a:gd name="connsiteX67" fmla="*/ 471744 w 486376"/>
                  <a:gd name="connsiteY67" fmla="*/ 261419 h 1478049"/>
                  <a:gd name="connsiteX68" fmla="*/ 471553 w 486376"/>
                  <a:gd name="connsiteY68" fmla="*/ 264848 h 1478049"/>
                  <a:gd name="connsiteX69" fmla="*/ 471363 w 486376"/>
                  <a:gd name="connsiteY69" fmla="*/ 266944 h 1478049"/>
                  <a:gd name="connsiteX70" fmla="*/ 470982 w 486376"/>
                  <a:gd name="connsiteY70" fmla="*/ 270373 h 1478049"/>
                  <a:gd name="connsiteX71" fmla="*/ 470792 w 486376"/>
                  <a:gd name="connsiteY71" fmla="*/ 272278 h 1478049"/>
                  <a:gd name="connsiteX72" fmla="*/ 470220 w 486376"/>
                  <a:gd name="connsiteY72" fmla="*/ 276088 h 1478049"/>
                  <a:gd name="connsiteX73" fmla="*/ 470030 w 486376"/>
                  <a:gd name="connsiteY73" fmla="*/ 277612 h 1478049"/>
                  <a:gd name="connsiteX74" fmla="*/ 469077 w 486376"/>
                  <a:gd name="connsiteY74" fmla="*/ 282756 h 1478049"/>
                  <a:gd name="connsiteX75" fmla="*/ 468887 w 486376"/>
                  <a:gd name="connsiteY75" fmla="*/ 283898 h 1478049"/>
                  <a:gd name="connsiteX76" fmla="*/ 468125 w 486376"/>
                  <a:gd name="connsiteY76" fmla="*/ 288089 h 1478049"/>
                  <a:gd name="connsiteX77" fmla="*/ 467743 w 486376"/>
                  <a:gd name="connsiteY77" fmla="*/ 289804 h 1478049"/>
                  <a:gd name="connsiteX78" fmla="*/ 466982 w 486376"/>
                  <a:gd name="connsiteY78" fmla="*/ 293233 h 1478049"/>
                  <a:gd name="connsiteX79" fmla="*/ 466410 w 486376"/>
                  <a:gd name="connsiteY79" fmla="*/ 295138 h 1478049"/>
                  <a:gd name="connsiteX80" fmla="*/ 465458 w 486376"/>
                  <a:gd name="connsiteY80" fmla="*/ 298376 h 1478049"/>
                  <a:gd name="connsiteX81" fmla="*/ 464886 w 486376"/>
                  <a:gd name="connsiteY81" fmla="*/ 300281 h 1478049"/>
                  <a:gd name="connsiteX82" fmla="*/ 464124 w 486376"/>
                  <a:gd name="connsiteY82" fmla="*/ 303901 h 147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86376" h="1478049">
                    <a:moveTo>
                      <a:pt x="437073" y="99494"/>
                    </a:moveTo>
                    <a:cubicBezTo>
                      <a:pt x="388115" y="21580"/>
                      <a:pt x="282768" y="-8329"/>
                      <a:pt x="197615" y="1958"/>
                    </a:cubicBezTo>
                    <a:cubicBezTo>
                      <a:pt x="64836" y="22913"/>
                      <a:pt x="-39748" y="174742"/>
                      <a:pt x="14734" y="322761"/>
                    </a:cubicBezTo>
                    <a:cubicBezTo>
                      <a:pt x="42548" y="391912"/>
                      <a:pt x="83886" y="438203"/>
                      <a:pt x="151704" y="468683"/>
                    </a:cubicBezTo>
                    <a:cubicBezTo>
                      <a:pt x="171707" y="477637"/>
                      <a:pt x="193995" y="483352"/>
                      <a:pt x="216855" y="486019"/>
                    </a:cubicBezTo>
                    <a:cubicBezTo>
                      <a:pt x="213998" y="494211"/>
                      <a:pt x="212283" y="506783"/>
                      <a:pt x="211902" y="509260"/>
                    </a:cubicBezTo>
                    <a:cubicBezTo>
                      <a:pt x="206187" y="550217"/>
                      <a:pt x="74361" y="1418517"/>
                      <a:pt x="69218" y="1459665"/>
                    </a:cubicBezTo>
                    <a:cubicBezTo>
                      <a:pt x="68456" y="1464999"/>
                      <a:pt x="68265" y="1476238"/>
                      <a:pt x="75314" y="1477381"/>
                    </a:cubicBezTo>
                    <a:cubicBezTo>
                      <a:pt x="82172" y="1478524"/>
                      <a:pt x="103889" y="1480429"/>
                      <a:pt x="84648" y="1461570"/>
                    </a:cubicBezTo>
                    <a:cubicBezTo>
                      <a:pt x="85601" y="1450330"/>
                      <a:pt x="85982" y="1442520"/>
                      <a:pt x="86934" y="1434709"/>
                    </a:cubicBezTo>
                    <a:cubicBezTo>
                      <a:pt x="90744" y="1402895"/>
                      <a:pt x="226380" y="520309"/>
                      <a:pt x="230381" y="487352"/>
                    </a:cubicBezTo>
                    <a:cubicBezTo>
                      <a:pt x="252669" y="488877"/>
                      <a:pt x="274958" y="487924"/>
                      <a:pt x="295913" y="484686"/>
                    </a:cubicBezTo>
                    <a:cubicBezTo>
                      <a:pt x="359540" y="474779"/>
                      <a:pt x="418595" y="430583"/>
                      <a:pt x="449265" y="374957"/>
                    </a:cubicBezTo>
                    <a:cubicBezTo>
                      <a:pt x="507748" y="253037"/>
                      <a:pt x="492128" y="179695"/>
                      <a:pt x="437073" y="99494"/>
                    </a:cubicBezTo>
                    <a:close/>
                    <a:moveTo>
                      <a:pt x="464124" y="303901"/>
                    </a:moveTo>
                    <a:cubicBezTo>
                      <a:pt x="463933" y="304472"/>
                      <a:pt x="463743" y="305044"/>
                      <a:pt x="463553" y="305616"/>
                    </a:cubicBezTo>
                    <a:cubicBezTo>
                      <a:pt x="462981" y="307330"/>
                      <a:pt x="462410" y="309044"/>
                      <a:pt x="461838" y="310568"/>
                    </a:cubicBezTo>
                    <a:cubicBezTo>
                      <a:pt x="444693" y="372100"/>
                      <a:pt x="408879" y="420106"/>
                      <a:pt x="346586" y="454015"/>
                    </a:cubicBezTo>
                    <a:cubicBezTo>
                      <a:pt x="314010" y="471732"/>
                      <a:pt x="248478" y="479352"/>
                      <a:pt x="209997" y="472303"/>
                    </a:cubicBezTo>
                    <a:cubicBezTo>
                      <a:pt x="113794" y="454777"/>
                      <a:pt x="47882" y="383149"/>
                      <a:pt x="26164" y="310759"/>
                    </a:cubicBezTo>
                    <a:cubicBezTo>
                      <a:pt x="25212" y="307901"/>
                      <a:pt x="24450" y="304853"/>
                      <a:pt x="23688" y="301996"/>
                    </a:cubicBezTo>
                    <a:cubicBezTo>
                      <a:pt x="23498" y="301234"/>
                      <a:pt x="23307" y="300472"/>
                      <a:pt x="23117" y="299519"/>
                    </a:cubicBezTo>
                    <a:cubicBezTo>
                      <a:pt x="22545" y="297233"/>
                      <a:pt x="21974" y="295138"/>
                      <a:pt x="21593" y="292852"/>
                    </a:cubicBezTo>
                    <a:cubicBezTo>
                      <a:pt x="21402" y="292090"/>
                      <a:pt x="21212" y="291328"/>
                      <a:pt x="21021" y="290376"/>
                    </a:cubicBezTo>
                    <a:cubicBezTo>
                      <a:pt x="20449" y="288089"/>
                      <a:pt x="20069" y="285803"/>
                      <a:pt x="19688" y="283327"/>
                    </a:cubicBezTo>
                    <a:cubicBezTo>
                      <a:pt x="19497" y="282756"/>
                      <a:pt x="19497" y="282184"/>
                      <a:pt x="19307" y="281612"/>
                    </a:cubicBezTo>
                    <a:cubicBezTo>
                      <a:pt x="18735" y="278755"/>
                      <a:pt x="18354" y="275707"/>
                      <a:pt x="17973" y="272849"/>
                    </a:cubicBezTo>
                    <a:cubicBezTo>
                      <a:pt x="17973" y="272849"/>
                      <a:pt x="17973" y="272849"/>
                      <a:pt x="17973" y="272849"/>
                    </a:cubicBezTo>
                    <a:cubicBezTo>
                      <a:pt x="8639" y="202936"/>
                      <a:pt x="31118" y="134737"/>
                      <a:pt x="77219" y="81968"/>
                    </a:cubicBezTo>
                    <a:cubicBezTo>
                      <a:pt x="128844" y="23104"/>
                      <a:pt x="205806" y="2720"/>
                      <a:pt x="281625" y="17389"/>
                    </a:cubicBezTo>
                    <a:cubicBezTo>
                      <a:pt x="354587" y="31676"/>
                      <a:pt x="409832" y="65014"/>
                      <a:pt x="444122" y="132832"/>
                    </a:cubicBezTo>
                    <a:cubicBezTo>
                      <a:pt x="448313" y="141214"/>
                      <a:pt x="452123" y="149786"/>
                      <a:pt x="455552" y="158740"/>
                    </a:cubicBezTo>
                    <a:cubicBezTo>
                      <a:pt x="456123" y="160264"/>
                      <a:pt x="456695" y="161788"/>
                      <a:pt x="457266" y="163312"/>
                    </a:cubicBezTo>
                    <a:cubicBezTo>
                      <a:pt x="457457" y="164074"/>
                      <a:pt x="457838" y="164836"/>
                      <a:pt x="458028" y="165598"/>
                    </a:cubicBezTo>
                    <a:cubicBezTo>
                      <a:pt x="458409" y="166551"/>
                      <a:pt x="458600" y="167503"/>
                      <a:pt x="458981" y="168456"/>
                    </a:cubicBezTo>
                    <a:cubicBezTo>
                      <a:pt x="459171" y="169217"/>
                      <a:pt x="459552" y="169979"/>
                      <a:pt x="459743" y="170741"/>
                    </a:cubicBezTo>
                    <a:cubicBezTo>
                      <a:pt x="460123" y="171694"/>
                      <a:pt x="460314" y="172456"/>
                      <a:pt x="460695" y="173408"/>
                    </a:cubicBezTo>
                    <a:cubicBezTo>
                      <a:pt x="460886" y="174171"/>
                      <a:pt x="461267" y="174932"/>
                      <a:pt x="461457" y="175885"/>
                    </a:cubicBezTo>
                    <a:cubicBezTo>
                      <a:pt x="461648" y="176837"/>
                      <a:pt x="462028" y="177790"/>
                      <a:pt x="462219" y="178552"/>
                    </a:cubicBezTo>
                    <a:cubicBezTo>
                      <a:pt x="462410" y="179314"/>
                      <a:pt x="462600" y="180076"/>
                      <a:pt x="462981" y="180838"/>
                    </a:cubicBezTo>
                    <a:cubicBezTo>
                      <a:pt x="463172" y="181791"/>
                      <a:pt x="463553" y="182743"/>
                      <a:pt x="463743" y="183886"/>
                    </a:cubicBezTo>
                    <a:cubicBezTo>
                      <a:pt x="463933" y="184648"/>
                      <a:pt x="464124" y="185410"/>
                      <a:pt x="464315" y="185981"/>
                    </a:cubicBezTo>
                    <a:cubicBezTo>
                      <a:pt x="464696" y="187696"/>
                      <a:pt x="465077" y="189220"/>
                      <a:pt x="465458" y="190934"/>
                    </a:cubicBezTo>
                    <a:cubicBezTo>
                      <a:pt x="465648" y="191506"/>
                      <a:pt x="465838" y="192268"/>
                      <a:pt x="465838" y="192839"/>
                    </a:cubicBezTo>
                    <a:cubicBezTo>
                      <a:pt x="466029" y="193982"/>
                      <a:pt x="466410" y="194935"/>
                      <a:pt x="466601" y="196078"/>
                    </a:cubicBezTo>
                    <a:cubicBezTo>
                      <a:pt x="466791" y="196840"/>
                      <a:pt x="466982" y="197602"/>
                      <a:pt x="467172" y="198364"/>
                    </a:cubicBezTo>
                    <a:cubicBezTo>
                      <a:pt x="467363" y="199316"/>
                      <a:pt x="467553" y="200269"/>
                      <a:pt x="467743" y="201412"/>
                    </a:cubicBezTo>
                    <a:cubicBezTo>
                      <a:pt x="467934" y="202174"/>
                      <a:pt x="468125" y="202936"/>
                      <a:pt x="468125" y="203698"/>
                    </a:cubicBezTo>
                    <a:cubicBezTo>
                      <a:pt x="468315" y="204651"/>
                      <a:pt x="468506" y="205603"/>
                      <a:pt x="468696" y="206746"/>
                    </a:cubicBezTo>
                    <a:cubicBezTo>
                      <a:pt x="468887" y="207508"/>
                      <a:pt x="468887" y="208270"/>
                      <a:pt x="469077" y="209032"/>
                    </a:cubicBezTo>
                    <a:cubicBezTo>
                      <a:pt x="469268" y="210175"/>
                      <a:pt x="469458" y="211127"/>
                      <a:pt x="469648" y="212271"/>
                    </a:cubicBezTo>
                    <a:cubicBezTo>
                      <a:pt x="469839" y="213032"/>
                      <a:pt x="469839" y="213604"/>
                      <a:pt x="470030" y="214366"/>
                    </a:cubicBezTo>
                    <a:cubicBezTo>
                      <a:pt x="470220" y="215890"/>
                      <a:pt x="470411" y="217223"/>
                      <a:pt x="470601" y="218747"/>
                    </a:cubicBezTo>
                    <a:cubicBezTo>
                      <a:pt x="470601" y="219319"/>
                      <a:pt x="470792" y="219891"/>
                      <a:pt x="470792" y="220462"/>
                    </a:cubicBezTo>
                    <a:cubicBezTo>
                      <a:pt x="470982" y="221986"/>
                      <a:pt x="471173" y="223319"/>
                      <a:pt x="471173" y="224843"/>
                    </a:cubicBezTo>
                    <a:cubicBezTo>
                      <a:pt x="471173" y="225606"/>
                      <a:pt x="471363" y="226177"/>
                      <a:pt x="471363" y="226939"/>
                    </a:cubicBezTo>
                    <a:cubicBezTo>
                      <a:pt x="471553" y="228082"/>
                      <a:pt x="471553" y="229225"/>
                      <a:pt x="471553" y="230177"/>
                    </a:cubicBezTo>
                    <a:cubicBezTo>
                      <a:pt x="471553" y="230939"/>
                      <a:pt x="471744" y="231701"/>
                      <a:pt x="471744" y="232463"/>
                    </a:cubicBezTo>
                    <a:cubicBezTo>
                      <a:pt x="471744" y="233606"/>
                      <a:pt x="471935" y="234559"/>
                      <a:pt x="471935" y="235702"/>
                    </a:cubicBezTo>
                    <a:cubicBezTo>
                      <a:pt x="471935" y="236464"/>
                      <a:pt x="471935" y="237226"/>
                      <a:pt x="472125" y="237988"/>
                    </a:cubicBezTo>
                    <a:cubicBezTo>
                      <a:pt x="472125" y="239131"/>
                      <a:pt x="472125" y="240274"/>
                      <a:pt x="472316" y="241226"/>
                    </a:cubicBezTo>
                    <a:cubicBezTo>
                      <a:pt x="472316" y="241988"/>
                      <a:pt x="472316" y="242560"/>
                      <a:pt x="472316" y="243322"/>
                    </a:cubicBezTo>
                    <a:cubicBezTo>
                      <a:pt x="472316" y="244656"/>
                      <a:pt x="472316" y="245989"/>
                      <a:pt x="472316" y="247322"/>
                    </a:cubicBezTo>
                    <a:cubicBezTo>
                      <a:pt x="472316" y="247703"/>
                      <a:pt x="472316" y="248275"/>
                      <a:pt x="472316" y="248656"/>
                    </a:cubicBezTo>
                    <a:cubicBezTo>
                      <a:pt x="472316" y="250371"/>
                      <a:pt x="472316" y="252085"/>
                      <a:pt x="472125" y="253990"/>
                    </a:cubicBezTo>
                    <a:cubicBezTo>
                      <a:pt x="472125" y="254561"/>
                      <a:pt x="472125" y="255133"/>
                      <a:pt x="472125" y="255704"/>
                    </a:cubicBezTo>
                    <a:cubicBezTo>
                      <a:pt x="472125" y="256847"/>
                      <a:pt x="471935" y="258181"/>
                      <a:pt x="471935" y="259324"/>
                    </a:cubicBezTo>
                    <a:cubicBezTo>
                      <a:pt x="471935" y="260086"/>
                      <a:pt x="471935" y="260657"/>
                      <a:pt x="471744" y="261419"/>
                    </a:cubicBezTo>
                    <a:cubicBezTo>
                      <a:pt x="471744" y="262562"/>
                      <a:pt x="471553" y="263706"/>
                      <a:pt x="471553" y="264848"/>
                    </a:cubicBezTo>
                    <a:cubicBezTo>
                      <a:pt x="471553" y="265611"/>
                      <a:pt x="471363" y="266182"/>
                      <a:pt x="471363" y="266944"/>
                    </a:cubicBezTo>
                    <a:cubicBezTo>
                      <a:pt x="471173" y="268087"/>
                      <a:pt x="471173" y="269230"/>
                      <a:pt x="470982" y="270373"/>
                    </a:cubicBezTo>
                    <a:cubicBezTo>
                      <a:pt x="470982" y="270944"/>
                      <a:pt x="470792" y="271706"/>
                      <a:pt x="470792" y="272278"/>
                    </a:cubicBezTo>
                    <a:cubicBezTo>
                      <a:pt x="470601" y="273611"/>
                      <a:pt x="470411" y="274754"/>
                      <a:pt x="470220" y="276088"/>
                    </a:cubicBezTo>
                    <a:cubicBezTo>
                      <a:pt x="470220" y="276659"/>
                      <a:pt x="470030" y="277041"/>
                      <a:pt x="470030" y="277612"/>
                    </a:cubicBezTo>
                    <a:cubicBezTo>
                      <a:pt x="469839" y="279326"/>
                      <a:pt x="469458" y="281041"/>
                      <a:pt x="469077" y="282756"/>
                    </a:cubicBezTo>
                    <a:cubicBezTo>
                      <a:pt x="469077" y="283136"/>
                      <a:pt x="468887" y="283517"/>
                      <a:pt x="468887" y="283898"/>
                    </a:cubicBezTo>
                    <a:cubicBezTo>
                      <a:pt x="468696" y="285232"/>
                      <a:pt x="468315" y="286756"/>
                      <a:pt x="468125" y="288089"/>
                    </a:cubicBezTo>
                    <a:cubicBezTo>
                      <a:pt x="467934" y="288661"/>
                      <a:pt x="467934" y="289232"/>
                      <a:pt x="467743" y="289804"/>
                    </a:cubicBezTo>
                    <a:cubicBezTo>
                      <a:pt x="467553" y="290947"/>
                      <a:pt x="467172" y="292090"/>
                      <a:pt x="466982" y="293233"/>
                    </a:cubicBezTo>
                    <a:cubicBezTo>
                      <a:pt x="466791" y="293804"/>
                      <a:pt x="466601" y="294566"/>
                      <a:pt x="466410" y="295138"/>
                    </a:cubicBezTo>
                    <a:cubicBezTo>
                      <a:pt x="466220" y="296281"/>
                      <a:pt x="465838" y="297233"/>
                      <a:pt x="465458" y="298376"/>
                    </a:cubicBezTo>
                    <a:cubicBezTo>
                      <a:pt x="465267" y="298948"/>
                      <a:pt x="465077" y="299710"/>
                      <a:pt x="464886" y="300281"/>
                    </a:cubicBezTo>
                    <a:cubicBezTo>
                      <a:pt x="464886" y="301615"/>
                      <a:pt x="464505" y="302758"/>
                      <a:pt x="464124" y="303901"/>
                    </a:cubicBezTo>
                    <a:close/>
                  </a:path>
                </a:pathLst>
              </a:custGeom>
              <a:solidFill>
                <a:srgbClr val="000000"/>
              </a:solidFill>
              <a:ln w="1905" cap="flat">
                <a:noFill/>
                <a:prstDash val="solid"/>
                <a:miter/>
              </a:ln>
            </p:spPr>
            <p:txBody>
              <a:bodyPr rtlCol="0" anchor="ctr"/>
              <a:lstStyle/>
              <a:p>
                <a:endParaRPr lang="en-US"/>
              </a:p>
            </p:txBody>
          </p:sp>
          <p:sp>
            <p:nvSpPr>
              <p:cNvPr id="43" name="Freeform 665">
                <a:extLst>
                  <a:ext uri="{FF2B5EF4-FFF2-40B4-BE49-F238E27FC236}">
                    <a16:creationId xmlns:a16="http://schemas.microsoft.com/office/drawing/2014/main" id="{11C0D68C-E9BD-97D6-7907-F6D03005B502}"/>
                  </a:ext>
                </a:extLst>
              </p:cNvPr>
              <p:cNvSpPr/>
              <p:nvPr/>
            </p:nvSpPr>
            <p:spPr>
              <a:xfrm>
                <a:off x="4085896" y="681608"/>
                <a:ext cx="78006" cy="165735"/>
              </a:xfrm>
              <a:custGeom>
                <a:avLst/>
                <a:gdLst>
                  <a:gd name="connsiteX0" fmla="*/ 78006 w 78006"/>
                  <a:gd name="connsiteY0" fmla="*/ 0 h 165735"/>
                  <a:gd name="connsiteX1" fmla="*/ 6569 w 78006"/>
                  <a:gd name="connsiteY1" fmla="*/ 165735 h 165735"/>
                  <a:gd name="connsiteX2" fmla="*/ 78006 w 78006"/>
                  <a:gd name="connsiteY2" fmla="*/ 0 h 165735"/>
                </a:gdLst>
                <a:ahLst/>
                <a:cxnLst>
                  <a:cxn ang="0">
                    <a:pos x="connsiteX0" y="connsiteY0"/>
                  </a:cxn>
                  <a:cxn ang="0">
                    <a:pos x="connsiteX1" y="connsiteY1"/>
                  </a:cxn>
                  <a:cxn ang="0">
                    <a:pos x="connsiteX2" y="connsiteY2"/>
                  </a:cxn>
                </a:cxnLst>
                <a:rect l="l" t="t" r="r" b="b"/>
                <a:pathLst>
                  <a:path w="78006" h="165735">
                    <a:moveTo>
                      <a:pt x="78006" y="0"/>
                    </a:moveTo>
                    <a:cubicBezTo>
                      <a:pt x="15522" y="29337"/>
                      <a:pt x="-14196" y="105728"/>
                      <a:pt x="6569" y="165735"/>
                    </a:cubicBezTo>
                    <a:cubicBezTo>
                      <a:pt x="5045" y="99632"/>
                      <a:pt x="27333" y="43815"/>
                      <a:pt x="78006" y="0"/>
                    </a:cubicBezTo>
                    <a:close/>
                  </a:path>
                </a:pathLst>
              </a:custGeom>
              <a:solidFill>
                <a:srgbClr val="000000"/>
              </a:solidFill>
              <a:ln w="1905" cap="flat">
                <a:noFill/>
                <a:prstDash val="solid"/>
                <a:miter/>
              </a:ln>
            </p:spPr>
            <p:txBody>
              <a:bodyPr rtlCol="0" anchor="ctr"/>
              <a:lstStyle/>
              <a:p>
                <a:endParaRPr lang="en-US"/>
              </a:p>
            </p:txBody>
          </p:sp>
          <p:sp>
            <p:nvSpPr>
              <p:cNvPr id="44" name="Freeform 666">
                <a:extLst>
                  <a:ext uri="{FF2B5EF4-FFF2-40B4-BE49-F238E27FC236}">
                    <a16:creationId xmlns:a16="http://schemas.microsoft.com/office/drawing/2014/main" id="{90BFA06F-1F6C-8627-CD29-8EDB7E066EC1}"/>
                  </a:ext>
                </a:extLst>
              </p:cNvPr>
              <p:cNvSpPr/>
              <p:nvPr/>
            </p:nvSpPr>
            <p:spPr>
              <a:xfrm>
                <a:off x="4227943" y="917944"/>
                <a:ext cx="215232" cy="59129"/>
              </a:xfrm>
              <a:custGeom>
                <a:avLst/>
                <a:gdLst>
                  <a:gd name="connsiteX0" fmla="*/ 164750 w 215232"/>
                  <a:gd name="connsiteY0" fmla="*/ 29031 h 59129"/>
                  <a:gd name="connsiteX1" fmla="*/ 215232 w 215232"/>
                  <a:gd name="connsiteY1" fmla="*/ 59130 h 59129"/>
                  <a:gd name="connsiteX2" fmla="*/ 191420 w 215232"/>
                  <a:gd name="connsiteY2" fmla="*/ 29602 h 59129"/>
                  <a:gd name="connsiteX3" fmla="*/ 22256 w 215232"/>
                  <a:gd name="connsiteY3" fmla="*/ 15124 h 59129"/>
                  <a:gd name="connsiteX4" fmla="*/ 3206 w 215232"/>
                  <a:gd name="connsiteY4" fmla="*/ 28269 h 59129"/>
                  <a:gd name="connsiteX5" fmla="*/ 1110 w 215232"/>
                  <a:gd name="connsiteY5" fmla="*/ 36270 h 59129"/>
                  <a:gd name="connsiteX6" fmla="*/ 9302 w 215232"/>
                  <a:gd name="connsiteY6" fmla="*/ 37984 h 59129"/>
                  <a:gd name="connsiteX7" fmla="*/ 23780 w 215232"/>
                  <a:gd name="connsiteY7" fmla="*/ 30555 h 59129"/>
                  <a:gd name="connsiteX8" fmla="*/ 164750 w 215232"/>
                  <a:gd name="connsiteY8" fmla="*/ 29031 h 5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232" h="59129">
                    <a:moveTo>
                      <a:pt x="164750" y="29031"/>
                    </a:moveTo>
                    <a:cubicBezTo>
                      <a:pt x="181704" y="36841"/>
                      <a:pt x="194277" y="51319"/>
                      <a:pt x="215232" y="59130"/>
                    </a:cubicBezTo>
                    <a:cubicBezTo>
                      <a:pt x="211041" y="42366"/>
                      <a:pt x="200945" y="35508"/>
                      <a:pt x="191420" y="29602"/>
                    </a:cubicBezTo>
                    <a:cubicBezTo>
                      <a:pt x="137699" y="-4497"/>
                      <a:pt x="81120" y="-8879"/>
                      <a:pt x="22256" y="15124"/>
                    </a:cubicBezTo>
                    <a:cubicBezTo>
                      <a:pt x="15207" y="17982"/>
                      <a:pt x="9302" y="23506"/>
                      <a:pt x="3206" y="28269"/>
                    </a:cubicBezTo>
                    <a:cubicBezTo>
                      <a:pt x="729" y="30174"/>
                      <a:pt x="-1366" y="33603"/>
                      <a:pt x="1110" y="36270"/>
                    </a:cubicBezTo>
                    <a:cubicBezTo>
                      <a:pt x="2825" y="37984"/>
                      <a:pt x="6825" y="38746"/>
                      <a:pt x="9302" y="37984"/>
                    </a:cubicBezTo>
                    <a:cubicBezTo>
                      <a:pt x="14255" y="36270"/>
                      <a:pt x="19017" y="33222"/>
                      <a:pt x="23780" y="30555"/>
                    </a:cubicBezTo>
                    <a:cubicBezTo>
                      <a:pt x="70643" y="4456"/>
                      <a:pt x="117125" y="6933"/>
                      <a:pt x="164750" y="29031"/>
                    </a:cubicBezTo>
                    <a:close/>
                  </a:path>
                </a:pathLst>
              </a:custGeom>
              <a:solidFill>
                <a:srgbClr val="000000"/>
              </a:solidFill>
              <a:ln w="1905" cap="flat">
                <a:noFill/>
                <a:prstDash val="solid"/>
                <a:miter/>
              </a:ln>
            </p:spPr>
            <p:txBody>
              <a:bodyPr rtlCol="0" anchor="ctr"/>
              <a:lstStyle/>
              <a:p>
                <a:endParaRPr lang="en-US"/>
              </a:p>
            </p:txBody>
          </p:sp>
          <p:sp>
            <p:nvSpPr>
              <p:cNvPr id="45" name="Freeform 667">
                <a:extLst>
                  <a:ext uri="{FF2B5EF4-FFF2-40B4-BE49-F238E27FC236}">
                    <a16:creationId xmlns:a16="http://schemas.microsoft.com/office/drawing/2014/main" id="{EB4F61C9-C9F2-B958-AD47-12C54E2E1ED3}"/>
                  </a:ext>
                </a:extLst>
              </p:cNvPr>
              <p:cNvSpPr/>
              <p:nvPr/>
            </p:nvSpPr>
            <p:spPr>
              <a:xfrm>
                <a:off x="4421908" y="810577"/>
                <a:ext cx="23142" cy="22274"/>
              </a:xfrm>
              <a:custGeom>
                <a:avLst/>
                <a:gdLst>
                  <a:gd name="connsiteX0" fmla="*/ 9456 w 23142"/>
                  <a:gd name="connsiteY0" fmla="*/ 21908 h 22274"/>
                  <a:gd name="connsiteX1" fmla="*/ 22791 w 23142"/>
                  <a:gd name="connsiteY1" fmla="*/ 12573 h 22274"/>
                  <a:gd name="connsiteX2" fmla="*/ 15552 w 23142"/>
                  <a:gd name="connsiteY2" fmla="*/ 0 h 22274"/>
                  <a:gd name="connsiteX3" fmla="*/ 503 w 23142"/>
                  <a:gd name="connsiteY3" fmla="*/ 8191 h 22274"/>
                  <a:gd name="connsiteX4" fmla="*/ 9456 w 23142"/>
                  <a:gd name="connsiteY4" fmla="*/ 21908 h 22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2" h="22274">
                    <a:moveTo>
                      <a:pt x="9456" y="21908"/>
                    </a:moveTo>
                    <a:cubicBezTo>
                      <a:pt x="16695" y="23431"/>
                      <a:pt x="21267" y="20193"/>
                      <a:pt x="22791" y="12573"/>
                    </a:cubicBezTo>
                    <a:cubicBezTo>
                      <a:pt x="24125" y="5906"/>
                      <a:pt x="21648" y="2096"/>
                      <a:pt x="15552" y="0"/>
                    </a:cubicBezTo>
                    <a:cubicBezTo>
                      <a:pt x="9075" y="0"/>
                      <a:pt x="2598" y="1143"/>
                      <a:pt x="503" y="8191"/>
                    </a:cubicBezTo>
                    <a:cubicBezTo>
                      <a:pt x="-1402" y="15431"/>
                      <a:pt x="2217" y="20574"/>
                      <a:pt x="9456" y="21908"/>
                    </a:cubicBezTo>
                    <a:close/>
                  </a:path>
                </a:pathLst>
              </a:custGeom>
              <a:solidFill>
                <a:srgbClr val="000000"/>
              </a:solidFill>
              <a:ln w="1905" cap="flat">
                <a:noFill/>
                <a:prstDash val="solid"/>
                <a:miter/>
              </a:ln>
            </p:spPr>
            <p:txBody>
              <a:bodyPr rtlCol="0" anchor="ctr"/>
              <a:lstStyle/>
              <a:p>
                <a:endParaRPr lang="en-US"/>
              </a:p>
            </p:txBody>
          </p:sp>
          <p:sp>
            <p:nvSpPr>
              <p:cNvPr id="46" name="Freeform 668">
                <a:extLst>
                  <a:ext uri="{FF2B5EF4-FFF2-40B4-BE49-F238E27FC236}">
                    <a16:creationId xmlns:a16="http://schemas.microsoft.com/office/drawing/2014/main" id="{438ABD7C-4433-2C90-C9EE-6FD48B192237}"/>
                  </a:ext>
                </a:extLst>
              </p:cNvPr>
              <p:cNvSpPr/>
              <p:nvPr/>
            </p:nvSpPr>
            <p:spPr>
              <a:xfrm>
                <a:off x="4278958" y="788463"/>
                <a:ext cx="19933" cy="20609"/>
              </a:xfrm>
              <a:custGeom>
                <a:avLst/>
                <a:gdLst>
                  <a:gd name="connsiteX0" fmla="*/ 7246 w 19933"/>
                  <a:gd name="connsiteY0" fmla="*/ 20209 h 20609"/>
                  <a:gd name="connsiteX1" fmla="*/ 12770 w 19933"/>
                  <a:gd name="connsiteY1" fmla="*/ 397 h 20609"/>
                  <a:gd name="connsiteX2" fmla="*/ 7246 w 19933"/>
                  <a:gd name="connsiteY2" fmla="*/ 20209 h 20609"/>
                </a:gdLst>
                <a:ahLst/>
                <a:cxnLst>
                  <a:cxn ang="0">
                    <a:pos x="connsiteX0" y="connsiteY0"/>
                  </a:cxn>
                  <a:cxn ang="0">
                    <a:pos x="connsiteX1" y="connsiteY1"/>
                  </a:cxn>
                  <a:cxn ang="0">
                    <a:pos x="connsiteX2" y="connsiteY2"/>
                  </a:cxn>
                </a:cxnLst>
                <a:rect l="l" t="t" r="r" b="b"/>
                <a:pathLst>
                  <a:path w="19933" h="20609">
                    <a:moveTo>
                      <a:pt x="7246" y="20209"/>
                    </a:moveTo>
                    <a:cubicBezTo>
                      <a:pt x="20009" y="23638"/>
                      <a:pt x="25343" y="4017"/>
                      <a:pt x="12770" y="397"/>
                    </a:cubicBezTo>
                    <a:cubicBezTo>
                      <a:pt x="7" y="-3032"/>
                      <a:pt x="-5518" y="16780"/>
                      <a:pt x="7246" y="20209"/>
                    </a:cubicBezTo>
                    <a:close/>
                  </a:path>
                </a:pathLst>
              </a:custGeom>
              <a:solidFill>
                <a:srgbClr val="000000"/>
              </a:solidFill>
              <a:ln w="1905" cap="flat">
                <a:noFill/>
                <a:prstDash val="solid"/>
                <a:miter/>
              </a:ln>
            </p:spPr>
            <p:txBody>
              <a:bodyPr rtlCol="0" anchor="ctr"/>
              <a:lstStyle/>
              <a:p>
                <a:endParaRPr lang="en-US"/>
              </a:p>
            </p:txBody>
          </p:sp>
        </p:grpSp>
        <p:sp>
          <p:nvSpPr>
            <p:cNvPr id="6" name="Freeform 669">
              <a:extLst>
                <a:ext uri="{FF2B5EF4-FFF2-40B4-BE49-F238E27FC236}">
                  <a16:creationId xmlns:a16="http://schemas.microsoft.com/office/drawing/2014/main" id="{E3B74840-AB29-1CE3-EA2C-B514A4E3887D}"/>
                </a:ext>
              </a:extLst>
            </p:cNvPr>
            <p:cNvSpPr/>
            <p:nvPr/>
          </p:nvSpPr>
          <p:spPr>
            <a:xfrm>
              <a:off x="4204336" y="2123884"/>
              <a:ext cx="24907" cy="10858"/>
            </a:xfrm>
            <a:custGeom>
              <a:avLst/>
              <a:gdLst>
                <a:gd name="connsiteX0" fmla="*/ 19764 w 24907"/>
                <a:gd name="connsiteY0" fmla="*/ 0 h 10858"/>
                <a:gd name="connsiteX1" fmla="*/ 5286 w 24907"/>
                <a:gd name="connsiteY1" fmla="*/ 4381 h 10858"/>
                <a:gd name="connsiteX2" fmla="*/ 5286 w 24907"/>
                <a:gd name="connsiteY2" fmla="*/ 10858 h 10858"/>
                <a:gd name="connsiteX3" fmla="*/ 19764 w 24907"/>
                <a:gd name="connsiteY3" fmla="*/ 10858 h 10858"/>
                <a:gd name="connsiteX4" fmla="*/ 19764 w 24907"/>
                <a:gd name="connsiteY4" fmla="*/ 0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7" h="10858">
                  <a:moveTo>
                    <a:pt x="19764" y="0"/>
                  </a:moveTo>
                  <a:lnTo>
                    <a:pt x="5286" y="4381"/>
                  </a:lnTo>
                  <a:cubicBezTo>
                    <a:pt x="-1762" y="4381"/>
                    <a:pt x="-1762" y="10858"/>
                    <a:pt x="5286" y="10858"/>
                  </a:cubicBezTo>
                  <a:lnTo>
                    <a:pt x="19764" y="10858"/>
                  </a:lnTo>
                  <a:cubicBezTo>
                    <a:pt x="26622" y="10668"/>
                    <a:pt x="26622" y="0"/>
                    <a:pt x="19764" y="0"/>
                  </a:cubicBezTo>
                  <a:close/>
                </a:path>
              </a:pathLst>
            </a:custGeom>
            <a:solidFill>
              <a:srgbClr val="000000"/>
            </a:solidFill>
            <a:ln w="1905" cap="flat">
              <a:noFill/>
              <a:prstDash val="solid"/>
              <a:miter/>
            </a:ln>
          </p:spPr>
          <p:txBody>
            <a:bodyPr rtlCol="0" anchor="ctr"/>
            <a:lstStyle/>
            <a:p>
              <a:endParaRPr lang="en-US"/>
            </a:p>
          </p:txBody>
        </p:sp>
      </p:grpSp>
    </p:spTree>
    <p:extLst>
      <p:ext uri="{BB962C8B-B14F-4D97-AF65-F5344CB8AC3E}">
        <p14:creationId xmlns:p14="http://schemas.microsoft.com/office/powerpoint/2010/main" val="766739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B1497-064E-B9F3-555E-1152C7AFCD11}"/>
            </a:ext>
          </a:extLst>
        </p:cNvPr>
        <p:cNvGrpSpPr/>
        <p:nvPr/>
      </p:nvGrpSpPr>
      <p:grpSpPr>
        <a:xfrm>
          <a:off x="0" y="0"/>
          <a:ext cx="0" cy="0"/>
          <a:chOff x="0" y="0"/>
          <a:chExt cx="0" cy="0"/>
        </a:xfrm>
      </p:grpSpPr>
      <p:sp>
        <p:nvSpPr>
          <p:cNvPr id="19" name="Text Placeholder 18">
            <a:extLst>
              <a:ext uri="{FF2B5EF4-FFF2-40B4-BE49-F238E27FC236}">
                <a16:creationId xmlns:a16="http://schemas.microsoft.com/office/drawing/2014/main" id="{DABA7D6B-9780-693A-9A85-69474BA59D19}"/>
              </a:ext>
            </a:extLst>
          </p:cNvPr>
          <p:cNvSpPr>
            <a:spLocks noGrp="1"/>
          </p:cNvSpPr>
          <p:nvPr>
            <p:ph type="body" sz="quarter" idx="18"/>
          </p:nvPr>
        </p:nvSpPr>
        <p:spPr>
          <a:xfrm>
            <a:off x="948578" y="671300"/>
            <a:ext cx="8107456" cy="3849918"/>
          </a:xfrm>
        </p:spPr>
        <p:txBody>
          <a:bodyPr/>
          <a:lstStyle/>
          <a:p>
            <a:pPr marL="342900" indent="-342900">
              <a:buFont typeface="Wingdings" panose="05000000000000000000" pitchFamily="2" charset="2"/>
              <a:buChar char="q"/>
            </a:pPr>
            <a:r>
              <a:rPr lang="en-US" sz="1800" b="1" dirty="0">
                <a:solidFill>
                  <a:srgbClr val="0872B5"/>
                </a:solidFill>
              </a:rPr>
              <a:t>Einseitige Kommunikation: </a:t>
            </a:r>
            <a:r>
              <a:rPr lang="en-US" sz="1800" dirty="0"/>
              <a:t>Engagement sollte sich nicht darauf beschränken, die Gemeinschaft lediglich über Entscheidungen oder Maßnahmen einer Organisation zu informieren. Bei einseitiger Kommunikation fehlt der kollaborative und partizipative Aspekt, der für integratives Engagement von zentraler Bedeutung ist.</a:t>
            </a:r>
          </a:p>
          <a:p>
            <a:pPr marL="0" indent="0"/>
            <a:r>
              <a:rPr lang="en-US" sz="1800" b="1" dirty="0">
                <a:solidFill>
                  <a:schemeClr val="bg1"/>
                </a:solidFill>
                <a:highlight>
                  <a:srgbClr val="0872B5"/>
                </a:highlight>
              </a:rPr>
              <a:t>Beispiel: </a:t>
            </a:r>
            <a:r>
              <a:rPr lang="en-US" sz="1800" dirty="0"/>
              <a:t>Versand von Newslettern mit aktuellen Informationen, aber keine Möglichkeit für die Mitglieder der Gemeinschaft, Feedback zu geben oder sich an einer Diskussion zu beteiligen.</a:t>
            </a:r>
          </a:p>
          <a:p>
            <a:pPr marL="342900" indent="-342900">
              <a:buFont typeface="Wingdings" panose="05000000000000000000" pitchFamily="2" charset="2"/>
              <a:buChar char="q"/>
            </a:pPr>
            <a:r>
              <a:rPr lang="en-US" sz="1800" b="1" dirty="0">
                <a:solidFill>
                  <a:srgbClr val="0872B5"/>
                </a:solidFill>
              </a:rPr>
              <a:t>Ausbeutung oder Manipulation: </a:t>
            </a:r>
            <a:r>
              <a:rPr lang="en-US" sz="1800" dirty="0"/>
              <a:t>Wenn eine Organisation den Beteiligungsprozess zu ihrem eigenen Vorteil nutzt, ohne sich wirklich um die Bedürfnisse der Gemeinschaft zu kümmern oder auf sie einzugehen, handelt es sich nicht um eine inklusive Beteiligung. Dies kann auch passieren, wenn Organisationen sich nur engagieren, um "Kästchen anzukreuzen", ohne die echte Absicht, Feedback einzubeziehen und darauf zu reagieren.</a:t>
            </a:r>
          </a:p>
          <a:p>
            <a:pPr marL="0" indent="0"/>
            <a:r>
              <a:rPr lang="en-US" sz="1800" b="1" dirty="0">
                <a:solidFill>
                  <a:schemeClr val="bg1"/>
                </a:solidFill>
                <a:highlight>
                  <a:srgbClr val="0872B5"/>
                </a:highlight>
              </a:rPr>
              <a:t>Beispiel: </a:t>
            </a:r>
            <a:r>
              <a:rPr lang="en-US" sz="1800" dirty="0"/>
              <a:t>Ein Unternehmen berät sich mit einer Gemeinde nur, um eine gesetzliche Vorschrift zu erfüllen, ohne die Absicht, die Vorschläge oder Bedürfnisse der Gemeinde umzusetzen.</a:t>
            </a:r>
          </a:p>
          <a:p>
            <a:pPr marL="0" indent="0"/>
            <a:endParaRPr lang="en-US" sz="1800" dirty="0"/>
          </a:p>
        </p:txBody>
      </p:sp>
      <p:sp>
        <p:nvSpPr>
          <p:cNvPr id="18" name="Text Placeholder 17">
            <a:extLst>
              <a:ext uri="{FF2B5EF4-FFF2-40B4-BE49-F238E27FC236}">
                <a16:creationId xmlns:a16="http://schemas.microsoft.com/office/drawing/2014/main" id="{7EF9B8ED-690E-626B-AB20-502A227D5BEC}"/>
              </a:ext>
            </a:extLst>
          </p:cNvPr>
          <p:cNvSpPr>
            <a:spLocks noGrp="1"/>
          </p:cNvSpPr>
          <p:nvPr>
            <p:ph type="body" sz="quarter" idx="16"/>
          </p:nvPr>
        </p:nvSpPr>
        <p:spPr>
          <a:xfrm>
            <a:off x="798382" y="386767"/>
            <a:ext cx="10595237" cy="803654"/>
          </a:xfrm>
        </p:spPr>
        <p:txBody>
          <a:bodyPr/>
          <a:lstStyle/>
          <a:p>
            <a:endParaRPr lang="en-US" sz="2800" b="0" dirty="0">
              <a:solidFill>
                <a:srgbClr val="01A54E"/>
              </a:solidFill>
            </a:endParaRPr>
          </a:p>
          <a:p>
            <a:endParaRPr lang="en-IE" sz="2800" dirty="0"/>
          </a:p>
        </p:txBody>
      </p:sp>
      <p:grpSp>
        <p:nvGrpSpPr>
          <p:cNvPr id="3" name="Graphic 2">
            <a:extLst>
              <a:ext uri="{FF2B5EF4-FFF2-40B4-BE49-F238E27FC236}">
                <a16:creationId xmlns:a16="http://schemas.microsoft.com/office/drawing/2014/main" id="{32203550-508A-1266-7ED4-21531623AB7B}"/>
              </a:ext>
            </a:extLst>
          </p:cNvPr>
          <p:cNvGrpSpPr/>
          <p:nvPr/>
        </p:nvGrpSpPr>
        <p:grpSpPr>
          <a:xfrm>
            <a:off x="9271030" y="1254905"/>
            <a:ext cx="1733767" cy="1520382"/>
            <a:chOff x="7926985" y="304544"/>
            <a:chExt cx="1246491" cy="814931"/>
          </a:xfrm>
        </p:grpSpPr>
        <p:sp>
          <p:nvSpPr>
            <p:cNvPr id="4" name="Freeform 348">
              <a:extLst>
                <a:ext uri="{FF2B5EF4-FFF2-40B4-BE49-F238E27FC236}">
                  <a16:creationId xmlns:a16="http://schemas.microsoft.com/office/drawing/2014/main" id="{1D0EFA9B-9161-F736-5B9C-D8D9A551152A}"/>
                </a:ext>
              </a:extLst>
            </p:cNvPr>
            <p:cNvSpPr/>
            <p:nvPr/>
          </p:nvSpPr>
          <p:spPr>
            <a:xfrm>
              <a:off x="8083348" y="719404"/>
              <a:ext cx="1143" cy="2057"/>
            </a:xfrm>
            <a:custGeom>
              <a:avLst/>
              <a:gdLst>
                <a:gd name="connsiteX0" fmla="*/ 1143 w 1143"/>
                <a:gd name="connsiteY0" fmla="*/ 2057 h 2057"/>
                <a:gd name="connsiteX1" fmla="*/ 0 w 1143"/>
                <a:gd name="connsiteY1" fmla="*/ 0 h 2057"/>
                <a:gd name="connsiteX2" fmla="*/ 1143 w 1143"/>
                <a:gd name="connsiteY2" fmla="*/ 2057 h 2057"/>
              </a:gdLst>
              <a:ahLst/>
              <a:cxnLst>
                <a:cxn ang="0">
                  <a:pos x="connsiteX0" y="connsiteY0"/>
                </a:cxn>
                <a:cxn ang="0">
                  <a:pos x="connsiteX1" y="connsiteY1"/>
                </a:cxn>
                <a:cxn ang="0">
                  <a:pos x="connsiteX2" y="connsiteY2"/>
                </a:cxn>
              </a:cxnLst>
              <a:rect l="l" t="t" r="r" b="b"/>
              <a:pathLst>
                <a:path w="1143" h="2057">
                  <a:moveTo>
                    <a:pt x="1143" y="2057"/>
                  </a:moveTo>
                  <a:cubicBezTo>
                    <a:pt x="686" y="1372"/>
                    <a:pt x="457" y="686"/>
                    <a:pt x="0" y="0"/>
                  </a:cubicBezTo>
                  <a:cubicBezTo>
                    <a:pt x="457" y="686"/>
                    <a:pt x="915" y="1372"/>
                    <a:pt x="1143" y="2057"/>
                  </a:cubicBezTo>
                  <a:close/>
                </a:path>
              </a:pathLst>
            </a:custGeom>
            <a:solidFill>
              <a:srgbClr val="FFFFFF"/>
            </a:solidFill>
            <a:ln w="2286" cap="flat">
              <a:noFill/>
              <a:prstDash val="solid"/>
              <a:miter/>
            </a:ln>
          </p:spPr>
          <p:txBody>
            <a:bodyPr rtlCol="0" anchor="ctr"/>
            <a:lstStyle/>
            <a:p>
              <a:endParaRPr lang="en-US"/>
            </a:p>
          </p:txBody>
        </p:sp>
        <p:sp>
          <p:nvSpPr>
            <p:cNvPr id="5" name="Freeform 349">
              <a:extLst>
                <a:ext uri="{FF2B5EF4-FFF2-40B4-BE49-F238E27FC236}">
                  <a16:creationId xmlns:a16="http://schemas.microsoft.com/office/drawing/2014/main" id="{4777689E-BBB9-B045-AD63-E8A1286E9366}"/>
                </a:ext>
              </a:extLst>
            </p:cNvPr>
            <p:cNvSpPr/>
            <p:nvPr/>
          </p:nvSpPr>
          <p:spPr>
            <a:xfrm>
              <a:off x="8085862" y="723519"/>
              <a:ext cx="914" cy="1828"/>
            </a:xfrm>
            <a:custGeom>
              <a:avLst/>
              <a:gdLst>
                <a:gd name="connsiteX0" fmla="*/ 914 w 914"/>
                <a:gd name="connsiteY0" fmla="*/ 1829 h 1828"/>
                <a:gd name="connsiteX1" fmla="*/ 0 w 914"/>
                <a:gd name="connsiteY1" fmla="*/ 0 h 1828"/>
                <a:gd name="connsiteX2" fmla="*/ 914 w 914"/>
                <a:gd name="connsiteY2" fmla="*/ 1829 h 1828"/>
              </a:gdLst>
              <a:ahLst/>
              <a:cxnLst>
                <a:cxn ang="0">
                  <a:pos x="connsiteX0" y="connsiteY0"/>
                </a:cxn>
                <a:cxn ang="0">
                  <a:pos x="connsiteX1" y="connsiteY1"/>
                </a:cxn>
                <a:cxn ang="0">
                  <a:pos x="connsiteX2" y="connsiteY2"/>
                </a:cxn>
              </a:cxnLst>
              <a:rect l="l" t="t" r="r" b="b"/>
              <a:pathLst>
                <a:path w="914" h="1828">
                  <a:moveTo>
                    <a:pt x="914" y="1829"/>
                  </a:moveTo>
                  <a:cubicBezTo>
                    <a:pt x="686" y="1143"/>
                    <a:pt x="228" y="686"/>
                    <a:pt x="0" y="0"/>
                  </a:cubicBezTo>
                  <a:cubicBezTo>
                    <a:pt x="228" y="686"/>
                    <a:pt x="457" y="1372"/>
                    <a:pt x="914" y="1829"/>
                  </a:cubicBezTo>
                  <a:close/>
                </a:path>
              </a:pathLst>
            </a:custGeom>
            <a:solidFill>
              <a:srgbClr val="FFFFFF"/>
            </a:solidFill>
            <a:ln w="2286" cap="flat">
              <a:noFill/>
              <a:prstDash val="solid"/>
              <a:miter/>
            </a:ln>
          </p:spPr>
          <p:txBody>
            <a:bodyPr rtlCol="0" anchor="ctr"/>
            <a:lstStyle/>
            <a:p>
              <a:endParaRPr lang="en-US"/>
            </a:p>
          </p:txBody>
        </p:sp>
        <p:sp>
          <p:nvSpPr>
            <p:cNvPr id="6" name="Freeform 350">
              <a:extLst>
                <a:ext uri="{FF2B5EF4-FFF2-40B4-BE49-F238E27FC236}">
                  <a16:creationId xmlns:a16="http://schemas.microsoft.com/office/drawing/2014/main" id="{0EDF78CF-560B-76D0-0E58-33C13462458B}"/>
                </a:ext>
              </a:extLst>
            </p:cNvPr>
            <p:cNvSpPr/>
            <p:nvPr/>
          </p:nvSpPr>
          <p:spPr>
            <a:xfrm>
              <a:off x="8088148" y="728091"/>
              <a:ext cx="914" cy="1371"/>
            </a:xfrm>
            <a:custGeom>
              <a:avLst/>
              <a:gdLst>
                <a:gd name="connsiteX0" fmla="*/ 914 w 914"/>
                <a:gd name="connsiteY0" fmla="*/ 1372 h 1371"/>
                <a:gd name="connsiteX1" fmla="*/ 0 w 914"/>
                <a:gd name="connsiteY1" fmla="*/ 0 h 1371"/>
                <a:gd name="connsiteX2" fmla="*/ 914 w 914"/>
                <a:gd name="connsiteY2" fmla="*/ 1372 h 1371"/>
              </a:gdLst>
              <a:ahLst/>
              <a:cxnLst>
                <a:cxn ang="0">
                  <a:pos x="connsiteX0" y="connsiteY0"/>
                </a:cxn>
                <a:cxn ang="0">
                  <a:pos x="connsiteX1" y="connsiteY1"/>
                </a:cxn>
                <a:cxn ang="0">
                  <a:pos x="connsiteX2" y="connsiteY2"/>
                </a:cxn>
              </a:cxnLst>
              <a:rect l="l" t="t" r="r" b="b"/>
              <a:pathLst>
                <a:path w="914" h="1371">
                  <a:moveTo>
                    <a:pt x="914" y="1372"/>
                  </a:moveTo>
                  <a:cubicBezTo>
                    <a:pt x="686" y="914"/>
                    <a:pt x="457" y="457"/>
                    <a:pt x="0" y="0"/>
                  </a:cubicBezTo>
                  <a:cubicBezTo>
                    <a:pt x="228" y="457"/>
                    <a:pt x="457" y="914"/>
                    <a:pt x="914" y="1372"/>
                  </a:cubicBezTo>
                  <a:close/>
                </a:path>
              </a:pathLst>
            </a:custGeom>
            <a:solidFill>
              <a:srgbClr val="FFFFFF"/>
            </a:solidFill>
            <a:ln w="2286" cap="flat">
              <a:noFill/>
              <a:prstDash val="solid"/>
              <a:miter/>
            </a:ln>
          </p:spPr>
          <p:txBody>
            <a:bodyPr rtlCol="0" anchor="ctr"/>
            <a:lstStyle/>
            <a:p>
              <a:endParaRPr lang="en-US"/>
            </a:p>
          </p:txBody>
        </p:sp>
        <p:sp>
          <p:nvSpPr>
            <p:cNvPr id="7" name="Freeform 351">
              <a:extLst>
                <a:ext uri="{FF2B5EF4-FFF2-40B4-BE49-F238E27FC236}">
                  <a16:creationId xmlns:a16="http://schemas.microsoft.com/office/drawing/2014/main" id="{37180308-5DE5-952A-9023-4579D43BFF72}"/>
                </a:ext>
              </a:extLst>
            </p:cNvPr>
            <p:cNvSpPr/>
            <p:nvPr/>
          </p:nvSpPr>
          <p:spPr>
            <a:xfrm>
              <a:off x="8079462" y="711403"/>
              <a:ext cx="1143" cy="2514"/>
            </a:xfrm>
            <a:custGeom>
              <a:avLst/>
              <a:gdLst>
                <a:gd name="connsiteX0" fmla="*/ 1143 w 1143"/>
                <a:gd name="connsiteY0" fmla="*/ 2515 h 2514"/>
                <a:gd name="connsiteX1" fmla="*/ 0 w 1143"/>
                <a:gd name="connsiteY1" fmla="*/ 0 h 2514"/>
                <a:gd name="connsiteX2" fmla="*/ 1143 w 1143"/>
                <a:gd name="connsiteY2" fmla="*/ 2515 h 2514"/>
              </a:gdLst>
              <a:ahLst/>
              <a:cxnLst>
                <a:cxn ang="0">
                  <a:pos x="connsiteX0" y="connsiteY0"/>
                </a:cxn>
                <a:cxn ang="0">
                  <a:pos x="connsiteX1" y="connsiteY1"/>
                </a:cxn>
                <a:cxn ang="0">
                  <a:pos x="connsiteX2" y="connsiteY2"/>
                </a:cxn>
              </a:cxnLst>
              <a:rect l="l" t="t" r="r" b="b"/>
              <a:pathLst>
                <a:path w="1143" h="2514">
                  <a:moveTo>
                    <a:pt x="1143" y="2515"/>
                  </a:moveTo>
                  <a:cubicBezTo>
                    <a:pt x="686" y="1600"/>
                    <a:pt x="457" y="914"/>
                    <a:pt x="0" y="0"/>
                  </a:cubicBezTo>
                  <a:cubicBezTo>
                    <a:pt x="457" y="686"/>
                    <a:pt x="914" y="1600"/>
                    <a:pt x="1143" y="2515"/>
                  </a:cubicBezTo>
                  <a:close/>
                </a:path>
              </a:pathLst>
            </a:custGeom>
            <a:solidFill>
              <a:srgbClr val="FFFFFF"/>
            </a:solidFill>
            <a:ln w="2286" cap="flat">
              <a:noFill/>
              <a:prstDash val="solid"/>
              <a:miter/>
            </a:ln>
          </p:spPr>
          <p:txBody>
            <a:bodyPr rtlCol="0" anchor="ctr"/>
            <a:lstStyle/>
            <a:p>
              <a:endParaRPr lang="en-US"/>
            </a:p>
          </p:txBody>
        </p:sp>
        <p:sp>
          <p:nvSpPr>
            <p:cNvPr id="8" name="Freeform 352">
              <a:extLst>
                <a:ext uri="{FF2B5EF4-FFF2-40B4-BE49-F238E27FC236}">
                  <a16:creationId xmlns:a16="http://schemas.microsoft.com/office/drawing/2014/main" id="{3B4A24AE-4AEF-248A-AB30-530B2D27B2B5}"/>
                </a:ext>
              </a:extLst>
            </p:cNvPr>
            <p:cNvSpPr/>
            <p:nvPr/>
          </p:nvSpPr>
          <p:spPr>
            <a:xfrm>
              <a:off x="8081290" y="715289"/>
              <a:ext cx="1143" cy="2286"/>
            </a:xfrm>
            <a:custGeom>
              <a:avLst/>
              <a:gdLst>
                <a:gd name="connsiteX0" fmla="*/ 1143 w 1143"/>
                <a:gd name="connsiteY0" fmla="*/ 2286 h 2286"/>
                <a:gd name="connsiteX1" fmla="*/ 0 w 1143"/>
                <a:gd name="connsiteY1" fmla="*/ 0 h 2286"/>
                <a:gd name="connsiteX2" fmla="*/ 1143 w 1143"/>
                <a:gd name="connsiteY2" fmla="*/ 2286 h 2286"/>
              </a:gdLst>
              <a:ahLst/>
              <a:cxnLst>
                <a:cxn ang="0">
                  <a:pos x="connsiteX0" y="connsiteY0"/>
                </a:cxn>
                <a:cxn ang="0">
                  <a:pos x="connsiteX1" y="connsiteY1"/>
                </a:cxn>
                <a:cxn ang="0">
                  <a:pos x="connsiteX2" y="connsiteY2"/>
                </a:cxn>
              </a:cxnLst>
              <a:rect l="l" t="t" r="r" b="b"/>
              <a:pathLst>
                <a:path w="1143" h="2286">
                  <a:moveTo>
                    <a:pt x="1143" y="2286"/>
                  </a:moveTo>
                  <a:cubicBezTo>
                    <a:pt x="686" y="1600"/>
                    <a:pt x="457" y="914"/>
                    <a:pt x="0" y="0"/>
                  </a:cubicBezTo>
                  <a:cubicBezTo>
                    <a:pt x="457" y="914"/>
                    <a:pt x="914" y="1600"/>
                    <a:pt x="1143" y="2286"/>
                  </a:cubicBezTo>
                  <a:close/>
                </a:path>
              </a:pathLst>
            </a:custGeom>
            <a:solidFill>
              <a:srgbClr val="FFFFFF"/>
            </a:solidFill>
            <a:ln w="2286" cap="flat">
              <a:noFill/>
              <a:prstDash val="solid"/>
              <a:miter/>
            </a:ln>
          </p:spPr>
          <p:txBody>
            <a:bodyPr rtlCol="0" anchor="ctr"/>
            <a:lstStyle/>
            <a:p>
              <a:endParaRPr lang="en-US"/>
            </a:p>
          </p:txBody>
        </p:sp>
        <p:sp>
          <p:nvSpPr>
            <p:cNvPr id="9" name="Freeform 353">
              <a:extLst>
                <a:ext uri="{FF2B5EF4-FFF2-40B4-BE49-F238E27FC236}">
                  <a16:creationId xmlns:a16="http://schemas.microsoft.com/office/drawing/2014/main" id="{E9499E4B-EA0D-4605-F553-C9049AE037A0}"/>
                </a:ext>
              </a:extLst>
            </p:cNvPr>
            <p:cNvSpPr/>
            <p:nvPr/>
          </p:nvSpPr>
          <p:spPr>
            <a:xfrm>
              <a:off x="8060536" y="314829"/>
              <a:ext cx="280875" cy="431778"/>
            </a:xfrm>
            <a:custGeom>
              <a:avLst/>
              <a:gdLst>
                <a:gd name="connsiteX0" fmla="*/ 23726 w 280875"/>
                <a:gd name="connsiteY0" fmla="*/ 397260 h 431778"/>
                <a:gd name="connsiteX1" fmla="*/ 112880 w 280875"/>
                <a:gd name="connsiteY1" fmla="*/ 431779 h 431778"/>
                <a:gd name="connsiteX2" fmla="*/ 196547 w 280875"/>
                <a:gd name="connsiteY2" fmla="*/ 397260 h 431778"/>
                <a:gd name="connsiteX3" fmla="*/ 231066 w 280875"/>
                <a:gd name="connsiteY3" fmla="*/ 339881 h 431778"/>
                <a:gd name="connsiteX4" fmla="*/ 264441 w 280875"/>
                <a:gd name="connsiteY4" fmla="*/ 262615 h 431778"/>
                <a:gd name="connsiteX5" fmla="*/ 279986 w 280875"/>
                <a:gd name="connsiteY5" fmla="*/ 179176 h 431778"/>
                <a:gd name="connsiteX6" fmla="*/ 259412 w 280875"/>
                <a:gd name="connsiteY6" fmla="*/ 43387 h 431778"/>
                <a:gd name="connsiteX7" fmla="*/ 262155 w 280875"/>
                <a:gd name="connsiteY7" fmla="*/ 47273 h 431778"/>
                <a:gd name="connsiteX8" fmla="*/ 127053 w 280875"/>
                <a:gd name="connsiteY8" fmla="*/ 11155 h 431778"/>
                <a:gd name="connsiteX9" fmla="*/ 44071 w 280875"/>
                <a:gd name="connsiteY9" fmla="*/ 93451 h 431778"/>
                <a:gd name="connsiteX10" fmla="*/ 180 w 280875"/>
                <a:gd name="connsiteY10" fmla="*/ 274045 h 431778"/>
                <a:gd name="connsiteX11" fmla="*/ 18468 w 280875"/>
                <a:gd name="connsiteY11" fmla="*/ 395660 h 431778"/>
                <a:gd name="connsiteX12" fmla="*/ 15725 w 280875"/>
                <a:gd name="connsiteY12" fmla="*/ 389030 h 431778"/>
                <a:gd name="connsiteX13" fmla="*/ 23726 w 280875"/>
                <a:gd name="connsiteY13" fmla="*/ 397260 h 431778"/>
                <a:gd name="connsiteX14" fmla="*/ 48414 w 280875"/>
                <a:gd name="connsiteY14" fmla="*/ 311306 h 431778"/>
                <a:gd name="connsiteX15" fmla="*/ 66474 w 280875"/>
                <a:gd name="connsiteY15" fmla="*/ 174604 h 431778"/>
                <a:gd name="connsiteX16" fmla="*/ 122252 w 280875"/>
                <a:gd name="connsiteY16" fmla="*/ 79049 h 431778"/>
                <a:gd name="connsiteX17" fmla="*/ 199062 w 280875"/>
                <a:gd name="connsiteY17" fmla="*/ 54589 h 431778"/>
                <a:gd name="connsiteX18" fmla="*/ 233580 w 280875"/>
                <a:gd name="connsiteY18" fmla="*/ 79735 h 431778"/>
                <a:gd name="connsiteX19" fmla="*/ 253926 w 280875"/>
                <a:gd name="connsiteY19" fmla="*/ 165231 h 431778"/>
                <a:gd name="connsiteX20" fmla="*/ 212778 w 280875"/>
                <a:gd name="connsiteY20" fmla="*/ 340567 h 431778"/>
                <a:gd name="connsiteX21" fmla="*/ 170487 w 280875"/>
                <a:gd name="connsiteY21" fmla="*/ 390173 h 431778"/>
                <a:gd name="connsiteX22" fmla="*/ 70360 w 280875"/>
                <a:gd name="connsiteY22" fmla="*/ 374400 h 431778"/>
                <a:gd name="connsiteX23" fmla="*/ 48414 w 280875"/>
                <a:gd name="connsiteY23" fmla="*/ 311306 h 43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0875" h="431778">
                  <a:moveTo>
                    <a:pt x="23726" y="397260"/>
                  </a:moveTo>
                  <a:cubicBezTo>
                    <a:pt x="48186" y="420120"/>
                    <a:pt x="79504" y="431779"/>
                    <a:pt x="112880" y="431779"/>
                  </a:cubicBezTo>
                  <a:cubicBezTo>
                    <a:pt x="143741" y="431779"/>
                    <a:pt x="175287" y="420577"/>
                    <a:pt x="196547" y="397260"/>
                  </a:cubicBezTo>
                  <a:cubicBezTo>
                    <a:pt x="212092" y="379886"/>
                    <a:pt x="221465" y="360684"/>
                    <a:pt x="231066" y="339881"/>
                  </a:cubicBezTo>
                  <a:cubicBezTo>
                    <a:pt x="242953" y="314507"/>
                    <a:pt x="255526" y="289361"/>
                    <a:pt x="264441" y="262615"/>
                  </a:cubicBezTo>
                  <a:cubicBezTo>
                    <a:pt x="273357" y="235640"/>
                    <a:pt x="277700" y="207293"/>
                    <a:pt x="279986" y="179176"/>
                  </a:cubicBezTo>
                  <a:cubicBezTo>
                    <a:pt x="283644" y="132541"/>
                    <a:pt x="275871" y="86821"/>
                    <a:pt x="259412" y="43387"/>
                  </a:cubicBezTo>
                  <a:cubicBezTo>
                    <a:pt x="260327" y="44530"/>
                    <a:pt x="261241" y="45902"/>
                    <a:pt x="262155" y="47273"/>
                  </a:cubicBezTo>
                  <a:cubicBezTo>
                    <a:pt x="231980" y="3611"/>
                    <a:pt x="173459" y="-13077"/>
                    <a:pt x="127053" y="11155"/>
                  </a:cubicBezTo>
                  <a:cubicBezTo>
                    <a:pt x="91163" y="29900"/>
                    <a:pt x="65331" y="59389"/>
                    <a:pt x="44071" y="93451"/>
                  </a:cubicBezTo>
                  <a:cubicBezTo>
                    <a:pt x="3380" y="153115"/>
                    <a:pt x="408" y="227639"/>
                    <a:pt x="180" y="274045"/>
                  </a:cubicBezTo>
                  <a:cubicBezTo>
                    <a:pt x="-735" y="317479"/>
                    <a:pt x="1323" y="357484"/>
                    <a:pt x="18468" y="395660"/>
                  </a:cubicBezTo>
                  <a:cubicBezTo>
                    <a:pt x="17553" y="393374"/>
                    <a:pt x="16410" y="391316"/>
                    <a:pt x="15725" y="389030"/>
                  </a:cubicBezTo>
                  <a:cubicBezTo>
                    <a:pt x="18239" y="391774"/>
                    <a:pt x="20982" y="394745"/>
                    <a:pt x="23726" y="397260"/>
                  </a:cubicBezTo>
                  <a:close/>
                  <a:moveTo>
                    <a:pt x="48414" y="311306"/>
                  </a:moveTo>
                  <a:cubicBezTo>
                    <a:pt x="51158" y="265358"/>
                    <a:pt x="52986" y="218952"/>
                    <a:pt x="66474" y="174604"/>
                  </a:cubicBezTo>
                  <a:cubicBezTo>
                    <a:pt x="77447" y="138713"/>
                    <a:pt x="95963" y="106024"/>
                    <a:pt x="122252" y="79049"/>
                  </a:cubicBezTo>
                  <a:cubicBezTo>
                    <a:pt x="143055" y="57789"/>
                    <a:pt x="170030" y="51160"/>
                    <a:pt x="199062" y="54589"/>
                  </a:cubicBezTo>
                  <a:cubicBezTo>
                    <a:pt x="214835" y="56417"/>
                    <a:pt x="225122" y="67619"/>
                    <a:pt x="233580" y="79735"/>
                  </a:cubicBezTo>
                  <a:cubicBezTo>
                    <a:pt x="250497" y="104195"/>
                    <a:pt x="257126" y="131398"/>
                    <a:pt x="253926" y="165231"/>
                  </a:cubicBezTo>
                  <a:cubicBezTo>
                    <a:pt x="255755" y="224210"/>
                    <a:pt x="242039" y="284103"/>
                    <a:pt x="212778" y="340567"/>
                  </a:cubicBezTo>
                  <a:cubicBezTo>
                    <a:pt x="202262" y="360455"/>
                    <a:pt x="187403" y="376457"/>
                    <a:pt x="170487" y="390173"/>
                  </a:cubicBezTo>
                  <a:cubicBezTo>
                    <a:pt x="143741" y="412119"/>
                    <a:pt x="95506" y="405718"/>
                    <a:pt x="70360" y="374400"/>
                  </a:cubicBezTo>
                  <a:cubicBezTo>
                    <a:pt x="55501" y="355883"/>
                    <a:pt x="47043" y="335081"/>
                    <a:pt x="48414" y="311306"/>
                  </a:cubicBezTo>
                  <a:close/>
                </a:path>
              </a:pathLst>
            </a:custGeom>
            <a:solidFill>
              <a:srgbClr val="FFFFFF"/>
            </a:solidFill>
            <a:ln w="2286" cap="flat">
              <a:noFill/>
              <a:prstDash val="solid"/>
              <a:miter/>
            </a:ln>
          </p:spPr>
          <p:txBody>
            <a:bodyPr rtlCol="0" anchor="ctr"/>
            <a:lstStyle/>
            <a:p>
              <a:endParaRPr lang="en-US"/>
            </a:p>
          </p:txBody>
        </p:sp>
        <p:sp>
          <p:nvSpPr>
            <p:cNvPr id="10" name="Freeform 354">
              <a:extLst>
                <a:ext uri="{FF2B5EF4-FFF2-40B4-BE49-F238E27FC236}">
                  <a16:creationId xmlns:a16="http://schemas.microsoft.com/office/drawing/2014/main" id="{FC78711E-9BCC-058E-7721-4A7449D98858}"/>
                </a:ext>
              </a:extLst>
            </p:cNvPr>
            <p:cNvSpPr/>
            <p:nvPr/>
          </p:nvSpPr>
          <p:spPr>
            <a:xfrm>
              <a:off x="8566151" y="735634"/>
              <a:ext cx="3886" cy="1143"/>
            </a:xfrm>
            <a:custGeom>
              <a:avLst/>
              <a:gdLst>
                <a:gd name="connsiteX0" fmla="*/ 0 w 3886"/>
                <a:gd name="connsiteY0" fmla="*/ 0 h 1143"/>
                <a:gd name="connsiteX1" fmla="*/ 3887 w 3886"/>
                <a:gd name="connsiteY1" fmla="*/ 1143 h 1143"/>
                <a:gd name="connsiteX2" fmla="*/ 0 w 3886"/>
                <a:gd name="connsiteY2" fmla="*/ 0 h 1143"/>
              </a:gdLst>
              <a:ahLst/>
              <a:cxnLst>
                <a:cxn ang="0">
                  <a:pos x="connsiteX0" y="connsiteY0"/>
                </a:cxn>
                <a:cxn ang="0">
                  <a:pos x="connsiteX1" y="connsiteY1"/>
                </a:cxn>
                <a:cxn ang="0">
                  <a:pos x="connsiteX2" y="connsiteY2"/>
                </a:cxn>
              </a:cxnLst>
              <a:rect l="l" t="t" r="r" b="b"/>
              <a:pathLst>
                <a:path w="3886" h="1143">
                  <a:moveTo>
                    <a:pt x="0" y="0"/>
                  </a:moveTo>
                  <a:cubicBezTo>
                    <a:pt x="1372" y="457"/>
                    <a:pt x="2515" y="686"/>
                    <a:pt x="3887" y="1143"/>
                  </a:cubicBezTo>
                  <a:cubicBezTo>
                    <a:pt x="2515" y="686"/>
                    <a:pt x="1143" y="229"/>
                    <a:pt x="0" y="0"/>
                  </a:cubicBezTo>
                  <a:close/>
                </a:path>
              </a:pathLst>
            </a:custGeom>
            <a:solidFill>
              <a:srgbClr val="FFFFFF"/>
            </a:solidFill>
            <a:ln w="2286" cap="flat">
              <a:noFill/>
              <a:prstDash val="solid"/>
              <a:miter/>
            </a:ln>
          </p:spPr>
          <p:txBody>
            <a:bodyPr rtlCol="0" anchor="ctr"/>
            <a:lstStyle/>
            <a:p>
              <a:endParaRPr lang="en-US"/>
            </a:p>
          </p:txBody>
        </p:sp>
        <p:sp>
          <p:nvSpPr>
            <p:cNvPr id="11" name="Freeform 355">
              <a:extLst>
                <a:ext uri="{FF2B5EF4-FFF2-40B4-BE49-F238E27FC236}">
                  <a16:creationId xmlns:a16="http://schemas.microsoft.com/office/drawing/2014/main" id="{BD30A165-19BD-1CFC-07CC-8769B1297000}"/>
                </a:ext>
              </a:extLst>
            </p:cNvPr>
            <p:cNvSpPr/>
            <p:nvPr/>
          </p:nvSpPr>
          <p:spPr>
            <a:xfrm>
              <a:off x="8549920" y="731520"/>
              <a:ext cx="15544" cy="3886"/>
            </a:xfrm>
            <a:custGeom>
              <a:avLst/>
              <a:gdLst>
                <a:gd name="connsiteX0" fmla="*/ 0 w 15544"/>
                <a:gd name="connsiteY0" fmla="*/ 0 h 3886"/>
                <a:gd name="connsiteX1" fmla="*/ 15545 w 15544"/>
                <a:gd name="connsiteY1" fmla="*/ 3886 h 3886"/>
                <a:gd name="connsiteX2" fmla="*/ 0 w 15544"/>
                <a:gd name="connsiteY2" fmla="*/ 0 h 3886"/>
              </a:gdLst>
              <a:ahLst/>
              <a:cxnLst>
                <a:cxn ang="0">
                  <a:pos x="connsiteX0" y="connsiteY0"/>
                </a:cxn>
                <a:cxn ang="0">
                  <a:pos x="connsiteX1" y="connsiteY1"/>
                </a:cxn>
                <a:cxn ang="0">
                  <a:pos x="connsiteX2" y="connsiteY2"/>
                </a:cxn>
              </a:cxnLst>
              <a:rect l="l" t="t" r="r" b="b"/>
              <a:pathLst>
                <a:path w="15544" h="3886">
                  <a:moveTo>
                    <a:pt x="0" y="0"/>
                  </a:moveTo>
                  <a:cubicBezTo>
                    <a:pt x="4800" y="1143"/>
                    <a:pt x="10058" y="2286"/>
                    <a:pt x="15545" y="3886"/>
                  </a:cubicBezTo>
                  <a:cubicBezTo>
                    <a:pt x="10058" y="2515"/>
                    <a:pt x="5029" y="1143"/>
                    <a:pt x="0" y="0"/>
                  </a:cubicBezTo>
                  <a:close/>
                </a:path>
              </a:pathLst>
            </a:custGeom>
            <a:solidFill>
              <a:srgbClr val="FFFFFF"/>
            </a:solidFill>
            <a:ln w="2286" cap="flat">
              <a:noFill/>
              <a:prstDash val="solid"/>
              <a:miter/>
            </a:ln>
          </p:spPr>
          <p:txBody>
            <a:bodyPr rtlCol="0" anchor="ctr"/>
            <a:lstStyle/>
            <a:p>
              <a:endParaRPr lang="en-US"/>
            </a:p>
          </p:txBody>
        </p:sp>
        <p:sp>
          <p:nvSpPr>
            <p:cNvPr id="12" name="Freeform 356">
              <a:extLst>
                <a:ext uri="{FF2B5EF4-FFF2-40B4-BE49-F238E27FC236}">
                  <a16:creationId xmlns:a16="http://schemas.microsoft.com/office/drawing/2014/main" id="{CA008ABA-4E47-4B6A-546E-C8F3E98AC2B8}"/>
                </a:ext>
              </a:extLst>
            </p:cNvPr>
            <p:cNvSpPr/>
            <p:nvPr/>
          </p:nvSpPr>
          <p:spPr>
            <a:xfrm>
              <a:off x="8570266" y="736777"/>
              <a:ext cx="11887" cy="3200"/>
            </a:xfrm>
            <a:custGeom>
              <a:avLst/>
              <a:gdLst>
                <a:gd name="connsiteX0" fmla="*/ 0 w 11887"/>
                <a:gd name="connsiteY0" fmla="*/ 0 h 3200"/>
                <a:gd name="connsiteX1" fmla="*/ 11887 w 11887"/>
                <a:gd name="connsiteY1" fmla="*/ 3200 h 3200"/>
                <a:gd name="connsiteX2" fmla="*/ 0 w 11887"/>
                <a:gd name="connsiteY2" fmla="*/ 0 h 3200"/>
              </a:gdLst>
              <a:ahLst/>
              <a:cxnLst>
                <a:cxn ang="0">
                  <a:pos x="connsiteX0" y="connsiteY0"/>
                </a:cxn>
                <a:cxn ang="0">
                  <a:pos x="connsiteX1" y="connsiteY1"/>
                </a:cxn>
                <a:cxn ang="0">
                  <a:pos x="connsiteX2" y="connsiteY2"/>
                </a:cxn>
              </a:cxnLst>
              <a:rect l="l" t="t" r="r" b="b"/>
              <a:pathLst>
                <a:path w="11887" h="3200">
                  <a:moveTo>
                    <a:pt x="0" y="0"/>
                  </a:moveTo>
                  <a:cubicBezTo>
                    <a:pt x="3658" y="914"/>
                    <a:pt x="7773" y="2057"/>
                    <a:pt x="11887" y="3200"/>
                  </a:cubicBezTo>
                  <a:cubicBezTo>
                    <a:pt x="7773" y="2057"/>
                    <a:pt x="3886" y="914"/>
                    <a:pt x="0" y="0"/>
                  </a:cubicBezTo>
                  <a:close/>
                </a:path>
              </a:pathLst>
            </a:custGeom>
            <a:solidFill>
              <a:srgbClr val="FFFFFF"/>
            </a:solidFill>
            <a:ln w="2286" cap="flat">
              <a:noFill/>
              <a:prstDash val="solid"/>
              <a:miter/>
            </a:ln>
          </p:spPr>
          <p:txBody>
            <a:bodyPr rtlCol="0" anchor="ctr"/>
            <a:lstStyle/>
            <a:p>
              <a:endParaRPr lang="en-US"/>
            </a:p>
          </p:txBody>
        </p:sp>
        <p:sp>
          <p:nvSpPr>
            <p:cNvPr id="13" name="Freeform 357">
              <a:extLst>
                <a:ext uri="{FF2B5EF4-FFF2-40B4-BE49-F238E27FC236}">
                  <a16:creationId xmlns:a16="http://schemas.microsoft.com/office/drawing/2014/main" id="{5D4026D1-6ECF-D7DA-010F-94150CA2A956}"/>
                </a:ext>
              </a:extLst>
            </p:cNvPr>
            <p:cNvSpPr/>
            <p:nvPr/>
          </p:nvSpPr>
          <p:spPr>
            <a:xfrm>
              <a:off x="8546720" y="730834"/>
              <a:ext cx="3200" cy="685"/>
            </a:xfrm>
            <a:custGeom>
              <a:avLst/>
              <a:gdLst>
                <a:gd name="connsiteX0" fmla="*/ 0 w 3200"/>
                <a:gd name="connsiteY0" fmla="*/ 0 h 685"/>
                <a:gd name="connsiteX1" fmla="*/ 3201 w 3200"/>
                <a:gd name="connsiteY1" fmla="*/ 686 h 685"/>
                <a:gd name="connsiteX2" fmla="*/ 0 w 3200"/>
                <a:gd name="connsiteY2" fmla="*/ 0 h 685"/>
              </a:gdLst>
              <a:ahLst/>
              <a:cxnLst>
                <a:cxn ang="0">
                  <a:pos x="connsiteX0" y="connsiteY0"/>
                </a:cxn>
                <a:cxn ang="0">
                  <a:pos x="connsiteX1" y="connsiteY1"/>
                </a:cxn>
                <a:cxn ang="0">
                  <a:pos x="connsiteX2" y="connsiteY2"/>
                </a:cxn>
              </a:cxnLst>
              <a:rect l="l" t="t" r="r" b="b"/>
              <a:pathLst>
                <a:path w="3200" h="685">
                  <a:moveTo>
                    <a:pt x="0" y="0"/>
                  </a:moveTo>
                  <a:cubicBezTo>
                    <a:pt x="1143" y="229"/>
                    <a:pt x="2058" y="457"/>
                    <a:pt x="3201" y="686"/>
                  </a:cubicBezTo>
                  <a:cubicBezTo>
                    <a:pt x="2058" y="457"/>
                    <a:pt x="1143" y="229"/>
                    <a:pt x="0" y="0"/>
                  </a:cubicBezTo>
                  <a:close/>
                </a:path>
              </a:pathLst>
            </a:custGeom>
            <a:solidFill>
              <a:srgbClr val="FFFFFF"/>
            </a:solidFill>
            <a:ln w="2286" cap="flat">
              <a:noFill/>
              <a:prstDash val="solid"/>
              <a:miter/>
            </a:ln>
          </p:spPr>
          <p:txBody>
            <a:bodyPr rtlCol="0" anchor="ctr"/>
            <a:lstStyle/>
            <a:p>
              <a:endParaRPr lang="en-US"/>
            </a:p>
          </p:txBody>
        </p:sp>
        <p:sp>
          <p:nvSpPr>
            <p:cNvPr id="14" name="Freeform 358">
              <a:extLst>
                <a:ext uri="{FF2B5EF4-FFF2-40B4-BE49-F238E27FC236}">
                  <a16:creationId xmlns:a16="http://schemas.microsoft.com/office/drawing/2014/main" id="{486E75DB-AC2E-0037-443D-AB78A142B498}"/>
                </a:ext>
              </a:extLst>
            </p:cNvPr>
            <p:cNvSpPr/>
            <p:nvPr/>
          </p:nvSpPr>
          <p:spPr>
            <a:xfrm>
              <a:off x="8583753" y="740435"/>
              <a:ext cx="5715" cy="1600"/>
            </a:xfrm>
            <a:custGeom>
              <a:avLst/>
              <a:gdLst>
                <a:gd name="connsiteX0" fmla="*/ 0 w 5715"/>
                <a:gd name="connsiteY0" fmla="*/ 0 h 1600"/>
                <a:gd name="connsiteX1" fmla="*/ 5715 w 5715"/>
                <a:gd name="connsiteY1" fmla="*/ 1600 h 1600"/>
                <a:gd name="connsiteX2" fmla="*/ 0 w 5715"/>
                <a:gd name="connsiteY2" fmla="*/ 0 h 1600"/>
              </a:gdLst>
              <a:ahLst/>
              <a:cxnLst>
                <a:cxn ang="0">
                  <a:pos x="connsiteX0" y="connsiteY0"/>
                </a:cxn>
                <a:cxn ang="0">
                  <a:pos x="connsiteX1" y="connsiteY1"/>
                </a:cxn>
                <a:cxn ang="0">
                  <a:pos x="connsiteX2" y="connsiteY2"/>
                </a:cxn>
              </a:cxnLst>
              <a:rect l="l" t="t" r="r" b="b"/>
              <a:pathLst>
                <a:path w="5715" h="1600">
                  <a:moveTo>
                    <a:pt x="0" y="0"/>
                  </a:moveTo>
                  <a:cubicBezTo>
                    <a:pt x="1828" y="457"/>
                    <a:pt x="3657" y="914"/>
                    <a:pt x="5715" y="1600"/>
                  </a:cubicBezTo>
                  <a:cubicBezTo>
                    <a:pt x="3657" y="914"/>
                    <a:pt x="1828" y="457"/>
                    <a:pt x="0" y="0"/>
                  </a:cubicBezTo>
                  <a:close/>
                </a:path>
              </a:pathLst>
            </a:custGeom>
            <a:solidFill>
              <a:srgbClr val="FFFFFF"/>
            </a:solidFill>
            <a:ln w="2286" cap="flat">
              <a:noFill/>
              <a:prstDash val="solid"/>
              <a:miter/>
            </a:ln>
          </p:spPr>
          <p:txBody>
            <a:bodyPr rtlCol="0" anchor="ctr"/>
            <a:lstStyle/>
            <a:p>
              <a:endParaRPr lang="en-US"/>
            </a:p>
          </p:txBody>
        </p:sp>
        <p:sp>
          <p:nvSpPr>
            <p:cNvPr id="15" name="Freeform 359">
              <a:extLst>
                <a:ext uri="{FF2B5EF4-FFF2-40B4-BE49-F238E27FC236}">
                  <a16:creationId xmlns:a16="http://schemas.microsoft.com/office/drawing/2014/main" id="{5F03063A-1507-F40F-E41D-931CC1C44FF2}"/>
                </a:ext>
              </a:extLst>
            </p:cNvPr>
            <p:cNvSpPr/>
            <p:nvPr/>
          </p:nvSpPr>
          <p:spPr>
            <a:xfrm>
              <a:off x="8472654" y="726964"/>
              <a:ext cx="80533" cy="326881"/>
            </a:xfrm>
            <a:custGeom>
              <a:avLst/>
              <a:gdLst>
                <a:gd name="connsiteX0" fmla="*/ 73381 w 80533"/>
                <a:gd name="connsiteY0" fmla="*/ 229955 h 326881"/>
                <a:gd name="connsiteX1" fmla="*/ 80467 w 80533"/>
                <a:gd name="connsiteY1" fmla="*/ 135543 h 326881"/>
                <a:gd name="connsiteX2" fmla="*/ 66294 w 80533"/>
                <a:gd name="connsiteY2" fmla="*/ 32673 h 326881"/>
                <a:gd name="connsiteX3" fmla="*/ 51206 w 80533"/>
                <a:gd name="connsiteY3" fmla="*/ 669 h 326881"/>
                <a:gd name="connsiteX4" fmla="*/ 62179 w 80533"/>
                <a:gd name="connsiteY4" fmla="*/ 1584 h 326881"/>
                <a:gd name="connsiteX5" fmla="*/ 40919 w 80533"/>
                <a:gd name="connsiteY5" fmla="*/ 441 h 326881"/>
                <a:gd name="connsiteX6" fmla="*/ 31318 w 80533"/>
                <a:gd name="connsiteY6" fmla="*/ 13928 h 326881"/>
                <a:gd name="connsiteX7" fmla="*/ 26975 w 80533"/>
                <a:gd name="connsiteY7" fmla="*/ 121599 h 326881"/>
                <a:gd name="connsiteX8" fmla="*/ 7772 w 80533"/>
                <a:gd name="connsiteY8" fmla="*/ 291448 h 326881"/>
                <a:gd name="connsiteX9" fmla="*/ 0 w 80533"/>
                <a:gd name="connsiteY9" fmla="*/ 326881 h 326881"/>
                <a:gd name="connsiteX10" fmla="*/ 38176 w 80533"/>
                <a:gd name="connsiteY10" fmla="*/ 305850 h 326881"/>
                <a:gd name="connsiteX11" fmla="*/ 73381 w 80533"/>
                <a:gd name="connsiteY11" fmla="*/ 229955 h 32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533" h="326881">
                  <a:moveTo>
                    <a:pt x="73381" y="229955"/>
                  </a:moveTo>
                  <a:cubicBezTo>
                    <a:pt x="77953" y="198637"/>
                    <a:pt x="80010" y="167319"/>
                    <a:pt x="80467" y="135543"/>
                  </a:cubicBezTo>
                  <a:cubicBezTo>
                    <a:pt x="80924" y="101025"/>
                    <a:pt x="79324" y="64906"/>
                    <a:pt x="66294" y="32673"/>
                  </a:cubicBezTo>
                  <a:cubicBezTo>
                    <a:pt x="61722" y="21700"/>
                    <a:pt x="56693" y="10956"/>
                    <a:pt x="51206" y="669"/>
                  </a:cubicBezTo>
                  <a:cubicBezTo>
                    <a:pt x="55093" y="898"/>
                    <a:pt x="58522" y="1126"/>
                    <a:pt x="62179" y="1584"/>
                  </a:cubicBezTo>
                  <a:cubicBezTo>
                    <a:pt x="55550" y="669"/>
                    <a:pt x="48692" y="212"/>
                    <a:pt x="40919" y="441"/>
                  </a:cubicBezTo>
                  <a:cubicBezTo>
                    <a:pt x="30404" y="-1617"/>
                    <a:pt x="31775" y="3641"/>
                    <a:pt x="31318" y="13928"/>
                  </a:cubicBezTo>
                  <a:cubicBezTo>
                    <a:pt x="30175" y="49818"/>
                    <a:pt x="28804" y="85708"/>
                    <a:pt x="26975" y="121599"/>
                  </a:cubicBezTo>
                  <a:cubicBezTo>
                    <a:pt x="24003" y="178520"/>
                    <a:pt x="20345" y="235670"/>
                    <a:pt x="7772" y="291448"/>
                  </a:cubicBezTo>
                  <a:cubicBezTo>
                    <a:pt x="5258" y="303336"/>
                    <a:pt x="2515" y="314994"/>
                    <a:pt x="0" y="326881"/>
                  </a:cubicBezTo>
                  <a:cubicBezTo>
                    <a:pt x="13716" y="322995"/>
                    <a:pt x="26746" y="316137"/>
                    <a:pt x="38176" y="305850"/>
                  </a:cubicBezTo>
                  <a:cubicBezTo>
                    <a:pt x="59436" y="286648"/>
                    <a:pt x="69266" y="257616"/>
                    <a:pt x="73381" y="229955"/>
                  </a:cubicBezTo>
                  <a:close/>
                </a:path>
              </a:pathLst>
            </a:custGeom>
            <a:solidFill>
              <a:srgbClr val="FFFFFF"/>
            </a:solidFill>
            <a:ln w="2286" cap="flat">
              <a:noFill/>
              <a:prstDash val="solid"/>
              <a:miter/>
            </a:ln>
          </p:spPr>
          <p:txBody>
            <a:bodyPr rtlCol="0" anchor="ctr"/>
            <a:lstStyle/>
            <a:p>
              <a:endParaRPr lang="en-US"/>
            </a:p>
          </p:txBody>
        </p:sp>
        <p:sp>
          <p:nvSpPr>
            <p:cNvPr id="16" name="Freeform 360">
              <a:extLst>
                <a:ext uri="{FF2B5EF4-FFF2-40B4-BE49-F238E27FC236}">
                  <a16:creationId xmlns:a16="http://schemas.microsoft.com/office/drawing/2014/main" id="{DCEB41FA-29B2-482D-BC4A-AB0C3E097F5B}"/>
                </a:ext>
              </a:extLst>
            </p:cNvPr>
            <p:cNvSpPr/>
            <p:nvPr/>
          </p:nvSpPr>
          <p:spPr>
            <a:xfrm>
              <a:off x="8535290" y="729005"/>
              <a:ext cx="2971" cy="457"/>
            </a:xfrm>
            <a:custGeom>
              <a:avLst/>
              <a:gdLst>
                <a:gd name="connsiteX0" fmla="*/ 0 w 2971"/>
                <a:gd name="connsiteY0" fmla="*/ 0 h 457"/>
                <a:gd name="connsiteX1" fmla="*/ 2972 w 2971"/>
                <a:gd name="connsiteY1" fmla="*/ 457 h 457"/>
                <a:gd name="connsiteX2" fmla="*/ 0 w 2971"/>
                <a:gd name="connsiteY2" fmla="*/ 0 h 457"/>
              </a:gdLst>
              <a:ahLst/>
              <a:cxnLst>
                <a:cxn ang="0">
                  <a:pos x="connsiteX0" y="connsiteY0"/>
                </a:cxn>
                <a:cxn ang="0">
                  <a:pos x="connsiteX1" y="connsiteY1"/>
                </a:cxn>
                <a:cxn ang="0">
                  <a:pos x="connsiteX2" y="connsiteY2"/>
                </a:cxn>
              </a:cxnLst>
              <a:rect l="l" t="t" r="r" b="b"/>
              <a:pathLst>
                <a:path w="2971" h="457">
                  <a:moveTo>
                    <a:pt x="0" y="0"/>
                  </a:moveTo>
                  <a:cubicBezTo>
                    <a:pt x="915" y="229"/>
                    <a:pt x="2058" y="229"/>
                    <a:pt x="2972" y="457"/>
                  </a:cubicBezTo>
                  <a:cubicBezTo>
                    <a:pt x="2058" y="229"/>
                    <a:pt x="915" y="0"/>
                    <a:pt x="0" y="0"/>
                  </a:cubicBezTo>
                  <a:close/>
                </a:path>
              </a:pathLst>
            </a:custGeom>
            <a:solidFill>
              <a:srgbClr val="FFFFFF"/>
            </a:solidFill>
            <a:ln w="2286" cap="flat">
              <a:noFill/>
              <a:prstDash val="solid"/>
              <a:miter/>
            </a:ln>
          </p:spPr>
          <p:txBody>
            <a:bodyPr rtlCol="0" anchor="ctr"/>
            <a:lstStyle/>
            <a:p>
              <a:endParaRPr lang="en-US"/>
            </a:p>
          </p:txBody>
        </p:sp>
        <p:sp>
          <p:nvSpPr>
            <p:cNvPr id="17" name="Freeform 361">
              <a:extLst>
                <a:ext uri="{FF2B5EF4-FFF2-40B4-BE49-F238E27FC236}">
                  <a16:creationId xmlns:a16="http://schemas.microsoft.com/office/drawing/2014/main" id="{2D83D8DB-0AD8-DD1E-10A4-532FFDACD96F}"/>
                </a:ext>
              </a:extLst>
            </p:cNvPr>
            <p:cNvSpPr/>
            <p:nvPr/>
          </p:nvSpPr>
          <p:spPr>
            <a:xfrm>
              <a:off x="8543062" y="730148"/>
              <a:ext cx="2971" cy="685"/>
            </a:xfrm>
            <a:custGeom>
              <a:avLst/>
              <a:gdLst>
                <a:gd name="connsiteX0" fmla="*/ 0 w 2971"/>
                <a:gd name="connsiteY0" fmla="*/ 0 h 685"/>
                <a:gd name="connsiteX1" fmla="*/ 2972 w 2971"/>
                <a:gd name="connsiteY1" fmla="*/ 686 h 685"/>
                <a:gd name="connsiteX2" fmla="*/ 0 w 2971"/>
                <a:gd name="connsiteY2" fmla="*/ 0 h 685"/>
              </a:gdLst>
              <a:ahLst/>
              <a:cxnLst>
                <a:cxn ang="0">
                  <a:pos x="connsiteX0" y="connsiteY0"/>
                </a:cxn>
                <a:cxn ang="0">
                  <a:pos x="connsiteX1" y="connsiteY1"/>
                </a:cxn>
                <a:cxn ang="0">
                  <a:pos x="connsiteX2" y="connsiteY2"/>
                </a:cxn>
              </a:cxnLst>
              <a:rect l="l" t="t" r="r" b="b"/>
              <a:pathLst>
                <a:path w="2971" h="685">
                  <a:moveTo>
                    <a:pt x="0" y="0"/>
                  </a:moveTo>
                  <a:cubicBezTo>
                    <a:pt x="914" y="229"/>
                    <a:pt x="2057" y="457"/>
                    <a:pt x="2972" y="686"/>
                  </a:cubicBezTo>
                  <a:cubicBezTo>
                    <a:pt x="1829" y="457"/>
                    <a:pt x="914" y="229"/>
                    <a:pt x="0" y="0"/>
                  </a:cubicBezTo>
                  <a:close/>
                </a:path>
              </a:pathLst>
            </a:custGeom>
            <a:solidFill>
              <a:srgbClr val="FFFFFF"/>
            </a:solidFill>
            <a:ln w="2286" cap="flat">
              <a:noFill/>
              <a:prstDash val="solid"/>
              <a:miter/>
            </a:ln>
          </p:spPr>
          <p:txBody>
            <a:bodyPr rtlCol="0" anchor="ctr"/>
            <a:lstStyle/>
            <a:p>
              <a:endParaRPr lang="en-US"/>
            </a:p>
          </p:txBody>
        </p:sp>
        <p:sp>
          <p:nvSpPr>
            <p:cNvPr id="20" name="Freeform 362">
              <a:extLst>
                <a:ext uri="{FF2B5EF4-FFF2-40B4-BE49-F238E27FC236}">
                  <a16:creationId xmlns:a16="http://schemas.microsoft.com/office/drawing/2014/main" id="{96488289-9522-858D-FFFC-2B0386012808}"/>
                </a:ext>
              </a:extLst>
            </p:cNvPr>
            <p:cNvSpPr/>
            <p:nvPr/>
          </p:nvSpPr>
          <p:spPr>
            <a:xfrm>
              <a:off x="8539176" y="729462"/>
              <a:ext cx="2971" cy="457"/>
            </a:xfrm>
            <a:custGeom>
              <a:avLst/>
              <a:gdLst>
                <a:gd name="connsiteX0" fmla="*/ 0 w 2971"/>
                <a:gd name="connsiteY0" fmla="*/ 0 h 457"/>
                <a:gd name="connsiteX1" fmla="*/ 2971 w 2971"/>
                <a:gd name="connsiteY1" fmla="*/ 457 h 457"/>
                <a:gd name="connsiteX2" fmla="*/ 0 w 2971"/>
                <a:gd name="connsiteY2" fmla="*/ 0 h 457"/>
              </a:gdLst>
              <a:ahLst/>
              <a:cxnLst>
                <a:cxn ang="0">
                  <a:pos x="connsiteX0" y="connsiteY0"/>
                </a:cxn>
                <a:cxn ang="0">
                  <a:pos x="connsiteX1" y="connsiteY1"/>
                </a:cxn>
                <a:cxn ang="0">
                  <a:pos x="connsiteX2" y="connsiteY2"/>
                </a:cxn>
              </a:cxnLst>
              <a:rect l="l" t="t" r="r" b="b"/>
              <a:pathLst>
                <a:path w="2971" h="457">
                  <a:moveTo>
                    <a:pt x="0" y="0"/>
                  </a:moveTo>
                  <a:cubicBezTo>
                    <a:pt x="914" y="229"/>
                    <a:pt x="2057" y="229"/>
                    <a:pt x="2971" y="457"/>
                  </a:cubicBezTo>
                  <a:cubicBezTo>
                    <a:pt x="1828" y="229"/>
                    <a:pt x="914" y="229"/>
                    <a:pt x="0" y="0"/>
                  </a:cubicBezTo>
                  <a:close/>
                </a:path>
              </a:pathLst>
            </a:custGeom>
            <a:solidFill>
              <a:srgbClr val="FFFFFF"/>
            </a:solidFill>
            <a:ln w="2286" cap="flat">
              <a:noFill/>
              <a:prstDash val="solid"/>
              <a:miter/>
            </a:ln>
          </p:spPr>
          <p:txBody>
            <a:bodyPr rtlCol="0" anchor="ctr"/>
            <a:lstStyle/>
            <a:p>
              <a:endParaRPr lang="en-US"/>
            </a:p>
          </p:txBody>
        </p:sp>
        <p:sp>
          <p:nvSpPr>
            <p:cNvPr id="21" name="Freeform 363">
              <a:extLst>
                <a:ext uri="{FF2B5EF4-FFF2-40B4-BE49-F238E27FC236}">
                  <a16:creationId xmlns:a16="http://schemas.microsoft.com/office/drawing/2014/main" id="{EF640F75-E8AC-E9EF-276F-D75A97F41D7E}"/>
                </a:ext>
              </a:extLst>
            </p:cNvPr>
            <p:cNvSpPr/>
            <p:nvPr/>
          </p:nvSpPr>
          <p:spPr>
            <a:xfrm>
              <a:off x="8712455" y="632079"/>
              <a:ext cx="2286" cy="3429"/>
            </a:xfrm>
            <a:custGeom>
              <a:avLst/>
              <a:gdLst>
                <a:gd name="connsiteX0" fmla="*/ 0 w 2286"/>
                <a:gd name="connsiteY0" fmla="*/ 0 h 3429"/>
                <a:gd name="connsiteX1" fmla="*/ 0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0" y="1143"/>
                    <a:pt x="0" y="2286"/>
                    <a:pt x="0" y="3429"/>
                  </a:cubicBezTo>
                  <a:cubicBezTo>
                    <a:pt x="0" y="2515"/>
                    <a:pt x="0" y="1143"/>
                    <a:pt x="0" y="0"/>
                  </a:cubicBezTo>
                  <a:close/>
                </a:path>
              </a:pathLst>
            </a:custGeom>
            <a:solidFill>
              <a:srgbClr val="FFFFFF"/>
            </a:solidFill>
            <a:ln w="2286" cap="flat">
              <a:noFill/>
              <a:prstDash val="solid"/>
              <a:miter/>
            </a:ln>
          </p:spPr>
          <p:txBody>
            <a:bodyPr rtlCol="0" anchor="ctr"/>
            <a:lstStyle/>
            <a:p>
              <a:endParaRPr lang="en-US"/>
            </a:p>
          </p:txBody>
        </p:sp>
        <p:sp>
          <p:nvSpPr>
            <p:cNvPr id="22" name="Freeform 364">
              <a:extLst>
                <a:ext uri="{FF2B5EF4-FFF2-40B4-BE49-F238E27FC236}">
                  <a16:creationId xmlns:a16="http://schemas.microsoft.com/office/drawing/2014/main" id="{E63F8579-EE86-3B3D-D45B-FFF3FB41DFAD}"/>
                </a:ext>
              </a:extLst>
            </p:cNvPr>
            <p:cNvSpPr/>
            <p:nvPr/>
          </p:nvSpPr>
          <p:spPr>
            <a:xfrm>
              <a:off x="8712455" y="636879"/>
              <a:ext cx="2286" cy="3200"/>
            </a:xfrm>
            <a:custGeom>
              <a:avLst/>
              <a:gdLst>
                <a:gd name="connsiteX0" fmla="*/ 0 w 2286"/>
                <a:gd name="connsiteY0" fmla="*/ 0 h 3200"/>
                <a:gd name="connsiteX1" fmla="*/ 0 w 2286"/>
                <a:gd name="connsiteY1" fmla="*/ 3200 h 3200"/>
                <a:gd name="connsiteX2" fmla="*/ 0 w 2286"/>
                <a:gd name="connsiteY2" fmla="*/ 0 h 3200"/>
              </a:gdLst>
              <a:ahLst/>
              <a:cxnLst>
                <a:cxn ang="0">
                  <a:pos x="connsiteX0" y="connsiteY0"/>
                </a:cxn>
                <a:cxn ang="0">
                  <a:pos x="connsiteX1" y="connsiteY1"/>
                </a:cxn>
                <a:cxn ang="0">
                  <a:pos x="connsiteX2" y="connsiteY2"/>
                </a:cxn>
              </a:cxnLst>
              <a:rect l="l" t="t" r="r" b="b"/>
              <a:pathLst>
                <a:path w="2286" h="3200">
                  <a:moveTo>
                    <a:pt x="0" y="0"/>
                  </a:moveTo>
                  <a:cubicBezTo>
                    <a:pt x="0" y="1143"/>
                    <a:pt x="0" y="2057"/>
                    <a:pt x="0" y="3200"/>
                  </a:cubicBezTo>
                  <a:cubicBezTo>
                    <a:pt x="0" y="2286"/>
                    <a:pt x="0" y="1143"/>
                    <a:pt x="0" y="0"/>
                  </a:cubicBezTo>
                  <a:close/>
                </a:path>
              </a:pathLst>
            </a:custGeom>
            <a:solidFill>
              <a:srgbClr val="FFFFFF"/>
            </a:solidFill>
            <a:ln w="2286" cap="flat">
              <a:noFill/>
              <a:prstDash val="solid"/>
              <a:miter/>
            </a:ln>
          </p:spPr>
          <p:txBody>
            <a:bodyPr rtlCol="0" anchor="ctr"/>
            <a:lstStyle/>
            <a:p>
              <a:endParaRPr lang="en-US"/>
            </a:p>
          </p:txBody>
        </p:sp>
        <p:sp>
          <p:nvSpPr>
            <p:cNvPr id="23" name="Freeform 365">
              <a:extLst>
                <a:ext uri="{FF2B5EF4-FFF2-40B4-BE49-F238E27FC236}">
                  <a16:creationId xmlns:a16="http://schemas.microsoft.com/office/drawing/2014/main" id="{87DDD100-1ADD-CFF0-3A78-86C334ADEFB3}"/>
                </a:ext>
              </a:extLst>
            </p:cNvPr>
            <p:cNvSpPr/>
            <p:nvPr/>
          </p:nvSpPr>
          <p:spPr>
            <a:xfrm>
              <a:off x="8712455" y="627507"/>
              <a:ext cx="2286" cy="3886"/>
            </a:xfrm>
            <a:custGeom>
              <a:avLst/>
              <a:gdLst>
                <a:gd name="connsiteX0" fmla="*/ 0 w 2286"/>
                <a:gd name="connsiteY0" fmla="*/ 0 h 3886"/>
                <a:gd name="connsiteX1" fmla="*/ 0 w 2286"/>
                <a:gd name="connsiteY1" fmla="*/ 3886 h 3886"/>
                <a:gd name="connsiteX2" fmla="*/ 0 w 2286"/>
                <a:gd name="connsiteY2" fmla="*/ 0 h 3886"/>
              </a:gdLst>
              <a:ahLst/>
              <a:cxnLst>
                <a:cxn ang="0">
                  <a:pos x="connsiteX0" y="connsiteY0"/>
                </a:cxn>
                <a:cxn ang="0">
                  <a:pos x="connsiteX1" y="connsiteY1"/>
                </a:cxn>
                <a:cxn ang="0">
                  <a:pos x="connsiteX2" y="connsiteY2"/>
                </a:cxn>
              </a:cxnLst>
              <a:rect l="l" t="t" r="r" b="b"/>
              <a:pathLst>
                <a:path w="2286" h="3886">
                  <a:moveTo>
                    <a:pt x="0" y="0"/>
                  </a:moveTo>
                  <a:cubicBezTo>
                    <a:pt x="0" y="1372"/>
                    <a:pt x="0" y="2515"/>
                    <a:pt x="0" y="3886"/>
                  </a:cubicBezTo>
                  <a:cubicBezTo>
                    <a:pt x="0" y="2515"/>
                    <a:pt x="0" y="1143"/>
                    <a:pt x="0" y="0"/>
                  </a:cubicBezTo>
                  <a:close/>
                </a:path>
              </a:pathLst>
            </a:custGeom>
            <a:solidFill>
              <a:srgbClr val="FFFFFF"/>
            </a:solidFill>
            <a:ln w="2286" cap="flat">
              <a:noFill/>
              <a:prstDash val="solid"/>
              <a:miter/>
            </a:ln>
          </p:spPr>
          <p:txBody>
            <a:bodyPr rtlCol="0" anchor="ctr"/>
            <a:lstStyle/>
            <a:p>
              <a:endParaRPr lang="en-US"/>
            </a:p>
          </p:txBody>
        </p:sp>
        <p:sp>
          <p:nvSpPr>
            <p:cNvPr id="24" name="Freeform 366">
              <a:extLst>
                <a:ext uri="{FF2B5EF4-FFF2-40B4-BE49-F238E27FC236}">
                  <a16:creationId xmlns:a16="http://schemas.microsoft.com/office/drawing/2014/main" id="{A7A51BE5-A11B-5A90-7196-E967B99A3B68}"/>
                </a:ext>
              </a:extLst>
            </p:cNvPr>
            <p:cNvSpPr/>
            <p:nvPr/>
          </p:nvSpPr>
          <p:spPr>
            <a:xfrm>
              <a:off x="8613471" y="530580"/>
              <a:ext cx="98755" cy="176707"/>
            </a:xfrm>
            <a:custGeom>
              <a:avLst/>
              <a:gdLst>
                <a:gd name="connsiteX0" fmla="*/ 25603 w 98755"/>
                <a:gd name="connsiteY0" fmla="*/ 173279 h 176707"/>
                <a:gd name="connsiteX1" fmla="*/ 71780 w 98755"/>
                <a:gd name="connsiteY1" fmla="*/ 139217 h 176707"/>
                <a:gd name="connsiteX2" fmla="*/ 90297 w 98755"/>
                <a:gd name="connsiteY2" fmla="*/ 83668 h 176707"/>
                <a:gd name="connsiteX3" fmla="*/ 93726 w 98755"/>
                <a:gd name="connsiteY3" fmla="*/ 61265 h 176707"/>
                <a:gd name="connsiteX4" fmla="*/ 98755 w 98755"/>
                <a:gd name="connsiteY4" fmla="*/ 96469 h 176707"/>
                <a:gd name="connsiteX5" fmla="*/ 91668 w 98755"/>
                <a:gd name="connsiteY5" fmla="*/ 54178 h 176707"/>
                <a:gd name="connsiteX6" fmla="*/ 20116 w 98755"/>
                <a:gd name="connsiteY6" fmla="*/ 0 h 176707"/>
                <a:gd name="connsiteX7" fmla="*/ 0 w 98755"/>
                <a:gd name="connsiteY7" fmla="*/ 176708 h 176707"/>
                <a:gd name="connsiteX8" fmla="*/ 0 w 98755"/>
                <a:gd name="connsiteY8" fmla="*/ 176708 h 176707"/>
                <a:gd name="connsiteX9" fmla="*/ 25603 w 98755"/>
                <a:gd name="connsiteY9" fmla="*/ 173279 h 17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755" h="176707">
                  <a:moveTo>
                    <a:pt x="25603" y="173279"/>
                  </a:moveTo>
                  <a:cubicBezTo>
                    <a:pt x="45262" y="168250"/>
                    <a:pt x="60350" y="155448"/>
                    <a:pt x="71780" y="139217"/>
                  </a:cubicBezTo>
                  <a:cubicBezTo>
                    <a:pt x="82981" y="123215"/>
                    <a:pt x="87325" y="102641"/>
                    <a:pt x="90297" y="83668"/>
                  </a:cubicBezTo>
                  <a:cubicBezTo>
                    <a:pt x="91440" y="76352"/>
                    <a:pt x="92811" y="68809"/>
                    <a:pt x="93726" y="61265"/>
                  </a:cubicBezTo>
                  <a:cubicBezTo>
                    <a:pt x="96926" y="72923"/>
                    <a:pt x="98298" y="84811"/>
                    <a:pt x="98755" y="96469"/>
                  </a:cubicBezTo>
                  <a:cubicBezTo>
                    <a:pt x="98298" y="82296"/>
                    <a:pt x="96240" y="68351"/>
                    <a:pt x="91668" y="54178"/>
                  </a:cubicBezTo>
                  <a:cubicBezTo>
                    <a:pt x="81153" y="22860"/>
                    <a:pt x="55092" y="2057"/>
                    <a:pt x="20116" y="0"/>
                  </a:cubicBezTo>
                  <a:cubicBezTo>
                    <a:pt x="54406" y="65380"/>
                    <a:pt x="37261" y="122530"/>
                    <a:pt x="0" y="176708"/>
                  </a:cubicBezTo>
                  <a:cubicBezTo>
                    <a:pt x="0" y="176708"/>
                    <a:pt x="0" y="176708"/>
                    <a:pt x="0" y="176708"/>
                  </a:cubicBezTo>
                  <a:cubicBezTo>
                    <a:pt x="8686" y="176708"/>
                    <a:pt x="17373" y="175565"/>
                    <a:pt x="25603" y="173279"/>
                  </a:cubicBezTo>
                  <a:close/>
                </a:path>
              </a:pathLst>
            </a:custGeom>
            <a:solidFill>
              <a:srgbClr val="FFFFFF"/>
            </a:solidFill>
            <a:ln w="2286" cap="flat">
              <a:noFill/>
              <a:prstDash val="solid"/>
              <a:miter/>
            </a:ln>
          </p:spPr>
          <p:txBody>
            <a:bodyPr rtlCol="0" anchor="ctr"/>
            <a:lstStyle/>
            <a:p>
              <a:endParaRPr lang="en-US"/>
            </a:p>
          </p:txBody>
        </p:sp>
        <p:sp>
          <p:nvSpPr>
            <p:cNvPr id="25" name="Freeform 367">
              <a:extLst>
                <a:ext uri="{FF2B5EF4-FFF2-40B4-BE49-F238E27FC236}">
                  <a16:creationId xmlns:a16="http://schemas.microsoft.com/office/drawing/2014/main" id="{A91CAA67-3695-B37F-7219-2C8B2D872091}"/>
                </a:ext>
              </a:extLst>
            </p:cNvPr>
            <p:cNvSpPr/>
            <p:nvPr/>
          </p:nvSpPr>
          <p:spPr>
            <a:xfrm>
              <a:off x="8711769" y="651510"/>
              <a:ext cx="228" cy="2286"/>
            </a:xfrm>
            <a:custGeom>
              <a:avLst/>
              <a:gdLst>
                <a:gd name="connsiteX0" fmla="*/ 228 w 228"/>
                <a:gd name="connsiteY0" fmla="*/ 0 h 2286"/>
                <a:gd name="connsiteX1" fmla="*/ 0 w 228"/>
                <a:gd name="connsiteY1" fmla="*/ 2286 h 2286"/>
                <a:gd name="connsiteX2" fmla="*/ 228 w 228"/>
                <a:gd name="connsiteY2" fmla="*/ 0 h 2286"/>
              </a:gdLst>
              <a:ahLst/>
              <a:cxnLst>
                <a:cxn ang="0">
                  <a:pos x="connsiteX0" y="connsiteY0"/>
                </a:cxn>
                <a:cxn ang="0">
                  <a:pos x="connsiteX1" y="connsiteY1"/>
                </a:cxn>
                <a:cxn ang="0">
                  <a:pos x="connsiteX2" y="connsiteY2"/>
                </a:cxn>
              </a:cxnLst>
              <a:rect l="l" t="t" r="r" b="b"/>
              <a:pathLst>
                <a:path w="228" h="2286">
                  <a:moveTo>
                    <a:pt x="228" y="0"/>
                  </a:moveTo>
                  <a:cubicBezTo>
                    <a:pt x="228" y="686"/>
                    <a:pt x="228" y="1600"/>
                    <a:pt x="0" y="2286"/>
                  </a:cubicBezTo>
                  <a:cubicBezTo>
                    <a:pt x="0" y="1600"/>
                    <a:pt x="0" y="686"/>
                    <a:pt x="228" y="0"/>
                  </a:cubicBezTo>
                  <a:close/>
                </a:path>
              </a:pathLst>
            </a:custGeom>
            <a:solidFill>
              <a:srgbClr val="FFFFFF"/>
            </a:solidFill>
            <a:ln w="2286" cap="flat">
              <a:noFill/>
              <a:prstDash val="solid"/>
              <a:miter/>
            </a:ln>
          </p:spPr>
          <p:txBody>
            <a:bodyPr rtlCol="0" anchor="ctr"/>
            <a:lstStyle/>
            <a:p>
              <a:endParaRPr lang="en-US"/>
            </a:p>
          </p:txBody>
        </p:sp>
        <p:sp>
          <p:nvSpPr>
            <p:cNvPr id="26" name="Freeform 368">
              <a:extLst>
                <a:ext uri="{FF2B5EF4-FFF2-40B4-BE49-F238E27FC236}">
                  <a16:creationId xmlns:a16="http://schemas.microsoft.com/office/drawing/2014/main" id="{F8FAAD37-7479-A54D-9B11-A6317A471DF3}"/>
                </a:ext>
              </a:extLst>
            </p:cNvPr>
            <p:cNvSpPr/>
            <p:nvPr/>
          </p:nvSpPr>
          <p:spPr>
            <a:xfrm>
              <a:off x="8711312" y="656539"/>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229" y="1143"/>
                    <a:pt x="0" y="1829"/>
                  </a:cubicBezTo>
                  <a:cubicBezTo>
                    <a:pt x="0" y="1372"/>
                    <a:pt x="229" y="686"/>
                    <a:pt x="229" y="0"/>
                  </a:cubicBezTo>
                  <a:close/>
                </a:path>
              </a:pathLst>
            </a:custGeom>
            <a:solidFill>
              <a:srgbClr val="FFFFFF"/>
            </a:solidFill>
            <a:ln w="2286" cap="flat">
              <a:noFill/>
              <a:prstDash val="solid"/>
              <a:miter/>
            </a:ln>
          </p:spPr>
          <p:txBody>
            <a:bodyPr rtlCol="0" anchor="ctr"/>
            <a:lstStyle/>
            <a:p>
              <a:endParaRPr lang="en-US"/>
            </a:p>
          </p:txBody>
        </p:sp>
        <p:sp>
          <p:nvSpPr>
            <p:cNvPr id="27" name="Freeform 369">
              <a:extLst>
                <a:ext uri="{FF2B5EF4-FFF2-40B4-BE49-F238E27FC236}">
                  <a16:creationId xmlns:a16="http://schemas.microsoft.com/office/drawing/2014/main" id="{E46A4E7C-C397-FE89-EB17-90E05FC72D26}"/>
                </a:ext>
              </a:extLst>
            </p:cNvPr>
            <p:cNvSpPr/>
            <p:nvPr/>
          </p:nvSpPr>
          <p:spPr>
            <a:xfrm>
              <a:off x="8711998" y="646480"/>
              <a:ext cx="228" cy="2743"/>
            </a:xfrm>
            <a:custGeom>
              <a:avLst/>
              <a:gdLst>
                <a:gd name="connsiteX0" fmla="*/ 229 w 228"/>
                <a:gd name="connsiteY0" fmla="*/ 0 h 2743"/>
                <a:gd name="connsiteX1" fmla="*/ 0 w 228"/>
                <a:gd name="connsiteY1" fmla="*/ 2743 h 2743"/>
                <a:gd name="connsiteX2" fmla="*/ 229 w 228"/>
                <a:gd name="connsiteY2" fmla="*/ 0 h 2743"/>
              </a:gdLst>
              <a:ahLst/>
              <a:cxnLst>
                <a:cxn ang="0">
                  <a:pos x="connsiteX0" y="connsiteY0"/>
                </a:cxn>
                <a:cxn ang="0">
                  <a:pos x="connsiteX1" y="connsiteY1"/>
                </a:cxn>
                <a:cxn ang="0">
                  <a:pos x="connsiteX2" y="connsiteY2"/>
                </a:cxn>
              </a:cxnLst>
              <a:rect l="l" t="t" r="r" b="b"/>
              <a:pathLst>
                <a:path w="228" h="2743">
                  <a:moveTo>
                    <a:pt x="229" y="0"/>
                  </a:moveTo>
                  <a:cubicBezTo>
                    <a:pt x="229" y="914"/>
                    <a:pt x="229" y="1829"/>
                    <a:pt x="0" y="2743"/>
                  </a:cubicBezTo>
                  <a:cubicBezTo>
                    <a:pt x="0" y="1829"/>
                    <a:pt x="229" y="914"/>
                    <a:pt x="229" y="0"/>
                  </a:cubicBezTo>
                  <a:close/>
                </a:path>
              </a:pathLst>
            </a:custGeom>
            <a:solidFill>
              <a:srgbClr val="FFFFFF"/>
            </a:solidFill>
            <a:ln w="2286" cap="flat">
              <a:noFill/>
              <a:prstDash val="solid"/>
              <a:miter/>
            </a:ln>
          </p:spPr>
          <p:txBody>
            <a:bodyPr rtlCol="0" anchor="ctr"/>
            <a:lstStyle/>
            <a:p>
              <a:endParaRPr lang="en-US"/>
            </a:p>
          </p:txBody>
        </p:sp>
        <p:sp>
          <p:nvSpPr>
            <p:cNvPr id="28" name="Freeform 370">
              <a:extLst>
                <a:ext uri="{FF2B5EF4-FFF2-40B4-BE49-F238E27FC236}">
                  <a16:creationId xmlns:a16="http://schemas.microsoft.com/office/drawing/2014/main" id="{0065F679-D334-7AC5-8C8D-6F1A0978199B}"/>
                </a:ext>
              </a:extLst>
            </p:cNvPr>
            <p:cNvSpPr/>
            <p:nvPr/>
          </p:nvSpPr>
          <p:spPr>
            <a:xfrm>
              <a:off x="8712226" y="641680"/>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228" y="2057"/>
                    <a:pt x="0" y="2972"/>
                  </a:cubicBezTo>
                  <a:cubicBezTo>
                    <a:pt x="228" y="2057"/>
                    <a:pt x="228" y="914"/>
                    <a:pt x="228" y="0"/>
                  </a:cubicBezTo>
                  <a:close/>
                </a:path>
              </a:pathLst>
            </a:custGeom>
            <a:solidFill>
              <a:srgbClr val="FFFFFF"/>
            </a:solidFill>
            <a:ln w="2286" cap="flat">
              <a:noFill/>
              <a:prstDash val="solid"/>
              <a:miter/>
            </a:ln>
          </p:spPr>
          <p:txBody>
            <a:bodyPr rtlCol="0" anchor="ctr"/>
            <a:lstStyle/>
            <a:p>
              <a:endParaRPr lang="en-US"/>
            </a:p>
          </p:txBody>
        </p:sp>
        <p:sp>
          <p:nvSpPr>
            <p:cNvPr id="29" name="Freeform 371">
              <a:extLst>
                <a:ext uri="{FF2B5EF4-FFF2-40B4-BE49-F238E27FC236}">
                  <a16:creationId xmlns:a16="http://schemas.microsoft.com/office/drawing/2014/main" id="{6F60727A-7551-476E-4AA6-5079A34A3DD7}"/>
                </a:ext>
              </a:extLst>
            </p:cNvPr>
            <p:cNvSpPr/>
            <p:nvPr/>
          </p:nvSpPr>
          <p:spPr>
            <a:xfrm>
              <a:off x="8601584" y="723874"/>
              <a:ext cx="2286" cy="101"/>
            </a:xfrm>
            <a:custGeom>
              <a:avLst/>
              <a:gdLst>
                <a:gd name="connsiteX0" fmla="*/ 0 w 2286"/>
                <a:gd name="connsiteY0" fmla="*/ 102 h 101"/>
                <a:gd name="connsiteX1" fmla="*/ 0 w 2286"/>
                <a:gd name="connsiteY1" fmla="*/ 102 h 101"/>
                <a:gd name="connsiteX2" fmla="*/ 0 w 2286"/>
                <a:gd name="connsiteY2" fmla="*/ 102 h 101"/>
              </a:gdLst>
              <a:ahLst/>
              <a:cxnLst>
                <a:cxn ang="0">
                  <a:pos x="connsiteX0" y="connsiteY0"/>
                </a:cxn>
                <a:cxn ang="0">
                  <a:pos x="connsiteX1" y="connsiteY1"/>
                </a:cxn>
                <a:cxn ang="0">
                  <a:pos x="connsiteX2" y="connsiteY2"/>
                </a:cxn>
              </a:cxnLst>
              <a:rect l="l" t="t" r="r" b="b"/>
              <a:pathLst>
                <a:path w="2286" h="101">
                  <a:moveTo>
                    <a:pt x="0" y="102"/>
                  </a:moveTo>
                  <a:cubicBezTo>
                    <a:pt x="0" y="102"/>
                    <a:pt x="0" y="-127"/>
                    <a:pt x="0" y="102"/>
                  </a:cubicBezTo>
                  <a:cubicBezTo>
                    <a:pt x="0" y="-127"/>
                    <a:pt x="0" y="102"/>
                    <a:pt x="0" y="102"/>
                  </a:cubicBezTo>
                  <a:close/>
                </a:path>
              </a:pathLst>
            </a:custGeom>
            <a:solidFill>
              <a:srgbClr val="FFFFFF"/>
            </a:solidFill>
            <a:ln w="2286" cap="flat">
              <a:noFill/>
              <a:prstDash val="solid"/>
              <a:miter/>
            </a:ln>
          </p:spPr>
          <p:txBody>
            <a:bodyPr rtlCol="0" anchor="ctr"/>
            <a:lstStyle/>
            <a:p>
              <a:endParaRPr lang="en-US"/>
            </a:p>
          </p:txBody>
        </p:sp>
        <p:sp>
          <p:nvSpPr>
            <p:cNvPr id="30" name="Freeform 372">
              <a:extLst>
                <a:ext uri="{FF2B5EF4-FFF2-40B4-BE49-F238E27FC236}">
                  <a16:creationId xmlns:a16="http://schemas.microsoft.com/office/drawing/2014/main" id="{B67F15C4-5663-C2F6-F4F9-A88B75CA5AB6}"/>
                </a:ext>
              </a:extLst>
            </p:cNvPr>
            <p:cNvSpPr/>
            <p:nvPr/>
          </p:nvSpPr>
          <p:spPr>
            <a:xfrm>
              <a:off x="8605699" y="71848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1" name="Freeform 373">
              <a:extLst>
                <a:ext uri="{FF2B5EF4-FFF2-40B4-BE49-F238E27FC236}">
                  <a16:creationId xmlns:a16="http://schemas.microsoft.com/office/drawing/2014/main" id="{E5D828DC-FA1F-7046-0C6B-BB5C57058F1A}"/>
                </a:ext>
              </a:extLst>
            </p:cNvPr>
            <p:cNvSpPr/>
            <p:nvPr/>
          </p:nvSpPr>
          <p:spPr>
            <a:xfrm>
              <a:off x="8634045" y="629564"/>
              <a:ext cx="2743" cy="10972"/>
            </a:xfrm>
            <a:custGeom>
              <a:avLst/>
              <a:gdLst>
                <a:gd name="connsiteX0" fmla="*/ 2743 w 2743"/>
                <a:gd name="connsiteY0" fmla="*/ 0 h 10972"/>
                <a:gd name="connsiteX1" fmla="*/ 0 w 2743"/>
                <a:gd name="connsiteY1" fmla="*/ 10973 h 10972"/>
                <a:gd name="connsiteX2" fmla="*/ 2743 w 2743"/>
                <a:gd name="connsiteY2" fmla="*/ 0 h 10972"/>
              </a:gdLst>
              <a:ahLst/>
              <a:cxnLst>
                <a:cxn ang="0">
                  <a:pos x="connsiteX0" y="connsiteY0"/>
                </a:cxn>
                <a:cxn ang="0">
                  <a:pos x="connsiteX1" y="connsiteY1"/>
                </a:cxn>
                <a:cxn ang="0">
                  <a:pos x="connsiteX2" y="connsiteY2"/>
                </a:cxn>
              </a:cxnLst>
              <a:rect l="l" t="t" r="r" b="b"/>
              <a:pathLst>
                <a:path w="2743" h="10972">
                  <a:moveTo>
                    <a:pt x="2743" y="0"/>
                  </a:moveTo>
                  <a:cubicBezTo>
                    <a:pt x="2057" y="3658"/>
                    <a:pt x="1143" y="7315"/>
                    <a:pt x="0" y="10973"/>
                  </a:cubicBezTo>
                  <a:cubicBezTo>
                    <a:pt x="914" y="7315"/>
                    <a:pt x="1828" y="3658"/>
                    <a:pt x="2743" y="0"/>
                  </a:cubicBezTo>
                  <a:close/>
                </a:path>
              </a:pathLst>
            </a:custGeom>
            <a:solidFill>
              <a:srgbClr val="FFFFFF"/>
            </a:solidFill>
            <a:ln w="2286" cap="flat">
              <a:noFill/>
              <a:prstDash val="solid"/>
              <a:miter/>
            </a:ln>
          </p:spPr>
          <p:txBody>
            <a:bodyPr rtlCol="0" anchor="ctr"/>
            <a:lstStyle/>
            <a:p>
              <a:endParaRPr lang="en-US"/>
            </a:p>
          </p:txBody>
        </p:sp>
        <p:sp>
          <p:nvSpPr>
            <p:cNvPr id="32" name="Freeform 374">
              <a:extLst>
                <a:ext uri="{FF2B5EF4-FFF2-40B4-BE49-F238E27FC236}">
                  <a16:creationId xmlns:a16="http://schemas.microsoft.com/office/drawing/2014/main" id="{6C4B0FAB-6CE6-737A-2AA7-A8055CA87E69}"/>
                </a:ext>
              </a:extLst>
            </p:cNvPr>
            <p:cNvSpPr/>
            <p:nvPr/>
          </p:nvSpPr>
          <p:spPr>
            <a:xfrm>
              <a:off x="8618043" y="676198"/>
              <a:ext cx="1371" cy="2743"/>
            </a:xfrm>
            <a:custGeom>
              <a:avLst/>
              <a:gdLst>
                <a:gd name="connsiteX0" fmla="*/ 1371 w 1371"/>
                <a:gd name="connsiteY0" fmla="*/ 0 h 2743"/>
                <a:gd name="connsiteX1" fmla="*/ 0 w 1371"/>
                <a:gd name="connsiteY1" fmla="*/ 2743 h 2743"/>
                <a:gd name="connsiteX2" fmla="*/ 1371 w 1371"/>
                <a:gd name="connsiteY2" fmla="*/ 0 h 2743"/>
              </a:gdLst>
              <a:ahLst/>
              <a:cxnLst>
                <a:cxn ang="0">
                  <a:pos x="connsiteX0" y="connsiteY0"/>
                </a:cxn>
                <a:cxn ang="0">
                  <a:pos x="connsiteX1" y="connsiteY1"/>
                </a:cxn>
                <a:cxn ang="0">
                  <a:pos x="connsiteX2" y="connsiteY2"/>
                </a:cxn>
              </a:cxnLst>
              <a:rect l="l" t="t" r="r" b="b"/>
              <a:pathLst>
                <a:path w="1371" h="2743">
                  <a:moveTo>
                    <a:pt x="1371" y="0"/>
                  </a:moveTo>
                  <a:cubicBezTo>
                    <a:pt x="914" y="914"/>
                    <a:pt x="457" y="1829"/>
                    <a:pt x="0" y="2743"/>
                  </a:cubicBezTo>
                  <a:cubicBezTo>
                    <a:pt x="457" y="1829"/>
                    <a:pt x="914" y="914"/>
                    <a:pt x="1371" y="0"/>
                  </a:cubicBezTo>
                  <a:close/>
                </a:path>
              </a:pathLst>
            </a:custGeom>
            <a:solidFill>
              <a:srgbClr val="FFFFFF"/>
            </a:solidFill>
            <a:ln w="2286" cap="flat">
              <a:noFill/>
              <a:prstDash val="solid"/>
              <a:miter/>
            </a:ln>
          </p:spPr>
          <p:txBody>
            <a:bodyPr rtlCol="0" anchor="ctr"/>
            <a:lstStyle/>
            <a:p>
              <a:endParaRPr lang="en-US"/>
            </a:p>
          </p:txBody>
        </p:sp>
        <p:sp>
          <p:nvSpPr>
            <p:cNvPr id="33" name="Freeform 375">
              <a:extLst>
                <a:ext uri="{FF2B5EF4-FFF2-40B4-BE49-F238E27FC236}">
                  <a16:creationId xmlns:a16="http://schemas.microsoft.com/office/drawing/2014/main" id="{526C3409-067E-CB35-FBEC-593305EAEFEC}"/>
                </a:ext>
              </a:extLst>
            </p:cNvPr>
            <p:cNvSpPr/>
            <p:nvPr/>
          </p:nvSpPr>
          <p:spPr>
            <a:xfrm>
              <a:off x="8615071" y="682142"/>
              <a:ext cx="1143" cy="1828"/>
            </a:xfrm>
            <a:custGeom>
              <a:avLst/>
              <a:gdLst>
                <a:gd name="connsiteX0" fmla="*/ 1143 w 1143"/>
                <a:gd name="connsiteY0" fmla="*/ 0 h 1828"/>
                <a:gd name="connsiteX1" fmla="*/ 0 w 1143"/>
                <a:gd name="connsiteY1" fmla="*/ 1829 h 1828"/>
                <a:gd name="connsiteX2" fmla="*/ 1143 w 1143"/>
                <a:gd name="connsiteY2" fmla="*/ 0 h 1828"/>
              </a:gdLst>
              <a:ahLst/>
              <a:cxnLst>
                <a:cxn ang="0">
                  <a:pos x="connsiteX0" y="connsiteY0"/>
                </a:cxn>
                <a:cxn ang="0">
                  <a:pos x="connsiteX1" y="connsiteY1"/>
                </a:cxn>
                <a:cxn ang="0">
                  <a:pos x="connsiteX2" y="connsiteY2"/>
                </a:cxn>
              </a:cxnLst>
              <a:rect l="l" t="t" r="r" b="b"/>
              <a:pathLst>
                <a:path w="1143" h="1828">
                  <a:moveTo>
                    <a:pt x="1143" y="0"/>
                  </a:moveTo>
                  <a:cubicBezTo>
                    <a:pt x="686" y="686"/>
                    <a:pt x="457" y="1372"/>
                    <a:pt x="0" y="1829"/>
                  </a:cubicBezTo>
                  <a:cubicBezTo>
                    <a:pt x="457" y="1372"/>
                    <a:pt x="686" y="686"/>
                    <a:pt x="1143" y="0"/>
                  </a:cubicBezTo>
                  <a:close/>
                </a:path>
              </a:pathLst>
            </a:custGeom>
            <a:solidFill>
              <a:srgbClr val="FFFFFF"/>
            </a:solidFill>
            <a:ln w="2286" cap="flat">
              <a:noFill/>
              <a:prstDash val="solid"/>
              <a:miter/>
            </a:ln>
          </p:spPr>
          <p:txBody>
            <a:bodyPr rtlCol="0" anchor="ctr"/>
            <a:lstStyle/>
            <a:p>
              <a:endParaRPr lang="en-US"/>
            </a:p>
          </p:txBody>
        </p:sp>
        <p:sp>
          <p:nvSpPr>
            <p:cNvPr id="34" name="Freeform 376">
              <a:extLst>
                <a:ext uri="{FF2B5EF4-FFF2-40B4-BE49-F238E27FC236}">
                  <a16:creationId xmlns:a16="http://schemas.microsoft.com/office/drawing/2014/main" id="{50E4367B-77C3-442C-B080-8A2D052F69F7}"/>
                </a:ext>
              </a:extLst>
            </p:cNvPr>
            <p:cNvSpPr/>
            <p:nvPr/>
          </p:nvSpPr>
          <p:spPr>
            <a:xfrm>
              <a:off x="8612100" y="686943"/>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914" y="457"/>
                    <a:pt x="1143" y="0"/>
                  </a:cubicBezTo>
                  <a:close/>
                </a:path>
              </a:pathLst>
            </a:custGeom>
            <a:solidFill>
              <a:srgbClr val="FFFFFF"/>
            </a:solidFill>
            <a:ln w="2286" cap="flat">
              <a:noFill/>
              <a:prstDash val="solid"/>
              <a:miter/>
            </a:ln>
          </p:spPr>
          <p:txBody>
            <a:bodyPr rtlCol="0" anchor="ctr"/>
            <a:lstStyle/>
            <a:p>
              <a:endParaRPr lang="en-US"/>
            </a:p>
          </p:txBody>
        </p:sp>
        <p:sp>
          <p:nvSpPr>
            <p:cNvPr id="35" name="Freeform 377">
              <a:extLst>
                <a:ext uri="{FF2B5EF4-FFF2-40B4-BE49-F238E27FC236}">
                  <a16:creationId xmlns:a16="http://schemas.microsoft.com/office/drawing/2014/main" id="{359BC5AF-D6B5-3A7B-FDB9-6B27894E0C88}"/>
                </a:ext>
              </a:extLst>
            </p:cNvPr>
            <p:cNvSpPr/>
            <p:nvPr/>
          </p:nvSpPr>
          <p:spPr>
            <a:xfrm>
              <a:off x="8626273" y="659282"/>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457" y="1829"/>
                    <a:pt x="915" y="914"/>
                    <a:pt x="1143" y="0"/>
                  </a:cubicBezTo>
                  <a:close/>
                </a:path>
              </a:pathLst>
            </a:custGeom>
            <a:solidFill>
              <a:srgbClr val="FFFFFF"/>
            </a:solidFill>
            <a:ln w="2286" cap="flat">
              <a:noFill/>
              <a:prstDash val="solid"/>
              <a:miter/>
            </a:ln>
          </p:spPr>
          <p:txBody>
            <a:bodyPr rtlCol="0" anchor="ctr"/>
            <a:lstStyle/>
            <a:p>
              <a:endParaRPr lang="en-US"/>
            </a:p>
          </p:txBody>
        </p:sp>
        <p:sp>
          <p:nvSpPr>
            <p:cNvPr id="36" name="Freeform 378">
              <a:extLst>
                <a:ext uri="{FF2B5EF4-FFF2-40B4-BE49-F238E27FC236}">
                  <a16:creationId xmlns:a16="http://schemas.microsoft.com/office/drawing/2014/main" id="{58833970-42F1-66DA-230B-5CAFC1BDD44E}"/>
                </a:ext>
              </a:extLst>
            </p:cNvPr>
            <p:cNvSpPr/>
            <p:nvPr/>
          </p:nvSpPr>
          <p:spPr>
            <a:xfrm>
              <a:off x="8623530" y="665454"/>
              <a:ext cx="1371" cy="3200"/>
            </a:xfrm>
            <a:custGeom>
              <a:avLst/>
              <a:gdLst>
                <a:gd name="connsiteX0" fmla="*/ 1372 w 1371"/>
                <a:gd name="connsiteY0" fmla="*/ 0 h 3200"/>
                <a:gd name="connsiteX1" fmla="*/ 0 w 1371"/>
                <a:gd name="connsiteY1" fmla="*/ 3200 h 3200"/>
                <a:gd name="connsiteX2" fmla="*/ 1372 w 1371"/>
                <a:gd name="connsiteY2" fmla="*/ 0 h 3200"/>
              </a:gdLst>
              <a:ahLst/>
              <a:cxnLst>
                <a:cxn ang="0">
                  <a:pos x="connsiteX0" y="connsiteY0"/>
                </a:cxn>
                <a:cxn ang="0">
                  <a:pos x="connsiteX1" y="connsiteY1"/>
                </a:cxn>
                <a:cxn ang="0">
                  <a:pos x="connsiteX2" y="connsiteY2"/>
                </a:cxn>
              </a:cxnLst>
              <a:rect l="l" t="t" r="r" b="b"/>
              <a:pathLst>
                <a:path w="1371" h="3200">
                  <a:moveTo>
                    <a:pt x="1372" y="0"/>
                  </a:moveTo>
                  <a:cubicBezTo>
                    <a:pt x="914" y="1143"/>
                    <a:pt x="457" y="2057"/>
                    <a:pt x="0" y="3200"/>
                  </a:cubicBezTo>
                  <a:cubicBezTo>
                    <a:pt x="229" y="2057"/>
                    <a:pt x="914" y="1143"/>
                    <a:pt x="1372" y="0"/>
                  </a:cubicBezTo>
                  <a:close/>
                </a:path>
              </a:pathLst>
            </a:custGeom>
            <a:solidFill>
              <a:srgbClr val="FFFFFF"/>
            </a:solidFill>
            <a:ln w="2286" cap="flat">
              <a:noFill/>
              <a:prstDash val="solid"/>
              <a:miter/>
            </a:ln>
          </p:spPr>
          <p:txBody>
            <a:bodyPr rtlCol="0" anchor="ctr"/>
            <a:lstStyle/>
            <a:p>
              <a:endParaRPr lang="en-US"/>
            </a:p>
          </p:txBody>
        </p:sp>
        <p:sp>
          <p:nvSpPr>
            <p:cNvPr id="37" name="Freeform 379">
              <a:extLst>
                <a:ext uri="{FF2B5EF4-FFF2-40B4-BE49-F238E27FC236}">
                  <a16:creationId xmlns:a16="http://schemas.microsoft.com/office/drawing/2014/main" id="{2DB08118-5A5F-638A-A977-6DE59AE5ED91}"/>
                </a:ext>
              </a:extLst>
            </p:cNvPr>
            <p:cNvSpPr/>
            <p:nvPr/>
          </p:nvSpPr>
          <p:spPr>
            <a:xfrm>
              <a:off x="8621015" y="670941"/>
              <a:ext cx="1143" cy="2286"/>
            </a:xfrm>
            <a:custGeom>
              <a:avLst/>
              <a:gdLst>
                <a:gd name="connsiteX0" fmla="*/ 1143 w 1143"/>
                <a:gd name="connsiteY0" fmla="*/ 0 h 2286"/>
                <a:gd name="connsiteX1" fmla="*/ 0 w 1143"/>
                <a:gd name="connsiteY1" fmla="*/ 2286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6" y="686"/>
                    <a:pt x="458" y="1600"/>
                    <a:pt x="0" y="2286"/>
                  </a:cubicBezTo>
                  <a:cubicBezTo>
                    <a:pt x="458" y="1600"/>
                    <a:pt x="686" y="914"/>
                    <a:pt x="1143" y="0"/>
                  </a:cubicBezTo>
                  <a:close/>
                </a:path>
              </a:pathLst>
            </a:custGeom>
            <a:solidFill>
              <a:srgbClr val="FFFFFF"/>
            </a:solidFill>
            <a:ln w="2286" cap="flat">
              <a:noFill/>
              <a:prstDash val="solid"/>
              <a:miter/>
            </a:ln>
          </p:spPr>
          <p:txBody>
            <a:bodyPr rtlCol="0" anchor="ctr"/>
            <a:lstStyle/>
            <a:p>
              <a:endParaRPr lang="en-US"/>
            </a:p>
          </p:txBody>
        </p:sp>
        <p:sp>
          <p:nvSpPr>
            <p:cNvPr id="38" name="Freeform 380">
              <a:extLst>
                <a:ext uri="{FF2B5EF4-FFF2-40B4-BE49-F238E27FC236}">
                  <a16:creationId xmlns:a16="http://schemas.microsoft.com/office/drawing/2014/main" id="{E126AB72-ECE3-BEC9-4CCA-DE11E6584E09}"/>
                </a:ext>
              </a:extLst>
            </p:cNvPr>
            <p:cNvSpPr/>
            <p:nvPr/>
          </p:nvSpPr>
          <p:spPr>
            <a:xfrm>
              <a:off x="8639303" y="603046"/>
              <a:ext cx="457" cy="7543"/>
            </a:xfrm>
            <a:custGeom>
              <a:avLst/>
              <a:gdLst>
                <a:gd name="connsiteX0" fmla="*/ 458 w 457"/>
                <a:gd name="connsiteY0" fmla="*/ 0 h 7543"/>
                <a:gd name="connsiteX1" fmla="*/ 0 w 457"/>
                <a:gd name="connsiteY1" fmla="*/ 7544 h 7543"/>
                <a:gd name="connsiteX2" fmla="*/ 458 w 457"/>
                <a:gd name="connsiteY2" fmla="*/ 0 h 7543"/>
              </a:gdLst>
              <a:ahLst/>
              <a:cxnLst>
                <a:cxn ang="0">
                  <a:pos x="connsiteX0" y="connsiteY0"/>
                </a:cxn>
                <a:cxn ang="0">
                  <a:pos x="connsiteX1" y="connsiteY1"/>
                </a:cxn>
                <a:cxn ang="0">
                  <a:pos x="connsiteX2" y="connsiteY2"/>
                </a:cxn>
              </a:cxnLst>
              <a:rect l="l" t="t" r="r" b="b"/>
              <a:pathLst>
                <a:path w="457" h="7543">
                  <a:moveTo>
                    <a:pt x="458" y="0"/>
                  </a:moveTo>
                  <a:cubicBezTo>
                    <a:pt x="458" y="2515"/>
                    <a:pt x="229" y="5029"/>
                    <a:pt x="0" y="7544"/>
                  </a:cubicBezTo>
                  <a:cubicBezTo>
                    <a:pt x="229" y="5029"/>
                    <a:pt x="458" y="2515"/>
                    <a:pt x="458" y="0"/>
                  </a:cubicBezTo>
                  <a:close/>
                </a:path>
              </a:pathLst>
            </a:custGeom>
            <a:solidFill>
              <a:srgbClr val="FFFFFF"/>
            </a:solidFill>
            <a:ln w="2286" cap="flat">
              <a:noFill/>
              <a:prstDash val="solid"/>
              <a:miter/>
            </a:ln>
          </p:spPr>
          <p:txBody>
            <a:bodyPr rtlCol="0" anchor="ctr"/>
            <a:lstStyle/>
            <a:p>
              <a:endParaRPr lang="en-US"/>
            </a:p>
          </p:txBody>
        </p:sp>
        <p:sp>
          <p:nvSpPr>
            <p:cNvPr id="39" name="Freeform 381">
              <a:extLst>
                <a:ext uri="{FF2B5EF4-FFF2-40B4-BE49-F238E27FC236}">
                  <a16:creationId xmlns:a16="http://schemas.microsoft.com/office/drawing/2014/main" id="{757992EC-C39E-E719-A10A-6F98031336E5}"/>
                </a:ext>
              </a:extLst>
            </p:cNvPr>
            <p:cNvSpPr/>
            <p:nvPr/>
          </p:nvSpPr>
          <p:spPr>
            <a:xfrm>
              <a:off x="8598384" y="706145"/>
              <a:ext cx="914" cy="1143"/>
            </a:xfrm>
            <a:custGeom>
              <a:avLst/>
              <a:gdLst>
                <a:gd name="connsiteX0" fmla="*/ 914 w 914"/>
                <a:gd name="connsiteY0" fmla="*/ 0 h 1143"/>
                <a:gd name="connsiteX1" fmla="*/ 0 w 914"/>
                <a:gd name="connsiteY1" fmla="*/ 1143 h 1143"/>
                <a:gd name="connsiteX2" fmla="*/ 914 w 914"/>
                <a:gd name="connsiteY2" fmla="*/ 0 h 1143"/>
              </a:gdLst>
              <a:ahLst/>
              <a:cxnLst>
                <a:cxn ang="0">
                  <a:pos x="connsiteX0" y="connsiteY0"/>
                </a:cxn>
                <a:cxn ang="0">
                  <a:pos x="connsiteX1" y="connsiteY1"/>
                </a:cxn>
                <a:cxn ang="0">
                  <a:pos x="connsiteX2" y="connsiteY2"/>
                </a:cxn>
              </a:cxnLst>
              <a:rect l="l" t="t" r="r" b="b"/>
              <a:pathLst>
                <a:path w="914" h="1143">
                  <a:moveTo>
                    <a:pt x="914" y="0"/>
                  </a:moveTo>
                  <a:cubicBezTo>
                    <a:pt x="686" y="457"/>
                    <a:pt x="229" y="686"/>
                    <a:pt x="0" y="1143"/>
                  </a:cubicBezTo>
                  <a:cubicBezTo>
                    <a:pt x="229" y="686"/>
                    <a:pt x="457" y="457"/>
                    <a:pt x="914" y="0"/>
                  </a:cubicBezTo>
                  <a:close/>
                </a:path>
              </a:pathLst>
            </a:custGeom>
            <a:solidFill>
              <a:srgbClr val="FFFFFF"/>
            </a:solidFill>
            <a:ln w="2286" cap="flat">
              <a:noFill/>
              <a:prstDash val="solid"/>
              <a:miter/>
            </a:ln>
          </p:spPr>
          <p:txBody>
            <a:bodyPr rtlCol="0" anchor="ctr"/>
            <a:lstStyle/>
            <a:p>
              <a:endParaRPr lang="en-US"/>
            </a:p>
          </p:txBody>
        </p:sp>
        <p:sp>
          <p:nvSpPr>
            <p:cNvPr id="40" name="Freeform 382">
              <a:extLst>
                <a:ext uri="{FF2B5EF4-FFF2-40B4-BE49-F238E27FC236}">
                  <a16:creationId xmlns:a16="http://schemas.microsoft.com/office/drawing/2014/main" id="{405D8A24-B6D1-1BCA-E35C-4DCF92401DD2}"/>
                </a:ext>
              </a:extLst>
            </p:cNvPr>
            <p:cNvSpPr/>
            <p:nvPr/>
          </p:nvSpPr>
          <p:spPr>
            <a:xfrm>
              <a:off x="8608671" y="692658"/>
              <a:ext cx="914" cy="1371"/>
            </a:xfrm>
            <a:custGeom>
              <a:avLst/>
              <a:gdLst>
                <a:gd name="connsiteX0" fmla="*/ 914 w 914"/>
                <a:gd name="connsiteY0" fmla="*/ 0 h 1371"/>
                <a:gd name="connsiteX1" fmla="*/ 0 w 914"/>
                <a:gd name="connsiteY1" fmla="*/ 1372 h 1371"/>
                <a:gd name="connsiteX2" fmla="*/ 914 w 914"/>
                <a:gd name="connsiteY2" fmla="*/ 0 h 1371"/>
              </a:gdLst>
              <a:ahLst/>
              <a:cxnLst>
                <a:cxn ang="0">
                  <a:pos x="connsiteX0" y="connsiteY0"/>
                </a:cxn>
                <a:cxn ang="0">
                  <a:pos x="connsiteX1" y="connsiteY1"/>
                </a:cxn>
                <a:cxn ang="0">
                  <a:pos x="connsiteX2" y="connsiteY2"/>
                </a:cxn>
              </a:cxnLst>
              <a:rect l="l" t="t" r="r" b="b"/>
              <a:pathLst>
                <a:path w="914" h="1371">
                  <a:moveTo>
                    <a:pt x="914" y="0"/>
                  </a:moveTo>
                  <a:cubicBezTo>
                    <a:pt x="686" y="457"/>
                    <a:pt x="229" y="914"/>
                    <a:pt x="0" y="1372"/>
                  </a:cubicBezTo>
                  <a:cubicBezTo>
                    <a:pt x="229" y="914"/>
                    <a:pt x="686" y="457"/>
                    <a:pt x="914" y="0"/>
                  </a:cubicBezTo>
                  <a:close/>
                </a:path>
              </a:pathLst>
            </a:custGeom>
            <a:solidFill>
              <a:srgbClr val="FFFFFF"/>
            </a:solidFill>
            <a:ln w="2286" cap="flat">
              <a:noFill/>
              <a:prstDash val="solid"/>
              <a:miter/>
            </a:ln>
          </p:spPr>
          <p:txBody>
            <a:bodyPr rtlCol="0" anchor="ctr"/>
            <a:lstStyle/>
            <a:p>
              <a:endParaRPr lang="en-US"/>
            </a:p>
          </p:txBody>
        </p:sp>
        <p:sp>
          <p:nvSpPr>
            <p:cNvPr id="41" name="Freeform 383">
              <a:extLst>
                <a:ext uri="{FF2B5EF4-FFF2-40B4-BE49-F238E27FC236}">
                  <a16:creationId xmlns:a16="http://schemas.microsoft.com/office/drawing/2014/main" id="{FA472FD3-8559-3F4D-80E8-108350893CAA}"/>
                </a:ext>
              </a:extLst>
            </p:cNvPr>
            <p:cNvSpPr/>
            <p:nvPr/>
          </p:nvSpPr>
          <p:spPr>
            <a:xfrm>
              <a:off x="8602270" y="701802"/>
              <a:ext cx="457" cy="457"/>
            </a:xfrm>
            <a:custGeom>
              <a:avLst/>
              <a:gdLst>
                <a:gd name="connsiteX0" fmla="*/ 457 w 457"/>
                <a:gd name="connsiteY0" fmla="*/ 0 h 457"/>
                <a:gd name="connsiteX1" fmla="*/ 0 w 457"/>
                <a:gd name="connsiteY1" fmla="*/ 457 h 457"/>
                <a:gd name="connsiteX2" fmla="*/ 457 w 457"/>
                <a:gd name="connsiteY2" fmla="*/ 0 h 457"/>
              </a:gdLst>
              <a:ahLst/>
              <a:cxnLst>
                <a:cxn ang="0">
                  <a:pos x="connsiteX0" y="connsiteY0"/>
                </a:cxn>
                <a:cxn ang="0">
                  <a:pos x="connsiteX1" y="connsiteY1"/>
                </a:cxn>
                <a:cxn ang="0">
                  <a:pos x="connsiteX2" y="connsiteY2"/>
                </a:cxn>
              </a:cxnLst>
              <a:rect l="l" t="t" r="r" b="b"/>
              <a:pathLst>
                <a:path w="457" h="457">
                  <a:moveTo>
                    <a:pt x="457" y="0"/>
                  </a:moveTo>
                  <a:cubicBezTo>
                    <a:pt x="229" y="229"/>
                    <a:pt x="229" y="457"/>
                    <a:pt x="0" y="457"/>
                  </a:cubicBezTo>
                  <a:cubicBezTo>
                    <a:pt x="229" y="457"/>
                    <a:pt x="457" y="229"/>
                    <a:pt x="457" y="0"/>
                  </a:cubicBezTo>
                  <a:close/>
                </a:path>
              </a:pathLst>
            </a:custGeom>
            <a:solidFill>
              <a:srgbClr val="FFFFFF"/>
            </a:solidFill>
            <a:ln w="2286" cap="flat">
              <a:noFill/>
              <a:prstDash val="solid"/>
              <a:miter/>
            </a:ln>
          </p:spPr>
          <p:txBody>
            <a:bodyPr rtlCol="0" anchor="ctr"/>
            <a:lstStyle/>
            <a:p>
              <a:endParaRPr lang="en-US"/>
            </a:p>
          </p:txBody>
        </p:sp>
        <p:sp>
          <p:nvSpPr>
            <p:cNvPr id="42" name="Freeform 384">
              <a:extLst>
                <a:ext uri="{FF2B5EF4-FFF2-40B4-BE49-F238E27FC236}">
                  <a16:creationId xmlns:a16="http://schemas.microsoft.com/office/drawing/2014/main" id="{34E8EFB0-F508-B3D6-17F7-1D5EC751B057}"/>
                </a:ext>
              </a:extLst>
            </p:cNvPr>
            <p:cNvSpPr/>
            <p:nvPr/>
          </p:nvSpPr>
          <p:spPr>
            <a:xfrm>
              <a:off x="8605470" y="697001"/>
              <a:ext cx="1143" cy="1371"/>
            </a:xfrm>
            <a:custGeom>
              <a:avLst/>
              <a:gdLst>
                <a:gd name="connsiteX0" fmla="*/ 1143 w 1143"/>
                <a:gd name="connsiteY0" fmla="*/ 0 h 1371"/>
                <a:gd name="connsiteX1" fmla="*/ 0 w 1143"/>
                <a:gd name="connsiteY1" fmla="*/ 1372 h 1371"/>
                <a:gd name="connsiteX2" fmla="*/ 1143 w 1143"/>
                <a:gd name="connsiteY2" fmla="*/ 0 h 1371"/>
              </a:gdLst>
              <a:ahLst/>
              <a:cxnLst>
                <a:cxn ang="0">
                  <a:pos x="connsiteX0" y="connsiteY0"/>
                </a:cxn>
                <a:cxn ang="0">
                  <a:pos x="connsiteX1" y="connsiteY1"/>
                </a:cxn>
                <a:cxn ang="0">
                  <a:pos x="connsiteX2" y="connsiteY2"/>
                </a:cxn>
              </a:cxnLst>
              <a:rect l="l" t="t" r="r" b="b"/>
              <a:pathLst>
                <a:path w="1143" h="1371">
                  <a:moveTo>
                    <a:pt x="1143" y="0"/>
                  </a:moveTo>
                  <a:cubicBezTo>
                    <a:pt x="685" y="457"/>
                    <a:pt x="457" y="914"/>
                    <a:pt x="0" y="1372"/>
                  </a:cubicBezTo>
                  <a:cubicBezTo>
                    <a:pt x="457" y="914"/>
                    <a:pt x="685" y="457"/>
                    <a:pt x="1143" y="0"/>
                  </a:cubicBezTo>
                  <a:close/>
                </a:path>
              </a:pathLst>
            </a:custGeom>
            <a:solidFill>
              <a:srgbClr val="FFFFFF"/>
            </a:solidFill>
            <a:ln w="2286" cap="flat">
              <a:noFill/>
              <a:prstDash val="solid"/>
              <a:miter/>
            </a:ln>
          </p:spPr>
          <p:txBody>
            <a:bodyPr rtlCol="0" anchor="ctr"/>
            <a:lstStyle/>
            <a:p>
              <a:endParaRPr lang="en-US"/>
            </a:p>
          </p:txBody>
        </p:sp>
        <p:sp>
          <p:nvSpPr>
            <p:cNvPr id="43" name="Freeform 385">
              <a:extLst>
                <a:ext uri="{FF2B5EF4-FFF2-40B4-BE49-F238E27FC236}">
                  <a16:creationId xmlns:a16="http://schemas.microsoft.com/office/drawing/2014/main" id="{8029C166-F0CB-7E3A-51D1-3C7D58EA2A72}"/>
                </a:ext>
              </a:extLst>
            </p:cNvPr>
            <p:cNvSpPr/>
            <p:nvPr/>
          </p:nvSpPr>
          <p:spPr>
            <a:xfrm>
              <a:off x="8305547" y="697230"/>
              <a:ext cx="3886" cy="5943"/>
            </a:xfrm>
            <a:custGeom>
              <a:avLst/>
              <a:gdLst>
                <a:gd name="connsiteX0" fmla="*/ 0 w 3886"/>
                <a:gd name="connsiteY0" fmla="*/ 5944 h 5943"/>
                <a:gd name="connsiteX1" fmla="*/ 3887 w 3886"/>
                <a:gd name="connsiteY1" fmla="*/ 0 h 5943"/>
                <a:gd name="connsiteX2" fmla="*/ 0 w 3886"/>
                <a:gd name="connsiteY2" fmla="*/ 5944 h 5943"/>
              </a:gdLst>
              <a:ahLst/>
              <a:cxnLst>
                <a:cxn ang="0">
                  <a:pos x="connsiteX0" y="connsiteY0"/>
                </a:cxn>
                <a:cxn ang="0">
                  <a:pos x="connsiteX1" y="connsiteY1"/>
                </a:cxn>
                <a:cxn ang="0">
                  <a:pos x="connsiteX2" y="connsiteY2"/>
                </a:cxn>
              </a:cxnLst>
              <a:rect l="l" t="t" r="r" b="b"/>
              <a:pathLst>
                <a:path w="3886" h="5943">
                  <a:moveTo>
                    <a:pt x="0" y="5944"/>
                  </a:moveTo>
                  <a:cubicBezTo>
                    <a:pt x="1372" y="4115"/>
                    <a:pt x="2515" y="2057"/>
                    <a:pt x="3887" y="0"/>
                  </a:cubicBezTo>
                  <a:cubicBezTo>
                    <a:pt x="2515" y="2057"/>
                    <a:pt x="1143" y="4115"/>
                    <a:pt x="0" y="5944"/>
                  </a:cubicBezTo>
                  <a:close/>
                </a:path>
              </a:pathLst>
            </a:custGeom>
            <a:solidFill>
              <a:srgbClr val="FFFFFF"/>
            </a:solidFill>
            <a:ln w="2286" cap="flat">
              <a:noFill/>
              <a:prstDash val="solid"/>
              <a:miter/>
            </a:ln>
          </p:spPr>
          <p:txBody>
            <a:bodyPr rtlCol="0" anchor="ctr"/>
            <a:lstStyle/>
            <a:p>
              <a:endParaRPr lang="en-US"/>
            </a:p>
          </p:txBody>
        </p:sp>
        <p:sp>
          <p:nvSpPr>
            <p:cNvPr id="44" name="Freeform 386">
              <a:extLst>
                <a:ext uri="{FF2B5EF4-FFF2-40B4-BE49-F238E27FC236}">
                  <a16:creationId xmlns:a16="http://schemas.microsoft.com/office/drawing/2014/main" id="{D7A55FE7-5103-82A0-F335-88D510F1CD1A}"/>
                </a:ext>
              </a:extLst>
            </p:cNvPr>
            <p:cNvSpPr/>
            <p:nvPr/>
          </p:nvSpPr>
          <p:spPr>
            <a:xfrm>
              <a:off x="8300289" y="704773"/>
              <a:ext cx="4114" cy="5943"/>
            </a:xfrm>
            <a:custGeom>
              <a:avLst/>
              <a:gdLst>
                <a:gd name="connsiteX0" fmla="*/ 0 w 4114"/>
                <a:gd name="connsiteY0" fmla="*/ 5944 h 5943"/>
                <a:gd name="connsiteX1" fmla="*/ 4114 w 4114"/>
                <a:gd name="connsiteY1" fmla="*/ 0 h 5943"/>
                <a:gd name="connsiteX2" fmla="*/ 0 w 4114"/>
                <a:gd name="connsiteY2" fmla="*/ 5944 h 5943"/>
              </a:gdLst>
              <a:ahLst/>
              <a:cxnLst>
                <a:cxn ang="0">
                  <a:pos x="connsiteX0" y="connsiteY0"/>
                </a:cxn>
                <a:cxn ang="0">
                  <a:pos x="connsiteX1" y="connsiteY1"/>
                </a:cxn>
                <a:cxn ang="0">
                  <a:pos x="connsiteX2" y="connsiteY2"/>
                </a:cxn>
              </a:cxnLst>
              <a:rect l="l" t="t" r="r" b="b"/>
              <a:pathLst>
                <a:path w="4114" h="5943">
                  <a:moveTo>
                    <a:pt x="0" y="5944"/>
                  </a:moveTo>
                  <a:cubicBezTo>
                    <a:pt x="1371" y="4115"/>
                    <a:pt x="2743" y="2057"/>
                    <a:pt x="4114" y="0"/>
                  </a:cubicBezTo>
                  <a:cubicBezTo>
                    <a:pt x="2743" y="2057"/>
                    <a:pt x="1371" y="4115"/>
                    <a:pt x="0" y="5944"/>
                  </a:cubicBezTo>
                  <a:close/>
                </a:path>
              </a:pathLst>
            </a:custGeom>
            <a:solidFill>
              <a:srgbClr val="FFFFFF"/>
            </a:solidFill>
            <a:ln w="2286" cap="flat">
              <a:noFill/>
              <a:prstDash val="solid"/>
              <a:miter/>
            </a:ln>
          </p:spPr>
          <p:txBody>
            <a:bodyPr rtlCol="0" anchor="ctr"/>
            <a:lstStyle/>
            <a:p>
              <a:endParaRPr lang="en-US"/>
            </a:p>
          </p:txBody>
        </p:sp>
        <p:sp>
          <p:nvSpPr>
            <p:cNvPr id="45" name="Freeform 387">
              <a:extLst>
                <a:ext uri="{FF2B5EF4-FFF2-40B4-BE49-F238E27FC236}">
                  <a16:creationId xmlns:a16="http://schemas.microsoft.com/office/drawing/2014/main" id="{39C6A91F-D5A8-9313-1BEC-EE2CBDED78AB}"/>
                </a:ext>
              </a:extLst>
            </p:cNvPr>
            <p:cNvSpPr/>
            <p:nvPr/>
          </p:nvSpPr>
          <p:spPr>
            <a:xfrm>
              <a:off x="8295031" y="712089"/>
              <a:ext cx="4343" cy="5715"/>
            </a:xfrm>
            <a:custGeom>
              <a:avLst/>
              <a:gdLst>
                <a:gd name="connsiteX0" fmla="*/ 0 w 4343"/>
                <a:gd name="connsiteY0" fmla="*/ 5715 h 5715"/>
                <a:gd name="connsiteX1" fmla="*/ 4343 w 4343"/>
                <a:gd name="connsiteY1" fmla="*/ 0 h 5715"/>
                <a:gd name="connsiteX2" fmla="*/ 0 w 4343"/>
                <a:gd name="connsiteY2" fmla="*/ 5715 h 5715"/>
              </a:gdLst>
              <a:ahLst/>
              <a:cxnLst>
                <a:cxn ang="0">
                  <a:pos x="connsiteX0" y="connsiteY0"/>
                </a:cxn>
                <a:cxn ang="0">
                  <a:pos x="connsiteX1" y="connsiteY1"/>
                </a:cxn>
                <a:cxn ang="0">
                  <a:pos x="connsiteX2" y="connsiteY2"/>
                </a:cxn>
              </a:cxnLst>
              <a:rect l="l" t="t" r="r" b="b"/>
              <a:pathLst>
                <a:path w="4343" h="5715">
                  <a:moveTo>
                    <a:pt x="0" y="5715"/>
                  </a:moveTo>
                  <a:cubicBezTo>
                    <a:pt x="1371" y="3886"/>
                    <a:pt x="2972" y="1829"/>
                    <a:pt x="4343" y="0"/>
                  </a:cubicBezTo>
                  <a:cubicBezTo>
                    <a:pt x="2972" y="1829"/>
                    <a:pt x="1371" y="3658"/>
                    <a:pt x="0" y="5715"/>
                  </a:cubicBezTo>
                  <a:close/>
                </a:path>
              </a:pathLst>
            </a:custGeom>
            <a:solidFill>
              <a:srgbClr val="FFFFFF"/>
            </a:solidFill>
            <a:ln w="2286" cap="flat">
              <a:noFill/>
              <a:prstDash val="solid"/>
              <a:miter/>
            </a:ln>
          </p:spPr>
          <p:txBody>
            <a:bodyPr rtlCol="0" anchor="ctr"/>
            <a:lstStyle/>
            <a:p>
              <a:endParaRPr lang="en-US"/>
            </a:p>
          </p:txBody>
        </p:sp>
        <p:sp>
          <p:nvSpPr>
            <p:cNvPr id="46" name="Freeform 388">
              <a:extLst>
                <a:ext uri="{FF2B5EF4-FFF2-40B4-BE49-F238E27FC236}">
                  <a16:creationId xmlns:a16="http://schemas.microsoft.com/office/drawing/2014/main" id="{85E9A7A9-2260-BE03-CFE6-EE49FE4746E2}"/>
                </a:ext>
              </a:extLst>
            </p:cNvPr>
            <p:cNvSpPr/>
            <p:nvPr/>
          </p:nvSpPr>
          <p:spPr>
            <a:xfrm>
              <a:off x="8289088" y="718947"/>
              <a:ext cx="4800" cy="5943"/>
            </a:xfrm>
            <a:custGeom>
              <a:avLst/>
              <a:gdLst>
                <a:gd name="connsiteX0" fmla="*/ 0 w 4800"/>
                <a:gd name="connsiteY0" fmla="*/ 5944 h 5943"/>
                <a:gd name="connsiteX1" fmla="*/ 4801 w 4800"/>
                <a:gd name="connsiteY1" fmla="*/ 0 h 5943"/>
                <a:gd name="connsiteX2" fmla="*/ 0 w 4800"/>
                <a:gd name="connsiteY2" fmla="*/ 5944 h 5943"/>
              </a:gdLst>
              <a:ahLst/>
              <a:cxnLst>
                <a:cxn ang="0">
                  <a:pos x="connsiteX0" y="connsiteY0"/>
                </a:cxn>
                <a:cxn ang="0">
                  <a:pos x="connsiteX1" y="connsiteY1"/>
                </a:cxn>
                <a:cxn ang="0">
                  <a:pos x="connsiteX2" y="connsiteY2"/>
                </a:cxn>
              </a:cxnLst>
              <a:rect l="l" t="t" r="r" b="b"/>
              <a:pathLst>
                <a:path w="4800" h="5943">
                  <a:moveTo>
                    <a:pt x="0" y="5944"/>
                  </a:moveTo>
                  <a:cubicBezTo>
                    <a:pt x="1600" y="3886"/>
                    <a:pt x="3201" y="2057"/>
                    <a:pt x="4801" y="0"/>
                  </a:cubicBezTo>
                  <a:cubicBezTo>
                    <a:pt x="3429" y="2057"/>
                    <a:pt x="1829" y="3886"/>
                    <a:pt x="0" y="5944"/>
                  </a:cubicBezTo>
                  <a:close/>
                </a:path>
              </a:pathLst>
            </a:custGeom>
            <a:solidFill>
              <a:srgbClr val="FFFFFF"/>
            </a:solidFill>
            <a:ln w="2286" cap="flat">
              <a:noFill/>
              <a:prstDash val="solid"/>
              <a:miter/>
            </a:ln>
          </p:spPr>
          <p:txBody>
            <a:bodyPr rtlCol="0" anchor="ctr"/>
            <a:lstStyle/>
            <a:p>
              <a:endParaRPr lang="en-US"/>
            </a:p>
          </p:txBody>
        </p:sp>
        <p:sp>
          <p:nvSpPr>
            <p:cNvPr id="47" name="Freeform 389">
              <a:extLst>
                <a:ext uri="{FF2B5EF4-FFF2-40B4-BE49-F238E27FC236}">
                  <a16:creationId xmlns:a16="http://schemas.microsoft.com/office/drawing/2014/main" id="{C648E346-5DF3-8CAF-747D-DEF8A25A0BF8}"/>
                </a:ext>
              </a:extLst>
            </p:cNvPr>
            <p:cNvSpPr/>
            <p:nvPr/>
          </p:nvSpPr>
          <p:spPr>
            <a:xfrm>
              <a:off x="8638846" y="611962"/>
              <a:ext cx="457" cy="3657"/>
            </a:xfrm>
            <a:custGeom>
              <a:avLst/>
              <a:gdLst>
                <a:gd name="connsiteX0" fmla="*/ 457 w 457"/>
                <a:gd name="connsiteY0" fmla="*/ 0 h 3657"/>
                <a:gd name="connsiteX1" fmla="*/ 0 w 457"/>
                <a:gd name="connsiteY1" fmla="*/ 3658 h 3657"/>
                <a:gd name="connsiteX2" fmla="*/ 457 w 457"/>
                <a:gd name="connsiteY2" fmla="*/ 0 h 3657"/>
              </a:gdLst>
              <a:ahLst/>
              <a:cxnLst>
                <a:cxn ang="0">
                  <a:pos x="connsiteX0" y="connsiteY0"/>
                </a:cxn>
                <a:cxn ang="0">
                  <a:pos x="connsiteX1" y="connsiteY1"/>
                </a:cxn>
                <a:cxn ang="0">
                  <a:pos x="connsiteX2" y="connsiteY2"/>
                </a:cxn>
              </a:cxnLst>
              <a:rect l="l" t="t" r="r" b="b"/>
              <a:pathLst>
                <a:path w="457" h="3657">
                  <a:moveTo>
                    <a:pt x="457" y="0"/>
                  </a:moveTo>
                  <a:cubicBezTo>
                    <a:pt x="457" y="1143"/>
                    <a:pt x="229" y="2286"/>
                    <a:pt x="0" y="3658"/>
                  </a:cubicBezTo>
                  <a:cubicBezTo>
                    <a:pt x="229" y="2286"/>
                    <a:pt x="457" y="1143"/>
                    <a:pt x="457" y="0"/>
                  </a:cubicBezTo>
                  <a:close/>
                </a:path>
              </a:pathLst>
            </a:custGeom>
            <a:solidFill>
              <a:srgbClr val="FFFFFF"/>
            </a:solidFill>
            <a:ln w="2286" cap="flat">
              <a:noFill/>
              <a:prstDash val="solid"/>
              <a:miter/>
            </a:ln>
          </p:spPr>
          <p:txBody>
            <a:bodyPr rtlCol="0" anchor="ctr"/>
            <a:lstStyle/>
            <a:p>
              <a:endParaRPr lang="en-US"/>
            </a:p>
          </p:txBody>
        </p:sp>
        <p:sp>
          <p:nvSpPr>
            <p:cNvPr id="48" name="Freeform 390">
              <a:extLst>
                <a:ext uri="{FF2B5EF4-FFF2-40B4-BE49-F238E27FC236}">
                  <a16:creationId xmlns:a16="http://schemas.microsoft.com/office/drawing/2014/main" id="{332A7EF7-D5EB-140C-9FAD-387BAE96D6A3}"/>
                </a:ext>
              </a:extLst>
            </p:cNvPr>
            <p:cNvSpPr/>
            <p:nvPr/>
          </p:nvSpPr>
          <p:spPr>
            <a:xfrm>
              <a:off x="8315377" y="681228"/>
              <a:ext cx="3200" cy="5943"/>
            </a:xfrm>
            <a:custGeom>
              <a:avLst/>
              <a:gdLst>
                <a:gd name="connsiteX0" fmla="*/ 0 w 3200"/>
                <a:gd name="connsiteY0" fmla="*/ 5944 h 5943"/>
                <a:gd name="connsiteX1" fmla="*/ 3201 w 3200"/>
                <a:gd name="connsiteY1" fmla="*/ 0 h 5943"/>
                <a:gd name="connsiteX2" fmla="*/ 0 w 3200"/>
                <a:gd name="connsiteY2" fmla="*/ 5944 h 5943"/>
              </a:gdLst>
              <a:ahLst/>
              <a:cxnLst>
                <a:cxn ang="0">
                  <a:pos x="connsiteX0" y="connsiteY0"/>
                </a:cxn>
                <a:cxn ang="0">
                  <a:pos x="connsiteX1" y="connsiteY1"/>
                </a:cxn>
                <a:cxn ang="0">
                  <a:pos x="connsiteX2" y="connsiteY2"/>
                </a:cxn>
              </a:cxnLst>
              <a:rect l="l" t="t" r="r" b="b"/>
              <a:pathLst>
                <a:path w="3200" h="5943">
                  <a:moveTo>
                    <a:pt x="0" y="5944"/>
                  </a:moveTo>
                  <a:cubicBezTo>
                    <a:pt x="1143" y="3886"/>
                    <a:pt x="2286" y="2057"/>
                    <a:pt x="3201" y="0"/>
                  </a:cubicBezTo>
                  <a:cubicBezTo>
                    <a:pt x="2058" y="2057"/>
                    <a:pt x="1143" y="3886"/>
                    <a:pt x="0" y="5944"/>
                  </a:cubicBezTo>
                  <a:close/>
                </a:path>
              </a:pathLst>
            </a:custGeom>
            <a:solidFill>
              <a:srgbClr val="FFFFFF"/>
            </a:solidFill>
            <a:ln w="2286" cap="flat">
              <a:noFill/>
              <a:prstDash val="solid"/>
              <a:miter/>
            </a:ln>
          </p:spPr>
          <p:txBody>
            <a:bodyPr rtlCol="0" anchor="ctr"/>
            <a:lstStyle/>
            <a:p>
              <a:endParaRPr lang="en-US"/>
            </a:p>
          </p:txBody>
        </p:sp>
        <p:sp>
          <p:nvSpPr>
            <p:cNvPr id="49" name="Freeform 391">
              <a:extLst>
                <a:ext uri="{FF2B5EF4-FFF2-40B4-BE49-F238E27FC236}">
                  <a16:creationId xmlns:a16="http://schemas.microsoft.com/office/drawing/2014/main" id="{0AC06748-AEB8-21FF-317D-CB31808AC2A6}"/>
                </a:ext>
              </a:extLst>
            </p:cNvPr>
            <p:cNvSpPr/>
            <p:nvPr/>
          </p:nvSpPr>
          <p:spPr>
            <a:xfrm>
              <a:off x="8310576" y="689457"/>
              <a:ext cx="3429" cy="5715"/>
            </a:xfrm>
            <a:custGeom>
              <a:avLst/>
              <a:gdLst>
                <a:gd name="connsiteX0" fmla="*/ 0 w 3429"/>
                <a:gd name="connsiteY0" fmla="*/ 5715 h 5715"/>
                <a:gd name="connsiteX1" fmla="*/ 3429 w 3429"/>
                <a:gd name="connsiteY1" fmla="*/ 0 h 5715"/>
                <a:gd name="connsiteX2" fmla="*/ 0 w 3429"/>
                <a:gd name="connsiteY2" fmla="*/ 5715 h 5715"/>
              </a:gdLst>
              <a:ahLst/>
              <a:cxnLst>
                <a:cxn ang="0">
                  <a:pos x="connsiteX0" y="connsiteY0"/>
                </a:cxn>
                <a:cxn ang="0">
                  <a:pos x="connsiteX1" y="connsiteY1"/>
                </a:cxn>
                <a:cxn ang="0">
                  <a:pos x="connsiteX2" y="connsiteY2"/>
                </a:cxn>
              </a:cxnLst>
              <a:rect l="l" t="t" r="r" b="b"/>
              <a:pathLst>
                <a:path w="3429" h="5715">
                  <a:moveTo>
                    <a:pt x="0" y="5715"/>
                  </a:moveTo>
                  <a:cubicBezTo>
                    <a:pt x="1143" y="3886"/>
                    <a:pt x="2286" y="1829"/>
                    <a:pt x="3429" y="0"/>
                  </a:cubicBezTo>
                  <a:cubicBezTo>
                    <a:pt x="2286" y="1829"/>
                    <a:pt x="1143" y="3886"/>
                    <a:pt x="0" y="5715"/>
                  </a:cubicBezTo>
                  <a:close/>
                </a:path>
              </a:pathLst>
            </a:custGeom>
            <a:solidFill>
              <a:srgbClr val="FFFFFF"/>
            </a:solidFill>
            <a:ln w="2286" cap="flat">
              <a:noFill/>
              <a:prstDash val="solid"/>
              <a:miter/>
            </a:ln>
          </p:spPr>
          <p:txBody>
            <a:bodyPr rtlCol="0" anchor="ctr"/>
            <a:lstStyle/>
            <a:p>
              <a:endParaRPr lang="en-US"/>
            </a:p>
          </p:txBody>
        </p:sp>
        <p:sp>
          <p:nvSpPr>
            <p:cNvPr id="50" name="Freeform 392">
              <a:extLst>
                <a:ext uri="{FF2B5EF4-FFF2-40B4-BE49-F238E27FC236}">
                  <a16:creationId xmlns:a16="http://schemas.microsoft.com/office/drawing/2014/main" id="{12CB62CA-0C79-369C-99FD-B9AD445AB07C}"/>
                </a:ext>
              </a:extLst>
            </p:cNvPr>
            <p:cNvSpPr/>
            <p:nvPr/>
          </p:nvSpPr>
          <p:spPr>
            <a:xfrm>
              <a:off x="8632674" y="641908"/>
              <a:ext cx="914" cy="3200"/>
            </a:xfrm>
            <a:custGeom>
              <a:avLst/>
              <a:gdLst>
                <a:gd name="connsiteX0" fmla="*/ 914 w 914"/>
                <a:gd name="connsiteY0" fmla="*/ 0 h 3200"/>
                <a:gd name="connsiteX1" fmla="*/ 0 w 914"/>
                <a:gd name="connsiteY1" fmla="*/ 3200 h 3200"/>
                <a:gd name="connsiteX2" fmla="*/ 914 w 914"/>
                <a:gd name="connsiteY2" fmla="*/ 0 h 3200"/>
              </a:gdLst>
              <a:ahLst/>
              <a:cxnLst>
                <a:cxn ang="0">
                  <a:pos x="connsiteX0" y="connsiteY0"/>
                </a:cxn>
                <a:cxn ang="0">
                  <a:pos x="connsiteX1" y="connsiteY1"/>
                </a:cxn>
                <a:cxn ang="0">
                  <a:pos x="connsiteX2" y="connsiteY2"/>
                </a:cxn>
              </a:cxnLst>
              <a:rect l="l" t="t" r="r" b="b"/>
              <a:pathLst>
                <a:path w="914" h="3200">
                  <a:moveTo>
                    <a:pt x="914" y="0"/>
                  </a:moveTo>
                  <a:cubicBezTo>
                    <a:pt x="686" y="1143"/>
                    <a:pt x="229" y="2286"/>
                    <a:pt x="0" y="3200"/>
                  </a:cubicBezTo>
                  <a:cubicBezTo>
                    <a:pt x="229" y="2286"/>
                    <a:pt x="457" y="1143"/>
                    <a:pt x="914" y="0"/>
                  </a:cubicBezTo>
                  <a:close/>
                </a:path>
              </a:pathLst>
            </a:custGeom>
            <a:solidFill>
              <a:srgbClr val="FFFFFF"/>
            </a:solidFill>
            <a:ln w="2286" cap="flat">
              <a:noFill/>
              <a:prstDash val="solid"/>
              <a:miter/>
            </a:ln>
          </p:spPr>
          <p:txBody>
            <a:bodyPr rtlCol="0" anchor="ctr"/>
            <a:lstStyle/>
            <a:p>
              <a:endParaRPr lang="en-US"/>
            </a:p>
          </p:txBody>
        </p:sp>
        <p:sp>
          <p:nvSpPr>
            <p:cNvPr id="51" name="Freeform 393">
              <a:extLst>
                <a:ext uri="{FF2B5EF4-FFF2-40B4-BE49-F238E27FC236}">
                  <a16:creationId xmlns:a16="http://schemas.microsoft.com/office/drawing/2014/main" id="{2A109451-EC8A-7FD6-790D-02343F261C2E}"/>
                </a:ext>
              </a:extLst>
            </p:cNvPr>
            <p:cNvSpPr/>
            <p:nvPr/>
          </p:nvSpPr>
          <p:spPr>
            <a:xfrm>
              <a:off x="8629930" y="646938"/>
              <a:ext cx="2057" cy="5715"/>
            </a:xfrm>
            <a:custGeom>
              <a:avLst/>
              <a:gdLst>
                <a:gd name="connsiteX0" fmla="*/ 2057 w 2057"/>
                <a:gd name="connsiteY0" fmla="*/ 0 h 5715"/>
                <a:gd name="connsiteX1" fmla="*/ 0 w 2057"/>
                <a:gd name="connsiteY1" fmla="*/ 5715 h 5715"/>
                <a:gd name="connsiteX2" fmla="*/ 2057 w 2057"/>
                <a:gd name="connsiteY2" fmla="*/ 0 h 5715"/>
              </a:gdLst>
              <a:ahLst/>
              <a:cxnLst>
                <a:cxn ang="0">
                  <a:pos x="connsiteX0" y="connsiteY0"/>
                </a:cxn>
                <a:cxn ang="0">
                  <a:pos x="connsiteX1" y="connsiteY1"/>
                </a:cxn>
                <a:cxn ang="0">
                  <a:pos x="connsiteX2" y="connsiteY2"/>
                </a:cxn>
              </a:cxnLst>
              <a:rect l="l" t="t" r="r" b="b"/>
              <a:pathLst>
                <a:path w="2057" h="5715">
                  <a:moveTo>
                    <a:pt x="2057" y="0"/>
                  </a:moveTo>
                  <a:cubicBezTo>
                    <a:pt x="1371" y="1829"/>
                    <a:pt x="686" y="3886"/>
                    <a:pt x="0" y="5715"/>
                  </a:cubicBezTo>
                  <a:cubicBezTo>
                    <a:pt x="914" y="3658"/>
                    <a:pt x="1371" y="1829"/>
                    <a:pt x="2057" y="0"/>
                  </a:cubicBezTo>
                  <a:close/>
                </a:path>
              </a:pathLst>
            </a:custGeom>
            <a:solidFill>
              <a:srgbClr val="FFFFFF"/>
            </a:solidFill>
            <a:ln w="2286" cap="flat">
              <a:noFill/>
              <a:prstDash val="solid"/>
              <a:miter/>
            </a:ln>
          </p:spPr>
          <p:txBody>
            <a:bodyPr rtlCol="0" anchor="ctr"/>
            <a:lstStyle/>
            <a:p>
              <a:endParaRPr lang="en-US"/>
            </a:p>
          </p:txBody>
        </p:sp>
        <p:sp>
          <p:nvSpPr>
            <p:cNvPr id="52" name="Freeform 394">
              <a:extLst>
                <a:ext uri="{FF2B5EF4-FFF2-40B4-BE49-F238E27FC236}">
                  <a16:creationId xmlns:a16="http://schemas.microsoft.com/office/drawing/2014/main" id="{D5318639-C1F5-DA1A-CE9D-5ABEDFC611B0}"/>
                </a:ext>
              </a:extLst>
            </p:cNvPr>
            <p:cNvSpPr/>
            <p:nvPr/>
          </p:nvSpPr>
          <p:spPr>
            <a:xfrm>
              <a:off x="8269200" y="739749"/>
              <a:ext cx="6172" cy="5943"/>
            </a:xfrm>
            <a:custGeom>
              <a:avLst/>
              <a:gdLst>
                <a:gd name="connsiteX0" fmla="*/ 0 w 6172"/>
                <a:gd name="connsiteY0" fmla="*/ 5944 h 5943"/>
                <a:gd name="connsiteX1" fmla="*/ 6172 w 6172"/>
                <a:gd name="connsiteY1" fmla="*/ 0 h 5943"/>
                <a:gd name="connsiteX2" fmla="*/ 0 w 6172"/>
                <a:gd name="connsiteY2" fmla="*/ 5944 h 5943"/>
              </a:gdLst>
              <a:ahLst/>
              <a:cxnLst>
                <a:cxn ang="0">
                  <a:pos x="connsiteX0" y="connsiteY0"/>
                </a:cxn>
                <a:cxn ang="0">
                  <a:pos x="connsiteX1" y="connsiteY1"/>
                </a:cxn>
                <a:cxn ang="0">
                  <a:pos x="connsiteX2" y="connsiteY2"/>
                </a:cxn>
              </a:cxnLst>
              <a:rect l="l" t="t" r="r" b="b"/>
              <a:pathLst>
                <a:path w="6172" h="5943">
                  <a:moveTo>
                    <a:pt x="0" y="5944"/>
                  </a:moveTo>
                  <a:cubicBezTo>
                    <a:pt x="2057" y="3886"/>
                    <a:pt x="4343" y="2057"/>
                    <a:pt x="6172" y="0"/>
                  </a:cubicBezTo>
                  <a:cubicBezTo>
                    <a:pt x="4343" y="2057"/>
                    <a:pt x="2057" y="3886"/>
                    <a:pt x="0" y="5944"/>
                  </a:cubicBezTo>
                  <a:close/>
                </a:path>
              </a:pathLst>
            </a:custGeom>
            <a:solidFill>
              <a:srgbClr val="FFFFFF"/>
            </a:solidFill>
            <a:ln w="2286" cap="flat">
              <a:noFill/>
              <a:prstDash val="solid"/>
              <a:miter/>
            </a:ln>
          </p:spPr>
          <p:txBody>
            <a:bodyPr rtlCol="0" anchor="ctr"/>
            <a:lstStyle/>
            <a:p>
              <a:endParaRPr lang="en-US"/>
            </a:p>
          </p:txBody>
        </p:sp>
        <p:sp>
          <p:nvSpPr>
            <p:cNvPr id="53" name="Freeform 395">
              <a:extLst>
                <a:ext uri="{FF2B5EF4-FFF2-40B4-BE49-F238E27FC236}">
                  <a16:creationId xmlns:a16="http://schemas.microsoft.com/office/drawing/2014/main" id="{242A0CBC-A4B5-6CA9-137C-37F06A111927}"/>
                </a:ext>
              </a:extLst>
            </p:cNvPr>
            <p:cNvSpPr/>
            <p:nvPr/>
          </p:nvSpPr>
          <p:spPr>
            <a:xfrm>
              <a:off x="8282916" y="726033"/>
              <a:ext cx="5257" cy="5943"/>
            </a:xfrm>
            <a:custGeom>
              <a:avLst/>
              <a:gdLst>
                <a:gd name="connsiteX0" fmla="*/ 0 w 5257"/>
                <a:gd name="connsiteY0" fmla="*/ 5944 h 5943"/>
                <a:gd name="connsiteX1" fmla="*/ 5258 w 5257"/>
                <a:gd name="connsiteY1" fmla="*/ 0 h 5943"/>
                <a:gd name="connsiteX2" fmla="*/ 0 w 5257"/>
                <a:gd name="connsiteY2" fmla="*/ 5944 h 5943"/>
              </a:gdLst>
              <a:ahLst/>
              <a:cxnLst>
                <a:cxn ang="0">
                  <a:pos x="connsiteX0" y="connsiteY0"/>
                </a:cxn>
                <a:cxn ang="0">
                  <a:pos x="connsiteX1" y="connsiteY1"/>
                </a:cxn>
                <a:cxn ang="0">
                  <a:pos x="connsiteX2" y="connsiteY2"/>
                </a:cxn>
              </a:cxnLst>
              <a:rect l="l" t="t" r="r" b="b"/>
              <a:pathLst>
                <a:path w="5257" h="5943">
                  <a:moveTo>
                    <a:pt x="0" y="5944"/>
                  </a:moveTo>
                  <a:cubicBezTo>
                    <a:pt x="1829" y="4115"/>
                    <a:pt x="3429" y="2057"/>
                    <a:pt x="5258" y="0"/>
                  </a:cubicBezTo>
                  <a:cubicBezTo>
                    <a:pt x="3429" y="2057"/>
                    <a:pt x="1829" y="4115"/>
                    <a:pt x="0" y="5944"/>
                  </a:cubicBezTo>
                  <a:close/>
                </a:path>
              </a:pathLst>
            </a:custGeom>
            <a:solidFill>
              <a:srgbClr val="FFFFFF"/>
            </a:solidFill>
            <a:ln w="2286" cap="flat">
              <a:noFill/>
              <a:prstDash val="solid"/>
              <a:miter/>
            </a:ln>
          </p:spPr>
          <p:txBody>
            <a:bodyPr rtlCol="0" anchor="ctr"/>
            <a:lstStyle/>
            <a:p>
              <a:endParaRPr lang="en-US"/>
            </a:p>
          </p:txBody>
        </p:sp>
        <p:sp>
          <p:nvSpPr>
            <p:cNvPr id="54" name="Freeform 396">
              <a:extLst>
                <a:ext uri="{FF2B5EF4-FFF2-40B4-BE49-F238E27FC236}">
                  <a16:creationId xmlns:a16="http://schemas.microsoft.com/office/drawing/2014/main" id="{DBE72DFF-14B2-0907-92A2-F041E1D743BD}"/>
                </a:ext>
              </a:extLst>
            </p:cNvPr>
            <p:cNvSpPr/>
            <p:nvPr/>
          </p:nvSpPr>
          <p:spPr>
            <a:xfrm>
              <a:off x="8628330" y="654253"/>
              <a:ext cx="1143" cy="2971"/>
            </a:xfrm>
            <a:custGeom>
              <a:avLst/>
              <a:gdLst>
                <a:gd name="connsiteX0" fmla="*/ 1143 w 1143"/>
                <a:gd name="connsiteY0" fmla="*/ 0 h 2971"/>
                <a:gd name="connsiteX1" fmla="*/ 0 w 1143"/>
                <a:gd name="connsiteY1" fmla="*/ 2972 h 2971"/>
                <a:gd name="connsiteX2" fmla="*/ 1143 w 1143"/>
                <a:gd name="connsiteY2" fmla="*/ 0 h 2971"/>
              </a:gdLst>
              <a:ahLst/>
              <a:cxnLst>
                <a:cxn ang="0">
                  <a:pos x="connsiteX0" y="connsiteY0"/>
                </a:cxn>
                <a:cxn ang="0">
                  <a:pos x="connsiteX1" y="connsiteY1"/>
                </a:cxn>
                <a:cxn ang="0">
                  <a:pos x="connsiteX2" y="connsiteY2"/>
                </a:cxn>
              </a:cxnLst>
              <a:rect l="l" t="t" r="r" b="b"/>
              <a:pathLst>
                <a:path w="1143" h="2971">
                  <a:moveTo>
                    <a:pt x="1143" y="0"/>
                  </a:moveTo>
                  <a:cubicBezTo>
                    <a:pt x="685" y="914"/>
                    <a:pt x="457" y="2057"/>
                    <a:pt x="0" y="2972"/>
                  </a:cubicBezTo>
                  <a:cubicBezTo>
                    <a:pt x="457" y="2057"/>
                    <a:pt x="685" y="914"/>
                    <a:pt x="1143" y="0"/>
                  </a:cubicBezTo>
                  <a:close/>
                </a:path>
              </a:pathLst>
            </a:custGeom>
            <a:solidFill>
              <a:srgbClr val="FFFFFF"/>
            </a:solidFill>
            <a:ln w="2286" cap="flat">
              <a:noFill/>
              <a:prstDash val="solid"/>
              <a:miter/>
            </a:ln>
          </p:spPr>
          <p:txBody>
            <a:bodyPr rtlCol="0" anchor="ctr"/>
            <a:lstStyle/>
            <a:p>
              <a:endParaRPr lang="en-US"/>
            </a:p>
          </p:txBody>
        </p:sp>
        <p:sp>
          <p:nvSpPr>
            <p:cNvPr id="55" name="Freeform 397">
              <a:extLst>
                <a:ext uri="{FF2B5EF4-FFF2-40B4-BE49-F238E27FC236}">
                  <a16:creationId xmlns:a16="http://schemas.microsoft.com/office/drawing/2014/main" id="{D0198297-F87A-4E8A-ED37-3B09C89F51C8}"/>
                </a:ext>
              </a:extLst>
            </p:cNvPr>
            <p:cNvSpPr/>
            <p:nvPr/>
          </p:nvSpPr>
          <p:spPr>
            <a:xfrm>
              <a:off x="8590840" y="714375"/>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56" name="Freeform 398">
              <a:extLst>
                <a:ext uri="{FF2B5EF4-FFF2-40B4-BE49-F238E27FC236}">
                  <a16:creationId xmlns:a16="http://schemas.microsoft.com/office/drawing/2014/main" id="{0A83EDB8-3873-21D4-A2A5-C54B86BCA2A0}"/>
                </a:ext>
              </a:extLst>
            </p:cNvPr>
            <p:cNvSpPr/>
            <p:nvPr/>
          </p:nvSpPr>
          <p:spPr>
            <a:xfrm>
              <a:off x="8587182" y="717804"/>
              <a:ext cx="914" cy="914"/>
            </a:xfrm>
            <a:custGeom>
              <a:avLst/>
              <a:gdLst>
                <a:gd name="connsiteX0" fmla="*/ 914 w 914"/>
                <a:gd name="connsiteY0" fmla="*/ 0 h 914"/>
                <a:gd name="connsiteX1" fmla="*/ 0 w 914"/>
                <a:gd name="connsiteY1" fmla="*/ 914 h 914"/>
                <a:gd name="connsiteX2" fmla="*/ 914 w 914"/>
                <a:gd name="connsiteY2" fmla="*/ 0 h 914"/>
              </a:gdLst>
              <a:ahLst/>
              <a:cxnLst>
                <a:cxn ang="0">
                  <a:pos x="connsiteX0" y="connsiteY0"/>
                </a:cxn>
                <a:cxn ang="0">
                  <a:pos x="connsiteX1" y="connsiteY1"/>
                </a:cxn>
                <a:cxn ang="0">
                  <a:pos x="connsiteX2" y="connsiteY2"/>
                </a:cxn>
              </a:cxnLst>
              <a:rect l="l" t="t" r="r" b="b"/>
              <a:pathLst>
                <a:path w="914" h="914">
                  <a:moveTo>
                    <a:pt x="914" y="0"/>
                  </a:moveTo>
                  <a:cubicBezTo>
                    <a:pt x="685" y="229"/>
                    <a:pt x="228" y="686"/>
                    <a:pt x="0" y="914"/>
                  </a:cubicBezTo>
                  <a:cubicBezTo>
                    <a:pt x="228" y="457"/>
                    <a:pt x="457" y="229"/>
                    <a:pt x="914" y="0"/>
                  </a:cubicBezTo>
                  <a:close/>
                </a:path>
              </a:pathLst>
            </a:custGeom>
            <a:solidFill>
              <a:srgbClr val="FFFFFF"/>
            </a:solidFill>
            <a:ln w="2286" cap="flat">
              <a:noFill/>
              <a:prstDash val="solid"/>
              <a:miter/>
            </a:ln>
          </p:spPr>
          <p:txBody>
            <a:bodyPr rtlCol="0" anchor="ctr"/>
            <a:lstStyle/>
            <a:p>
              <a:endParaRPr lang="en-US"/>
            </a:p>
          </p:txBody>
        </p:sp>
        <p:sp>
          <p:nvSpPr>
            <p:cNvPr id="57" name="Freeform 399">
              <a:extLst>
                <a:ext uri="{FF2B5EF4-FFF2-40B4-BE49-F238E27FC236}">
                  <a16:creationId xmlns:a16="http://schemas.microsoft.com/office/drawing/2014/main" id="{A9DBD049-79F5-980C-0A78-503CF7155103}"/>
                </a:ext>
              </a:extLst>
            </p:cNvPr>
            <p:cNvSpPr/>
            <p:nvPr/>
          </p:nvSpPr>
          <p:spPr>
            <a:xfrm>
              <a:off x="8318349" y="373989"/>
              <a:ext cx="321449" cy="307009"/>
            </a:xfrm>
            <a:custGeom>
              <a:avLst/>
              <a:gdLst>
                <a:gd name="connsiteX0" fmla="*/ 100813 w 321449"/>
                <a:gd name="connsiteY0" fmla="*/ 303124 h 307009"/>
                <a:gd name="connsiteX1" fmla="*/ 183337 w 321449"/>
                <a:gd name="connsiteY1" fmla="*/ 304952 h 307009"/>
                <a:gd name="connsiteX2" fmla="*/ 279349 w 321449"/>
                <a:gd name="connsiteY2" fmla="*/ 273177 h 307009"/>
                <a:gd name="connsiteX3" fmla="*/ 321412 w 321449"/>
                <a:gd name="connsiteY3" fmla="*/ 228829 h 307009"/>
                <a:gd name="connsiteX4" fmla="*/ 309524 w 321449"/>
                <a:gd name="connsiteY4" fmla="*/ 177165 h 307009"/>
                <a:gd name="connsiteX5" fmla="*/ 267005 w 321449"/>
                <a:gd name="connsiteY5" fmla="*/ 140589 h 307009"/>
                <a:gd name="connsiteX6" fmla="*/ 163678 w 321449"/>
                <a:gd name="connsiteY6" fmla="*/ 104470 h 307009"/>
                <a:gd name="connsiteX7" fmla="*/ 58750 w 321449"/>
                <a:gd name="connsiteY7" fmla="*/ 29261 h 307009"/>
                <a:gd name="connsiteX8" fmla="*/ 27432 w 321449"/>
                <a:gd name="connsiteY8" fmla="*/ 0 h 307009"/>
                <a:gd name="connsiteX9" fmla="*/ 42520 w 321449"/>
                <a:gd name="connsiteY9" fmla="*/ 58293 h 307009"/>
                <a:gd name="connsiteX10" fmla="*/ 24689 w 321449"/>
                <a:gd name="connsiteY10" fmla="*/ 246888 h 307009"/>
                <a:gd name="connsiteX11" fmla="*/ 0 w 321449"/>
                <a:gd name="connsiteY11" fmla="*/ 307010 h 307009"/>
                <a:gd name="connsiteX12" fmla="*/ 16688 w 321449"/>
                <a:gd name="connsiteY12" fmla="*/ 303352 h 307009"/>
                <a:gd name="connsiteX13" fmla="*/ 100813 w 321449"/>
                <a:gd name="connsiteY13" fmla="*/ 303124 h 30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449" h="307009">
                  <a:moveTo>
                    <a:pt x="100813" y="303124"/>
                  </a:moveTo>
                  <a:cubicBezTo>
                    <a:pt x="128245" y="304952"/>
                    <a:pt x="155905" y="307696"/>
                    <a:pt x="183337" y="304952"/>
                  </a:cubicBezTo>
                  <a:cubicBezTo>
                    <a:pt x="217399" y="301523"/>
                    <a:pt x="251003" y="293294"/>
                    <a:pt x="279349" y="273177"/>
                  </a:cubicBezTo>
                  <a:cubicBezTo>
                    <a:pt x="296266" y="261061"/>
                    <a:pt x="310896" y="246202"/>
                    <a:pt x="321412" y="228829"/>
                  </a:cubicBezTo>
                  <a:cubicBezTo>
                    <a:pt x="321869" y="210541"/>
                    <a:pt x="318211" y="192710"/>
                    <a:pt x="309524" y="177165"/>
                  </a:cubicBezTo>
                  <a:cubicBezTo>
                    <a:pt x="299466" y="159334"/>
                    <a:pt x="287807" y="146304"/>
                    <a:pt x="267005" y="140589"/>
                  </a:cubicBezTo>
                  <a:cubicBezTo>
                    <a:pt x="231800" y="130988"/>
                    <a:pt x="196139" y="121615"/>
                    <a:pt x="163678" y="104470"/>
                  </a:cubicBezTo>
                  <a:cubicBezTo>
                    <a:pt x="125501" y="84125"/>
                    <a:pt x="89840" y="59893"/>
                    <a:pt x="58750" y="29261"/>
                  </a:cubicBezTo>
                  <a:cubicBezTo>
                    <a:pt x="51206" y="21717"/>
                    <a:pt x="35662" y="6858"/>
                    <a:pt x="27432" y="0"/>
                  </a:cubicBezTo>
                  <a:cubicBezTo>
                    <a:pt x="34519" y="19431"/>
                    <a:pt x="40691" y="41834"/>
                    <a:pt x="42520" y="58293"/>
                  </a:cubicBezTo>
                  <a:cubicBezTo>
                    <a:pt x="49149" y="122301"/>
                    <a:pt x="43891" y="184937"/>
                    <a:pt x="24689" y="246888"/>
                  </a:cubicBezTo>
                  <a:cubicBezTo>
                    <a:pt x="18059" y="268148"/>
                    <a:pt x="10058" y="288265"/>
                    <a:pt x="0" y="307010"/>
                  </a:cubicBezTo>
                  <a:cubicBezTo>
                    <a:pt x="5486" y="305410"/>
                    <a:pt x="10973" y="304267"/>
                    <a:pt x="16688" y="303352"/>
                  </a:cubicBezTo>
                  <a:cubicBezTo>
                    <a:pt x="44806" y="300609"/>
                    <a:pt x="72695" y="301295"/>
                    <a:pt x="100813" y="303124"/>
                  </a:cubicBezTo>
                  <a:close/>
                </a:path>
              </a:pathLst>
            </a:custGeom>
            <a:solidFill>
              <a:srgbClr val="92D050"/>
            </a:solidFill>
            <a:ln w="2286" cap="flat">
              <a:noFill/>
              <a:prstDash val="solid"/>
              <a:miter/>
            </a:ln>
          </p:spPr>
          <p:txBody>
            <a:bodyPr rtlCol="0" anchor="ctr"/>
            <a:lstStyle/>
            <a:p>
              <a:endParaRPr lang="en-US"/>
            </a:p>
          </p:txBody>
        </p:sp>
        <p:sp>
          <p:nvSpPr>
            <p:cNvPr id="58" name="Freeform 400">
              <a:extLst>
                <a:ext uri="{FF2B5EF4-FFF2-40B4-BE49-F238E27FC236}">
                  <a16:creationId xmlns:a16="http://schemas.microsoft.com/office/drawing/2014/main" id="{D46AC41E-1DDB-BB84-7E8C-1799E82DC575}"/>
                </a:ext>
              </a:extLst>
            </p:cNvPr>
            <p:cNvSpPr/>
            <p:nvPr/>
          </p:nvSpPr>
          <p:spPr>
            <a:xfrm>
              <a:off x="8637017" y="624535"/>
              <a:ext cx="685" cy="3657"/>
            </a:xfrm>
            <a:custGeom>
              <a:avLst/>
              <a:gdLst>
                <a:gd name="connsiteX0" fmla="*/ 686 w 685"/>
                <a:gd name="connsiteY0" fmla="*/ 0 h 3657"/>
                <a:gd name="connsiteX1" fmla="*/ 0 w 685"/>
                <a:gd name="connsiteY1" fmla="*/ 3658 h 3657"/>
                <a:gd name="connsiteX2" fmla="*/ 686 w 685"/>
                <a:gd name="connsiteY2" fmla="*/ 0 h 3657"/>
              </a:gdLst>
              <a:ahLst/>
              <a:cxnLst>
                <a:cxn ang="0">
                  <a:pos x="connsiteX0" y="connsiteY0"/>
                </a:cxn>
                <a:cxn ang="0">
                  <a:pos x="connsiteX1" y="connsiteY1"/>
                </a:cxn>
                <a:cxn ang="0">
                  <a:pos x="connsiteX2" y="connsiteY2"/>
                </a:cxn>
              </a:cxnLst>
              <a:rect l="l" t="t" r="r" b="b"/>
              <a:pathLst>
                <a:path w="685" h="3657">
                  <a:moveTo>
                    <a:pt x="686" y="0"/>
                  </a:moveTo>
                  <a:cubicBezTo>
                    <a:pt x="458" y="1143"/>
                    <a:pt x="229" y="2286"/>
                    <a:pt x="0" y="3658"/>
                  </a:cubicBezTo>
                  <a:cubicBezTo>
                    <a:pt x="229" y="2286"/>
                    <a:pt x="458" y="1143"/>
                    <a:pt x="686" y="0"/>
                  </a:cubicBezTo>
                  <a:close/>
                </a:path>
              </a:pathLst>
            </a:custGeom>
            <a:solidFill>
              <a:srgbClr val="FFFFFF"/>
            </a:solidFill>
            <a:ln w="2286" cap="flat">
              <a:noFill/>
              <a:prstDash val="solid"/>
              <a:miter/>
            </a:ln>
          </p:spPr>
          <p:txBody>
            <a:bodyPr rtlCol="0" anchor="ctr"/>
            <a:lstStyle/>
            <a:p>
              <a:endParaRPr lang="en-US"/>
            </a:p>
          </p:txBody>
        </p:sp>
        <p:sp>
          <p:nvSpPr>
            <p:cNvPr id="59" name="Freeform 401">
              <a:extLst>
                <a:ext uri="{FF2B5EF4-FFF2-40B4-BE49-F238E27FC236}">
                  <a16:creationId xmlns:a16="http://schemas.microsoft.com/office/drawing/2014/main" id="{DD52C112-F329-D6CE-B5E7-2EF6B79D27A7}"/>
                </a:ext>
              </a:extLst>
            </p:cNvPr>
            <p:cNvSpPr/>
            <p:nvPr/>
          </p:nvSpPr>
          <p:spPr>
            <a:xfrm>
              <a:off x="8276286" y="733120"/>
              <a:ext cx="5715" cy="5715"/>
            </a:xfrm>
            <a:custGeom>
              <a:avLst/>
              <a:gdLst>
                <a:gd name="connsiteX0" fmla="*/ 5715 w 5715"/>
                <a:gd name="connsiteY0" fmla="*/ 0 h 5715"/>
                <a:gd name="connsiteX1" fmla="*/ 0 w 5715"/>
                <a:gd name="connsiteY1" fmla="*/ 5715 h 5715"/>
                <a:gd name="connsiteX2" fmla="*/ 5715 w 5715"/>
                <a:gd name="connsiteY2" fmla="*/ 0 h 5715"/>
              </a:gdLst>
              <a:ahLst/>
              <a:cxnLst>
                <a:cxn ang="0">
                  <a:pos x="connsiteX0" y="connsiteY0"/>
                </a:cxn>
                <a:cxn ang="0">
                  <a:pos x="connsiteX1" y="connsiteY1"/>
                </a:cxn>
                <a:cxn ang="0">
                  <a:pos x="connsiteX2" y="connsiteY2"/>
                </a:cxn>
              </a:cxnLst>
              <a:rect l="l" t="t" r="r" b="b"/>
              <a:pathLst>
                <a:path w="5715" h="5715">
                  <a:moveTo>
                    <a:pt x="5715" y="0"/>
                  </a:moveTo>
                  <a:cubicBezTo>
                    <a:pt x="3886" y="2057"/>
                    <a:pt x="2057" y="3886"/>
                    <a:pt x="0" y="5715"/>
                  </a:cubicBezTo>
                  <a:cubicBezTo>
                    <a:pt x="1828" y="3886"/>
                    <a:pt x="3886" y="2057"/>
                    <a:pt x="5715" y="0"/>
                  </a:cubicBezTo>
                  <a:close/>
                </a:path>
              </a:pathLst>
            </a:custGeom>
            <a:solidFill>
              <a:srgbClr val="FFFFFF"/>
            </a:solidFill>
            <a:ln w="2286" cap="flat">
              <a:noFill/>
              <a:prstDash val="solid"/>
              <a:miter/>
            </a:ln>
          </p:spPr>
          <p:txBody>
            <a:bodyPr rtlCol="0" anchor="ctr"/>
            <a:lstStyle/>
            <a:p>
              <a:endParaRPr lang="en-US"/>
            </a:p>
          </p:txBody>
        </p:sp>
        <p:sp>
          <p:nvSpPr>
            <p:cNvPr id="60" name="Freeform 402">
              <a:extLst>
                <a:ext uri="{FF2B5EF4-FFF2-40B4-BE49-F238E27FC236}">
                  <a16:creationId xmlns:a16="http://schemas.microsoft.com/office/drawing/2014/main" id="{0023D0EF-3046-ED5E-4C0C-B7EECD12C045}"/>
                </a:ext>
              </a:extLst>
            </p:cNvPr>
            <p:cNvSpPr/>
            <p:nvPr/>
          </p:nvSpPr>
          <p:spPr>
            <a:xfrm>
              <a:off x="8594726" y="710031"/>
              <a:ext cx="914" cy="914"/>
            </a:xfrm>
            <a:custGeom>
              <a:avLst/>
              <a:gdLst>
                <a:gd name="connsiteX0" fmla="*/ 915 w 914"/>
                <a:gd name="connsiteY0" fmla="*/ 0 h 914"/>
                <a:gd name="connsiteX1" fmla="*/ 0 w 914"/>
                <a:gd name="connsiteY1" fmla="*/ 914 h 914"/>
                <a:gd name="connsiteX2" fmla="*/ 915 w 914"/>
                <a:gd name="connsiteY2" fmla="*/ 0 h 914"/>
              </a:gdLst>
              <a:ahLst/>
              <a:cxnLst>
                <a:cxn ang="0">
                  <a:pos x="connsiteX0" y="connsiteY0"/>
                </a:cxn>
                <a:cxn ang="0">
                  <a:pos x="connsiteX1" y="connsiteY1"/>
                </a:cxn>
                <a:cxn ang="0">
                  <a:pos x="connsiteX2" y="connsiteY2"/>
                </a:cxn>
              </a:cxnLst>
              <a:rect l="l" t="t" r="r" b="b"/>
              <a:pathLst>
                <a:path w="914" h="914">
                  <a:moveTo>
                    <a:pt x="915" y="0"/>
                  </a:moveTo>
                  <a:cubicBezTo>
                    <a:pt x="686" y="229"/>
                    <a:pt x="458" y="686"/>
                    <a:pt x="0" y="914"/>
                  </a:cubicBezTo>
                  <a:cubicBezTo>
                    <a:pt x="458" y="686"/>
                    <a:pt x="686" y="457"/>
                    <a:pt x="915" y="0"/>
                  </a:cubicBezTo>
                  <a:close/>
                </a:path>
              </a:pathLst>
            </a:custGeom>
            <a:solidFill>
              <a:srgbClr val="FFFFFF"/>
            </a:solidFill>
            <a:ln w="2286" cap="flat">
              <a:noFill/>
              <a:prstDash val="solid"/>
              <a:miter/>
            </a:ln>
          </p:spPr>
          <p:txBody>
            <a:bodyPr rtlCol="0" anchor="ctr"/>
            <a:lstStyle/>
            <a:p>
              <a:endParaRPr lang="en-US"/>
            </a:p>
          </p:txBody>
        </p:sp>
        <p:sp>
          <p:nvSpPr>
            <p:cNvPr id="61" name="Freeform 403">
              <a:extLst>
                <a:ext uri="{FF2B5EF4-FFF2-40B4-BE49-F238E27FC236}">
                  <a16:creationId xmlns:a16="http://schemas.microsoft.com/office/drawing/2014/main" id="{364152D5-AE0E-E36A-8FD4-45E5C86AB5FA}"/>
                </a:ext>
              </a:extLst>
            </p:cNvPr>
            <p:cNvSpPr/>
            <p:nvPr/>
          </p:nvSpPr>
          <p:spPr>
            <a:xfrm>
              <a:off x="8637703" y="616762"/>
              <a:ext cx="1143" cy="7315"/>
            </a:xfrm>
            <a:custGeom>
              <a:avLst/>
              <a:gdLst>
                <a:gd name="connsiteX0" fmla="*/ 1143 w 1143"/>
                <a:gd name="connsiteY0" fmla="*/ 0 h 7315"/>
                <a:gd name="connsiteX1" fmla="*/ 0 w 1143"/>
                <a:gd name="connsiteY1" fmla="*/ 7315 h 7315"/>
                <a:gd name="connsiteX2" fmla="*/ 1143 w 1143"/>
                <a:gd name="connsiteY2" fmla="*/ 0 h 7315"/>
              </a:gdLst>
              <a:ahLst/>
              <a:cxnLst>
                <a:cxn ang="0">
                  <a:pos x="connsiteX0" y="connsiteY0"/>
                </a:cxn>
                <a:cxn ang="0">
                  <a:pos x="connsiteX1" y="connsiteY1"/>
                </a:cxn>
                <a:cxn ang="0">
                  <a:pos x="connsiteX2" y="connsiteY2"/>
                </a:cxn>
              </a:cxnLst>
              <a:rect l="l" t="t" r="r" b="b"/>
              <a:pathLst>
                <a:path w="1143" h="7315">
                  <a:moveTo>
                    <a:pt x="1143" y="0"/>
                  </a:moveTo>
                  <a:cubicBezTo>
                    <a:pt x="915" y="2515"/>
                    <a:pt x="457" y="5029"/>
                    <a:pt x="0" y="7315"/>
                  </a:cubicBezTo>
                  <a:cubicBezTo>
                    <a:pt x="457" y="4801"/>
                    <a:pt x="915" y="2286"/>
                    <a:pt x="1143" y="0"/>
                  </a:cubicBezTo>
                  <a:close/>
                </a:path>
              </a:pathLst>
            </a:custGeom>
            <a:solidFill>
              <a:srgbClr val="FFFFFF"/>
            </a:solidFill>
            <a:ln w="2286" cap="flat">
              <a:noFill/>
              <a:prstDash val="solid"/>
              <a:miter/>
            </a:ln>
          </p:spPr>
          <p:txBody>
            <a:bodyPr rtlCol="0" anchor="ctr"/>
            <a:lstStyle/>
            <a:p>
              <a:endParaRPr lang="en-US"/>
            </a:p>
          </p:txBody>
        </p:sp>
        <p:sp>
          <p:nvSpPr>
            <p:cNvPr id="62" name="Freeform 404">
              <a:extLst>
                <a:ext uri="{FF2B5EF4-FFF2-40B4-BE49-F238E27FC236}">
                  <a16:creationId xmlns:a16="http://schemas.microsoft.com/office/drawing/2014/main" id="{1F56D5A1-A650-211D-4A09-28F1A4C44243}"/>
                </a:ext>
              </a:extLst>
            </p:cNvPr>
            <p:cNvSpPr/>
            <p:nvPr/>
          </p:nvSpPr>
          <p:spPr>
            <a:xfrm>
              <a:off x="8274000" y="622249"/>
              <a:ext cx="3200" cy="7543"/>
            </a:xfrm>
            <a:custGeom>
              <a:avLst/>
              <a:gdLst>
                <a:gd name="connsiteX0" fmla="*/ 3200 w 3200"/>
                <a:gd name="connsiteY0" fmla="*/ 0 h 7543"/>
                <a:gd name="connsiteX1" fmla="*/ 0 w 3200"/>
                <a:gd name="connsiteY1" fmla="*/ 7544 h 7543"/>
                <a:gd name="connsiteX2" fmla="*/ 3200 w 3200"/>
                <a:gd name="connsiteY2" fmla="*/ 0 h 7543"/>
              </a:gdLst>
              <a:ahLst/>
              <a:cxnLst>
                <a:cxn ang="0">
                  <a:pos x="connsiteX0" y="connsiteY0"/>
                </a:cxn>
                <a:cxn ang="0">
                  <a:pos x="connsiteX1" y="connsiteY1"/>
                </a:cxn>
                <a:cxn ang="0">
                  <a:pos x="connsiteX2" y="connsiteY2"/>
                </a:cxn>
              </a:cxnLst>
              <a:rect l="l" t="t" r="r" b="b"/>
              <a:pathLst>
                <a:path w="3200" h="7543">
                  <a:moveTo>
                    <a:pt x="3200" y="0"/>
                  </a:moveTo>
                  <a:cubicBezTo>
                    <a:pt x="2057" y="2515"/>
                    <a:pt x="1143" y="5029"/>
                    <a:pt x="0" y="7544"/>
                  </a:cubicBezTo>
                  <a:cubicBezTo>
                    <a:pt x="914" y="5029"/>
                    <a:pt x="2057" y="2515"/>
                    <a:pt x="3200" y="0"/>
                  </a:cubicBezTo>
                  <a:close/>
                </a:path>
              </a:pathLst>
            </a:custGeom>
            <a:solidFill>
              <a:srgbClr val="FFFFFF"/>
            </a:solidFill>
            <a:ln w="2286" cap="flat">
              <a:noFill/>
              <a:prstDash val="solid"/>
              <a:miter/>
            </a:ln>
          </p:spPr>
          <p:txBody>
            <a:bodyPr rtlCol="0" anchor="ctr"/>
            <a:lstStyle/>
            <a:p>
              <a:endParaRPr lang="en-US"/>
            </a:p>
          </p:txBody>
        </p:sp>
        <p:sp>
          <p:nvSpPr>
            <p:cNvPr id="63" name="Freeform 405">
              <a:extLst>
                <a:ext uri="{FF2B5EF4-FFF2-40B4-BE49-F238E27FC236}">
                  <a16:creationId xmlns:a16="http://schemas.microsoft.com/office/drawing/2014/main" id="{03F6404B-0964-E23B-FC34-92D39CF9AD34}"/>
                </a:ext>
              </a:extLst>
            </p:cNvPr>
            <p:cNvSpPr/>
            <p:nvPr/>
          </p:nvSpPr>
          <p:spPr>
            <a:xfrm>
              <a:off x="8184590" y="453607"/>
              <a:ext cx="118894" cy="178243"/>
            </a:xfrm>
            <a:custGeom>
              <a:avLst/>
              <a:gdLst>
                <a:gd name="connsiteX0" fmla="*/ 100383 w 118894"/>
                <a:gd name="connsiteY0" fmla="*/ 5879 h 178243"/>
                <a:gd name="connsiteX1" fmla="*/ 55120 w 118894"/>
                <a:gd name="connsiteY1" fmla="*/ 8393 h 178243"/>
                <a:gd name="connsiteX2" fmla="*/ 32489 w 118894"/>
                <a:gd name="connsiteY2" fmla="*/ 28739 h 178243"/>
                <a:gd name="connsiteX3" fmla="*/ 713 w 118894"/>
                <a:gd name="connsiteY3" fmla="*/ 118350 h 178243"/>
                <a:gd name="connsiteX4" fmla="*/ 11229 w 118894"/>
                <a:gd name="connsiteY4" fmla="*/ 178243 h 178243"/>
                <a:gd name="connsiteX5" fmla="*/ 7571 w 118894"/>
                <a:gd name="connsiteY5" fmla="*/ 167499 h 178243"/>
                <a:gd name="connsiteX6" fmla="*/ 59692 w 118894"/>
                <a:gd name="connsiteY6" fmla="*/ 170471 h 178243"/>
                <a:gd name="connsiteX7" fmla="*/ 99697 w 118894"/>
                <a:gd name="connsiteY7" fmla="*/ 150125 h 178243"/>
                <a:gd name="connsiteX8" fmla="*/ 118671 w 118894"/>
                <a:gd name="connsiteY8" fmla="*/ 47484 h 178243"/>
                <a:gd name="connsiteX9" fmla="*/ 118671 w 118894"/>
                <a:gd name="connsiteY9" fmla="*/ 42455 h 178243"/>
                <a:gd name="connsiteX10" fmla="*/ 100383 w 118894"/>
                <a:gd name="connsiteY10" fmla="*/ 5879 h 17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894" h="178243">
                  <a:moveTo>
                    <a:pt x="100383" y="5879"/>
                  </a:moveTo>
                  <a:cubicBezTo>
                    <a:pt x="84838" y="-2122"/>
                    <a:pt x="69522" y="-2579"/>
                    <a:pt x="55120" y="8393"/>
                  </a:cubicBezTo>
                  <a:cubicBezTo>
                    <a:pt x="47119" y="14566"/>
                    <a:pt x="39347" y="20509"/>
                    <a:pt x="32489" y="28739"/>
                  </a:cubicBezTo>
                  <a:cubicBezTo>
                    <a:pt x="11229" y="55028"/>
                    <a:pt x="5057" y="86803"/>
                    <a:pt x="713" y="118350"/>
                  </a:cubicBezTo>
                  <a:cubicBezTo>
                    <a:pt x="-2258" y="138467"/>
                    <a:pt x="4600" y="158812"/>
                    <a:pt x="11229" y="178243"/>
                  </a:cubicBezTo>
                  <a:cubicBezTo>
                    <a:pt x="10086" y="174586"/>
                    <a:pt x="8714" y="171157"/>
                    <a:pt x="7571" y="167499"/>
                  </a:cubicBezTo>
                  <a:cubicBezTo>
                    <a:pt x="24031" y="173214"/>
                    <a:pt x="42090" y="174586"/>
                    <a:pt x="59692" y="170471"/>
                  </a:cubicBezTo>
                  <a:cubicBezTo>
                    <a:pt x="74094" y="167042"/>
                    <a:pt x="88039" y="159955"/>
                    <a:pt x="99697" y="150125"/>
                  </a:cubicBezTo>
                  <a:cubicBezTo>
                    <a:pt x="110899" y="118350"/>
                    <a:pt x="117528" y="84517"/>
                    <a:pt x="118671" y="47484"/>
                  </a:cubicBezTo>
                  <a:cubicBezTo>
                    <a:pt x="118671" y="47484"/>
                    <a:pt x="118442" y="44969"/>
                    <a:pt x="118671" y="42455"/>
                  </a:cubicBezTo>
                  <a:cubicBezTo>
                    <a:pt x="120043" y="26681"/>
                    <a:pt x="115242" y="13651"/>
                    <a:pt x="100383" y="5879"/>
                  </a:cubicBezTo>
                  <a:close/>
                </a:path>
              </a:pathLst>
            </a:custGeom>
            <a:solidFill>
              <a:srgbClr val="FFFFFF"/>
            </a:solidFill>
            <a:ln w="2286" cap="flat">
              <a:noFill/>
              <a:prstDash val="solid"/>
              <a:miter/>
            </a:ln>
          </p:spPr>
          <p:txBody>
            <a:bodyPr rtlCol="0" anchor="ctr"/>
            <a:lstStyle/>
            <a:p>
              <a:endParaRPr lang="en-US"/>
            </a:p>
          </p:txBody>
        </p:sp>
        <p:sp>
          <p:nvSpPr>
            <p:cNvPr id="64" name="Freeform 406">
              <a:extLst>
                <a:ext uri="{FF2B5EF4-FFF2-40B4-BE49-F238E27FC236}">
                  <a16:creationId xmlns:a16="http://schemas.microsoft.com/office/drawing/2014/main" id="{51A12847-C0F9-4313-84C6-E82300692B2B}"/>
                </a:ext>
              </a:extLst>
            </p:cNvPr>
            <p:cNvSpPr/>
            <p:nvPr/>
          </p:nvSpPr>
          <p:spPr>
            <a:xfrm>
              <a:off x="8269200" y="631164"/>
              <a:ext cx="4114" cy="8686"/>
            </a:xfrm>
            <a:custGeom>
              <a:avLst/>
              <a:gdLst>
                <a:gd name="connsiteX0" fmla="*/ 4115 w 4114"/>
                <a:gd name="connsiteY0" fmla="*/ 0 h 8686"/>
                <a:gd name="connsiteX1" fmla="*/ 0 w 4114"/>
                <a:gd name="connsiteY1" fmla="*/ 8687 h 8686"/>
                <a:gd name="connsiteX2" fmla="*/ 4115 w 4114"/>
                <a:gd name="connsiteY2" fmla="*/ 0 h 8686"/>
              </a:gdLst>
              <a:ahLst/>
              <a:cxnLst>
                <a:cxn ang="0">
                  <a:pos x="connsiteX0" y="connsiteY0"/>
                </a:cxn>
                <a:cxn ang="0">
                  <a:pos x="connsiteX1" y="connsiteY1"/>
                </a:cxn>
                <a:cxn ang="0">
                  <a:pos x="connsiteX2" y="connsiteY2"/>
                </a:cxn>
              </a:cxnLst>
              <a:rect l="l" t="t" r="r" b="b"/>
              <a:pathLst>
                <a:path w="4114" h="8686">
                  <a:moveTo>
                    <a:pt x="4115" y="0"/>
                  </a:moveTo>
                  <a:cubicBezTo>
                    <a:pt x="2743" y="2972"/>
                    <a:pt x="1372" y="5715"/>
                    <a:pt x="0" y="8687"/>
                  </a:cubicBezTo>
                  <a:cubicBezTo>
                    <a:pt x="1372" y="5944"/>
                    <a:pt x="2743" y="2972"/>
                    <a:pt x="4115" y="0"/>
                  </a:cubicBezTo>
                  <a:close/>
                </a:path>
              </a:pathLst>
            </a:custGeom>
            <a:solidFill>
              <a:srgbClr val="FFFFFF"/>
            </a:solidFill>
            <a:ln w="2286" cap="flat">
              <a:noFill/>
              <a:prstDash val="solid"/>
              <a:miter/>
            </a:ln>
          </p:spPr>
          <p:txBody>
            <a:bodyPr rtlCol="0" anchor="ctr"/>
            <a:lstStyle/>
            <a:p>
              <a:endParaRPr lang="en-US"/>
            </a:p>
          </p:txBody>
        </p:sp>
        <p:sp>
          <p:nvSpPr>
            <p:cNvPr id="65" name="Freeform 407">
              <a:extLst>
                <a:ext uri="{FF2B5EF4-FFF2-40B4-BE49-F238E27FC236}">
                  <a16:creationId xmlns:a16="http://schemas.microsoft.com/office/drawing/2014/main" id="{8D203EFB-AFF8-B840-ED3D-3F46A192FBF9}"/>
                </a:ext>
              </a:extLst>
            </p:cNvPr>
            <p:cNvSpPr/>
            <p:nvPr/>
          </p:nvSpPr>
          <p:spPr>
            <a:xfrm>
              <a:off x="8277429" y="613105"/>
              <a:ext cx="3429" cy="8458"/>
            </a:xfrm>
            <a:custGeom>
              <a:avLst/>
              <a:gdLst>
                <a:gd name="connsiteX0" fmla="*/ 3429 w 3429"/>
                <a:gd name="connsiteY0" fmla="*/ 0 h 8458"/>
                <a:gd name="connsiteX1" fmla="*/ 0 w 3429"/>
                <a:gd name="connsiteY1" fmla="*/ 8458 h 8458"/>
                <a:gd name="connsiteX2" fmla="*/ 3429 w 3429"/>
                <a:gd name="connsiteY2" fmla="*/ 0 h 8458"/>
              </a:gdLst>
              <a:ahLst/>
              <a:cxnLst>
                <a:cxn ang="0">
                  <a:pos x="connsiteX0" y="connsiteY0"/>
                </a:cxn>
                <a:cxn ang="0">
                  <a:pos x="connsiteX1" y="connsiteY1"/>
                </a:cxn>
                <a:cxn ang="0">
                  <a:pos x="connsiteX2" y="connsiteY2"/>
                </a:cxn>
              </a:cxnLst>
              <a:rect l="l" t="t" r="r" b="b"/>
              <a:pathLst>
                <a:path w="3429" h="8458">
                  <a:moveTo>
                    <a:pt x="3429" y="0"/>
                  </a:moveTo>
                  <a:cubicBezTo>
                    <a:pt x="2286" y="2743"/>
                    <a:pt x="1143" y="5715"/>
                    <a:pt x="0" y="8458"/>
                  </a:cubicBezTo>
                  <a:cubicBezTo>
                    <a:pt x="1143" y="5486"/>
                    <a:pt x="2286" y="2743"/>
                    <a:pt x="3429" y="0"/>
                  </a:cubicBezTo>
                  <a:close/>
                </a:path>
              </a:pathLst>
            </a:custGeom>
            <a:solidFill>
              <a:srgbClr val="FFFFFF"/>
            </a:solidFill>
            <a:ln w="2286" cap="flat">
              <a:noFill/>
              <a:prstDash val="solid"/>
              <a:miter/>
            </a:ln>
          </p:spPr>
          <p:txBody>
            <a:bodyPr rtlCol="0" anchor="ctr"/>
            <a:lstStyle/>
            <a:p>
              <a:endParaRPr lang="en-US"/>
            </a:p>
          </p:txBody>
        </p:sp>
        <p:sp>
          <p:nvSpPr>
            <p:cNvPr id="66" name="Freeform 408">
              <a:extLst>
                <a:ext uri="{FF2B5EF4-FFF2-40B4-BE49-F238E27FC236}">
                  <a16:creationId xmlns:a16="http://schemas.microsoft.com/office/drawing/2014/main" id="{4294FB9C-C544-D0D6-D34F-49AC4BF5C604}"/>
                </a:ext>
              </a:extLst>
            </p:cNvPr>
            <p:cNvSpPr/>
            <p:nvPr/>
          </p:nvSpPr>
          <p:spPr>
            <a:xfrm>
              <a:off x="8280858" y="603961"/>
              <a:ext cx="3429" cy="9144"/>
            </a:xfrm>
            <a:custGeom>
              <a:avLst/>
              <a:gdLst>
                <a:gd name="connsiteX0" fmla="*/ 3429 w 3429"/>
                <a:gd name="connsiteY0" fmla="*/ 0 h 9144"/>
                <a:gd name="connsiteX1" fmla="*/ 0 w 3429"/>
                <a:gd name="connsiteY1" fmla="*/ 9144 h 9144"/>
                <a:gd name="connsiteX2" fmla="*/ 3429 w 3429"/>
                <a:gd name="connsiteY2" fmla="*/ 0 h 9144"/>
              </a:gdLst>
              <a:ahLst/>
              <a:cxnLst>
                <a:cxn ang="0">
                  <a:pos x="connsiteX0" y="connsiteY0"/>
                </a:cxn>
                <a:cxn ang="0">
                  <a:pos x="connsiteX1" y="connsiteY1"/>
                </a:cxn>
                <a:cxn ang="0">
                  <a:pos x="connsiteX2" y="connsiteY2"/>
                </a:cxn>
              </a:cxnLst>
              <a:rect l="l" t="t" r="r" b="b"/>
              <a:pathLst>
                <a:path w="3429" h="9144">
                  <a:moveTo>
                    <a:pt x="3429" y="0"/>
                  </a:moveTo>
                  <a:cubicBezTo>
                    <a:pt x="2286" y="2972"/>
                    <a:pt x="1143" y="5944"/>
                    <a:pt x="0" y="9144"/>
                  </a:cubicBezTo>
                  <a:cubicBezTo>
                    <a:pt x="1143" y="5944"/>
                    <a:pt x="2286" y="2972"/>
                    <a:pt x="3429" y="0"/>
                  </a:cubicBezTo>
                  <a:close/>
                </a:path>
              </a:pathLst>
            </a:custGeom>
            <a:solidFill>
              <a:srgbClr val="FFFFFF"/>
            </a:solidFill>
            <a:ln w="2286" cap="flat">
              <a:noFill/>
              <a:prstDash val="solid"/>
              <a:miter/>
            </a:ln>
          </p:spPr>
          <p:txBody>
            <a:bodyPr rtlCol="0" anchor="ctr"/>
            <a:lstStyle/>
            <a:p>
              <a:endParaRPr lang="en-US"/>
            </a:p>
          </p:txBody>
        </p:sp>
        <p:sp>
          <p:nvSpPr>
            <p:cNvPr id="67" name="Freeform 409">
              <a:extLst>
                <a:ext uri="{FF2B5EF4-FFF2-40B4-BE49-F238E27FC236}">
                  <a16:creationId xmlns:a16="http://schemas.microsoft.com/office/drawing/2014/main" id="{35896492-B15E-44F9-9586-2C0F0A274965}"/>
                </a:ext>
              </a:extLst>
            </p:cNvPr>
            <p:cNvSpPr/>
            <p:nvPr/>
          </p:nvSpPr>
          <p:spPr>
            <a:xfrm>
              <a:off x="8189190" y="65013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68" name="Freeform 410">
              <a:extLst>
                <a:ext uri="{FF2B5EF4-FFF2-40B4-BE49-F238E27FC236}">
                  <a16:creationId xmlns:a16="http://schemas.microsoft.com/office/drawing/2014/main" id="{C924D333-AC70-87C9-2E8D-056B7A4D229D}"/>
                </a:ext>
              </a:extLst>
            </p:cNvPr>
            <p:cNvSpPr/>
            <p:nvPr/>
          </p:nvSpPr>
          <p:spPr>
            <a:xfrm>
              <a:off x="8190790" y="652195"/>
              <a:ext cx="457" cy="685"/>
            </a:xfrm>
            <a:custGeom>
              <a:avLst/>
              <a:gdLst>
                <a:gd name="connsiteX0" fmla="*/ 0 w 457"/>
                <a:gd name="connsiteY0" fmla="*/ 0 h 685"/>
                <a:gd name="connsiteX1" fmla="*/ 457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229" y="457"/>
                    <a:pt x="457" y="686"/>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69" name="Freeform 411">
              <a:extLst>
                <a:ext uri="{FF2B5EF4-FFF2-40B4-BE49-F238E27FC236}">
                  <a16:creationId xmlns:a16="http://schemas.microsoft.com/office/drawing/2014/main" id="{13CC4F4D-5446-A4BF-1F41-8312830A8495}"/>
                </a:ext>
              </a:extLst>
            </p:cNvPr>
            <p:cNvSpPr/>
            <p:nvPr/>
          </p:nvSpPr>
          <p:spPr>
            <a:xfrm>
              <a:off x="8184160" y="642366"/>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70" name="Freeform 412">
              <a:extLst>
                <a:ext uri="{FF2B5EF4-FFF2-40B4-BE49-F238E27FC236}">
                  <a16:creationId xmlns:a16="http://schemas.microsoft.com/office/drawing/2014/main" id="{1D78B717-4FF6-1C13-E16A-E26957070C4B}"/>
                </a:ext>
              </a:extLst>
            </p:cNvPr>
            <p:cNvSpPr/>
            <p:nvPr/>
          </p:nvSpPr>
          <p:spPr>
            <a:xfrm>
              <a:off x="8196733" y="658368"/>
              <a:ext cx="685" cy="685"/>
            </a:xfrm>
            <a:custGeom>
              <a:avLst/>
              <a:gdLst>
                <a:gd name="connsiteX0" fmla="*/ 0 w 685"/>
                <a:gd name="connsiteY0" fmla="*/ 0 h 685"/>
                <a:gd name="connsiteX1" fmla="*/ 686 w 685"/>
                <a:gd name="connsiteY1" fmla="*/ 686 h 685"/>
                <a:gd name="connsiteX2" fmla="*/ 0 w 685"/>
                <a:gd name="connsiteY2" fmla="*/ 0 h 685"/>
              </a:gdLst>
              <a:ahLst/>
              <a:cxnLst>
                <a:cxn ang="0">
                  <a:pos x="connsiteX0" y="connsiteY0"/>
                </a:cxn>
                <a:cxn ang="0">
                  <a:pos x="connsiteX1" y="connsiteY1"/>
                </a:cxn>
                <a:cxn ang="0">
                  <a:pos x="connsiteX2" y="connsiteY2"/>
                </a:cxn>
              </a:cxnLst>
              <a:rect l="l" t="t" r="r" b="b"/>
              <a:pathLst>
                <a:path w="685" h="685">
                  <a:moveTo>
                    <a:pt x="0" y="0"/>
                  </a:moveTo>
                  <a:cubicBezTo>
                    <a:pt x="228" y="229"/>
                    <a:pt x="457" y="457"/>
                    <a:pt x="686" y="686"/>
                  </a:cubicBezTo>
                  <a:cubicBezTo>
                    <a:pt x="457" y="457"/>
                    <a:pt x="228" y="229"/>
                    <a:pt x="0" y="0"/>
                  </a:cubicBezTo>
                  <a:close/>
                </a:path>
              </a:pathLst>
            </a:custGeom>
            <a:solidFill>
              <a:srgbClr val="FFFFFF"/>
            </a:solidFill>
            <a:ln w="2286" cap="flat">
              <a:noFill/>
              <a:prstDash val="solid"/>
              <a:miter/>
            </a:ln>
          </p:spPr>
          <p:txBody>
            <a:bodyPr rtlCol="0" anchor="ctr"/>
            <a:lstStyle/>
            <a:p>
              <a:endParaRPr lang="en-US"/>
            </a:p>
          </p:txBody>
        </p:sp>
        <p:sp>
          <p:nvSpPr>
            <p:cNvPr id="71" name="Freeform 413">
              <a:extLst>
                <a:ext uri="{FF2B5EF4-FFF2-40B4-BE49-F238E27FC236}">
                  <a16:creationId xmlns:a16="http://schemas.microsoft.com/office/drawing/2014/main" id="{A0D77320-2ED7-5DAA-42AE-C3A92DE0E89C}"/>
                </a:ext>
              </a:extLst>
            </p:cNvPr>
            <p:cNvSpPr/>
            <p:nvPr/>
          </p:nvSpPr>
          <p:spPr>
            <a:xfrm>
              <a:off x="8192847" y="654710"/>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8" y="229"/>
                    <a:pt x="457" y="457"/>
                    <a:pt x="457" y="457"/>
                  </a:cubicBezTo>
                  <a:cubicBezTo>
                    <a:pt x="457" y="229"/>
                    <a:pt x="228" y="0"/>
                    <a:pt x="0" y="0"/>
                  </a:cubicBezTo>
                  <a:close/>
                </a:path>
              </a:pathLst>
            </a:custGeom>
            <a:solidFill>
              <a:srgbClr val="FFFFFF"/>
            </a:solidFill>
            <a:ln w="2286" cap="flat">
              <a:noFill/>
              <a:prstDash val="solid"/>
              <a:miter/>
            </a:ln>
          </p:spPr>
          <p:txBody>
            <a:bodyPr rtlCol="0" anchor="ctr"/>
            <a:lstStyle/>
            <a:p>
              <a:endParaRPr lang="en-US"/>
            </a:p>
          </p:txBody>
        </p:sp>
        <p:sp>
          <p:nvSpPr>
            <p:cNvPr id="72" name="Freeform 414">
              <a:extLst>
                <a:ext uri="{FF2B5EF4-FFF2-40B4-BE49-F238E27FC236}">
                  <a16:creationId xmlns:a16="http://schemas.microsoft.com/office/drawing/2014/main" id="{6555D5DA-60D9-6F1E-194A-8C798BADFC75}"/>
                </a:ext>
              </a:extLst>
            </p:cNvPr>
            <p:cNvSpPr/>
            <p:nvPr/>
          </p:nvSpPr>
          <p:spPr>
            <a:xfrm>
              <a:off x="8199019" y="660196"/>
              <a:ext cx="1143" cy="914"/>
            </a:xfrm>
            <a:custGeom>
              <a:avLst/>
              <a:gdLst>
                <a:gd name="connsiteX0" fmla="*/ 0 w 1143"/>
                <a:gd name="connsiteY0" fmla="*/ 0 h 914"/>
                <a:gd name="connsiteX1" fmla="*/ 1143 w 1143"/>
                <a:gd name="connsiteY1" fmla="*/ 914 h 914"/>
                <a:gd name="connsiteX2" fmla="*/ 0 w 1143"/>
                <a:gd name="connsiteY2" fmla="*/ 0 h 914"/>
              </a:gdLst>
              <a:ahLst/>
              <a:cxnLst>
                <a:cxn ang="0">
                  <a:pos x="connsiteX0" y="connsiteY0"/>
                </a:cxn>
                <a:cxn ang="0">
                  <a:pos x="connsiteX1" y="connsiteY1"/>
                </a:cxn>
                <a:cxn ang="0">
                  <a:pos x="connsiteX2" y="connsiteY2"/>
                </a:cxn>
              </a:cxnLst>
              <a:rect l="l" t="t" r="r" b="b"/>
              <a:pathLst>
                <a:path w="1143" h="914">
                  <a:moveTo>
                    <a:pt x="0" y="0"/>
                  </a:moveTo>
                  <a:cubicBezTo>
                    <a:pt x="457" y="229"/>
                    <a:pt x="914" y="686"/>
                    <a:pt x="1143" y="914"/>
                  </a:cubicBezTo>
                  <a:cubicBezTo>
                    <a:pt x="686" y="686"/>
                    <a:pt x="228" y="457"/>
                    <a:pt x="0" y="0"/>
                  </a:cubicBezTo>
                  <a:close/>
                </a:path>
              </a:pathLst>
            </a:custGeom>
            <a:solidFill>
              <a:srgbClr val="FFFFFF"/>
            </a:solidFill>
            <a:ln w="2286" cap="flat">
              <a:noFill/>
              <a:prstDash val="solid"/>
              <a:miter/>
            </a:ln>
          </p:spPr>
          <p:txBody>
            <a:bodyPr rtlCol="0" anchor="ctr"/>
            <a:lstStyle/>
            <a:p>
              <a:endParaRPr lang="en-US"/>
            </a:p>
          </p:txBody>
        </p:sp>
        <p:sp>
          <p:nvSpPr>
            <p:cNvPr id="73" name="Freeform 415">
              <a:extLst>
                <a:ext uri="{FF2B5EF4-FFF2-40B4-BE49-F238E27FC236}">
                  <a16:creationId xmlns:a16="http://schemas.microsoft.com/office/drawing/2014/main" id="{015C0654-FF4D-BDA6-EA42-05A2F5033354}"/>
                </a:ext>
              </a:extLst>
            </p:cNvPr>
            <p:cNvSpPr/>
            <p:nvPr/>
          </p:nvSpPr>
          <p:spPr>
            <a:xfrm>
              <a:off x="8267599" y="387477"/>
              <a:ext cx="2514" cy="1828"/>
            </a:xfrm>
            <a:custGeom>
              <a:avLst/>
              <a:gdLst>
                <a:gd name="connsiteX0" fmla="*/ 0 w 2514"/>
                <a:gd name="connsiteY0" fmla="*/ 0 h 1828"/>
                <a:gd name="connsiteX1" fmla="*/ 2514 w 2514"/>
                <a:gd name="connsiteY1" fmla="*/ 1829 h 1828"/>
                <a:gd name="connsiteX2" fmla="*/ 0 w 2514"/>
                <a:gd name="connsiteY2" fmla="*/ 0 h 1828"/>
              </a:gdLst>
              <a:ahLst/>
              <a:cxnLst>
                <a:cxn ang="0">
                  <a:pos x="connsiteX0" y="connsiteY0"/>
                </a:cxn>
                <a:cxn ang="0">
                  <a:pos x="connsiteX1" y="connsiteY1"/>
                </a:cxn>
                <a:cxn ang="0">
                  <a:pos x="connsiteX2" y="connsiteY2"/>
                </a:cxn>
              </a:cxnLst>
              <a:rect l="l" t="t" r="r" b="b"/>
              <a:pathLst>
                <a:path w="2514" h="1828">
                  <a:moveTo>
                    <a:pt x="0" y="0"/>
                  </a:moveTo>
                  <a:cubicBezTo>
                    <a:pt x="914" y="457"/>
                    <a:pt x="1829" y="1143"/>
                    <a:pt x="2514" y="1829"/>
                  </a:cubicBezTo>
                  <a:cubicBezTo>
                    <a:pt x="1829" y="1143"/>
                    <a:pt x="914" y="686"/>
                    <a:pt x="0" y="0"/>
                  </a:cubicBezTo>
                  <a:close/>
                </a:path>
              </a:pathLst>
            </a:custGeom>
            <a:solidFill>
              <a:srgbClr val="FFFFFF"/>
            </a:solidFill>
            <a:ln w="2286" cap="flat">
              <a:noFill/>
              <a:prstDash val="solid"/>
              <a:miter/>
            </a:ln>
          </p:spPr>
          <p:txBody>
            <a:bodyPr rtlCol="0" anchor="ctr"/>
            <a:lstStyle/>
            <a:p>
              <a:endParaRPr lang="en-US"/>
            </a:p>
          </p:txBody>
        </p:sp>
        <p:sp>
          <p:nvSpPr>
            <p:cNvPr id="74" name="Freeform 416">
              <a:extLst>
                <a:ext uri="{FF2B5EF4-FFF2-40B4-BE49-F238E27FC236}">
                  <a16:creationId xmlns:a16="http://schemas.microsoft.com/office/drawing/2014/main" id="{AAE09B6A-AF61-F44B-3496-4E0DAA4ADF34}"/>
                </a:ext>
              </a:extLst>
            </p:cNvPr>
            <p:cNvSpPr/>
            <p:nvPr/>
          </p:nvSpPr>
          <p:spPr>
            <a:xfrm>
              <a:off x="8270571" y="389534"/>
              <a:ext cx="5257" cy="4343"/>
            </a:xfrm>
            <a:custGeom>
              <a:avLst/>
              <a:gdLst>
                <a:gd name="connsiteX0" fmla="*/ 0 w 5257"/>
                <a:gd name="connsiteY0" fmla="*/ 0 h 4343"/>
                <a:gd name="connsiteX1" fmla="*/ 5257 w 5257"/>
                <a:gd name="connsiteY1" fmla="*/ 4343 h 4343"/>
                <a:gd name="connsiteX2" fmla="*/ 0 w 5257"/>
                <a:gd name="connsiteY2" fmla="*/ 0 h 4343"/>
              </a:gdLst>
              <a:ahLst/>
              <a:cxnLst>
                <a:cxn ang="0">
                  <a:pos x="connsiteX0" y="connsiteY0"/>
                </a:cxn>
                <a:cxn ang="0">
                  <a:pos x="connsiteX1" y="connsiteY1"/>
                </a:cxn>
                <a:cxn ang="0">
                  <a:pos x="connsiteX2" y="connsiteY2"/>
                </a:cxn>
              </a:cxnLst>
              <a:rect l="l" t="t" r="r" b="b"/>
              <a:pathLst>
                <a:path w="5257" h="4343">
                  <a:moveTo>
                    <a:pt x="0" y="0"/>
                  </a:moveTo>
                  <a:cubicBezTo>
                    <a:pt x="1828" y="1372"/>
                    <a:pt x="3429" y="2743"/>
                    <a:pt x="5257" y="4343"/>
                  </a:cubicBezTo>
                  <a:cubicBezTo>
                    <a:pt x="3429" y="2743"/>
                    <a:pt x="1828" y="1372"/>
                    <a:pt x="0" y="0"/>
                  </a:cubicBezTo>
                  <a:close/>
                </a:path>
              </a:pathLst>
            </a:custGeom>
            <a:solidFill>
              <a:srgbClr val="FFFFFF"/>
            </a:solidFill>
            <a:ln w="2286" cap="flat">
              <a:noFill/>
              <a:prstDash val="solid"/>
              <a:miter/>
            </a:ln>
          </p:spPr>
          <p:txBody>
            <a:bodyPr rtlCol="0" anchor="ctr"/>
            <a:lstStyle/>
            <a:p>
              <a:endParaRPr lang="en-US"/>
            </a:p>
          </p:txBody>
        </p:sp>
        <p:sp>
          <p:nvSpPr>
            <p:cNvPr id="75" name="Freeform 417">
              <a:extLst>
                <a:ext uri="{FF2B5EF4-FFF2-40B4-BE49-F238E27FC236}">
                  <a16:creationId xmlns:a16="http://schemas.microsoft.com/office/drawing/2014/main" id="{9AFD9A40-2B17-948D-7941-796D8E3E7BE1}"/>
                </a:ext>
              </a:extLst>
            </p:cNvPr>
            <p:cNvSpPr/>
            <p:nvPr/>
          </p:nvSpPr>
          <p:spPr>
            <a:xfrm>
              <a:off x="8276286" y="394335"/>
              <a:ext cx="1828" cy="1828"/>
            </a:xfrm>
            <a:custGeom>
              <a:avLst/>
              <a:gdLst>
                <a:gd name="connsiteX0" fmla="*/ 0 w 1828"/>
                <a:gd name="connsiteY0" fmla="*/ 0 h 1828"/>
                <a:gd name="connsiteX1" fmla="*/ 1828 w 1828"/>
                <a:gd name="connsiteY1" fmla="*/ 1829 h 1828"/>
                <a:gd name="connsiteX2" fmla="*/ 0 w 1828"/>
                <a:gd name="connsiteY2" fmla="*/ 0 h 1828"/>
              </a:gdLst>
              <a:ahLst/>
              <a:cxnLst>
                <a:cxn ang="0">
                  <a:pos x="connsiteX0" y="connsiteY0"/>
                </a:cxn>
                <a:cxn ang="0">
                  <a:pos x="connsiteX1" y="connsiteY1"/>
                </a:cxn>
                <a:cxn ang="0">
                  <a:pos x="connsiteX2" y="connsiteY2"/>
                </a:cxn>
              </a:cxnLst>
              <a:rect l="l" t="t" r="r" b="b"/>
              <a:pathLst>
                <a:path w="1828" h="1828">
                  <a:moveTo>
                    <a:pt x="0" y="0"/>
                  </a:moveTo>
                  <a:cubicBezTo>
                    <a:pt x="685" y="686"/>
                    <a:pt x="1371" y="1143"/>
                    <a:pt x="1828" y="1829"/>
                  </a:cubicBezTo>
                  <a:cubicBezTo>
                    <a:pt x="1371" y="1143"/>
                    <a:pt x="685" y="686"/>
                    <a:pt x="0" y="0"/>
                  </a:cubicBezTo>
                  <a:close/>
                </a:path>
              </a:pathLst>
            </a:custGeom>
            <a:solidFill>
              <a:srgbClr val="FFFFFF"/>
            </a:solidFill>
            <a:ln w="2286" cap="flat">
              <a:noFill/>
              <a:prstDash val="solid"/>
              <a:miter/>
            </a:ln>
          </p:spPr>
          <p:txBody>
            <a:bodyPr rtlCol="0" anchor="ctr"/>
            <a:lstStyle/>
            <a:p>
              <a:endParaRPr lang="en-US"/>
            </a:p>
          </p:txBody>
        </p:sp>
        <p:sp>
          <p:nvSpPr>
            <p:cNvPr id="76" name="Freeform 418">
              <a:extLst>
                <a:ext uri="{FF2B5EF4-FFF2-40B4-BE49-F238E27FC236}">
                  <a16:creationId xmlns:a16="http://schemas.microsoft.com/office/drawing/2014/main" id="{B1AE2693-24B9-05CC-A1DF-8BDBAD994AF6}"/>
                </a:ext>
              </a:extLst>
            </p:cNvPr>
            <p:cNvSpPr/>
            <p:nvPr/>
          </p:nvSpPr>
          <p:spPr>
            <a:xfrm>
              <a:off x="8279944" y="443712"/>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229" y="229"/>
                    <a:pt x="0" y="0"/>
                  </a:cubicBezTo>
                  <a:cubicBezTo>
                    <a:pt x="0"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77" name="Freeform 419">
              <a:extLst>
                <a:ext uri="{FF2B5EF4-FFF2-40B4-BE49-F238E27FC236}">
                  <a16:creationId xmlns:a16="http://schemas.microsoft.com/office/drawing/2014/main" id="{4825EC53-EDBB-2C6A-906F-3EFE9E87EAD0}"/>
                </a:ext>
              </a:extLst>
            </p:cNvPr>
            <p:cNvSpPr/>
            <p:nvPr/>
          </p:nvSpPr>
          <p:spPr>
            <a:xfrm>
              <a:off x="8278801" y="396849"/>
              <a:ext cx="2286" cy="2514"/>
            </a:xfrm>
            <a:custGeom>
              <a:avLst/>
              <a:gdLst>
                <a:gd name="connsiteX0" fmla="*/ 0 w 2286"/>
                <a:gd name="connsiteY0" fmla="*/ 0 h 2514"/>
                <a:gd name="connsiteX1" fmla="*/ 2286 w 2286"/>
                <a:gd name="connsiteY1" fmla="*/ 2515 h 2514"/>
                <a:gd name="connsiteX2" fmla="*/ 0 w 2286"/>
                <a:gd name="connsiteY2" fmla="*/ 0 h 2514"/>
              </a:gdLst>
              <a:ahLst/>
              <a:cxnLst>
                <a:cxn ang="0">
                  <a:pos x="connsiteX0" y="connsiteY0"/>
                </a:cxn>
                <a:cxn ang="0">
                  <a:pos x="connsiteX1" y="connsiteY1"/>
                </a:cxn>
                <a:cxn ang="0">
                  <a:pos x="connsiteX2" y="connsiteY2"/>
                </a:cxn>
              </a:cxnLst>
              <a:rect l="l" t="t" r="r" b="b"/>
              <a:pathLst>
                <a:path w="2286" h="2514">
                  <a:moveTo>
                    <a:pt x="0" y="0"/>
                  </a:moveTo>
                  <a:cubicBezTo>
                    <a:pt x="686" y="914"/>
                    <a:pt x="1600" y="1600"/>
                    <a:pt x="2286" y="2515"/>
                  </a:cubicBezTo>
                  <a:cubicBezTo>
                    <a:pt x="1600" y="1600"/>
                    <a:pt x="915" y="914"/>
                    <a:pt x="0" y="0"/>
                  </a:cubicBezTo>
                  <a:close/>
                </a:path>
              </a:pathLst>
            </a:custGeom>
            <a:solidFill>
              <a:srgbClr val="FFFFFF"/>
            </a:solidFill>
            <a:ln w="2286" cap="flat">
              <a:noFill/>
              <a:prstDash val="solid"/>
              <a:miter/>
            </a:ln>
          </p:spPr>
          <p:txBody>
            <a:bodyPr rtlCol="0" anchor="ctr"/>
            <a:lstStyle/>
            <a:p>
              <a:endParaRPr lang="en-US"/>
            </a:p>
          </p:txBody>
        </p:sp>
        <p:sp>
          <p:nvSpPr>
            <p:cNvPr id="78" name="Freeform 420">
              <a:extLst>
                <a:ext uri="{FF2B5EF4-FFF2-40B4-BE49-F238E27FC236}">
                  <a16:creationId xmlns:a16="http://schemas.microsoft.com/office/drawing/2014/main" id="{0BE1D6D1-90E6-8C6C-42E6-9FFE4868A800}"/>
                </a:ext>
              </a:extLst>
            </p:cNvPr>
            <p:cNvSpPr/>
            <p:nvPr/>
          </p:nvSpPr>
          <p:spPr>
            <a:xfrm>
              <a:off x="8144841" y="683971"/>
              <a:ext cx="3429" cy="2971"/>
            </a:xfrm>
            <a:custGeom>
              <a:avLst/>
              <a:gdLst>
                <a:gd name="connsiteX0" fmla="*/ 3429 w 3429"/>
                <a:gd name="connsiteY0" fmla="*/ 2972 h 2971"/>
                <a:gd name="connsiteX1" fmla="*/ 0 w 3429"/>
                <a:gd name="connsiteY1" fmla="*/ 0 h 2971"/>
                <a:gd name="connsiteX2" fmla="*/ 3429 w 3429"/>
                <a:gd name="connsiteY2" fmla="*/ 2972 h 2971"/>
              </a:gdLst>
              <a:ahLst/>
              <a:cxnLst>
                <a:cxn ang="0">
                  <a:pos x="connsiteX0" y="connsiteY0"/>
                </a:cxn>
                <a:cxn ang="0">
                  <a:pos x="connsiteX1" y="connsiteY1"/>
                </a:cxn>
                <a:cxn ang="0">
                  <a:pos x="connsiteX2" y="connsiteY2"/>
                </a:cxn>
              </a:cxnLst>
              <a:rect l="l" t="t" r="r" b="b"/>
              <a:pathLst>
                <a:path w="3429" h="2971">
                  <a:moveTo>
                    <a:pt x="3429" y="2972"/>
                  </a:moveTo>
                  <a:cubicBezTo>
                    <a:pt x="2286" y="2057"/>
                    <a:pt x="1143" y="914"/>
                    <a:pt x="0" y="0"/>
                  </a:cubicBezTo>
                  <a:cubicBezTo>
                    <a:pt x="1143" y="914"/>
                    <a:pt x="2286" y="2057"/>
                    <a:pt x="3429" y="2972"/>
                  </a:cubicBezTo>
                  <a:close/>
                </a:path>
              </a:pathLst>
            </a:custGeom>
            <a:solidFill>
              <a:srgbClr val="FFFFFF"/>
            </a:solidFill>
            <a:ln w="2286" cap="flat">
              <a:noFill/>
              <a:prstDash val="solid"/>
              <a:miter/>
            </a:ln>
          </p:spPr>
          <p:txBody>
            <a:bodyPr rtlCol="0" anchor="ctr"/>
            <a:lstStyle/>
            <a:p>
              <a:endParaRPr lang="en-US"/>
            </a:p>
          </p:txBody>
        </p:sp>
        <p:sp>
          <p:nvSpPr>
            <p:cNvPr id="79" name="Freeform 421">
              <a:extLst>
                <a:ext uri="{FF2B5EF4-FFF2-40B4-BE49-F238E27FC236}">
                  <a16:creationId xmlns:a16="http://schemas.microsoft.com/office/drawing/2014/main" id="{3BF84D4A-9681-D04E-48CF-24E2D2E2653C}"/>
                </a:ext>
              </a:extLst>
            </p:cNvPr>
            <p:cNvSpPr/>
            <p:nvPr/>
          </p:nvSpPr>
          <p:spPr>
            <a:xfrm>
              <a:off x="8138212" y="677113"/>
              <a:ext cx="2971" cy="3429"/>
            </a:xfrm>
            <a:custGeom>
              <a:avLst/>
              <a:gdLst>
                <a:gd name="connsiteX0" fmla="*/ 2972 w 2971"/>
                <a:gd name="connsiteY0" fmla="*/ 3429 h 3429"/>
                <a:gd name="connsiteX1" fmla="*/ 0 w 2971"/>
                <a:gd name="connsiteY1" fmla="*/ 0 h 3429"/>
                <a:gd name="connsiteX2" fmla="*/ 2972 w 2971"/>
                <a:gd name="connsiteY2" fmla="*/ 3429 h 3429"/>
              </a:gdLst>
              <a:ahLst/>
              <a:cxnLst>
                <a:cxn ang="0">
                  <a:pos x="connsiteX0" y="connsiteY0"/>
                </a:cxn>
                <a:cxn ang="0">
                  <a:pos x="connsiteX1" y="connsiteY1"/>
                </a:cxn>
                <a:cxn ang="0">
                  <a:pos x="connsiteX2" y="connsiteY2"/>
                </a:cxn>
              </a:cxnLst>
              <a:rect l="l" t="t" r="r" b="b"/>
              <a:pathLst>
                <a:path w="2971" h="3429">
                  <a:moveTo>
                    <a:pt x="2972" y="3429"/>
                  </a:moveTo>
                  <a:cubicBezTo>
                    <a:pt x="1829" y="2286"/>
                    <a:pt x="915" y="1143"/>
                    <a:pt x="0" y="0"/>
                  </a:cubicBezTo>
                  <a:cubicBezTo>
                    <a:pt x="915" y="1143"/>
                    <a:pt x="2058" y="2286"/>
                    <a:pt x="2972" y="3429"/>
                  </a:cubicBezTo>
                  <a:close/>
                </a:path>
              </a:pathLst>
            </a:custGeom>
            <a:solidFill>
              <a:srgbClr val="FFFFFF"/>
            </a:solidFill>
            <a:ln w="2286" cap="flat">
              <a:noFill/>
              <a:prstDash val="solid"/>
              <a:miter/>
            </a:ln>
          </p:spPr>
          <p:txBody>
            <a:bodyPr rtlCol="0" anchor="ctr"/>
            <a:lstStyle/>
            <a:p>
              <a:endParaRPr lang="en-US"/>
            </a:p>
          </p:txBody>
        </p:sp>
        <p:sp>
          <p:nvSpPr>
            <p:cNvPr id="80" name="Freeform 422">
              <a:extLst>
                <a:ext uri="{FF2B5EF4-FFF2-40B4-BE49-F238E27FC236}">
                  <a16:creationId xmlns:a16="http://schemas.microsoft.com/office/drawing/2014/main" id="{D2B947C6-F9DC-8E70-B6C6-715424705F49}"/>
                </a:ext>
              </a:extLst>
            </p:cNvPr>
            <p:cNvSpPr/>
            <p:nvPr/>
          </p:nvSpPr>
          <p:spPr>
            <a:xfrm>
              <a:off x="8141641" y="680770"/>
              <a:ext cx="3200" cy="3200"/>
            </a:xfrm>
            <a:custGeom>
              <a:avLst/>
              <a:gdLst>
                <a:gd name="connsiteX0" fmla="*/ 3201 w 3200"/>
                <a:gd name="connsiteY0" fmla="*/ 3200 h 3200"/>
                <a:gd name="connsiteX1" fmla="*/ 0 w 3200"/>
                <a:gd name="connsiteY1" fmla="*/ 0 h 3200"/>
                <a:gd name="connsiteX2" fmla="*/ 3201 w 3200"/>
                <a:gd name="connsiteY2" fmla="*/ 3200 h 3200"/>
              </a:gdLst>
              <a:ahLst/>
              <a:cxnLst>
                <a:cxn ang="0">
                  <a:pos x="connsiteX0" y="connsiteY0"/>
                </a:cxn>
                <a:cxn ang="0">
                  <a:pos x="connsiteX1" y="connsiteY1"/>
                </a:cxn>
                <a:cxn ang="0">
                  <a:pos x="connsiteX2" y="connsiteY2"/>
                </a:cxn>
              </a:cxnLst>
              <a:rect l="l" t="t" r="r" b="b"/>
              <a:pathLst>
                <a:path w="3200" h="3200">
                  <a:moveTo>
                    <a:pt x="3201" y="3200"/>
                  </a:moveTo>
                  <a:cubicBezTo>
                    <a:pt x="2058" y="2057"/>
                    <a:pt x="915" y="1143"/>
                    <a:pt x="0" y="0"/>
                  </a:cubicBezTo>
                  <a:cubicBezTo>
                    <a:pt x="915" y="1143"/>
                    <a:pt x="2058" y="2057"/>
                    <a:pt x="3201" y="3200"/>
                  </a:cubicBezTo>
                  <a:close/>
                </a:path>
              </a:pathLst>
            </a:custGeom>
            <a:solidFill>
              <a:srgbClr val="FFFFFF"/>
            </a:solidFill>
            <a:ln w="2286" cap="flat">
              <a:noFill/>
              <a:prstDash val="solid"/>
              <a:miter/>
            </a:ln>
          </p:spPr>
          <p:txBody>
            <a:bodyPr rtlCol="0" anchor="ctr"/>
            <a:lstStyle/>
            <a:p>
              <a:endParaRPr lang="en-US"/>
            </a:p>
          </p:txBody>
        </p:sp>
        <p:sp>
          <p:nvSpPr>
            <p:cNvPr id="81" name="Freeform 423">
              <a:extLst>
                <a:ext uri="{FF2B5EF4-FFF2-40B4-BE49-F238E27FC236}">
                  <a16:creationId xmlns:a16="http://schemas.microsoft.com/office/drawing/2014/main" id="{EF72479E-CFF5-1FB2-21B8-A97D8306AF3F}"/>
                </a:ext>
              </a:extLst>
            </p:cNvPr>
            <p:cNvSpPr/>
            <p:nvPr/>
          </p:nvSpPr>
          <p:spPr>
            <a:xfrm>
              <a:off x="8148727" y="687171"/>
              <a:ext cx="3657" cy="2743"/>
            </a:xfrm>
            <a:custGeom>
              <a:avLst/>
              <a:gdLst>
                <a:gd name="connsiteX0" fmla="*/ 3657 w 3657"/>
                <a:gd name="connsiteY0" fmla="*/ 2743 h 2743"/>
                <a:gd name="connsiteX1" fmla="*/ 0 w 3657"/>
                <a:gd name="connsiteY1" fmla="*/ 0 h 2743"/>
                <a:gd name="connsiteX2" fmla="*/ 3657 w 3657"/>
                <a:gd name="connsiteY2" fmla="*/ 2743 h 2743"/>
              </a:gdLst>
              <a:ahLst/>
              <a:cxnLst>
                <a:cxn ang="0">
                  <a:pos x="connsiteX0" y="connsiteY0"/>
                </a:cxn>
                <a:cxn ang="0">
                  <a:pos x="connsiteX1" y="connsiteY1"/>
                </a:cxn>
                <a:cxn ang="0">
                  <a:pos x="connsiteX2" y="connsiteY2"/>
                </a:cxn>
              </a:cxnLst>
              <a:rect l="l" t="t" r="r" b="b"/>
              <a:pathLst>
                <a:path w="3657" h="2743">
                  <a:moveTo>
                    <a:pt x="3657" y="2743"/>
                  </a:moveTo>
                  <a:cubicBezTo>
                    <a:pt x="2514" y="1829"/>
                    <a:pt x="1143" y="914"/>
                    <a:pt x="0" y="0"/>
                  </a:cubicBezTo>
                  <a:cubicBezTo>
                    <a:pt x="1143" y="914"/>
                    <a:pt x="2286" y="1829"/>
                    <a:pt x="3657" y="2743"/>
                  </a:cubicBezTo>
                  <a:close/>
                </a:path>
              </a:pathLst>
            </a:custGeom>
            <a:solidFill>
              <a:srgbClr val="FFFFFF"/>
            </a:solidFill>
            <a:ln w="2286" cap="flat">
              <a:noFill/>
              <a:prstDash val="solid"/>
              <a:miter/>
            </a:ln>
          </p:spPr>
          <p:txBody>
            <a:bodyPr rtlCol="0" anchor="ctr"/>
            <a:lstStyle/>
            <a:p>
              <a:endParaRPr lang="en-US"/>
            </a:p>
          </p:txBody>
        </p:sp>
        <p:sp>
          <p:nvSpPr>
            <p:cNvPr id="82" name="Freeform 424">
              <a:extLst>
                <a:ext uri="{FF2B5EF4-FFF2-40B4-BE49-F238E27FC236}">
                  <a16:creationId xmlns:a16="http://schemas.microsoft.com/office/drawing/2014/main" id="{905FDA5A-5021-A054-6088-FD4DE2FF41BB}"/>
                </a:ext>
              </a:extLst>
            </p:cNvPr>
            <p:cNvSpPr/>
            <p:nvPr/>
          </p:nvSpPr>
          <p:spPr>
            <a:xfrm>
              <a:off x="8152842" y="690372"/>
              <a:ext cx="3886" cy="2514"/>
            </a:xfrm>
            <a:custGeom>
              <a:avLst/>
              <a:gdLst>
                <a:gd name="connsiteX0" fmla="*/ 3886 w 3886"/>
                <a:gd name="connsiteY0" fmla="*/ 2515 h 2514"/>
                <a:gd name="connsiteX1" fmla="*/ 0 w 3886"/>
                <a:gd name="connsiteY1" fmla="*/ 0 h 2514"/>
                <a:gd name="connsiteX2" fmla="*/ 3886 w 3886"/>
                <a:gd name="connsiteY2" fmla="*/ 2515 h 2514"/>
              </a:gdLst>
              <a:ahLst/>
              <a:cxnLst>
                <a:cxn ang="0">
                  <a:pos x="connsiteX0" y="connsiteY0"/>
                </a:cxn>
                <a:cxn ang="0">
                  <a:pos x="connsiteX1" y="connsiteY1"/>
                </a:cxn>
                <a:cxn ang="0">
                  <a:pos x="connsiteX2" y="connsiteY2"/>
                </a:cxn>
              </a:cxnLst>
              <a:rect l="l" t="t" r="r" b="b"/>
              <a:pathLst>
                <a:path w="3886" h="2514">
                  <a:moveTo>
                    <a:pt x="3886" y="2515"/>
                  </a:moveTo>
                  <a:cubicBezTo>
                    <a:pt x="2514" y="1600"/>
                    <a:pt x="1371" y="686"/>
                    <a:pt x="0" y="0"/>
                  </a:cubicBezTo>
                  <a:cubicBezTo>
                    <a:pt x="1371" y="914"/>
                    <a:pt x="2514" y="1829"/>
                    <a:pt x="3886" y="2515"/>
                  </a:cubicBezTo>
                  <a:close/>
                </a:path>
              </a:pathLst>
            </a:custGeom>
            <a:solidFill>
              <a:srgbClr val="FFFFFF"/>
            </a:solidFill>
            <a:ln w="2286" cap="flat">
              <a:noFill/>
              <a:prstDash val="solid"/>
              <a:miter/>
            </a:ln>
          </p:spPr>
          <p:txBody>
            <a:bodyPr rtlCol="0" anchor="ctr"/>
            <a:lstStyle/>
            <a:p>
              <a:endParaRPr lang="en-US"/>
            </a:p>
          </p:txBody>
        </p:sp>
        <p:sp>
          <p:nvSpPr>
            <p:cNvPr id="83" name="Freeform 425">
              <a:extLst>
                <a:ext uri="{FF2B5EF4-FFF2-40B4-BE49-F238E27FC236}">
                  <a16:creationId xmlns:a16="http://schemas.microsoft.com/office/drawing/2014/main" id="{1952A318-F62F-E8B6-DEAD-CCA36D18F30D}"/>
                </a:ext>
              </a:extLst>
            </p:cNvPr>
            <p:cNvSpPr/>
            <p:nvPr/>
          </p:nvSpPr>
          <p:spPr>
            <a:xfrm>
              <a:off x="8132725" y="669569"/>
              <a:ext cx="5486" cy="7543"/>
            </a:xfrm>
            <a:custGeom>
              <a:avLst/>
              <a:gdLst>
                <a:gd name="connsiteX0" fmla="*/ 5486 w 5486"/>
                <a:gd name="connsiteY0" fmla="*/ 7544 h 7543"/>
                <a:gd name="connsiteX1" fmla="*/ 0 w 5486"/>
                <a:gd name="connsiteY1" fmla="*/ 0 h 7543"/>
                <a:gd name="connsiteX2" fmla="*/ 5486 w 5486"/>
                <a:gd name="connsiteY2" fmla="*/ 7544 h 7543"/>
              </a:gdLst>
              <a:ahLst/>
              <a:cxnLst>
                <a:cxn ang="0">
                  <a:pos x="connsiteX0" y="connsiteY0"/>
                </a:cxn>
                <a:cxn ang="0">
                  <a:pos x="connsiteX1" y="connsiteY1"/>
                </a:cxn>
                <a:cxn ang="0">
                  <a:pos x="connsiteX2" y="connsiteY2"/>
                </a:cxn>
              </a:cxnLst>
              <a:rect l="l" t="t" r="r" b="b"/>
              <a:pathLst>
                <a:path w="5486" h="7543">
                  <a:moveTo>
                    <a:pt x="5486" y="7544"/>
                  </a:moveTo>
                  <a:cubicBezTo>
                    <a:pt x="3429" y="5258"/>
                    <a:pt x="1600" y="2743"/>
                    <a:pt x="0" y="0"/>
                  </a:cubicBezTo>
                  <a:cubicBezTo>
                    <a:pt x="1600" y="2515"/>
                    <a:pt x="3429" y="5029"/>
                    <a:pt x="5486" y="7544"/>
                  </a:cubicBezTo>
                  <a:close/>
                </a:path>
              </a:pathLst>
            </a:custGeom>
            <a:solidFill>
              <a:srgbClr val="FFFFFF"/>
            </a:solidFill>
            <a:ln w="2286" cap="flat">
              <a:noFill/>
              <a:prstDash val="solid"/>
              <a:miter/>
            </a:ln>
          </p:spPr>
          <p:txBody>
            <a:bodyPr rtlCol="0" anchor="ctr"/>
            <a:lstStyle/>
            <a:p>
              <a:endParaRPr lang="en-US"/>
            </a:p>
          </p:txBody>
        </p:sp>
        <p:sp>
          <p:nvSpPr>
            <p:cNvPr id="84" name="Freeform 426">
              <a:extLst>
                <a:ext uri="{FF2B5EF4-FFF2-40B4-BE49-F238E27FC236}">
                  <a16:creationId xmlns:a16="http://schemas.microsoft.com/office/drawing/2014/main" id="{B1EDC3A5-2BC2-2A35-5D53-CE471B9614A5}"/>
                </a:ext>
              </a:extLst>
            </p:cNvPr>
            <p:cNvSpPr/>
            <p:nvPr/>
          </p:nvSpPr>
          <p:spPr>
            <a:xfrm>
              <a:off x="8201534" y="662254"/>
              <a:ext cx="1600" cy="1143"/>
            </a:xfrm>
            <a:custGeom>
              <a:avLst/>
              <a:gdLst>
                <a:gd name="connsiteX0" fmla="*/ 0 w 1600"/>
                <a:gd name="connsiteY0" fmla="*/ 0 h 1143"/>
                <a:gd name="connsiteX1" fmla="*/ 1601 w 1600"/>
                <a:gd name="connsiteY1" fmla="*/ 1143 h 1143"/>
                <a:gd name="connsiteX2" fmla="*/ 0 w 1600"/>
                <a:gd name="connsiteY2" fmla="*/ 0 h 1143"/>
              </a:gdLst>
              <a:ahLst/>
              <a:cxnLst>
                <a:cxn ang="0">
                  <a:pos x="connsiteX0" y="connsiteY0"/>
                </a:cxn>
                <a:cxn ang="0">
                  <a:pos x="connsiteX1" y="connsiteY1"/>
                </a:cxn>
                <a:cxn ang="0">
                  <a:pos x="connsiteX2" y="connsiteY2"/>
                </a:cxn>
              </a:cxnLst>
              <a:rect l="l" t="t" r="r" b="b"/>
              <a:pathLst>
                <a:path w="1600" h="1143">
                  <a:moveTo>
                    <a:pt x="0" y="0"/>
                  </a:moveTo>
                  <a:cubicBezTo>
                    <a:pt x="458" y="457"/>
                    <a:pt x="1143" y="686"/>
                    <a:pt x="1601" y="1143"/>
                  </a:cubicBezTo>
                  <a:cubicBezTo>
                    <a:pt x="1143" y="686"/>
                    <a:pt x="686" y="457"/>
                    <a:pt x="0" y="0"/>
                  </a:cubicBezTo>
                  <a:close/>
                </a:path>
              </a:pathLst>
            </a:custGeom>
            <a:solidFill>
              <a:srgbClr val="FFFFFF"/>
            </a:solidFill>
            <a:ln w="2286" cap="flat">
              <a:noFill/>
              <a:prstDash val="solid"/>
              <a:miter/>
            </a:ln>
          </p:spPr>
          <p:txBody>
            <a:bodyPr rtlCol="0" anchor="ctr"/>
            <a:lstStyle/>
            <a:p>
              <a:endParaRPr lang="en-US"/>
            </a:p>
          </p:txBody>
        </p:sp>
        <p:sp>
          <p:nvSpPr>
            <p:cNvPr id="85" name="Freeform 427">
              <a:extLst>
                <a:ext uri="{FF2B5EF4-FFF2-40B4-BE49-F238E27FC236}">
                  <a16:creationId xmlns:a16="http://schemas.microsoft.com/office/drawing/2014/main" id="{9BBC8302-EE10-97CF-86A0-95ED2B7B9288}"/>
                </a:ext>
              </a:extLst>
            </p:cNvPr>
            <p:cNvSpPr/>
            <p:nvPr/>
          </p:nvSpPr>
          <p:spPr>
            <a:xfrm>
              <a:off x="8126782" y="656539"/>
              <a:ext cx="5943" cy="12801"/>
            </a:xfrm>
            <a:custGeom>
              <a:avLst/>
              <a:gdLst>
                <a:gd name="connsiteX0" fmla="*/ 5944 w 5943"/>
                <a:gd name="connsiteY0" fmla="*/ 12802 h 12801"/>
                <a:gd name="connsiteX1" fmla="*/ 0 w 5943"/>
                <a:gd name="connsiteY1" fmla="*/ 0 h 12801"/>
                <a:gd name="connsiteX2" fmla="*/ 5944 w 5943"/>
                <a:gd name="connsiteY2" fmla="*/ 12802 h 12801"/>
              </a:gdLst>
              <a:ahLst/>
              <a:cxnLst>
                <a:cxn ang="0">
                  <a:pos x="connsiteX0" y="connsiteY0"/>
                </a:cxn>
                <a:cxn ang="0">
                  <a:pos x="connsiteX1" y="connsiteY1"/>
                </a:cxn>
                <a:cxn ang="0">
                  <a:pos x="connsiteX2" y="connsiteY2"/>
                </a:cxn>
              </a:cxnLst>
              <a:rect l="l" t="t" r="r" b="b"/>
              <a:pathLst>
                <a:path w="5943" h="12801">
                  <a:moveTo>
                    <a:pt x="5944" y="12802"/>
                  </a:moveTo>
                  <a:cubicBezTo>
                    <a:pt x="3429" y="8915"/>
                    <a:pt x="1372" y="4572"/>
                    <a:pt x="0" y="0"/>
                  </a:cubicBezTo>
                  <a:cubicBezTo>
                    <a:pt x="1372" y="4572"/>
                    <a:pt x="3429" y="8915"/>
                    <a:pt x="5944" y="12802"/>
                  </a:cubicBezTo>
                  <a:close/>
                </a:path>
              </a:pathLst>
            </a:custGeom>
            <a:solidFill>
              <a:srgbClr val="FFFFFF"/>
            </a:solidFill>
            <a:ln w="2286" cap="flat">
              <a:noFill/>
              <a:prstDash val="solid"/>
              <a:miter/>
            </a:ln>
          </p:spPr>
          <p:txBody>
            <a:bodyPr rtlCol="0" anchor="ctr"/>
            <a:lstStyle/>
            <a:p>
              <a:endParaRPr lang="en-US"/>
            </a:p>
          </p:txBody>
        </p:sp>
        <p:sp>
          <p:nvSpPr>
            <p:cNvPr id="86" name="Freeform 428">
              <a:extLst>
                <a:ext uri="{FF2B5EF4-FFF2-40B4-BE49-F238E27FC236}">
                  <a16:creationId xmlns:a16="http://schemas.microsoft.com/office/drawing/2014/main" id="{027F7CF7-99DF-B6FF-7764-E9E82215CA13}"/>
                </a:ext>
              </a:extLst>
            </p:cNvPr>
            <p:cNvSpPr/>
            <p:nvPr/>
          </p:nvSpPr>
          <p:spPr>
            <a:xfrm>
              <a:off x="8122619" y="380259"/>
              <a:ext cx="154124" cy="276051"/>
            </a:xfrm>
            <a:custGeom>
              <a:avLst/>
              <a:gdLst>
                <a:gd name="connsiteX0" fmla="*/ 505 w 154124"/>
                <a:gd name="connsiteY0" fmla="*/ 261421 h 276051"/>
                <a:gd name="connsiteX1" fmla="*/ 57197 w 154124"/>
                <a:gd name="connsiteY1" fmla="*/ 260278 h 276051"/>
                <a:gd name="connsiteX2" fmla="*/ 60169 w 154124"/>
                <a:gd name="connsiteY2" fmla="*/ 259363 h 276051"/>
                <a:gd name="connsiteX3" fmla="*/ 54683 w 154124"/>
                <a:gd name="connsiteY3" fmla="*/ 244504 h 276051"/>
                <a:gd name="connsiteX4" fmla="*/ 50797 w 154124"/>
                <a:gd name="connsiteY4" fmla="*/ 179582 h 276051"/>
                <a:gd name="connsiteX5" fmla="*/ 88973 w 154124"/>
                <a:gd name="connsiteY5" fmla="*/ 85627 h 276051"/>
                <a:gd name="connsiteX6" fmla="*/ 154124 w 154124"/>
                <a:gd name="connsiteY6" fmla="*/ 62539 h 276051"/>
                <a:gd name="connsiteX7" fmla="*/ 154124 w 154124"/>
                <a:gd name="connsiteY7" fmla="*/ 62539 h 276051"/>
                <a:gd name="connsiteX8" fmla="*/ 140865 w 154124"/>
                <a:gd name="connsiteY8" fmla="*/ 10646 h 276051"/>
                <a:gd name="connsiteX9" fmla="*/ 136064 w 154124"/>
                <a:gd name="connsiteY9" fmla="*/ 2645 h 276051"/>
                <a:gd name="connsiteX10" fmla="*/ 144980 w 154124"/>
                <a:gd name="connsiteY10" fmla="*/ 6989 h 276051"/>
                <a:gd name="connsiteX11" fmla="*/ 77314 w 154124"/>
                <a:gd name="connsiteY11" fmla="*/ 19790 h 276051"/>
                <a:gd name="connsiteX12" fmla="*/ 18335 w 154124"/>
                <a:gd name="connsiteY12" fmla="*/ 115802 h 276051"/>
                <a:gd name="connsiteX13" fmla="*/ 276 w 154124"/>
                <a:gd name="connsiteY13" fmla="*/ 241761 h 276051"/>
                <a:gd name="connsiteX14" fmla="*/ 4162 w 154124"/>
                <a:gd name="connsiteY14" fmla="*/ 276051 h 276051"/>
                <a:gd name="connsiteX15" fmla="*/ 505 w 154124"/>
                <a:gd name="connsiteY15" fmla="*/ 261421 h 27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124" h="276051">
                  <a:moveTo>
                    <a:pt x="505" y="261421"/>
                  </a:moveTo>
                  <a:cubicBezTo>
                    <a:pt x="19250" y="265078"/>
                    <a:pt x="39138" y="265307"/>
                    <a:pt x="57197" y="260278"/>
                  </a:cubicBezTo>
                  <a:cubicBezTo>
                    <a:pt x="58112" y="260049"/>
                    <a:pt x="59255" y="259592"/>
                    <a:pt x="60169" y="259363"/>
                  </a:cubicBezTo>
                  <a:cubicBezTo>
                    <a:pt x="57883" y="254791"/>
                    <a:pt x="56054" y="249991"/>
                    <a:pt x="54683" y="244504"/>
                  </a:cubicBezTo>
                  <a:cubicBezTo>
                    <a:pt x="48739" y="222787"/>
                    <a:pt x="48968" y="201527"/>
                    <a:pt x="50797" y="179582"/>
                  </a:cubicBezTo>
                  <a:cubicBezTo>
                    <a:pt x="53768" y="143920"/>
                    <a:pt x="66113" y="113059"/>
                    <a:pt x="88973" y="85627"/>
                  </a:cubicBezTo>
                  <a:cubicBezTo>
                    <a:pt x="107032" y="63682"/>
                    <a:pt x="128521" y="55909"/>
                    <a:pt x="154124" y="62539"/>
                  </a:cubicBezTo>
                  <a:cubicBezTo>
                    <a:pt x="154124" y="62539"/>
                    <a:pt x="154124" y="62539"/>
                    <a:pt x="154124" y="62539"/>
                  </a:cubicBezTo>
                  <a:cubicBezTo>
                    <a:pt x="152981" y="44708"/>
                    <a:pt x="149323" y="27334"/>
                    <a:pt x="140865" y="10646"/>
                  </a:cubicBezTo>
                  <a:cubicBezTo>
                    <a:pt x="139493" y="7903"/>
                    <a:pt x="137893" y="5160"/>
                    <a:pt x="136064" y="2645"/>
                  </a:cubicBezTo>
                  <a:cubicBezTo>
                    <a:pt x="139265" y="3788"/>
                    <a:pt x="142237" y="5160"/>
                    <a:pt x="144980" y="6989"/>
                  </a:cubicBezTo>
                  <a:cubicBezTo>
                    <a:pt x="126463" y="-4670"/>
                    <a:pt x="103603" y="-2612"/>
                    <a:pt x="77314" y="19790"/>
                  </a:cubicBezTo>
                  <a:cubicBezTo>
                    <a:pt x="47825" y="44936"/>
                    <a:pt x="29308" y="78312"/>
                    <a:pt x="18335" y="115802"/>
                  </a:cubicBezTo>
                  <a:cubicBezTo>
                    <a:pt x="6220" y="156950"/>
                    <a:pt x="3019" y="199470"/>
                    <a:pt x="276" y="241761"/>
                  </a:cubicBezTo>
                  <a:cubicBezTo>
                    <a:pt x="-638" y="254791"/>
                    <a:pt x="733" y="266221"/>
                    <a:pt x="4162" y="276051"/>
                  </a:cubicBezTo>
                  <a:cubicBezTo>
                    <a:pt x="2333" y="271479"/>
                    <a:pt x="1190" y="266678"/>
                    <a:pt x="505" y="261421"/>
                  </a:cubicBezTo>
                  <a:close/>
                </a:path>
              </a:pathLst>
            </a:custGeom>
            <a:solidFill>
              <a:srgbClr val="FFFFFF"/>
            </a:solidFill>
            <a:ln w="2286" cap="flat">
              <a:noFill/>
              <a:prstDash val="solid"/>
              <a:miter/>
            </a:ln>
          </p:spPr>
          <p:txBody>
            <a:bodyPr rtlCol="0" anchor="ctr"/>
            <a:lstStyle/>
            <a:p>
              <a:endParaRPr lang="en-US"/>
            </a:p>
          </p:txBody>
        </p:sp>
        <p:sp>
          <p:nvSpPr>
            <p:cNvPr id="87" name="Freeform 429">
              <a:extLst>
                <a:ext uri="{FF2B5EF4-FFF2-40B4-BE49-F238E27FC236}">
                  <a16:creationId xmlns:a16="http://schemas.microsoft.com/office/drawing/2014/main" id="{A0C826F5-A6F4-C342-423B-0079DF355708}"/>
                </a:ext>
              </a:extLst>
            </p:cNvPr>
            <p:cNvSpPr/>
            <p:nvPr/>
          </p:nvSpPr>
          <p:spPr>
            <a:xfrm>
              <a:off x="8204506" y="664311"/>
              <a:ext cx="2971" cy="1828"/>
            </a:xfrm>
            <a:custGeom>
              <a:avLst/>
              <a:gdLst>
                <a:gd name="connsiteX0" fmla="*/ 0 w 2971"/>
                <a:gd name="connsiteY0" fmla="*/ 0 h 1828"/>
                <a:gd name="connsiteX1" fmla="*/ 2972 w 2971"/>
                <a:gd name="connsiteY1" fmla="*/ 1829 h 1828"/>
                <a:gd name="connsiteX2" fmla="*/ 0 w 2971"/>
                <a:gd name="connsiteY2" fmla="*/ 0 h 1828"/>
              </a:gdLst>
              <a:ahLst/>
              <a:cxnLst>
                <a:cxn ang="0">
                  <a:pos x="connsiteX0" y="connsiteY0"/>
                </a:cxn>
                <a:cxn ang="0">
                  <a:pos x="connsiteX1" y="connsiteY1"/>
                </a:cxn>
                <a:cxn ang="0">
                  <a:pos x="connsiteX2" y="connsiteY2"/>
                </a:cxn>
              </a:cxnLst>
              <a:rect l="l" t="t" r="r" b="b"/>
              <a:pathLst>
                <a:path w="2971" h="1828">
                  <a:moveTo>
                    <a:pt x="0" y="0"/>
                  </a:moveTo>
                  <a:cubicBezTo>
                    <a:pt x="915" y="686"/>
                    <a:pt x="1829" y="1143"/>
                    <a:pt x="2972" y="1829"/>
                  </a:cubicBezTo>
                  <a:cubicBezTo>
                    <a:pt x="2058" y="1143"/>
                    <a:pt x="915" y="457"/>
                    <a:pt x="0" y="0"/>
                  </a:cubicBezTo>
                  <a:close/>
                </a:path>
              </a:pathLst>
            </a:custGeom>
            <a:solidFill>
              <a:srgbClr val="FFFFFF"/>
            </a:solidFill>
            <a:ln w="2286" cap="flat">
              <a:noFill/>
              <a:prstDash val="solid"/>
              <a:miter/>
            </a:ln>
          </p:spPr>
          <p:txBody>
            <a:bodyPr rtlCol="0" anchor="ctr"/>
            <a:lstStyle/>
            <a:p>
              <a:endParaRPr lang="en-US"/>
            </a:p>
          </p:txBody>
        </p:sp>
        <p:sp>
          <p:nvSpPr>
            <p:cNvPr id="88" name="Freeform 430">
              <a:extLst>
                <a:ext uri="{FF2B5EF4-FFF2-40B4-BE49-F238E27FC236}">
                  <a16:creationId xmlns:a16="http://schemas.microsoft.com/office/drawing/2014/main" id="{670D2B3F-74FE-AACA-803E-10CBEB3703B4}"/>
                </a:ext>
              </a:extLst>
            </p:cNvPr>
            <p:cNvSpPr/>
            <p:nvPr/>
          </p:nvSpPr>
          <p:spPr>
            <a:xfrm>
              <a:off x="8215707" y="670026"/>
              <a:ext cx="3657" cy="1371"/>
            </a:xfrm>
            <a:custGeom>
              <a:avLst/>
              <a:gdLst>
                <a:gd name="connsiteX0" fmla="*/ 0 w 3657"/>
                <a:gd name="connsiteY0" fmla="*/ 0 h 1371"/>
                <a:gd name="connsiteX1" fmla="*/ 3657 w 3657"/>
                <a:gd name="connsiteY1" fmla="*/ 1372 h 1371"/>
                <a:gd name="connsiteX2" fmla="*/ 0 w 3657"/>
                <a:gd name="connsiteY2" fmla="*/ 0 h 1371"/>
              </a:gdLst>
              <a:ahLst/>
              <a:cxnLst>
                <a:cxn ang="0">
                  <a:pos x="connsiteX0" y="connsiteY0"/>
                </a:cxn>
                <a:cxn ang="0">
                  <a:pos x="connsiteX1" y="connsiteY1"/>
                </a:cxn>
                <a:cxn ang="0">
                  <a:pos x="connsiteX2" y="connsiteY2"/>
                </a:cxn>
              </a:cxnLst>
              <a:rect l="l" t="t" r="r" b="b"/>
              <a:pathLst>
                <a:path w="3657" h="1371">
                  <a:moveTo>
                    <a:pt x="0" y="0"/>
                  </a:moveTo>
                  <a:cubicBezTo>
                    <a:pt x="1143" y="457"/>
                    <a:pt x="2514" y="914"/>
                    <a:pt x="3657" y="1372"/>
                  </a:cubicBezTo>
                  <a:cubicBezTo>
                    <a:pt x="2514" y="914"/>
                    <a:pt x="1143" y="457"/>
                    <a:pt x="0" y="0"/>
                  </a:cubicBezTo>
                  <a:close/>
                </a:path>
              </a:pathLst>
            </a:custGeom>
            <a:solidFill>
              <a:srgbClr val="FFFFFF"/>
            </a:solidFill>
            <a:ln w="2286" cap="flat">
              <a:noFill/>
              <a:prstDash val="solid"/>
              <a:miter/>
            </a:ln>
          </p:spPr>
          <p:txBody>
            <a:bodyPr rtlCol="0" anchor="ctr"/>
            <a:lstStyle/>
            <a:p>
              <a:endParaRPr lang="en-US"/>
            </a:p>
          </p:txBody>
        </p:sp>
        <p:sp>
          <p:nvSpPr>
            <p:cNvPr id="89" name="Freeform 431">
              <a:extLst>
                <a:ext uri="{FF2B5EF4-FFF2-40B4-BE49-F238E27FC236}">
                  <a16:creationId xmlns:a16="http://schemas.microsoft.com/office/drawing/2014/main" id="{703FFB6D-A3BE-DB21-D84F-817C26A5B576}"/>
                </a:ext>
              </a:extLst>
            </p:cNvPr>
            <p:cNvSpPr/>
            <p:nvPr/>
          </p:nvSpPr>
          <p:spPr>
            <a:xfrm>
              <a:off x="8212050" y="668426"/>
              <a:ext cx="2514" cy="1143"/>
            </a:xfrm>
            <a:custGeom>
              <a:avLst/>
              <a:gdLst>
                <a:gd name="connsiteX0" fmla="*/ 0 w 2514"/>
                <a:gd name="connsiteY0" fmla="*/ 0 h 1143"/>
                <a:gd name="connsiteX1" fmla="*/ 2515 w 2514"/>
                <a:gd name="connsiteY1" fmla="*/ 1143 h 1143"/>
                <a:gd name="connsiteX2" fmla="*/ 0 w 2514"/>
                <a:gd name="connsiteY2" fmla="*/ 0 h 1143"/>
              </a:gdLst>
              <a:ahLst/>
              <a:cxnLst>
                <a:cxn ang="0">
                  <a:pos x="connsiteX0" y="connsiteY0"/>
                </a:cxn>
                <a:cxn ang="0">
                  <a:pos x="connsiteX1" y="connsiteY1"/>
                </a:cxn>
                <a:cxn ang="0">
                  <a:pos x="connsiteX2" y="connsiteY2"/>
                </a:cxn>
              </a:cxnLst>
              <a:rect l="l" t="t" r="r" b="b"/>
              <a:pathLst>
                <a:path w="2514" h="1143">
                  <a:moveTo>
                    <a:pt x="0" y="0"/>
                  </a:moveTo>
                  <a:cubicBezTo>
                    <a:pt x="686" y="457"/>
                    <a:pt x="1600" y="686"/>
                    <a:pt x="2515" y="1143"/>
                  </a:cubicBezTo>
                  <a:cubicBezTo>
                    <a:pt x="1600" y="686"/>
                    <a:pt x="914" y="229"/>
                    <a:pt x="0" y="0"/>
                  </a:cubicBezTo>
                  <a:close/>
                </a:path>
              </a:pathLst>
            </a:custGeom>
            <a:solidFill>
              <a:srgbClr val="FFFFFF"/>
            </a:solidFill>
            <a:ln w="2286" cap="flat">
              <a:noFill/>
              <a:prstDash val="solid"/>
              <a:miter/>
            </a:ln>
          </p:spPr>
          <p:txBody>
            <a:bodyPr rtlCol="0" anchor="ctr"/>
            <a:lstStyle/>
            <a:p>
              <a:endParaRPr lang="en-US"/>
            </a:p>
          </p:txBody>
        </p:sp>
        <p:sp>
          <p:nvSpPr>
            <p:cNvPr id="90" name="Freeform 432">
              <a:extLst>
                <a:ext uri="{FF2B5EF4-FFF2-40B4-BE49-F238E27FC236}">
                  <a16:creationId xmlns:a16="http://schemas.microsoft.com/office/drawing/2014/main" id="{452EB092-0046-6A8A-A370-6207758BEF22}"/>
                </a:ext>
              </a:extLst>
            </p:cNvPr>
            <p:cNvSpPr/>
            <p:nvPr/>
          </p:nvSpPr>
          <p:spPr>
            <a:xfrm>
              <a:off x="8208621" y="666597"/>
              <a:ext cx="2286" cy="1143"/>
            </a:xfrm>
            <a:custGeom>
              <a:avLst/>
              <a:gdLst>
                <a:gd name="connsiteX0" fmla="*/ 0 w 2286"/>
                <a:gd name="connsiteY0" fmla="*/ 0 h 1143"/>
                <a:gd name="connsiteX1" fmla="*/ 2286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686" y="457"/>
                    <a:pt x="1600" y="914"/>
                    <a:pt x="2286" y="1143"/>
                  </a:cubicBezTo>
                  <a:cubicBezTo>
                    <a:pt x="1372" y="914"/>
                    <a:pt x="686" y="457"/>
                    <a:pt x="0" y="0"/>
                  </a:cubicBezTo>
                  <a:close/>
                </a:path>
              </a:pathLst>
            </a:custGeom>
            <a:solidFill>
              <a:srgbClr val="FFFFFF"/>
            </a:solidFill>
            <a:ln w="2286" cap="flat">
              <a:noFill/>
              <a:prstDash val="solid"/>
              <a:miter/>
            </a:ln>
          </p:spPr>
          <p:txBody>
            <a:bodyPr rtlCol="0" anchor="ctr"/>
            <a:lstStyle/>
            <a:p>
              <a:endParaRPr lang="en-US"/>
            </a:p>
          </p:txBody>
        </p:sp>
        <p:sp>
          <p:nvSpPr>
            <p:cNvPr id="91" name="Freeform 433">
              <a:extLst>
                <a:ext uri="{FF2B5EF4-FFF2-40B4-BE49-F238E27FC236}">
                  <a16:creationId xmlns:a16="http://schemas.microsoft.com/office/drawing/2014/main" id="{A97AC921-578C-E5D8-3836-2BD5BDF41676}"/>
                </a:ext>
              </a:extLst>
            </p:cNvPr>
            <p:cNvSpPr/>
            <p:nvPr/>
          </p:nvSpPr>
          <p:spPr>
            <a:xfrm>
              <a:off x="8166558" y="698601"/>
              <a:ext cx="4572" cy="2057"/>
            </a:xfrm>
            <a:custGeom>
              <a:avLst/>
              <a:gdLst>
                <a:gd name="connsiteX0" fmla="*/ 4572 w 4572"/>
                <a:gd name="connsiteY0" fmla="*/ 2057 h 2057"/>
                <a:gd name="connsiteX1" fmla="*/ 0 w 4572"/>
                <a:gd name="connsiteY1" fmla="*/ 0 h 2057"/>
                <a:gd name="connsiteX2" fmla="*/ 4572 w 4572"/>
                <a:gd name="connsiteY2" fmla="*/ 2057 h 2057"/>
              </a:gdLst>
              <a:ahLst/>
              <a:cxnLst>
                <a:cxn ang="0">
                  <a:pos x="connsiteX0" y="connsiteY0"/>
                </a:cxn>
                <a:cxn ang="0">
                  <a:pos x="connsiteX1" y="connsiteY1"/>
                </a:cxn>
                <a:cxn ang="0">
                  <a:pos x="connsiteX2" y="connsiteY2"/>
                </a:cxn>
              </a:cxnLst>
              <a:rect l="l" t="t" r="r" b="b"/>
              <a:pathLst>
                <a:path w="4572" h="2057">
                  <a:moveTo>
                    <a:pt x="4572" y="2057"/>
                  </a:moveTo>
                  <a:cubicBezTo>
                    <a:pt x="2971" y="1372"/>
                    <a:pt x="1600" y="686"/>
                    <a:pt x="0" y="0"/>
                  </a:cubicBezTo>
                  <a:cubicBezTo>
                    <a:pt x="1371" y="686"/>
                    <a:pt x="2971" y="1372"/>
                    <a:pt x="4572" y="2057"/>
                  </a:cubicBezTo>
                  <a:close/>
                </a:path>
              </a:pathLst>
            </a:custGeom>
            <a:solidFill>
              <a:srgbClr val="FFFFFF"/>
            </a:solidFill>
            <a:ln w="2286" cap="flat">
              <a:noFill/>
              <a:prstDash val="solid"/>
              <a:miter/>
            </a:ln>
          </p:spPr>
          <p:txBody>
            <a:bodyPr rtlCol="0" anchor="ctr"/>
            <a:lstStyle/>
            <a:p>
              <a:endParaRPr lang="en-US"/>
            </a:p>
          </p:txBody>
        </p:sp>
        <p:sp>
          <p:nvSpPr>
            <p:cNvPr id="92" name="Freeform 434">
              <a:extLst>
                <a:ext uri="{FF2B5EF4-FFF2-40B4-BE49-F238E27FC236}">
                  <a16:creationId xmlns:a16="http://schemas.microsoft.com/office/drawing/2014/main" id="{F3AD386F-D5A9-E67E-1CCB-74E034B2893E}"/>
                </a:ext>
              </a:extLst>
            </p:cNvPr>
            <p:cNvSpPr/>
            <p:nvPr/>
          </p:nvSpPr>
          <p:spPr>
            <a:xfrm>
              <a:off x="8161529" y="695858"/>
              <a:ext cx="4114" cy="2286"/>
            </a:xfrm>
            <a:custGeom>
              <a:avLst/>
              <a:gdLst>
                <a:gd name="connsiteX0" fmla="*/ 4115 w 4114"/>
                <a:gd name="connsiteY0" fmla="*/ 2286 h 2286"/>
                <a:gd name="connsiteX1" fmla="*/ 0 w 4114"/>
                <a:gd name="connsiteY1" fmla="*/ 0 h 2286"/>
                <a:gd name="connsiteX2" fmla="*/ 4115 w 4114"/>
                <a:gd name="connsiteY2" fmla="*/ 2286 h 2286"/>
              </a:gdLst>
              <a:ahLst/>
              <a:cxnLst>
                <a:cxn ang="0">
                  <a:pos x="connsiteX0" y="connsiteY0"/>
                </a:cxn>
                <a:cxn ang="0">
                  <a:pos x="connsiteX1" y="connsiteY1"/>
                </a:cxn>
                <a:cxn ang="0">
                  <a:pos x="connsiteX2" y="connsiteY2"/>
                </a:cxn>
              </a:cxnLst>
              <a:rect l="l" t="t" r="r" b="b"/>
              <a:pathLst>
                <a:path w="4114" h="2286">
                  <a:moveTo>
                    <a:pt x="4115" y="2286"/>
                  </a:moveTo>
                  <a:cubicBezTo>
                    <a:pt x="2744" y="1600"/>
                    <a:pt x="1372" y="914"/>
                    <a:pt x="0" y="0"/>
                  </a:cubicBezTo>
                  <a:cubicBezTo>
                    <a:pt x="1372" y="686"/>
                    <a:pt x="2744" y="1600"/>
                    <a:pt x="4115" y="2286"/>
                  </a:cubicBezTo>
                  <a:close/>
                </a:path>
              </a:pathLst>
            </a:custGeom>
            <a:solidFill>
              <a:srgbClr val="FFFFFF"/>
            </a:solidFill>
            <a:ln w="2286" cap="flat">
              <a:noFill/>
              <a:prstDash val="solid"/>
              <a:miter/>
            </a:ln>
          </p:spPr>
          <p:txBody>
            <a:bodyPr rtlCol="0" anchor="ctr"/>
            <a:lstStyle/>
            <a:p>
              <a:endParaRPr lang="en-US"/>
            </a:p>
          </p:txBody>
        </p:sp>
        <p:sp>
          <p:nvSpPr>
            <p:cNvPr id="93" name="Freeform 435">
              <a:extLst>
                <a:ext uri="{FF2B5EF4-FFF2-40B4-BE49-F238E27FC236}">
                  <a16:creationId xmlns:a16="http://schemas.microsoft.com/office/drawing/2014/main" id="{EE93C953-CBD4-4443-AAAE-6E0F06695AD2}"/>
                </a:ext>
              </a:extLst>
            </p:cNvPr>
            <p:cNvSpPr/>
            <p:nvPr/>
          </p:nvSpPr>
          <p:spPr>
            <a:xfrm>
              <a:off x="8156728" y="693115"/>
              <a:ext cx="4114" cy="2286"/>
            </a:xfrm>
            <a:custGeom>
              <a:avLst/>
              <a:gdLst>
                <a:gd name="connsiteX0" fmla="*/ 4115 w 4114"/>
                <a:gd name="connsiteY0" fmla="*/ 2286 h 2286"/>
                <a:gd name="connsiteX1" fmla="*/ 0 w 4114"/>
                <a:gd name="connsiteY1" fmla="*/ 0 h 2286"/>
                <a:gd name="connsiteX2" fmla="*/ 4115 w 4114"/>
                <a:gd name="connsiteY2" fmla="*/ 2286 h 2286"/>
              </a:gdLst>
              <a:ahLst/>
              <a:cxnLst>
                <a:cxn ang="0">
                  <a:pos x="connsiteX0" y="connsiteY0"/>
                </a:cxn>
                <a:cxn ang="0">
                  <a:pos x="connsiteX1" y="connsiteY1"/>
                </a:cxn>
                <a:cxn ang="0">
                  <a:pos x="connsiteX2" y="connsiteY2"/>
                </a:cxn>
              </a:cxnLst>
              <a:rect l="l" t="t" r="r" b="b"/>
              <a:pathLst>
                <a:path w="4114" h="2286">
                  <a:moveTo>
                    <a:pt x="4115" y="2286"/>
                  </a:moveTo>
                  <a:cubicBezTo>
                    <a:pt x="2743" y="1600"/>
                    <a:pt x="1371" y="686"/>
                    <a:pt x="0" y="0"/>
                  </a:cubicBezTo>
                  <a:cubicBezTo>
                    <a:pt x="1371" y="686"/>
                    <a:pt x="2743" y="1600"/>
                    <a:pt x="4115" y="2286"/>
                  </a:cubicBezTo>
                  <a:close/>
                </a:path>
              </a:pathLst>
            </a:custGeom>
            <a:solidFill>
              <a:srgbClr val="FFFFFF"/>
            </a:solidFill>
            <a:ln w="2286" cap="flat">
              <a:noFill/>
              <a:prstDash val="solid"/>
              <a:miter/>
            </a:ln>
          </p:spPr>
          <p:txBody>
            <a:bodyPr rtlCol="0" anchor="ctr"/>
            <a:lstStyle/>
            <a:p>
              <a:endParaRPr lang="en-US"/>
            </a:p>
          </p:txBody>
        </p:sp>
        <p:sp>
          <p:nvSpPr>
            <p:cNvPr id="94" name="Freeform 436">
              <a:extLst>
                <a:ext uri="{FF2B5EF4-FFF2-40B4-BE49-F238E27FC236}">
                  <a16:creationId xmlns:a16="http://schemas.microsoft.com/office/drawing/2014/main" id="{DD8A64E2-B102-56A3-87E5-0B90880F8FFB}"/>
                </a:ext>
              </a:extLst>
            </p:cNvPr>
            <p:cNvSpPr/>
            <p:nvPr/>
          </p:nvSpPr>
          <p:spPr>
            <a:xfrm>
              <a:off x="8692758" y="698141"/>
              <a:ext cx="170919" cy="109070"/>
            </a:xfrm>
            <a:custGeom>
              <a:avLst/>
              <a:gdLst>
                <a:gd name="connsiteX0" fmla="*/ 133769 w 170919"/>
                <a:gd name="connsiteY0" fmla="*/ 50295 h 109070"/>
                <a:gd name="connsiteX1" fmla="*/ 84162 w 170919"/>
                <a:gd name="connsiteY1" fmla="*/ 42065 h 109070"/>
                <a:gd name="connsiteX2" fmla="*/ 29070 w 170919"/>
                <a:gd name="connsiteY2" fmla="*/ 4803 h 109070"/>
                <a:gd name="connsiteX3" fmla="*/ 14668 w 170919"/>
                <a:gd name="connsiteY3" fmla="*/ 3 h 109070"/>
                <a:gd name="connsiteX4" fmla="*/ 16268 w 170919"/>
                <a:gd name="connsiteY4" fmla="*/ 43437 h 109070"/>
                <a:gd name="connsiteX5" fmla="*/ 83248 w 170919"/>
                <a:gd name="connsiteY5" fmla="*/ 101272 h 109070"/>
                <a:gd name="connsiteX6" fmla="*/ 110223 w 170919"/>
                <a:gd name="connsiteY6" fmla="*/ 108816 h 109070"/>
                <a:gd name="connsiteX7" fmla="*/ 169659 w 170919"/>
                <a:gd name="connsiteY7" fmla="*/ 86642 h 109070"/>
                <a:gd name="connsiteX8" fmla="*/ 156857 w 170919"/>
                <a:gd name="connsiteY8" fmla="*/ 54409 h 109070"/>
                <a:gd name="connsiteX9" fmla="*/ 133769 w 170919"/>
                <a:gd name="connsiteY9" fmla="*/ 50295 h 10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919" h="109070">
                  <a:moveTo>
                    <a:pt x="133769" y="50295"/>
                  </a:moveTo>
                  <a:cubicBezTo>
                    <a:pt x="115709" y="57838"/>
                    <a:pt x="100393" y="57381"/>
                    <a:pt x="84162" y="42065"/>
                  </a:cubicBezTo>
                  <a:cubicBezTo>
                    <a:pt x="68389" y="27435"/>
                    <a:pt x="48958" y="14404"/>
                    <a:pt x="29070" y="4803"/>
                  </a:cubicBezTo>
                  <a:cubicBezTo>
                    <a:pt x="24498" y="2517"/>
                    <a:pt x="19926" y="3"/>
                    <a:pt x="14668" y="3"/>
                  </a:cubicBezTo>
                  <a:cubicBezTo>
                    <a:pt x="6438" y="-226"/>
                    <a:pt x="-14593" y="14404"/>
                    <a:pt x="16268" y="43437"/>
                  </a:cubicBezTo>
                  <a:cubicBezTo>
                    <a:pt x="38442" y="65611"/>
                    <a:pt x="60845" y="79327"/>
                    <a:pt x="83248" y="101272"/>
                  </a:cubicBezTo>
                  <a:cubicBezTo>
                    <a:pt x="89192" y="107216"/>
                    <a:pt x="101765" y="109959"/>
                    <a:pt x="110223" y="108816"/>
                  </a:cubicBezTo>
                  <a:cubicBezTo>
                    <a:pt x="134454" y="104016"/>
                    <a:pt x="155486" y="98072"/>
                    <a:pt x="169659" y="86642"/>
                  </a:cubicBezTo>
                  <a:cubicBezTo>
                    <a:pt x="173774" y="86413"/>
                    <a:pt x="167373" y="74755"/>
                    <a:pt x="156857" y="54409"/>
                  </a:cubicBezTo>
                  <a:cubicBezTo>
                    <a:pt x="150456" y="41379"/>
                    <a:pt x="142913" y="46408"/>
                    <a:pt x="133769" y="50295"/>
                  </a:cubicBezTo>
                  <a:close/>
                </a:path>
              </a:pathLst>
            </a:custGeom>
            <a:solidFill>
              <a:srgbClr val="FFFFFF"/>
            </a:solidFill>
            <a:ln w="2286" cap="flat">
              <a:noFill/>
              <a:prstDash val="solid"/>
              <a:miter/>
            </a:ln>
          </p:spPr>
          <p:txBody>
            <a:bodyPr rtlCol="0" anchor="ctr"/>
            <a:lstStyle/>
            <a:p>
              <a:endParaRPr lang="en-US"/>
            </a:p>
          </p:txBody>
        </p:sp>
        <p:sp>
          <p:nvSpPr>
            <p:cNvPr id="95" name="Freeform 437">
              <a:extLst>
                <a:ext uri="{FF2B5EF4-FFF2-40B4-BE49-F238E27FC236}">
                  <a16:creationId xmlns:a16="http://schemas.microsoft.com/office/drawing/2014/main" id="{6305D4DF-1628-586A-FE3C-9DF46DC29726}"/>
                </a:ext>
              </a:extLst>
            </p:cNvPr>
            <p:cNvSpPr/>
            <p:nvPr/>
          </p:nvSpPr>
          <p:spPr>
            <a:xfrm>
              <a:off x="8076261" y="358216"/>
              <a:ext cx="276752" cy="423385"/>
            </a:xfrm>
            <a:custGeom>
              <a:avLst/>
              <a:gdLst>
                <a:gd name="connsiteX0" fmla="*/ 248945 w 276752"/>
                <a:gd name="connsiteY0" fmla="*/ 280035 h 423385"/>
                <a:gd name="connsiteX1" fmla="*/ 273177 w 276752"/>
                <a:gd name="connsiteY1" fmla="*/ 74981 h 423385"/>
                <a:gd name="connsiteX2" fmla="*/ 246430 w 276752"/>
                <a:gd name="connsiteY2" fmla="*/ 3886 h 423385"/>
                <a:gd name="connsiteX3" fmla="*/ 243687 w 276752"/>
                <a:gd name="connsiteY3" fmla="*/ 0 h 423385"/>
                <a:gd name="connsiteX4" fmla="*/ 264261 w 276752"/>
                <a:gd name="connsiteY4" fmla="*/ 135788 h 423385"/>
                <a:gd name="connsiteX5" fmla="*/ 248716 w 276752"/>
                <a:gd name="connsiteY5" fmla="*/ 219227 h 423385"/>
                <a:gd name="connsiteX6" fmla="*/ 215341 w 276752"/>
                <a:gd name="connsiteY6" fmla="*/ 296494 h 423385"/>
                <a:gd name="connsiteX7" fmla="*/ 180822 w 276752"/>
                <a:gd name="connsiteY7" fmla="*/ 353873 h 423385"/>
                <a:gd name="connsiteX8" fmla="*/ 97155 w 276752"/>
                <a:gd name="connsiteY8" fmla="*/ 388391 h 423385"/>
                <a:gd name="connsiteX9" fmla="*/ 8001 w 276752"/>
                <a:gd name="connsiteY9" fmla="*/ 353873 h 423385"/>
                <a:gd name="connsiteX10" fmla="*/ 0 w 276752"/>
                <a:gd name="connsiteY10" fmla="*/ 345415 h 423385"/>
                <a:gd name="connsiteX11" fmla="*/ 2743 w 276752"/>
                <a:gd name="connsiteY11" fmla="*/ 352044 h 423385"/>
                <a:gd name="connsiteX12" fmla="*/ 3200 w 276752"/>
                <a:gd name="connsiteY12" fmla="*/ 352958 h 423385"/>
                <a:gd name="connsiteX13" fmla="*/ 4343 w 276752"/>
                <a:gd name="connsiteY13" fmla="*/ 355473 h 423385"/>
                <a:gd name="connsiteX14" fmla="*/ 5029 w 276752"/>
                <a:gd name="connsiteY14" fmla="*/ 357073 h 423385"/>
                <a:gd name="connsiteX15" fmla="*/ 6172 w 276752"/>
                <a:gd name="connsiteY15" fmla="*/ 359359 h 423385"/>
                <a:gd name="connsiteX16" fmla="*/ 7086 w 276752"/>
                <a:gd name="connsiteY16" fmla="*/ 361188 h 423385"/>
                <a:gd name="connsiteX17" fmla="*/ 8229 w 276752"/>
                <a:gd name="connsiteY17" fmla="*/ 363245 h 423385"/>
                <a:gd name="connsiteX18" fmla="*/ 9372 w 276752"/>
                <a:gd name="connsiteY18" fmla="*/ 365303 h 423385"/>
                <a:gd name="connsiteX19" fmla="*/ 10287 w 276752"/>
                <a:gd name="connsiteY19" fmla="*/ 367132 h 423385"/>
                <a:gd name="connsiteX20" fmla="*/ 11658 w 276752"/>
                <a:gd name="connsiteY20" fmla="*/ 369646 h 423385"/>
                <a:gd name="connsiteX21" fmla="*/ 12573 w 276752"/>
                <a:gd name="connsiteY21" fmla="*/ 371018 h 423385"/>
                <a:gd name="connsiteX22" fmla="*/ 15087 w 276752"/>
                <a:gd name="connsiteY22" fmla="*/ 374904 h 423385"/>
                <a:gd name="connsiteX23" fmla="*/ 106527 w 276752"/>
                <a:gd name="connsiteY23" fmla="*/ 423367 h 423385"/>
                <a:gd name="connsiteX24" fmla="*/ 248945 w 276752"/>
                <a:gd name="connsiteY24" fmla="*/ 280035 h 42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752" h="423385">
                  <a:moveTo>
                    <a:pt x="248945" y="280035"/>
                  </a:moveTo>
                  <a:cubicBezTo>
                    <a:pt x="271805" y="213055"/>
                    <a:pt x="283006" y="145390"/>
                    <a:pt x="273177" y="74981"/>
                  </a:cubicBezTo>
                  <a:cubicBezTo>
                    <a:pt x="269748" y="49606"/>
                    <a:pt x="261289" y="25375"/>
                    <a:pt x="246430" y="3886"/>
                  </a:cubicBezTo>
                  <a:cubicBezTo>
                    <a:pt x="245516" y="2515"/>
                    <a:pt x="244602" y="1372"/>
                    <a:pt x="243687" y="0"/>
                  </a:cubicBezTo>
                  <a:cubicBezTo>
                    <a:pt x="260146" y="43205"/>
                    <a:pt x="267919" y="88925"/>
                    <a:pt x="264261" y="135788"/>
                  </a:cubicBezTo>
                  <a:cubicBezTo>
                    <a:pt x="261975" y="163906"/>
                    <a:pt x="257632" y="192253"/>
                    <a:pt x="248716" y="219227"/>
                  </a:cubicBezTo>
                  <a:cubicBezTo>
                    <a:pt x="239801" y="245974"/>
                    <a:pt x="227228" y="271120"/>
                    <a:pt x="215341" y="296494"/>
                  </a:cubicBezTo>
                  <a:cubicBezTo>
                    <a:pt x="205740" y="317297"/>
                    <a:pt x="196367" y="336728"/>
                    <a:pt x="180822" y="353873"/>
                  </a:cubicBezTo>
                  <a:cubicBezTo>
                    <a:pt x="159791" y="377190"/>
                    <a:pt x="128016" y="388163"/>
                    <a:pt x="97155" y="388391"/>
                  </a:cubicBezTo>
                  <a:cubicBezTo>
                    <a:pt x="63550" y="388391"/>
                    <a:pt x="32461" y="376961"/>
                    <a:pt x="8001" y="353873"/>
                  </a:cubicBezTo>
                  <a:cubicBezTo>
                    <a:pt x="5257" y="351130"/>
                    <a:pt x="2514" y="348386"/>
                    <a:pt x="0" y="345415"/>
                  </a:cubicBezTo>
                  <a:cubicBezTo>
                    <a:pt x="914" y="347701"/>
                    <a:pt x="1828" y="349758"/>
                    <a:pt x="2743" y="352044"/>
                  </a:cubicBezTo>
                  <a:cubicBezTo>
                    <a:pt x="2971" y="352273"/>
                    <a:pt x="2971" y="352730"/>
                    <a:pt x="3200" y="352958"/>
                  </a:cubicBezTo>
                  <a:cubicBezTo>
                    <a:pt x="3657" y="353873"/>
                    <a:pt x="3886" y="354559"/>
                    <a:pt x="4343" y="355473"/>
                  </a:cubicBezTo>
                  <a:cubicBezTo>
                    <a:pt x="4572" y="355930"/>
                    <a:pt x="4800" y="356616"/>
                    <a:pt x="5029" y="357073"/>
                  </a:cubicBezTo>
                  <a:cubicBezTo>
                    <a:pt x="5486" y="357759"/>
                    <a:pt x="5715" y="358445"/>
                    <a:pt x="6172" y="359359"/>
                  </a:cubicBezTo>
                  <a:cubicBezTo>
                    <a:pt x="6400" y="360045"/>
                    <a:pt x="6858" y="360731"/>
                    <a:pt x="7086" y="361188"/>
                  </a:cubicBezTo>
                  <a:cubicBezTo>
                    <a:pt x="7315" y="361874"/>
                    <a:pt x="7772" y="362560"/>
                    <a:pt x="8229" y="363245"/>
                  </a:cubicBezTo>
                  <a:cubicBezTo>
                    <a:pt x="8686" y="363931"/>
                    <a:pt x="8915" y="364617"/>
                    <a:pt x="9372" y="365303"/>
                  </a:cubicBezTo>
                  <a:cubicBezTo>
                    <a:pt x="9601" y="365989"/>
                    <a:pt x="10058" y="366446"/>
                    <a:pt x="10287" y="367132"/>
                  </a:cubicBezTo>
                  <a:cubicBezTo>
                    <a:pt x="10744" y="368046"/>
                    <a:pt x="11201" y="368732"/>
                    <a:pt x="11658" y="369646"/>
                  </a:cubicBezTo>
                  <a:cubicBezTo>
                    <a:pt x="11887" y="370103"/>
                    <a:pt x="12115" y="370561"/>
                    <a:pt x="12573" y="371018"/>
                  </a:cubicBezTo>
                  <a:cubicBezTo>
                    <a:pt x="13258" y="372389"/>
                    <a:pt x="14173" y="373761"/>
                    <a:pt x="15087" y="374904"/>
                  </a:cubicBezTo>
                  <a:cubicBezTo>
                    <a:pt x="37261" y="410108"/>
                    <a:pt x="68122" y="423139"/>
                    <a:pt x="106527" y="423367"/>
                  </a:cubicBezTo>
                  <a:cubicBezTo>
                    <a:pt x="177165" y="424967"/>
                    <a:pt x="235229" y="320040"/>
                    <a:pt x="248945" y="280035"/>
                  </a:cubicBezTo>
                  <a:close/>
                </a:path>
              </a:pathLst>
            </a:custGeom>
            <a:solidFill>
              <a:srgbClr val="FFFFFF"/>
            </a:solidFill>
            <a:ln w="2286" cap="flat">
              <a:noFill/>
              <a:prstDash val="solid"/>
              <a:miter/>
            </a:ln>
          </p:spPr>
          <p:txBody>
            <a:bodyPr rtlCol="0" anchor="ctr"/>
            <a:lstStyle/>
            <a:p>
              <a:endParaRPr lang="en-US"/>
            </a:p>
          </p:txBody>
        </p:sp>
        <p:sp>
          <p:nvSpPr>
            <p:cNvPr id="96" name="Freeform 438">
              <a:extLst>
                <a:ext uri="{FF2B5EF4-FFF2-40B4-BE49-F238E27FC236}">
                  <a16:creationId xmlns:a16="http://schemas.microsoft.com/office/drawing/2014/main" id="{34647737-54FF-49A3-FC42-E8D470CBFA22}"/>
                </a:ext>
              </a:extLst>
            </p:cNvPr>
            <p:cNvSpPr/>
            <p:nvPr/>
          </p:nvSpPr>
          <p:spPr>
            <a:xfrm>
              <a:off x="8465474" y="727633"/>
              <a:ext cx="139689" cy="377875"/>
            </a:xfrm>
            <a:custGeom>
              <a:avLst/>
              <a:gdLst>
                <a:gd name="connsiteX0" fmla="*/ 130167 w 139689"/>
                <a:gd name="connsiteY0" fmla="*/ 24003 h 377875"/>
                <a:gd name="connsiteX1" fmla="*/ 123994 w 139689"/>
                <a:gd name="connsiteY1" fmla="*/ 14402 h 377875"/>
                <a:gd name="connsiteX2" fmla="*/ 118279 w 139689"/>
                <a:gd name="connsiteY2" fmla="*/ 12802 h 377875"/>
                <a:gd name="connsiteX3" fmla="*/ 116908 w 139689"/>
                <a:gd name="connsiteY3" fmla="*/ 12344 h 377875"/>
                <a:gd name="connsiteX4" fmla="*/ 105021 w 139689"/>
                <a:gd name="connsiteY4" fmla="*/ 9144 h 377875"/>
                <a:gd name="connsiteX5" fmla="*/ 104563 w 139689"/>
                <a:gd name="connsiteY5" fmla="*/ 9144 h 377875"/>
                <a:gd name="connsiteX6" fmla="*/ 100677 w 139689"/>
                <a:gd name="connsiteY6" fmla="*/ 8001 h 377875"/>
                <a:gd name="connsiteX7" fmla="*/ 99991 w 139689"/>
                <a:gd name="connsiteY7" fmla="*/ 7772 h 377875"/>
                <a:gd name="connsiteX8" fmla="*/ 84447 w 139689"/>
                <a:gd name="connsiteY8" fmla="*/ 3886 h 377875"/>
                <a:gd name="connsiteX9" fmla="*/ 84447 w 139689"/>
                <a:gd name="connsiteY9" fmla="*/ 3886 h 377875"/>
                <a:gd name="connsiteX10" fmla="*/ 81246 w 139689"/>
                <a:gd name="connsiteY10" fmla="*/ 3200 h 377875"/>
                <a:gd name="connsiteX11" fmla="*/ 80560 w 139689"/>
                <a:gd name="connsiteY11" fmla="*/ 2972 h 377875"/>
                <a:gd name="connsiteX12" fmla="*/ 77589 w 139689"/>
                <a:gd name="connsiteY12" fmla="*/ 2286 h 377875"/>
                <a:gd name="connsiteX13" fmla="*/ 76674 w 139689"/>
                <a:gd name="connsiteY13" fmla="*/ 2057 h 377875"/>
                <a:gd name="connsiteX14" fmla="*/ 73702 w 139689"/>
                <a:gd name="connsiteY14" fmla="*/ 1600 h 377875"/>
                <a:gd name="connsiteX15" fmla="*/ 72788 w 139689"/>
                <a:gd name="connsiteY15" fmla="*/ 1372 h 377875"/>
                <a:gd name="connsiteX16" fmla="*/ 69816 w 139689"/>
                <a:gd name="connsiteY16" fmla="*/ 914 h 377875"/>
                <a:gd name="connsiteX17" fmla="*/ 69359 w 139689"/>
                <a:gd name="connsiteY17" fmla="*/ 914 h 377875"/>
                <a:gd name="connsiteX18" fmla="*/ 58386 w 139689"/>
                <a:gd name="connsiteY18" fmla="*/ 0 h 377875"/>
                <a:gd name="connsiteX19" fmla="*/ 73474 w 139689"/>
                <a:gd name="connsiteY19" fmla="*/ 32004 h 377875"/>
                <a:gd name="connsiteX20" fmla="*/ 87647 w 139689"/>
                <a:gd name="connsiteY20" fmla="*/ 134874 h 377875"/>
                <a:gd name="connsiteX21" fmla="*/ 80560 w 139689"/>
                <a:gd name="connsiteY21" fmla="*/ 229286 h 377875"/>
                <a:gd name="connsiteX22" fmla="*/ 45356 w 139689"/>
                <a:gd name="connsiteY22" fmla="*/ 305181 h 377875"/>
                <a:gd name="connsiteX23" fmla="*/ 7180 w 139689"/>
                <a:gd name="connsiteY23" fmla="*/ 326212 h 377875"/>
                <a:gd name="connsiteX24" fmla="*/ 1008 w 139689"/>
                <a:gd name="connsiteY24" fmla="*/ 355244 h 377875"/>
                <a:gd name="connsiteX25" fmla="*/ 12666 w 139689"/>
                <a:gd name="connsiteY25" fmla="*/ 373761 h 377875"/>
                <a:gd name="connsiteX26" fmla="*/ 121251 w 139689"/>
                <a:gd name="connsiteY26" fmla="*/ 374447 h 377875"/>
                <a:gd name="connsiteX27" fmla="*/ 139539 w 139689"/>
                <a:gd name="connsiteY27" fmla="*/ 350444 h 377875"/>
                <a:gd name="connsiteX28" fmla="*/ 134510 w 139689"/>
                <a:gd name="connsiteY28" fmla="*/ 216484 h 377875"/>
                <a:gd name="connsiteX29" fmla="*/ 130167 w 139689"/>
                <a:gd name="connsiteY29" fmla="*/ 24003 h 3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9689" h="377875">
                  <a:moveTo>
                    <a:pt x="130167" y="24003"/>
                  </a:moveTo>
                  <a:cubicBezTo>
                    <a:pt x="130624" y="19431"/>
                    <a:pt x="129709" y="14402"/>
                    <a:pt x="123994" y="14402"/>
                  </a:cubicBezTo>
                  <a:cubicBezTo>
                    <a:pt x="121937" y="13945"/>
                    <a:pt x="120108" y="13259"/>
                    <a:pt x="118279" y="12802"/>
                  </a:cubicBezTo>
                  <a:cubicBezTo>
                    <a:pt x="117822" y="12573"/>
                    <a:pt x="117365" y="12573"/>
                    <a:pt x="116908" y="12344"/>
                  </a:cubicBezTo>
                  <a:cubicBezTo>
                    <a:pt x="112793" y="11201"/>
                    <a:pt x="108678" y="10058"/>
                    <a:pt x="105021" y="9144"/>
                  </a:cubicBezTo>
                  <a:cubicBezTo>
                    <a:pt x="104792" y="9144"/>
                    <a:pt x="104792" y="9144"/>
                    <a:pt x="104563" y="9144"/>
                  </a:cubicBezTo>
                  <a:cubicBezTo>
                    <a:pt x="103192" y="8687"/>
                    <a:pt x="101820" y="8458"/>
                    <a:pt x="100677" y="8001"/>
                  </a:cubicBezTo>
                  <a:cubicBezTo>
                    <a:pt x="100449" y="8001"/>
                    <a:pt x="100220" y="8001"/>
                    <a:pt x="99991" y="7772"/>
                  </a:cubicBezTo>
                  <a:cubicBezTo>
                    <a:pt x="94505" y="6401"/>
                    <a:pt x="89476" y="5029"/>
                    <a:pt x="84447" y="3886"/>
                  </a:cubicBezTo>
                  <a:cubicBezTo>
                    <a:pt x="84447" y="3886"/>
                    <a:pt x="84447" y="3886"/>
                    <a:pt x="84447" y="3886"/>
                  </a:cubicBezTo>
                  <a:cubicBezTo>
                    <a:pt x="83304" y="3658"/>
                    <a:pt x="82389" y="3429"/>
                    <a:pt x="81246" y="3200"/>
                  </a:cubicBezTo>
                  <a:cubicBezTo>
                    <a:pt x="81018" y="3200"/>
                    <a:pt x="80789" y="3200"/>
                    <a:pt x="80560" y="2972"/>
                  </a:cubicBezTo>
                  <a:cubicBezTo>
                    <a:pt x="79646" y="2743"/>
                    <a:pt x="78503" y="2515"/>
                    <a:pt x="77589" y="2286"/>
                  </a:cubicBezTo>
                  <a:cubicBezTo>
                    <a:pt x="77360" y="2286"/>
                    <a:pt x="76903" y="2286"/>
                    <a:pt x="76674" y="2057"/>
                  </a:cubicBezTo>
                  <a:cubicBezTo>
                    <a:pt x="75760" y="1829"/>
                    <a:pt x="74617" y="1600"/>
                    <a:pt x="73702" y="1600"/>
                  </a:cubicBezTo>
                  <a:cubicBezTo>
                    <a:pt x="73474" y="1600"/>
                    <a:pt x="73245" y="1600"/>
                    <a:pt x="72788" y="1372"/>
                  </a:cubicBezTo>
                  <a:cubicBezTo>
                    <a:pt x="71874" y="1143"/>
                    <a:pt x="70731" y="1143"/>
                    <a:pt x="69816" y="914"/>
                  </a:cubicBezTo>
                  <a:cubicBezTo>
                    <a:pt x="69588" y="914"/>
                    <a:pt x="69588" y="914"/>
                    <a:pt x="69359" y="914"/>
                  </a:cubicBezTo>
                  <a:cubicBezTo>
                    <a:pt x="65701" y="457"/>
                    <a:pt x="62044" y="0"/>
                    <a:pt x="58386" y="0"/>
                  </a:cubicBezTo>
                  <a:cubicBezTo>
                    <a:pt x="63873" y="10287"/>
                    <a:pt x="68902" y="21031"/>
                    <a:pt x="73474" y="32004"/>
                  </a:cubicBezTo>
                  <a:cubicBezTo>
                    <a:pt x="86733" y="64237"/>
                    <a:pt x="88104" y="100355"/>
                    <a:pt x="87647" y="134874"/>
                  </a:cubicBezTo>
                  <a:cubicBezTo>
                    <a:pt x="87190" y="166421"/>
                    <a:pt x="85132" y="197968"/>
                    <a:pt x="80560" y="229286"/>
                  </a:cubicBezTo>
                  <a:cubicBezTo>
                    <a:pt x="76446" y="256718"/>
                    <a:pt x="66616" y="285979"/>
                    <a:pt x="45356" y="305181"/>
                  </a:cubicBezTo>
                  <a:cubicBezTo>
                    <a:pt x="33926" y="315468"/>
                    <a:pt x="20896" y="322326"/>
                    <a:pt x="7180" y="326212"/>
                  </a:cubicBezTo>
                  <a:cubicBezTo>
                    <a:pt x="5122" y="335813"/>
                    <a:pt x="3065" y="345643"/>
                    <a:pt x="1008" y="355244"/>
                  </a:cubicBezTo>
                  <a:cubicBezTo>
                    <a:pt x="-1507" y="367817"/>
                    <a:pt x="93" y="369875"/>
                    <a:pt x="12666" y="373761"/>
                  </a:cubicBezTo>
                  <a:cubicBezTo>
                    <a:pt x="31869" y="379476"/>
                    <a:pt x="105021" y="378790"/>
                    <a:pt x="121251" y="374447"/>
                  </a:cubicBezTo>
                  <a:cubicBezTo>
                    <a:pt x="139082" y="369646"/>
                    <a:pt x="139082" y="369418"/>
                    <a:pt x="139539" y="350444"/>
                  </a:cubicBezTo>
                  <a:cubicBezTo>
                    <a:pt x="140682" y="305638"/>
                    <a:pt x="134967" y="261290"/>
                    <a:pt x="134510" y="216484"/>
                  </a:cubicBezTo>
                  <a:cubicBezTo>
                    <a:pt x="134281" y="152476"/>
                    <a:pt x="122623" y="88468"/>
                    <a:pt x="130167" y="24003"/>
                  </a:cubicBezTo>
                  <a:close/>
                </a:path>
              </a:pathLst>
            </a:custGeom>
            <a:solidFill>
              <a:srgbClr val="FFFFFF"/>
            </a:solidFill>
            <a:ln w="2286" cap="flat">
              <a:noFill/>
              <a:prstDash val="solid"/>
              <a:miter/>
            </a:ln>
          </p:spPr>
          <p:txBody>
            <a:bodyPr rtlCol="0" anchor="ctr"/>
            <a:lstStyle/>
            <a:p>
              <a:endParaRPr lang="en-US"/>
            </a:p>
          </p:txBody>
        </p:sp>
        <p:sp>
          <p:nvSpPr>
            <p:cNvPr id="97" name="Freeform 439">
              <a:extLst>
                <a:ext uri="{FF2B5EF4-FFF2-40B4-BE49-F238E27FC236}">
                  <a16:creationId xmlns:a16="http://schemas.microsoft.com/office/drawing/2014/main" id="{B071017D-51CC-A026-B17D-417BC93283CF}"/>
                </a:ext>
              </a:extLst>
            </p:cNvPr>
            <p:cNvSpPr/>
            <p:nvPr/>
          </p:nvSpPr>
          <p:spPr>
            <a:xfrm>
              <a:off x="8848111" y="662114"/>
              <a:ext cx="237559" cy="439044"/>
            </a:xfrm>
            <a:custGeom>
              <a:avLst/>
              <a:gdLst>
                <a:gd name="connsiteX0" fmla="*/ 221646 w 237559"/>
                <a:gd name="connsiteY0" fmla="*/ 126556 h 439044"/>
                <a:gd name="connsiteX1" fmla="*/ 151466 w 237559"/>
                <a:gd name="connsiteY1" fmla="*/ 22086 h 439044"/>
                <a:gd name="connsiteX2" fmla="*/ 73285 w 237559"/>
                <a:gd name="connsiteY2" fmla="*/ 369 h 439044"/>
                <a:gd name="connsiteX3" fmla="*/ 54768 w 237559"/>
                <a:gd name="connsiteY3" fmla="*/ 8598 h 439044"/>
                <a:gd name="connsiteX4" fmla="*/ 21164 w 237559"/>
                <a:gd name="connsiteY4" fmla="*/ 31687 h 439044"/>
                <a:gd name="connsiteX5" fmla="*/ 4933 w 237559"/>
                <a:gd name="connsiteY5" fmla="*/ 68263 h 439044"/>
                <a:gd name="connsiteX6" fmla="*/ 9734 w 237559"/>
                <a:gd name="connsiteY6" fmla="*/ 80379 h 439044"/>
                <a:gd name="connsiteX7" fmla="*/ 42881 w 237559"/>
                <a:gd name="connsiteY7" fmla="*/ 152159 h 439044"/>
                <a:gd name="connsiteX8" fmla="*/ 59112 w 237559"/>
                <a:gd name="connsiteY8" fmla="*/ 224168 h 439044"/>
                <a:gd name="connsiteX9" fmla="*/ 49053 w 237559"/>
                <a:gd name="connsiteY9" fmla="*/ 391961 h 439044"/>
                <a:gd name="connsiteX10" fmla="*/ 49053 w 237559"/>
                <a:gd name="connsiteY10" fmla="*/ 424879 h 439044"/>
                <a:gd name="connsiteX11" fmla="*/ 53854 w 237559"/>
                <a:gd name="connsiteY11" fmla="*/ 436538 h 439044"/>
                <a:gd name="connsiteX12" fmla="*/ 91344 w 237559"/>
                <a:gd name="connsiteY12" fmla="*/ 417792 h 439044"/>
                <a:gd name="connsiteX13" fmla="*/ 97974 w 237559"/>
                <a:gd name="connsiteY13" fmla="*/ 332296 h 439044"/>
                <a:gd name="connsiteX14" fmla="*/ 107803 w 237559"/>
                <a:gd name="connsiteY14" fmla="*/ 227369 h 439044"/>
                <a:gd name="connsiteX15" fmla="*/ 118776 w 237559"/>
                <a:gd name="connsiteY15" fmla="*/ 210681 h 439044"/>
                <a:gd name="connsiteX16" fmla="*/ 144151 w 237559"/>
                <a:gd name="connsiteY16" fmla="*/ 233084 h 439044"/>
                <a:gd name="connsiteX17" fmla="*/ 160381 w 237559"/>
                <a:gd name="connsiteY17" fmla="*/ 359042 h 439044"/>
                <a:gd name="connsiteX18" fmla="*/ 166782 w 237559"/>
                <a:gd name="connsiteY18" fmla="*/ 415735 h 439044"/>
                <a:gd name="connsiteX19" fmla="*/ 182784 w 237559"/>
                <a:gd name="connsiteY19" fmla="*/ 434937 h 439044"/>
                <a:gd name="connsiteX20" fmla="*/ 214331 w 237559"/>
                <a:gd name="connsiteY20" fmla="*/ 420764 h 439044"/>
                <a:gd name="connsiteX21" fmla="*/ 210673 w 237559"/>
                <a:gd name="connsiteY21" fmla="*/ 261430 h 439044"/>
                <a:gd name="connsiteX22" fmla="*/ 199015 w 237559"/>
                <a:gd name="connsiteY22" fmla="*/ 223940 h 439044"/>
                <a:gd name="connsiteX23" fmla="*/ 188956 w 237559"/>
                <a:gd name="connsiteY23" fmla="*/ 202223 h 439044"/>
                <a:gd name="connsiteX24" fmla="*/ 179812 w 237559"/>
                <a:gd name="connsiteY24" fmla="*/ 168390 h 439044"/>
                <a:gd name="connsiteX25" fmla="*/ 102774 w 237559"/>
                <a:gd name="connsiteY25" fmla="*/ 66206 h 439044"/>
                <a:gd name="connsiteX26" fmla="*/ 97516 w 237559"/>
                <a:gd name="connsiteY26" fmla="*/ 58205 h 439044"/>
                <a:gd name="connsiteX27" fmla="*/ 107346 w 237559"/>
                <a:gd name="connsiteY27" fmla="*/ 56376 h 439044"/>
                <a:gd name="connsiteX28" fmla="*/ 137979 w 237559"/>
                <a:gd name="connsiteY28" fmla="*/ 77178 h 439044"/>
                <a:gd name="connsiteX29" fmla="*/ 188956 w 237559"/>
                <a:gd name="connsiteY29" fmla="*/ 163361 h 439044"/>
                <a:gd name="connsiteX30" fmla="*/ 203358 w 237559"/>
                <a:gd name="connsiteY30" fmla="*/ 204737 h 439044"/>
                <a:gd name="connsiteX31" fmla="*/ 228276 w 237559"/>
                <a:gd name="connsiteY31" fmla="*/ 209309 h 439044"/>
                <a:gd name="connsiteX32" fmla="*/ 235591 w 237559"/>
                <a:gd name="connsiteY32" fmla="*/ 172505 h 439044"/>
                <a:gd name="connsiteX33" fmla="*/ 221646 w 237559"/>
                <a:gd name="connsiteY33" fmla="*/ 126556 h 4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7559" h="439044">
                  <a:moveTo>
                    <a:pt x="221646" y="126556"/>
                  </a:moveTo>
                  <a:cubicBezTo>
                    <a:pt x="207930" y="85179"/>
                    <a:pt x="182784" y="51347"/>
                    <a:pt x="151466" y="22086"/>
                  </a:cubicBezTo>
                  <a:cubicBezTo>
                    <a:pt x="129520" y="1740"/>
                    <a:pt x="101860" y="-1231"/>
                    <a:pt x="73285" y="369"/>
                  </a:cubicBezTo>
                  <a:cubicBezTo>
                    <a:pt x="65512" y="826"/>
                    <a:pt x="59340" y="1969"/>
                    <a:pt x="54768" y="8598"/>
                  </a:cubicBezTo>
                  <a:cubicBezTo>
                    <a:pt x="46767" y="20714"/>
                    <a:pt x="34651" y="26658"/>
                    <a:pt x="21164" y="31687"/>
                  </a:cubicBezTo>
                  <a:cubicBezTo>
                    <a:pt x="-3296" y="40602"/>
                    <a:pt x="-3296" y="43574"/>
                    <a:pt x="4933" y="68263"/>
                  </a:cubicBezTo>
                  <a:cubicBezTo>
                    <a:pt x="6305" y="72378"/>
                    <a:pt x="7905" y="76493"/>
                    <a:pt x="9734" y="80379"/>
                  </a:cubicBezTo>
                  <a:cubicBezTo>
                    <a:pt x="20707" y="104382"/>
                    <a:pt x="31222" y="128613"/>
                    <a:pt x="42881" y="152159"/>
                  </a:cubicBezTo>
                  <a:cubicBezTo>
                    <a:pt x="64141" y="195365"/>
                    <a:pt x="58883" y="206566"/>
                    <a:pt x="59112" y="224168"/>
                  </a:cubicBezTo>
                  <a:cubicBezTo>
                    <a:pt x="57740" y="265773"/>
                    <a:pt x="49053" y="356528"/>
                    <a:pt x="49053" y="391961"/>
                  </a:cubicBezTo>
                  <a:cubicBezTo>
                    <a:pt x="49053" y="402933"/>
                    <a:pt x="48825" y="413906"/>
                    <a:pt x="49053" y="424879"/>
                  </a:cubicBezTo>
                  <a:cubicBezTo>
                    <a:pt x="49053" y="429222"/>
                    <a:pt x="49282" y="433794"/>
                    <a:pt x="53854" y="436538"/>
                  </a:cubicBezTo>
                  <a:cubicBezTo>
                    <a:pt x="66884" y="444310"/>
                    <a:pt x="89973" y="432880"/>
                    <a:pt x="91344" y="417792"/>
                  </a:cubicBezTo>
                  <a:cubicBezTo>
                    <a:pt x="93859" y="389446"/>
                    <a:pt x="97059" y="361100"/>
                    <a:pt x="97974" y="332296"/>
                  </a:cubicBezTo>
                  <a:cubicBezTo>
                    <a:pt x="99117" y="297320"/>
                    <a:pt x="102774" y="262116"/>
                    <a:pt x="107803" y="227369"/>
                  </a:cubicBezTo>
                  <a:cubicBezTo>
                    <a:pt x="108718" y="221425"/>
                    <a:pt x="110547" y="212967"/>
                    <a:pt x="118776" y="210681"/>
                  </a:cubicBezTo>
                  <a:cubicBezTo>
                    <a:pt x="135007" y="205194"/>
                    <a:pt x="142779" y="228512"/>
                    <a:pt x="144151" y="233084"/>
                  </a:cubicBezTo>
                  <a:cubicBezTo>
                    <a:pt x="148266" y="247943"/>
                    <a:pt x="159238" y="331839"/>
                    <a:pt x="160381" y="359042"/>
                  </a:cubicBezTo>
                  <a:cubicBezTo>
                    <a:pt x="161296" y="377787"/>
                    <a:pt x="162439" y="396990"/>
                    <a:pt x="166782" y="415735"/>
                  </a:cubicBezTo>
                  <a:cubicBezTo>
                    <a:pt x="169297" y="426251"/>
                    <a:pt x="171811" y="433337"/>
                    <a:pt x="182784" y="434937"/>
                  </a:cubicBezTo>
                  <a:cubicBezTo>
                    <a:pt x="193757" y="436538"/>
                    <a:pt x="212274" y="433566"/>
                    <a:pt x="214331" y="420764"/>
                  </a:cubicBezTo>
                  <a:cubicBezTo>
                    <a:pt x="215931" y="410706"/>
                    <a:pt x="213188" y="306693"/>
                    <a:pt x="210673" y="261430"/>
                  </a:cubicBezTo>
                  <a:cubicBezTo>
                    <a:pt x="209988" y="247943"/>
                    <a:pt x="211359" y="233998"/>
                    <a:pt x="199015" y="223940"/>
                  </a:cubicBezTo>
                  <a:cubicBezTo>
                    <a:pt x="192843" y="218910"/>
                    <a:pt x="191242" y="209995"/>
                    <a:pt x="188956" y="202223"/>
                  </a:cubicBezTo>
                  <a:cubicBezTo>
                    <a:pt x="185756" y="191021"/>
                    <a:pt x="183927" y="179134"/>
                    <a:pt x="179812" y="168390"/>
                  </a:cubicBezTo>
                  <a:cubicBezTo>
                    <a:pt x="164268" y="126785"/>
                    <a:pt x="146437" y="86780"/>
                    <a:pt x="102774" y="66206"/>
                  </a:cubicBezTo>
                  <a:cubicBezTo>
                    <a:pt x="99117" y="64605"/>
                    <a:pt x="95688" y="62091"/>
                    <a:pt x="97516" y="58205"/>
                  </a:cubicBezTo>
                  <a:cubicBezTo>
                    <a:pt x="99345" y="54547"/>
                    <a:pt x="103917" y="55004"/>
                    <a:pt x="107346" y="56376"/>
                  </a:cubicBezTo>
                  <a:cubicBezTo>
                    <a:pt x="119233" y="60719"/>
                    <a:pt x="129063" y="68263"/>
                    <a:pt x="137979" y="77178"/>
                  </a:cubicBezTo>
                  <a:cubicBezTo>
                    <a:pt x="161982" y="101639"/>
                    <a:pt x="177984" y="130899"/>
                    <a:pt x="188956" y="163361"/>
                  </a:cubicBezTo>
                  <a:cubicBezTo>
                    <a:pt x="193528" y="177305"/>
                    <a:pt x="197643" y="191250"/>
                    <a:pt x="203358" y="204737"/>
                  </a:cubicBezTo>
                  <a:cubicBezTo>
                    <a:pt x="209530" y="219139"/>
                    <a:pt x="216388" y="220053"/>
                    <a:pt x="228276" y="209309"/>
                  </a:cubicBezTo>
                  <a:cubicBezTo>
                    <a:pt x="239934" y="198794"/>
                    <a:pt x="238334" y="185306"/>
                    <a:pt x="235591" y="172505"/>
                  </a:cubicBezTo>
                  <a:cubicBezTo>
                    <a:pt x="232390" y="156960"/>
                    <a:pt x="226675" y="141872"/>
                    <a:pt x="221646" y="126556"/>
                  </a:cubicBezTo>
                  <a:close/>
                </a:path>
              </a:pathLst>
            </a:custGeom>
            <a:solidFill>
              <a:srgbClr val="FFFF00"/>
            </a:solidFill>
            <a:ln w="2286" cap="flat">
              <a:noFill/>
              <a:prstDash val="solid"/>
              <a:miter/>
            </a:ln>
          </p:spPr>
          <p:txBody>
            <a:bodyPr rtlCol="0" anchor="ctr"/>
            <a:lstStyle/>
            <a:p>
              <a:endParaRPr lang="en-US"/>
            </a:p>
          </p:txBody>
        </p:sp>
        <p:sp>
          <p:nvSpPr>
            <p:cNvPr id="98" name="Freeform 440">
              <a:extLst>
                <a:ext uri="{FF2B5EF4-FFF2-40B4-BE49-F238E27FC236}">
                  <a16:creationId xmlns:a16="http://schemas.microsoft.com/office/drawing/2014/main" id="{0BD6F628-BCA7-832F-597D-C0484B00E706}"/>
                </a:ext>
              </a:extLst>
            </p:cNvPr>
            <p:cNvSpPr/>
            <p:nvPr/>
          </p:nvSpPr>
          <p:spPr>
            <a:xfrm>
              <a:off x="8597698" y="592302"/>
              <a:ext cx="114985" cy="148423"/>
            </a:xfrm>
            <a:custGeom>
              <a:avLst/>
              <a:gdLst>
                <a:gd name="connsiteX0" fmla="*/ 113157 w 114985"/>
                <a:gd name="connsiteY0" fmla="*/ 70866 h 148423"/>
                <a:gd name="connsiteX1" fmla="*/ 113614 w 114985"/>
                <a:gd name="connsiteY1" fmla="*/ 66294 h 148423"/>
                <a:gd name="connsiteX2" fmla="*/ 113843 w 114985"/>
                <a:gd name="connsiteY2" fmla="*/ 64465 h 148423"/>
                <a:gd name="connsiteX3" fmla="*/ 114072 w 114985"/>
                <a:gd name="connsiteY3" fmla="*/ 61722 h 148423"/>
                <a:gd name="connsiteX4" fmla="*/ 114300 w 114985"/>
                <a:gd name="connsiteY4" fmla="*/ 59436 h 148423"/>
                <a:gd name="connsiteX5" fmla="*/ 114529 w 114985"/>
                <a:gd name="connsiteY5" fmla="*/ 57150 h 148423"/>
                <a:gd name="connsiteX6" fmla="*/ 114757 w 114985"/>
                <a:gd name="connsiteY6" fmla="*/ 54407 h 148423"/>
                <a:gd name="connsiteX7" fmla="*/ 114757 w 114985"/>
                <a:gd name="connsiteY7" fmla="*/ 52578 h 148423"/>
                <a:gd name="connsiteX8" fmla="*/ 114986 w 114985"/>
                <a:gd name="connsiteY8" fmla="*/ 49606 h 148423"/>
                <a:gd name="connsiteX9" fmla="*/ 114986 w 114985"/>
                <a:gd name="connsiteY9" fmla="*/ 48006 h 148423"/>
                <a:gd name="connsiteX10" fmla="*/ 114986 w 114985"/>
                <a:gd name="connsiteY10" fmla="*/ 44806 h 148423"/>
                <a:gd name="connsiteX11" fmla="*/ 114986 w 114985"/>
                <a:gd name="connsiteY11" fmla="*/ 43663 h 148423"/>
                <a:gd name="connsiteX12" fmla="*/ 114986 w 114985"/>
                <a:gd name="connsiteY12" fmla="*/ 40234 h 148423"/>
                <a:gd name="connsiteX13" fmla="*/ 114986 w 114985"/>
                <a:gd name="connsiteY13" fmla="*/ 39319 h 148423"/>
                <a:gd name="connsiteX14" fmla="*/ 114986 w 114985"/>
                <a:gd name="connsiteY14" fmla="*/ 35433 h 148423"/>
                <a:gd name="connsiteX15" fmla="*/ 114986 w 114985"/>
                <a:gd name="connsiteY15" fmla="*/ 35204 h 148423"/>
                <a:gd name="connsiteX16" fmla="*/ 109957 w 114985"/>
                <a:gd name="connsiteY16" fmla="*/ 0 h 148423"/>
                <a:gd name="connsiteX17" fmla="*/ 106528 w 114985"/>
                <a:gd name="connsiteY17" fmla="*/ 22403 h 148423"/>
                <a:gd name="connsiteX18" fmla="*/ 88011 w 114985"/>
                <a:gd name="connsiteY18" fmla="*/ 77953 h 148423"/>
                <a:gd name="connsiteX19" fmla="*/ 41834 w 114985"/>
                <a:gd name="connsiteY19" fmla="*/ 112014 h 148423"/>
                <a:gd name="connsiteX20" fmla="*/ 16231 w 114985"/>
                <a:gd name="connsiteY20" fmla="*/ 115672 h 148423"/>
                <a:gd name="connsiteX21" fmla="*/ 16231 w 114985"/>
                <a:gd name="connsiteY21" fmla="*/ 115672 h 148423"/>
                <a:gd name="connsiteX22" fmla="*/ 8458 w 114985"/>
                <a:gd name="connsiteY22" fmla="*/ 126644 h 148423"/>
                <a:gd name="connsiteX23" fmla="*/ 8458 w 114985"/>
                <a:gd name="connsiteY23" fmla="*/ 126644 h 148423"/>
                <a:gd name="connsiteX24" fmla="*/ 4344 w 114985"/>
                <a:gd name="connsiteY24" fmla="*/ 131902 h 148423"/>
                <a:gd name="connsiteX25" fmla="*/ 4115 w 114985"/>
                <a:gd name="connsiteY25" fmla="*/ 132131 h 148423"/>
                <a:gd name="connsiteX26" fmla="*/ 0 w 114985"/>
                <a:gd name="connsiteY26" fmla="*/ 137389 h 148423"/>
                <a:gd name="connsiteX27" fmla="*/ 32233 w 114985"/>
                <a:gd name="connsiteY27" fmla="*/ 146533 h 148423"/>
                <a:gd name="connsiteX28" fmla="*/ 82296 w 114985"/>
                <a:gd name="connsiteY28" fmla="*/ 115443 h 148423"/>
                <a:gd name="connsiteX29" fmla="*/ 97612 w 114985"/>
                <a:gd name="connsiteY29" fmla="*/ 95326 h 148423"/>
                <a:gd name="connsiteX30" fmla="*/ 113157 w 114985"/>
                <a:gd name="connsiteY30" fmla="*/ 70866 h 14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985" h="148423">
                  <a:moveTo>
                    <a:pt x="113157" y="70866"/>
                  </a:moveTo>
                  <a:cubicBezTo>
                    <a:pt x="113386" y="69266"/>
                    <a:pt x="113386" y="67666"/>
                    <a:pt x="113614" y="66294"/>
                  </a:cubicBezTo>
                  <a:cubicBezTo>
                    <a:pt x="113614" y="65608"/>
                    <a:pt x="113614" y="65151"/>
                    <a:pt x="113843" y="64465"/>
                  </a:cubicBezTo>
                  <a:cubicBezTo>
                    <a:pt x="113843" y="63551"/>
                    <a:pt x="114072" y="62636"/>
                    <a:pt x="114072" y="61722"/>
                  </a:cubicBezTo>
                  <a:cubicBezTo>
                    <a:pt x="114072" y="61036"/>
                    <a:pt x="114300" y="60122"/>
                    <a:pt x="114300" y="59436"/>
                  </a:cubicBezTo>
                  <a:cubicBezTo>
                    <a:pt x="114300" y="58750"/>
                    <a:pt x="114300" y="58064"/>
                    <a:pt x="114529" y="57150"/>
                  </a:cubicBezTo>
                  <a:cubicBezTo>
                    <a:pt x="114529" y="56236"/>
                    <a:pt x="114529" y="55321"/>
                    <a:pt x="114757" y="54407"/>
                  </a:cubicBezTo>
                  <a:cubicBezTo>
                    <a:pt x="114757" y="53721"/>
                    <a:pt x="114757" y="53264"/>
                    <a:pt x="114757" y="52578"/>
                  </a:cubicBezTo>
                  <a:cubicBezTo>
                    <a:pt x="114757" y="51664"/>
                    <a:pt x="114757" y="50521"/>
                    <a:pt x="114986" y="49606"/>
                  </a:cubicBezTo>
                  <a:cubicBezTo>
                    <a:pt x="114986" y="49149"/>
                    <a:pt x="114986" y="48692"/>
                    <a:pt x="114986" y="48006"/>
                  </a:cubicBezTo>
                  <a:cubicBezTo>
                    <a:pt x="114986" y="46863"/>
                    <a:pt x="114986" y="45949"/>
                    <a:pt x="114986" y="44806"/>
                  </a:cubicBezTo>
                  <a:cubicBezTo>
                    <a:pt x="114986" y="44348"/>
                    <a:pt x="114986" y="44120"/>
                    <a:pt x="114986" y="43663"/>
                  </a:cubicBezTo>
                  <a:cubicBezTo>
                    <a:pt x="114986" y="42520"/>
                    <a:pt x="114986" y="41377"/>
                    <a:pt x="114986" y="40234"/>
                  </a:cubicBezTo>
                  <a:cubicBezTo>
                    <a:pt x="114986" y="40005"/>
                    <a:pt x="114986" y="39776"/>
                    <a:pt x="114986" y="39319"/>
                  </a:cubicBezTo>
                  <a:cubicBezTo>
                    <a:pt x="114986" y="37948"/>
                    <a:pt x="114986" y="36805"/>
                    <a:pt x="114986" y="35433"/>
                  </a:cubicBezTo>
                  <a:cubicBezTo>
                    <a:pt x="114986" y="35433"/>
                    <a:pt x="114986" y="35204"/>
                    <a:pt x="114986" y="35204"/>
                  </a:cubicBezTo>
                  <a:cubicBezTo>
                    <a:pt x="114529" y="23317"/>
                    <a:pt x="113157" y="11659"/>
                    <a:pt x="109957" y="0"/>
                  </a:cubicBezTo>
                  <a:cubicBezTo>
                    <a:pt x="108814" y="7544"/>
                    <a:pt x="107671" y="15088"/>
                    <a:pt x="106528" y="22403"/>
                  </a:cubicBezTo>
                  <a:cubicBezTo>
                    <a:pt x="103327" y="41377"/>
                    <a:pt x="99213" y="61951"/>
                    <a:pt x="88011" y="77953"/>
                  </a:cubicBezTo>
                  <a:cubicBezTo>
                    <a:pt x="76581" y="94183"/>
                    <a:pt x="61494" y="106985"/>
                    <a:pt x="41834" y="112014"/>
                  </a:cubicBezTo>
                  <a:cubicBezTo>
                    <a:pt x="33604" y="114071"/>
                    <a:pt x="24918" y="115214"/>
                    <a:pt x="16231" y="115672"/>
                  </a:cubicBezTo>
                  <a:cubicBezTo>
                    <a:pt x="16231" y="115672"/>
                    <a:pt x="16231" y="115672"/>
                    <a:pt x="16231" y="115672"/>
                  </a:cubicBezTo>
                  <a:cubicBezTo>
                    <a:pt x="13716" y="119329"/>
                    <a:pt x="11202" y="122987"/>
                    <a:pt x="8458" y="126644"/>
                  </a:cubicBezTo>
                  <a:cubicBezTo>
                    <a:pt x="8458" y="126644"/>
                    <a:pt x="8458" y="126644"/>
                    <a:pt x="8458" y="126644"/>
                  </a:cubicBezTo>
                  <a:cubicBezTo>
                    <a:pt x="7087" y="128473"/>
                    <a:pt x="5715" y="130302"/>
                    <a:pt x="4344" y="131902"/>
                  </a:cubicBezTo>
                  <a:cubicBezTo>
                    <a:pt x="4344" y="131902"/>
                    <a:pt x="4344" y="131902"/>
                    <a:pt x="4115" y="132131"/>
                  </a:cubicBezTo>
                  <a:cubicBezTo>
                    <a:pt x="2743" y="133960"/>
                    <a:pt x="1372" y="135560"/>
                    <a:pt x="0" y="137389"/>
                  </a:cubicBezTo>
                  <a:cubicBezTo>
                    <a:pt x="10516" y="142875"/>
                    <a:pt x="21946" y="143789"/>
                    <a:pt x="32233" y="146533"/>
                  </a:cubicBezTo>
                  <a:cubicBezTo>
                    <a:pt x="57836" y="153391"/>
                    <a:pt x="74067" y="141275"/>
                    <a:pt x="82296" y="115443"/>
                  </a:cubicBezTo>
                  <a:cubicBezTo>
                    <a:pt x="85039" y="106528"/>
                    <a:pt x="88926" y="98527"/>
                    <a:pt x="97612" y="95326"/>
                  </a:cubicBezTo>
                  <a:cubicBezTo>
                    <a:pt x="109271" y="90754"/>
                    <a:pt x="112243" y="80924"/>
                    <a:pt x="113157" y="70866"/>
                  </a:cubicBezTo>
                  <a:close/>
                </a:path>
              </a:pathLst>
            </a:custGeom>
            <a:solidFill>
              <a:srgbClr val="FFFFFF"/>
            </a:solidFill>
            <a:ln w="2286" cap="flat">
              <a:noFill/>
              <a:prstDash val="solid"/>
              <a:miter/>
            </a:ln>
          </p:spPr>
          <p:txBody>
            <a:bodyPr rtlCol="0" anchor="ctr"/>
            <a:lstStyle/>
            <a:p>
              <a:endParaRPr lang="en-US"/>
            </a:p>
          </p:txBody>
        </p:sp>
        <p:sp>
          <p:nvSpPr>
            <p:cNvPr id="99" name="Freeform 441">
              <a:extLst>
                <a:ext uri="{FF2B5EF4-FFF2-40B4-BE49-F238E27FC236}">
                  <a16:creationId xmlns:a16="http://schemas.microsoft.com/office/drawing/2014/main" id="{CFB2093A-38A9-96C4-0959-5A27FB342E77}"/>
                </a:ext>
              </a:extLst>
            </p:cNvPr>
            <p:cNvSpPr/>
            <p:nvPr/>
          </p:nvSpPr>
          <p:spPr>
            <a:xfrm>
              <a:off x="8245654" y="603504"/>
              <a:ext cx="394335" cy="168021"/>
            </a:xfrm>
            <a:custGeom>
              <a:avLst/>
              <a:gdLst>
                <a:gd name="connsiteX0" fmla="*/ 317297 w 394335"/>
                <a:gd name="connsiteY0" fmla="*/ 120929 h 168021"/>
                <a:gd name="connsiteX1" fmla="*/ 337871 w 394335"/>
                <a:gd name="connsiteY1" fmla="*/ 118186 h 168021"/>
                <a:gd name="connsiteX2" fmla="*/ 341300 w 394335"/>
                <a:gd name="connsiteY2" fmla="*/ 115214 h 168021"/>
                <a:gd name="connsiteX3" fmla="*/ 342214 w 394335"/>
                <a:gd name="connsiteY3" fmla="*/ 114300 h 168021"/>
                <a:gd name="connsiteX4" fmla="*/ 344958 w 394335"/>
                <a:gd name="connsiteY4" fmla="*/ 111785 h 168021"/>
                <a:gd name="connsiteX5" fmla="*/ 345643 w 394335"/>
                <a:gd name="connsiteY5" fmla="*/ 111100 h 168021"/>
                <a:gd name="connsiteX6" fmla="*/ 349072 w 394335"/>
                <a:gd name="connsiteY6" fmla="*/ 107671 h 168021"/>
                <a:gd name="connsiteX7" fmla="*/ 349987 w 394335"/>
                <a:gd name="connsiteY7" fmla="*/ 106756 h 168021"/>
                <a:gd name="connsiteX8" fmla="*/ 352501 w 394335"/>
                <a:gd name="connsiteY8" fmla="*/ 104013 h 168021"/>
                <a:gd name="connsiteX9" fmla="*/ 353416 w 394335"/>
                <a:gd name="connsiteY9" fmla="*/ 102870 h 168021"/>
                <a:gd name="connsiteX10" fmla="*/ 356616 w 394335"/>
                <a:gd name="connsiteY10" fmla="*/ 99212 h 168021"/>
                <a:gd name="connsiteX11" fmla="*/ 357073 w 394335"/>
                <a:gd name="connsiteY11" fmla="*/ 98755 h 168021"/>
                <a:gd name="connsiteX12" fmla="*/ 359817 w 394335"/>
                <a:gd name="connsiteY12" fmla="*/ 95326 h 168021"/>
                <a:gd name="connsiteX13" fmla="*/ 360960 w 394335"/>
                <a:gd name="connsiteY13" fmla="*/ 93955 h 168021"/>
                <a:gd name="connsiteX14" fmla="*/ 363017 w 394335"/>
                <a:gd name="connsiteY14" fmla="*/ 90983 h 168021"/>
                <a:gd name="connsiteX15" fmla="*/ 363931 w 394335"/>
                <a:gd name="connsiteY15" fmla="*/ 89611 h 168021"/>
                <a:gd name="connsiteX16" fmla="*/ 366675 w 394335"/>
                <a:gd name="connsiteY16" fmla="*/ 85496 h 168021"/>
                <a:gd name="connsiteX17" fmla="*/ 367818 w 394335"/>
                <a:gd name="connsiteY17" fmla="*/ 83896 h 168021"/>
                <a:gd name="connsiteX18" fmla="*/ 369646 w 394335"/>
                <a:gd name="connsiteY18" fmla="*/ 81153 h 168021"/>
                <a:gd name="connsiteX19" fmla="*/ 370789 w 394335"/>
                <a:gd name="connsiteY19" fmla="*/ 79324 h 168021"/>
                <a:gd name="connsiteX20" fmla="*/ 372618 w 394335"/>
                <a:gd name="connsiteY20" fmla="*/ 76124 h 168021"/>
                <a:gd name="connsiteX21" fmla="*/ 373990 w 394335"/>
                <a:gd name="connsiteY21" fmla="*/ 73381 h 168021"/>
                <a:gd name="connsiteX22" fmla="*/ 375361 w 394335"/>
                <a:gd name="connsiteY22" fmla="*/ 70637 h 168021"/>
                <a:gd name="connsiteX23" fmla="*/ 376504 w 394335"/>
                <a:gd name="connsiteY23" fmla="*/ 68351 h 168021"/>
                <a:gd name="connsiteX24" fmla="*/ 377647 w 394335"/>
                <a:gd name="connsiteY24" fmla="*/ 65837 h 168021"/>
                <a:gd name="connsiteX25" fmla="*/ 379019 w 394335"/>
                <a:gd name="connsiteY25" fmla="*/ 62636 h 168021"/>
                <a:gd name="connsiteX26" fmla="*/ 380619 w 394335"/>
                <a:gd name="connsiteY26" fmla="*/ 59207 h 168021"/>
                <a:gd name="connsiteX27" fmla="*/ 381762 w 394335"/>
                <a:gd name="connsiteY27" fmla="*/ 56464 h 168021"/>
                <a:gd name="connsiteX28" fmla="*/ 382677 w 394335"/>
                <a:gd name="connsiteY28" fmla="*/ 54407 h 168021"/>
                <a:gd name="connsiteX29" fmla="*/ 383820 w 394335"/>
                <a:gd name="connsiteY29" fmla="*/ 51435 h 168021"/>
                <a:gd name="connsiteX30" fmla="*/ 384505 w 394335"/>
                <a:gd name="connsiteY30" fmla="*/ 49606 h 168021"/>
                <a:gd name="connsiteX31" fmla="*/ 386563 w 394335"/>
                <a:gd name="connsiteY31" fmla="*/ 43891 h 168021"/>
                <a:gd name="connsiteX32" fmla="*/ 387020 w 394335"/>
                <a:gd name="connsiteY32" fmla="*/ 42291 h 168021"/>
                <a:gd name="connsiteX33" fmla="*/ 387934 w 394335"/>
                <a:gd name="connsiteY33" fmla="*/ 39091 h 168021"/>
                <a:gd name="connsiteX34" fmla="*/ 388392 w 394335"/>
                <a:gd name="connsiteY34" fmla="*/ 37490 h 168021"/>
                <a:gd name="connsiteX35" fmla="*/ 391135 w 394335"/>
                <a:gd name="connsiteY35" fmla="*/ 26518 h 168021"/>
                <a:gd name="connsiteX36" fmla="*/ 391363 w 394335"/>
                <a:gd name="connsiteY36" fmla="*/ 25146 h 168021"/>
                <a:gd name="connsiteX37" fmla="*/ 392049 w 394335"/>
                <a:gd name="connsiteY37" fmla="*/ 21488 h 168021"/>
                <a:gd name="connsiteX38" fmla="*/ 392049 w 394335"/>
                <a:gd name="connsiteY38" fmla="*/ 21031 h 168021"/>
                <a:gd name="connsiteX39" fmla="*/ 393192 w 394335"/>
                <a:gd name="connsiteY39" fmla="*/ 13716 h 168021"/>
                <a:gd name="connsiteX40" fmla="*/ 393421 w 394335"/>
                <a:gd name="connsiteY40" fmla="*/ 12573 h 168021"/>
                <a:gd name="connsiteX41" fmla="*/ 393878 w 394335"/>
                <a:gd name="connsiteY41" fmla="*/ 8915 h 168021"/>
                <a:gd name="connsiteX42" fmla="*/ 393878 w 394335"/>
                <a:gd name="connsiteY42" fmla="*/ 7544 h 168021"/>
                <a:gd name="connsiteX43" fmla="*/ 394335 w 394335"/>
                <a:gd name="connsiteY43" fmla="*/ 0 h 168021"/>
                <a:gd name="connsiteX44" fmla="*/ 394335 w 394335"/>
                <a:gd name="connsiteY44" fmla="*/ 0 h 168021"/>
                <a:gd name="connsiteX45" fmla="*/ 352273 w 394335"/>
                <a:gd name="connsiteY45" fmla="*/ 44348 h 168021"/>
                <a:gd name="connsiteX46" fmla="*/ 256261 w 394335"/>
                <a:gd name="connsiteY46" fmla="*/ 76124 h 168021"/>
                <a:gd name="connsiteX47" fmla="*/ 173736 w 394335"/>
                <a:gd name="connsiteY47" fmla="*/ 74295 h 168021"/>
                <a:gd name="connsiteX48" fmla="*/ 89840 w 394335"/>
                <a:gd name="connsiteY48" fmla="*/ 74752 h 168021"/>
                <a:gd name="connsiteX49" fmla="*/ 73152 w 394335"/>
                <a:gd name="connsiteY49" fmla="*/ 78410 h 168021"/>
                <a:gd name="connsiteX50" fmla="*/ 73152 w 394335"/>
                <a:gd name="connsiteY50" fmla="*/ 78410 h 168021"/>
                <a:gd name="connsiteX51" fmla="*/ 69952 w 394335"/>
                <a:gd name="connsiteY51" fmla="*/ 84353 h 168021"/>
                <a:gd name="connsiteX52" fmla="*/ 68580 w 394335"/>
                <a:gd name="connsiteY52" fmla="*/ 86639 h 168021"/>
                <a:gd name="connsiteX53" fmla="*/ 65151 w 394335"/>
                <a:gd name="connsiteY53" fmla="*/ 92354 h 168021"/>
                <a:gd name="connsiteX54" fmla="*/ 63780 w 394335"/>
                <a:gd name="connsiteY54" fmla="*/ 94412 h 168021"/>
                <a:gd name="connsiteX55" fmla="*/ 59893 w 394335"/>
                <a:gd name="connsiteY55" fmla="*/ 100355 h 168021"/>
                <a:gd name="connsiteX56" fmla="*/ 58750 w 394335"/>
                <a:gd name="connsiteY56" fmla="*/ 101956 h 168021"/>
                <a:gd name="connsiteX57" fmla="*/ 54636 w 394335"/>
                <a:gd name="connsiteY57" fmla="*/ 107899 h 168021"/>
                <a:gd name="connsiteX58" fmla="*/ 53721 w 394335"/>
                <a:gd name="connsiteY58" fmla="*/ 109042 h 168021"/>
                <a:gd name="connsiteX59" fmla="*/ 49378 w 394335"/>
                <a:gd name="connsiteY59" fmla="*/ 114757 h 168021"/>
                <a:gd name="connsiteX60" fmla="*/ 48463 w 394335"/>
                <a:gd name="connsiteY60" fmla="*/ 115900 h 168021"/>
                <a:gd name="connsiteX61" fmla="*/ 43663 w 394335"/>
                <a:gd name="connsiteY61" fmla="*/ 121844 h 168021"/>
                <a:gd name="connsiteX62" fmla="*/ 42520 w 394335"/>
                <a:gd name="connsiteY62" fmla="*/ 123215 h 168021"/>
                <a:gd name="connsiteX63" fmla="*/ 37262 w 394335"/>
                <a:gd name="connsiteY63" fmla="*/ 129159 h 168021"/>
                <a:gd name="connsiteX64" fmla="*/ 36119 w 394335"/>
                <a:gd name="connsiteY64" fmla="*/ 130302 h 168021"/>
                <a:gd name="connsiteX65" fmla="*/ 30404 w 394335"/>
                <a:gd name="connsiteY65" fmla="*/ 136017 h 168021"/>
                <a:gd name="connsiteX66" fmla="*/ 29718 w 394335"/>
                <a:gd name="connsiteY66" fmla="*/ 136703 h 168021"/>
                <a:gd name="connsiteX67" fmla="*/ 23546 w 394335"/>
                <a:gd name="connsiteY67" fmla="*/ 142646 h 168021"/>
                <a:gd name="connsiteX68" fmla="*/ 0 w 394335"/>
                <a:gd name="connsiteY68" fmla="*/ 168021 h 168021"/>
                <a:gd name="connsiteX69" fmla="*/ 115900 w 394335"/>
                <a:gd name="connsiteY69" fmla="*/ 127787 h 168021"/>
                <a:gd name="connsiteX70" fmla="*/ 251689 w 394335"/>
                <a:gd name="connsiteY70" fmla="*/ 109499 h 168021"/>
                <a:gd name="connsiteX71" fmla="*/ 317297 w 394335"/>
                <a:gd name="connsiteY71" fmla="*/ 120929 h 16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94335" h="168021">
                  <a:moveTo>
                    <a:pt x="317297" y="120929"/>
                  </a:moveTo>
                  <a:cubicBezTo>
                    <a:pt x="324155" y="123901"/>
                    <a:pt x="331242" y="123444"/>
                    <a:pt x="337871" y="118186"/>
                  </a:cubicBezTo>
                  <a:cubicBezTo>
                    <a:pt x="339014" y="117272"/>
                    <a:pt x="340157" y="116129"/>
                    <a:pt x="341300" y="115214"/>
                  </a:cubicBezTo>
                  <a:cubicBezTo>
                    <a:pt x="341529" y="114986"/>
                    <a:pt x="341986" y="114529"/>
                    <a:pt x="342214" y="114300"/>
                  </a:cubicBezTo>
                  <a:cubicBezTo>
                    <a:pt x="343129" y="113386"/>
                    <a:pt x="344043" y="112700"/>
                    <a:pt x="344958" y="111785"/>
                  </a:cubicBezTo>
                  <a:cubicBezTo>
                    <a:pt x="345186" y="111557"/>
                    <a:pt x="345415" y="111328"/>
                    <a:pt x="345643" y="111100"/>
                  </a:cubicBezTo>
                  <a:cubicBezTo>
                    <a:pt x="346786" y="109957"/>
                    <a:pt x="347929" y="108814"/>
                    <a:pt x="349072" y="107671"/>
                  </a:cubicBezTo>
                  <a:cubicBezTo>
                    <a:pt x="349301" y="107442"/>
                    <a:pt x="349530" y="106985"/>
                    <a:pt x="349987" y="106756"/>
                  </a:cubicBezTo>
                  <a:cubicBezTo>
                    <a:pt x="350901" y="105842"/>
                    <a:pt x="351587" y="104927"/>
                    <a:pt x="352501" y="104013"/>
                  </a:cubicBezTo>
                  <a:cubicBezTo>
                    <a:pt x="352730" y="103556"/>
                    <a:pt x="353187" y="103327"/>
                    <a:pt x="353416" y="102870"/>
                  </a:cubicBezTo>
                  <a:cubicBezTo>
                    <a:pt x="354559" y="101727"/>
                    <a:pt x="355473" y="100355"/>
                    <a:pt x="356616" y="99212"/>
                  </a:cubicBezTo>
                  <a:cubicBezTo>
                    <a:pt x="356845" y="98984"/>
                    <a:pt x="356845" y="98755"/>
                    <a:pt x="357073" y="98755"/>
                  </a:cubicBezTo>
                  <a:cubicBezTo>
                    <a:pt x="357988" y="97612"/>
                    <a:pt x="358902" y="96469"/>
                    <a:pt x="359817" y="95326"/>
                  </a:cubicBezTo>
                  <a:cubicBezTo>
                    <a:pt x="360274" y="94869"/>
                    <a:pt x="360502" y="94412"/>
                    <a:pt x="360960" y="93955"/>
                  </a:cubicBezTo>
                  <a:cubicBezTo>
                    <a:pt x="361645" y="93040"/>
                    <a:pt x="362331" y="91897"/>
                    <a:pt x="363017" y="90983"/>
                  </a:cubicBezTo>
                  <a:cubicBezTo>
                    <a:pt x="363246" y="90526"/>
                    <a:pt x="363703" y="90068"/>
                    <a:pt x="363931" y="89611"/>
                  </a:cubicBezTo>
                  <a:cubicBezTo>
                    <a:pt x="364846" y="88240"/>
                    <a:pt x="365760" y="86868"/>
                    <a:pt x="366675" y="85496"/>
                  </a:cubicBezTo>
                  <a:cubicBezTo>
                    <a:pt x="367132" y="85039"/>
                    <a:pt x="367360" y="84353"/>
                    <a:pt x="367818" y="83896"/>
                  </a:cubicBezTo>
                  <a:cubicBezTo>
                    <a:pt x="368503" y="82982"/>
                    <a:pt x="368961" y="82067"/>
                    <a:pt x="369646" y="81153"/>
                  </a:cubicBezTo>
                  <a:cubicBezTo>
                    <a:pt x="370104" y="80467"/>
                    <a:pt x="370332" y="79781"/>
                    <a:pt x="370789" y="79324"/>
                  </a:cubicBezTo>
                  <a:cubicBezTo>
                    <a:pt x="371475" y="78181"/>
                    <a:pt x="372161" y="77038"/>
                    <a:pt x="372618" y="76124"/>
                  </a:cubicBezTo>
                  <a:cubicBezTo>
                    <a:pt x="373075" y="75209"/>
                    <a:pt x="373533" y="74295"/>
                    <a:pt x="373990" y="73381"/>
                  </a:cubicBezTo>
                  <a:cubicBezTo>
                    <a:pt x="374447" y="72466"/>
                    <a:pt x="374904" y="71552"/>
                    <a:pt x="375361" y="70637"/>
                  </a:cubicBezTo>
                  <a:cubicBezTo>
                    <a:pt x="375819" y="69952"/>
                    <a:pt x="376047" y="69037"/>
                    <a:pt x="376504" y="68351"/>
                  </a:cubicBezTo>
                  <a:cubicBezTo>
                    <a:pt x="376962" y="67437"/>
                    <a:pt x="377190" y="66751"/>
                    <a:pt x="377647" y="65837"/>
                  </a:cubicBezTo>
                  <a:cubicBezTo>
                    <a:pt x="378105" y="64694"/>
                    <a:pt x="378562" y="63779"/>
                    <a:pt x="379019" y="62636"/>
                  </a:cubicBezTo>
                  <a:cubicBezTo>
                    <a:pt x="379476" y="61493"/>
                    <a:pt x="379933" y="60350"/>
                    <a:pt x="380619" y="59207"/>
                  </a:cubicBezTo>
                  <a:cubicBezTo>
                    <a:pt x="381076" y="58293"/>
                    <a:pt x="381305" y="57379"/>
                    <a:pt x="381762" y="56464"/>
                  </a:cubicBezTo>
                  <a:cubicBezTo>
                    <a:pt x="381991" y="55778"/>
                    <a:pt x="382219" y="55093"/>
                    <a:pt x="382677" y="54407"/>
                  </a:cubicBezTo>
                  <a:cubicBezTo>
                    <a:pt x="383134" y="53492"/>
                    <a:pt x="383362" y="52349"/>
                    <a:pt x="383820" y="51435"/>
                  </a:cubicBezTo>
                  <a:cubicBezTo>
                    <a:pt x="384048" y="50749"/>
                    <a:pt x="384277" y="50292"/>
                    <a:pt x="384505" y="49606"/>
                  </a:cubicBezTo>
                  <a:cubicBezTo>
                    <a:pt x="385191" y="47777"/>
                    <a:pt x="385877" y="45949"/>
                    <a:pt x="386563" y="43891"/>
                  </a:cubicBezTo>
                  <a:cubicBezTo>
                    <a:pt x="386791" y="43434"/>
                    <a:pt x="387020" y="42748"/>
                    <a:pt x="387020" y="42291"/>
                  </a:cubicBezTo>
                  <a:cubicBezTo>
                    <a:pt x="387249" y="41148"/>
                    <a:pt x="387706" y="40005"/>
                    <a:pt x="387934" y="39091"/>
                  </a:cubicBezTo>
                  <a:cubicBezTo>
                    <a:pt x="388163" y="38633"/>
                    <a:pt x="388163" y="37948"/>
                    <a:pt x="388392" y="37490"/>
                  </a:cubicBezTo>
                  <a:cubicBezTo>
                    <a:pt x="389535" y="33833"/>
                    <a:pt x="390220" y="30175"/>
                    <a:pt x="391135" y="26518"/>
                  </a:cubicBezTo>
                  <a:cubicBezTo>
                    <a:pt x="391135" y="26060"/>
                    <a:pt x="391363" y="25603"/>
                    <a:pt x="391363" y="25146"/>
                  </a:cubicBezTo>
                  <a:cubicBezTo>
                    <a:pt x="391592" y="24003"/>
                    <a:pt x="391821" y="22860"/>
                    <a:pt x="392049" y="21488"/>
                  </a:cubicBezTo>
                  <a:cubicBezTo>
                    <a:pt x="392049" y="21260"/>
                    <a:pt x="392049" y="21260"/>
                    <a:pt x="392049" y="21031"/>
                  </a:cubicBezTo>
                  <a:cubicBezTo>
                    <a:pt x="392506" y="18517"/>
                    <a:pt x="392735" y="16002"/>
                    <a:pt x="393192" y="13716"/>
                  </a:cubicBezTo>
                  <a:cubicBezTo>
                    <a:pt x="393192" y="13259"/>
                    <a:pt x="393192" y="13030"/>
                    <a:pt x="393421" y="12573"/>
                  </a:cubicBezTo>
                  <a:cubicBezTo>
                    <a:pt x="393649" y="11430"/>
                    <a:pt x="393649" y="10287"/>
                    <a:pt x="393878" y="8915"/>
                  </a:cubicBezTo>
                  <a:cubicBezTo>
                    <a:pt x="393878" y="8458"/>
                    <a:pt x="393878" y="8001"/>
                    <a:pt x="393878" y="7544"/>
                  </a:cubicBezTo>
                  <a:cubicBezTo>
                    <a:pt x="394107" y="5029"/>
                    <a:pt x="394335" y="2515"/>
                    <a:pt x="394335" y="0"/>
                  </a:cubicBezTo>
                  <a:cubicBezTo>
                    <a:pt x="394335" y="0"/>
                    <a:pt x="394335" y="0"/>
                    <a:pt x="394335" y="0"/>
                  </a:cubicBezTo>
                  <a:cubicBezTo>
                    <a:pt x="383820" y="17374"/>
                    <a:pt x="369189" y="32233"/>
                    <a:pt x="352273" y="44348"/>
                  </a:cubicBezTo>
                  <a:cubicBezTo>
                    <a:pt x="323926" y="64465"/>
                    <a:pt x="290322" y="72695"/>
                    <a:pt x="256261" y="76124"/>
                  </a:cubicBezTo>
                  <a:cubicBezTo>
                    <a:pt x="228829" y="78867"/>
                    <a:pt x="201168" y="76124"/>
                    <a:pt x="173736" y="74295"/>
                  </a:cubicBezTo>
                  <a:cubicBezTo>
                    <a:pt x="145847" y="72466"/>
                    <a:pt x="117729" y="71780"/>
                    <a:pt x="89840" y="74752"/>
                  </a:cubicBezTo>
                  <a:cubicBezTo>
                    <a:pt x="84125" y="75667"/>
                    <a:pt x="78639" y="76810"/>
                    <a:pt x="73152" y="78410"/>
                  </a:cubicBezTo>
                  <a:cubicBezTo>
                    <a:pt x="73152" y="78410"/>
                    <a:pt x="73152" y="78410"/>
                    <a:pt x="73152" y="78410"/>
                  </a:cubicBezTo>
                  <a:cubicBezTo>
                    <a:pt x="72009" y="80467"/>
                    <a:pt x="71095" y="82296"/>
                    <a:pt x="69952" y="84353"/>
                  </a:cubicBezTo>
                  <a:cubicBezTo>
                    <a:pt x="69495" y="85039"/>
                    <a:pt x="69037" y="85954"/>
                    <a:pt x="68580" y="86639"/>
                  </a:cubicBezTo>
                  <a:cubicBezTo>
                    <a:pt x="67437" y="88697"/>
                    <a:pt x="66294" y="90526"/>
                    <a:pt x="65151" y="92354"/>
                  </a:cubicBezTo>
                  <a:cubicBezTo>
                    <a:pt x="64694" y="93040"/>
                    <a:pt x="64237" y="93726"/>
                    <a:pt x="63780" y="94412"/>
                  </a:cubicBezTo>
                  <a:cubicBezTo>
                    <a:pt x="62637" y="96469"/>
                    <a:pt x="61265" y="98298"/>
                    <a:pt x="59893" y="100355"/>
                  </a:cubicBezTo>
                  <a:cubicBezTo>
                    <a:pt x="59436" y="101041"/>
                    <a:pt x="59208" y="101498"/>
                    <a:pt x="58750" y="101956"/>
                  </a:cubicBezTo>
                  <a:cubicBezTo>
                    <a:pt x="57379" y="104013"/>
                    <a:pt x="56007" y="105842"/>
                    <a:pt x="54636" y="107899"/>
                  </a:cubicBezTo>
                  <a:cubicBezTo>
                    <a:pt x="54407" y="108356"/>
                    <a:pt x="53950" y="108585"/>
                    <a:pt x="53721" y="109042"/>
                  </a:cubicBezTo>
                  <a:cubicBezTo>
                    <a:pt x="52350" y="110871"/>
                    <a:pt x="50749" y="112928"/>
                    <a:pt x="49378" y="114757"/>
                  </a:cubicBezTo>
                  <a:cubicBezTo>
                    <a:pt x="49149" y="115214"/>
                    <a:pt x="48692" y="115443"/>
                    <a:pt x="48463" y="115900"/>
                  </a:cubicBezTo>
                  <a:cubicBezTo>
                    <a:pt x="46863" y="117958"/>
                    <a:pt x="45263" y="120015"/>
                    <a:pt x="43663" y="121844"/>
                  </a:cubicBezTo>
                  <a:cubicBezTo>
                    <a:pt x="43206" y="122301"/>
                    <a:pt x="42977" y="122758"/>
                    <a:pt x="42520" y="123215"/>
                  </a:cubicBezTo>
                  <a:cubicBezTo>
                    <a:pt x="40920" y="125273"/>
                    <a:pt x="39091" y="127102"/>
                    <a:pt x="37262" y="129159"/>
                  </a:cubicBezTo>
                  <a:cubicBezTo>
                    <a:pt x="36805" y="129616"/>
                    <a:pt x="36576" y="129845"/>
                    <a:pt x="36119" y="130302"/>
                  </a:cubicBezTo>
                  <a:cubicBezTo>
                    <a:pt x="34290" y="132359"/>
                    <a:pt x="32461" y="134188"/>
                    <a:pt x="30404" y="136017"/>
                  </a:cubicBezTo>
                  <a:cubicBezTo>
                    <a:pt x="30175" y="136246"/>
                    <a:pt x="29947" y="136474"/>
                    <a:pt x="29718" y="136703"/>
                  </a:cubicBezTo>
                  <a:cubicBezTo>
                    <a:pt x="27661" y="138760"/>
                    <a:pt x="25603" y="140818"/>
                    <a:pt x="23546" y="142646"/>
                  </a:cubicBezTo>
                  <a:cubicBezTo>
                    <a:pt x="16002" y="149504"/>
                    <a:pt x="9601" y="157505"/>
                    <a:pt x="0" y="168021"/>
                  </a:cubicBezTo>
                  <a:cubicBezTo>
                    <a:pt x="42977" y="158420"/>
                    <a:pt x="80010" y="144704"/>
                    <a:pt x="115900" y="127787"/>
                  </a:cubicBezTo>
                  <a:cubicBezTo>
                    <a:pt x="160477" y="106756"/>
                    <a:pt x="204597" y="107213"/>
                    <a:pt x="251689" y="109499"/>
                  </a:cubicBezTo>
                  <a:cubicBezTo>
                    <a:pt x="272491" y="109957"/>
                    <a:pt x="277978" y="111328"/>
                    <a:pt x="317297" y="120929"/>
                  </a:cubicBezTo>
                  <a:close/>
                </a:path>
              </a:pathLst>
            </a:custGeom>
            <a:solidFill>
              <a:srgbClr val="FFFFFF"/>
            </a:solidFill>
            <a:ln w="2286" cap="flat">
              <a:noFill/>
              <a:prstDash val="solid"/>
              <a:miter/>
            </a:ln>
          </p:spPr>
          <p:txBody>
            <a:bodyPr rtlCol="0" anchor="ctr"/>
            <a:lstStyle/>
            <a:p>
              <a:endParaRPr lang="en-US"/>
            </a:p>
          </p:txBody>
        </p:sp>
        <p:sp>
          <p:nvSpPr>
            <p:cNvPr id="100" name="Freeform 442">
              <a:extLst>
                <a:ext uri="{FF2B5EF4-FFF2-40B4-BE49-F238E27FC236}">
                  <a16:creationId xmlns:a16="http://schemas.microsoft.com/office/drawing/2014/main" id="{A290E438-67AA-C2B9-38D3-967C211A6281}"/>
                </a:ext>
              </a:extLst>
            </p:cNvPr>
            <p:cNvSpPr/>
            <p:nvPr/>
          </p:nvSpPr>
          <p:spPr>
            <a:xfrm>
              <a:off x="8192161" y="603732"/>
              <a:ext cx="92354" cy="60197"/>
            </a:xfrm>
            <a:custGeom>
              <a:avLst/>
              <a:gdLst>
                <a:gd name="connsiteX0" fmla="*/ 0 w 92354"/>
                <a:gd name="connsiteY0" fmla="*/ 17602 h 60197"/>
                <a:gd name="connsiteX1" fmla="*/ 3657 w 92354"/>
                <a:gd name="connsiteY1" fmla="*/ 28346 h 60197"/>
                <a:gd name="connsiteX2" fmla="*/ 19888 w 92354"/>
                <a:gd name="connsiteY2" fmla="*/ 48463 h 60197"/>
                <a:gd name="connsiteX3" fmla="*/ 77267 w 92354"/>
                <a:gd name="connsiteY3" fmla="*/ 36119 h 60197"/>
                <a:gd name="connsiteX4" fmla="*/ 81381 w 92354"/>
                <a:gd name="connsiteY4" fmla="*/ 27432 h 60197"/>
                <a:gd name="connsiteX5" fmla="*/ 82067 w 92354"/>
                <a:gd name="connsiteY5" fmla="*/ 26060 h 60197"/>
                <a:gd name="connsiteX6" fmla="*/ 85268 w 92354"/>
                <a:gd name="connsiteY6" fmla="*/ 18517 h 60197"/>
                <a:gd name="connsiteX7" fmla="*/ 85496 w 92354"/>
                <a:gd name="connsiteY7" fmla="*/ 17831 h 60197"/>
                <a:gd name="connsiteX8" fmla="*/ 88925 w 92354"/>
                <a:gd name="connsiteY8" fmla="*/ 9373 h 60197"/>
                <a:gd name="connsiteX9" fmla="*/ 88925 w 92354"/>
                <a:gd name="connsiteY9" fmla="*/ 9144 h 60197"/>
                <a:gd name="connsiteX10" fmla="*/ 92354 w 92354"/>
                <a:gd name="connsiteY10" fmla="*/ 0 h 60197"/>
                <a:gd name="connsiteX11" fmla="*/ 92354 w 92354"/>
                <a:gd name="connsiteY11" fmla="*/ 0 h 60197"/>
                <a:gd name="connsiteX12" fmla="*/ 52349 w 92354"/>
                <a:gd name="connsiteY12" fmla="*/ 20345 h 60197"/>
                <a:gd name="connsiteX13" fmla="*/ 0 w 92354"/>
                <a:gd name="connsiteY13" fmla="*/ 17602 h 6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54" h="60197">
                  <a:moveTo>
                    <a:pt x="0" y="17602"/>
                  </a:moveTo>
                  <a:cubicBezTo>
                    <a:pt x="1143" y="21260"/>
                    <a:pt x="2286" y="24689"/>
                    <a:pt x="3657" y="28346"/>
                  </a:cubicBezTo>
                  <a:cubicBezTo>
                    <a:pt x="6401" y="36576"/>
                    <a:pt x="12573" y="43205"/>
                    <a:pt x="19888" y="48463"/>
                  </a:cubicBezTo>
                  <a:cubicBezTo>
                    <a:pt x="45263" y="67208"/>
                    <a:pt x="63779" y="63779"/>
                    <a:pt x="77267" y="36119"/>
                  </a:cubicBezTo>
                  <a:cubicBezTo>
                    <a:pt x="78638" y="33147"/>
                    <a:pt x="80010" y="30404"/>
                    <a:pt x="81381" y="27432"/>
                  </a:cubicBezTo>
                  <a:cubicBezTo>
                    <a:pt x="81610" y="26975"/>
                    <a:pt x="81839" y="26518"/>
                    <a:pt x="82067" y="26060"/>
                  </a:cubicBezTo>
                  <a:cubicBezTo>
                    <a:pt x="83210" y="23546"/>
                    <a:pt x="84353" y="21031"/>
                    <a:pt x="85268" y="18517"/>
                  </a:cubicBezTo>
                  <a:cubicBezTo>
                    <a:pt x="85268" y="18288"/>
                    <a:pt x="85496" y="18059"/>
                    <a:pt x="85496" y="17831"/>
                  </a:cubicBezTo>
                  <a:cubicBezTo>
                    <a:pt x="86639" y="15088"/>
                    <a:pt x="87782" y="12344"/>
                    <a:pt x="88925" y="9373"/>
                  </a:cubicBezTo>
                  <a:cubicBezTo>
                    <a:pt x="88925" y="9373"/>
                    <a:pt x="88925" y="9373"/>
                    <a:pt x="88925" y="9144"/>
                  </a:cubicBezTo>
                  <a:cubicBezTo>
                    <a:pt x="90068" y="6172"/>
                    <a:pt x="91211" y="3200"/>
                    <a:pt x="92354" y="0"/>
                  </a:cubicBezTo>
                  <a:lnTo>
                    <a:pt x="92354" y="0"/>
                  </a:lnTo>
                  <a:cubicBezTo>
                    <a:pt x="80696" y="9830"/>
                    <a:pt x="66751" y="16916"/>
                    <a:pt x="52349" y="20345"/>
                  </a:cubicBezTo>
                  <a:cubicBezTo>
                    <a:pt x="34290" y="24689"/>
                    <a:pt x="16459" y="23317"/>
                    <a:pt x="0" y="17602"/>
                  </a:cubicBezTo>
                  <a:close/>
                </a:path>
              </a:pathLst>
            </a:custGeom>
            <a:solidFill>
              <a:srgbClr val="FFFFFF"/>
            </a:solidFill>
            <a:ln w="2286" cap="flat">
              <a:noFill/>
              <a:prstDash val="solid"/>
              <a:miter/>
            </a:ln>
          </p:spPr>
          <p:txBody>
            <a:bodyPr rtlCol="0" anchor="ctr"/>
            <a:lstStyle/>
            <a:p>
              <a:endParaRPr lang="en-US"/>
            </a:p>
          </p:txBody>
        </p:sp>
        <p:sp>
          <p:nvSpPr>
            <p:cNvPr id="101" name="Freeform 443">
              <a:extLst>
                <a:ext uri="{FF2B5EF4-FFF2-40B4-BE49-F238E27FC236}">
                  <a16:creationId xmlns:a16="http://schemas.microsoft.com/office/drawing/2014/main" id="{054CE7D3-86CA-85D6-12FC-986E0B021BCE}"/>
                </a:ext>
              </a:extLst>
            </p:cNvPr>
            <p:cNvSpPr/>
            <p:nvPr/>
          </p:nvSpPr>
          <p:spPr>
            <a:xfrm>
              <a:off x="8123124" y="639394"/>
              <a:ext cx="114757" cy="65328"/>
            </a:xfrm>
            <a:custGeom>
              <a:avLst/>
              <a:gdLst>
                <a:gd name="connsiteX0" fmla="*/ 0 w 114757"/>
                <a:gd name="connsiteY0" fmla="*/ 2286 h 65328"/>
                <a:gd name="connsiteX1" fmla="*/ 3429 w 114757"/>
                <a:gd name="connsiteY1" fmla="*/ 17145 h 65328"/>
                <a:gd name="connsiteX2" fmla="*/ 3429 w 114757"/>
                <a:gd name="connsiteY2" fmla="*/ 17145 h 65328"/>
                <a:gd name="connsiteX3" fmla="*/ 9372 w 114757"/>
                <a:gd name="connsiteY3" fmla="*/ 29947 h 65328"/>
                <a:gd name="connsiteX4" fmla="*/ 9601 w 114757"/>
                <a:gd name="connsiteY4" fmla="*/ 30175 h 65328"/>
                <a:gd name="connsiteX5" fmla="*/ 15087 w 114757"/>
                <a:gd name="connsiteY5" fmla="*/ 37719 h 65328"/>
                <a:gd name="connsiteX6" fmla="*/ 15087 w 114757"/>
                <a:gd name="connsiteY6" fmla="*/ 37719 h 65328"/>
                <a:gd name="connsiteX7" fmla="*/ 18059 w 114757"/>
                <a:gd name="connsiteY7" fmla="*/ 41148 h 65328"/>
                <a:gd name="connsiteX8" fmla="*/ 18288 w 114757"/>
                <a:gd name="connsiteY8" fmla="*/ 41377 h 65328"/>
                <a:gd name="connsiteX9" fmla="*/ 21488 w 114757"/>
                <a:gd name="connsiteY9" fmla="*/ 44577 h 65328"/>
                <a:gd name="connsiteX10" fmla="*/ 21488 w 114757"/>
                <a:gd name="connsiteY10" fmla="*/ 44577 h 65328"/>
                <a:gd name="connsiteX11" fmla="*/ 24917 w 114757"/>
                <a:gd name="connsiteY11" fmla="*/ 47549 h 65328"/>
                <a:gd name="connsiteX12" fmla="*/ 25374 w 114757"/>
                <a:gd name="connsiteY12" fmla="*/ 47777 h 65328"/>
                <a:gd name="connsiteX13" fmla="*/ 29032 w 114757"/>
                <a:gd name="connsiteY13" fmla="*/ 50521 h 65328"/>
                <a:gd name="connsiteX14" fmla="*/ 29718 w 114757"/>
                <a:gd name="connsiteY14" fmla="*/ 50978 h 65328"/>
                <a:gd name="connsiteX15" fmla="*/ 33604 w 114757"/>
                <a:gd name="connsiteY15" fmla="*/ 53492 h 65328"/>
                <a:gd name="connsiteX16" fmla="*/ 33604 w 114757"/>
                <a:gd name="connsiteY16" fmla="*/ 53492 h 65328"/>
                <a:gd name="connsiteX17" fmla="*/ 37719 w 114757"/>
                <a:gd name="connsiteY17" fmla="*/ 55778 h 65328"/>
                <a:gd name="connsiteX18" fmla="*/ 38404 w 114757"/>
                <a:gd name="connsiteY18" fmla="*/ 56236 h 65328"/>
                <a:gd name="connsiteX19" fmla="*/ 42519 w 114757"/>
                <a:gd name="connsiteY19" fmla="*/ 58522 h 65328"/>
                <a:gd name="connsiteX20" fmla="*/ 43434 w 114757"/>
                <a:gd name="connsiteY20" fmla="*/ 58979 h 65328"/>
                <a:gd name="connsiteX21" fmla="*/ 48006 w 114757"/>
                <a:gd name="connsiteY21" fmla="*/ 61036 h 65328"/>
                <a:gd name="connsiteX22" fmla="*/ 114757 w 114757"/>
                <a:gd name="connsiteY22" fmla="*/ 37948 h 65328"/>
                <a:gd name="connsiteX23" fmla="*/ 96240 w 114757"/>
                <a:gd name="connsiteY23" fmla="*/ 31775 h 65328"/>
                <a:gd name="connsiteX24" fmla="*/ 92583 w 114757"/>
                <a:gd name="connsiteY24" fmla="*/ 30404 h 65328"/>
                <a:gd name="connsiteX25" fmla="*/ 91440 w 114757"/>
                <a:gd name="connsiteY25" fmla="*/ 29947 h 65328"/>
                <a:gd name="connsiteX26" fmla="*/ 88925 w 114757"/>
                <a:gd name="connsiteY26" fmla="*/ 28804 h 65328"/>
                <a:gd name="connsiteX27" fmla="*/ 87782 w 114757"/>
                <a:gd name="connsiteY27" fmla="*/ 28118 h 65328"/>
                <a:gd name="connsiteX28" fmla="*/ 85496 w 114757"/>
                <a:gd name="connsiteY28" fmla="*/ 26975 h 65328"/>
                <a:gd name="connsiteX29" fmla="*/ 84353 w 114757"/>
                <a:gd name="connsiteY29" fmla="*/ 26518 h 65328"/>
                <a:gd name="connsiteX30" fmla="*/ 81381 w 114757"/>
                <a:gd name="connsiteY30" fmla="*/ 24689 h 65328"/>
                <a:gd name="connsiteX31" fmla="*/ 80010 w 114757"/>
                <a:gd name="connsiteY31" fmla="*/ 23774 h 65328"/>
                <a:gd name="connsiteX32" fmla="*/ 78409 w 114757"/>
                <a:gd name="connsiteY32" fmla="*/ 22631 h 65328"/>
                <a:gd name="connsiteX33" fmla="*/ 77038 w 114757"/>
                <a:gd name="connsiteY33" fmla="*/ 21488 h 65328"/>
                <a:gd name="connsiteX34" fmla="*/ 75895 w 114757"/>
                <a:gd name="connsiteY34" fmla="*/ 20574 h 65328"/>
                <a:gd name="connsiteX35" fmla="*/ 74295 w 114757"/>
                <a:gd name="connsiteY35" fmla="*/ 19431 h 65328"/>
                <a:gd name="connsiteX36" fmla="*/ 73609 w 114757"/>
                <a:gd name="connsiteY36" fmla="*/ 18745 h 65328"/>
                <a:gd name="connsiteX37" fmla="*/ 70408 w 114757"/>
                <a:gd name="connsiteY37" fmla="*/ 15545 h 65328"/>
                <a:gd name="connsiteX38" fmla="*/ 69951 w 114757"/>
                <a:gd name="connsiteY38" fmla="*/ 15088 h 65328"/>
                <a:gd name="connsiteX39" fmla="*/ 68351 w 114757"/>
                <a:gd name="connsiteY39" fmla="*/ 13259 h 65328"/>
                <a:gd name="connsiteX40" fmla="*/ 67894 w 114757"/>
                <a:gd name="connsiteY40" fmla="*/ 12573 h 65328"/>
                <a:gd name="connsiteX41" fmla="*/ 66294 w 114757"/>
                <a:gd name="connsiteY41" fmla="*/ 10516 h 65328"/>
                <a:gd name="connsiteX42" fmla="*/ 66294 w 114757"/>
                <a:gd name="connsiteY42" fmla="*/ 10516 h 65328"/>
                <a:gd name="connsiteX43" fmla="*/ 61493 w 114757"/>
                <a:gd name="connsiteY43" fmla="*/ 2972 h 65328"/>
                <a:gd name="connsiteX44" fmla="*/ 61493 w 114757"/>
                <a:gd name="connsiteY44" fmla="*/ 2743 h 65328"/>
                <a:gd name="connsiteX45" fmla="*/ 60121 w 114757"/>
                <a:gd name="connsiteY45" fmla="*/ 0 h 65328"/>
                <a:gd name="connsiteX46" fmla="*/ 57150 w 114757"/>
                <a:gd name="connsiteY46" fmla="*/ 914 h 65328"/>
                <a:gd name="connsiteX47" fmla="*/ 0 w 114757"/>
                <a:gd name="connsiteY47" fmla="*/ 2286 h 6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4757" h="65328">
                  <a:moveTo>
                    <a:pt x="0" y="2286"/>
                  </a:moveTo>
                  <a:cubicBezTo>
                    <a:pt x="685" y="7544"/>
                    <a:pt x="1828" y="12573"/>
                    <a:pt x="3429" y="17145"/>
                  </a:cubicBezTo>
                  <a:cubicBezTo>
                    <a:pt x="3429" y="17145"/>
                    <a:pt x="3429" y="17145"/>
                    <a:pt x="3429" y="17145"/>
                  </a:cubicBezTo>
                  <a:cubicBezTo>
                    <a:pt x="5029" y="21717"/>
                    <a:pt x="7086" y="26060"/>
                    <a:pt x="9372" y="29947"/>
                  </a:cubicBezTo>
                  <a:cubicBezTo>
                    <a:pt x="9372" y="29947"/>
                    <a:pt x="9372" y="30175"/>
                    <a:pt x="9601" y="30175"/>
                  </a:cubicBezTo>
                  <a:cubicBezTo>
                    <a:pt x="11201" y="32690"/>
                    <a:pt x="13030" y="35204"/>
                    <a:pt x="15087" y="37719"/>
                  </a:cubicBezTo>
                  <a:cubicBezTo>
                    <a:pt x="15087" y="37719"/>
                    <a:pt x="15087" y="37719"/>
                    <a:pt x="15087" y="37719"/>
                  </a:cubicBezTo>
                  <a:cubicBezTo>
                    <a:pt x="16002" y="38862"/>
                    <a:pt x="17145" y="40005"/>
                    <a:pt x="18059" y="41148"/>
                  </a:cubicBezTo>
                  <a:cubicBezTo>
                    <a:pt x="18059" y="41148"/>
                    <a:pt x="18288" y="41377"/>
                    <a:pt x="18288" y="41377"/>
                  </a:cubicBezTo>
                  <a:cubicBezTo>
                    <a:pt x="19431" y="42520"/>
                    <a:pt x="20345" y="43434"/>
                    <a:pt x="21488" y="44577"/>
                  </a:cubicBezTo>
                  <a:cubicBezTo>
                    <a:pt x="21488" y="44577"/>
                    <a:pt x="21488" y="44577"/>
                    <a:pt x="21488" y="44577"/>
                  </a:cubicBezTo>
                  <a:cubicBezTo>
                    <a:pt x="22631" y="45491"/>
                    <a:pt x="23774" y="46634"/>
                    <a:pt x="24917" y="47549"/>
                  </a:cubicBezTo>
                  <a:cubicBezTo>
                    <a:pt x="25146" y="47549"/>
                    <a:pt x="25146" y="47777"/>
                    <a:pt x="25374" y="47777"/>
                  </a:cubicBezTo>
                  <a:cubicBezTo>
                    <a:pt x="26517" y="48692"/>
                    <a:pt x="27660" y="49606"/>
                    <a:pt x="29032" y="50521"/>
                  </a:cubicBezTo>
                  <a:cubicBezTo>
                    <a:pt x="29260" y="50749"/>
                    <a:pt x="29489" y="50749"/>
                    <a:pt x="29718" y="50978"/>
                  </a:cubicBezTo>
                  <a:cubicBezTo>
                    <a:pt x="31089" y="51892"/>
                    <a:pt x="32232" y="52807"/>
                    <a:pt x="33604" y="53492"/>
                  </a:cubicBezTo>
                  <a:cubicBezTo>
                    <a:pt x="33604" y="53492"/>
                    <a:pt x="33604" y="53492"/>
                    <a:pt x="33604" y="53492"/>
                  </a:cubicBezTo>
                  <a:cubicBezTo>
                    <a:pt x="34975" y="54407"/>
                    <a:pt x="36347" y="55093"/>
                    <a:pt x="37719" y="55778"/>
                  </a:cubicBezTo>
                  <a:cubicBezTo>
                    <a:pt x="37947" y="56007"/>
                    <a:pt x="38176" y="56007"/>
                    <a:pt x="38404" y="56236"/>
                  </a:cubicBezTo>
                  <a:cubicBezTo>
                    <a:pt x="39776" y="56921"/>
                    <a:pt x="41148" y="57836"/>
                    <a:pt x="42519" y="58522"/>
                  </a:cubicBezTo>
                  <a:cubicBezTo>
                    <a:pt x="42748" y="58750"/>
                    <a:pt x="42976" y="58750"/>
                    <a:pt x="43434" y="58979"/>
                  </a:cubicBezTo>
                  <a:cubicBezTo>
                    <a:pt x="44805" y="59665"/>
                    <a:pt x="46405" y="60350"/>
                    <a:pt x="48006" y="61036"/>
                  </a:cubicBezTo>
                  <a:cubicBezTo>
                    <a:pt x="71551" y="71780"/>
                    <a:pt x="100126" y="61722"/>
                    <a:pt x="114757" y="37948"/>
                  </a:cubicBezTo>
                  <a:cubicBezTo>
                    <a:pt x="107213" y="35433"/>
                    <a:pt x="101727" y="33833"/>
                    <a:pt x="96240" y="31775"/>
                  </a:cubicBezTo>
                  <a:cubicBezTo>
                    <a:pt x="94869" y="31318"/>
                    <a:pt x="93726" y="30861"/>
                    <a:pt x="92583" y="30404"/>
                  </a:cubicBezTo>
                  <a:cubicBezTo>
                    <a:pt x="92125" y="30175"/>
                    <a:pt x="91897" y="30175"/>
                    <a:pt x="91440" y="29947"/>
                  </a:cubicBezTo>
                  <a:cubicBezTo>
                    <a:pt x="90525" y="29489"/>
                    <a:pt x="89839" y="29261"/>
                    <a:pt x="88925" y="28804"/>
                  </a:cubicBezTo>
                  <a:cubicBezTo>
                    <a:pt x="88468" y="28575"/>
                    <a:pt x="88011" y="28346"/>
                    <a:pt x="87782" y="28118"/>
                  </a:cubicBezTo>
                  <a:cubicBezTo>
                    <a:pt x="87096" y="27661"/>
                    <a:pt x="86182" y="27432"/>
                    <a:pt x="85496" y="26975"/>
                  </a:cubicBezTo>
                  <a:cubicBezTo>
                    <a:pt x="85039" y="26746"/>
                    <a:pt x="84810" y="26518"/>
                    <a:pt x="84353" y="26518"/>
                  </a:cubicBezTo>
                  <a:cubicBezTo>
                    <a:pt x="83439" y="26060"/>
                    <a:pt x="82296" y="25375"/>
                    <a:pt x="81381" y="24689"/>
                  </a:cubicBezTo>
                  <a:cubicBezTo>
                    <a:pt x="80924" y="24460"/>
                    <a:pt x="80467" y="24003"/>
                    <a:pt x="80010" y="23774"/>
                  </a:cubicBezTo>
                  <a:cubicBezTo>
                    <a:pt x="79552" y="23317"/>
                    <a:pt x="78867" y="23089"/>
                    <a:pt x="78409" y="22631"/>
                  </a:cubicBezTo>
                  <a:cubicBezTo>
                    <a:pt x="77952" y="22174"/>
                    <a:pt x="77495" y="21946"/>
                    <a:pt x="77038" y="21488"/>
                  </a:cubicBezTo>
                  <a:cubicBezTo>
                    <a:pt x="76581" y="21260"/>
                    <a:pt x="76123" y="20803"/>
                    <a:pt x="75895" y="20574"/>
                  </a:cubicBezTo>
                  <a:cubicBezTo>
                    <a:pt x="75438" y="20117"/>
                    <a:pt x="74980" y="19660"/>
                    <a:pt x="74295" y="19431"/>
                  </a:cubicBezTo>
                  <a:cubicBezTo>
                    <a:pt x="74066" y="19202"/>
                    <a:pt x="73837" y="18974"/>
                    <a:pt x="73609" y="18745"/>
                  </a:cubicBezTo>
                  <a:cubicBezTo>
                    <a:pt x="72466" y="17831"/>
                    <a:pt x="71323" y="16688"/>
                    <a:pt x="70408" y="15545"/>
                  </a:cubicBezTo>
                  <a:cubicBezTo>
                    <a:pt x="70180" y="15316"/>
                    <a:pt x="69951" y="15088"/>
                    <a:pt x="69951" y="15088"/>
                  </a:cubicBezTo>
                  <a:cubicBezTo>
                    <a:pt x="69494" y="14402"/>
                    <a:pt x="68808" y="13945"/>
                    <a:pt x="68351" y="13259"/>
                  </a:cubicBezTo>
                  <a:cubicBezTo>
                    <a:pt x="68122" y="13030"/>
                    <a:pt x="68122" y="12802"/>
                    <a:pt x="67894" y="12573"/>
                  </a:cubicBezTo>
                  <a:cubicBezTo>
                    <a:pt x="67437" y="11887"/>
                    <a:pt x="66751" y="11201"/>
                    <a:pt x="66294" y="10516"/>
                  </a:cubicBezTo>
                  <a:cubicBezTo>
                    <a:pt x="66294" y="10516"/>
                    <a:pt x="66294" y="10516"/>
                    <a:pt x="66294" y="10516"/>
                  </a:cubicBezTo>
                  <a:cubicBezTo>
                    <a:pt x="64465" y="8230"/>
                    <a:pt x="62865" y="5715"/>
                    <a:pt x="61493" y="2972"/>
                  </a:cubicBezTo>
                  <a:cubicBezTo>
                    <a:pt x="61493" y="2972"/>
                    <a:pt x="61493" y="2743"/>
                    <a:pt x="61493" y="2743"/>
                  </a:cubicBezTo>
                  <a:cubicBezTo>
                    <a:pt x="61036" y="1829"/>
                    <a:pt x="60579" y="914"/>
                    <a:pt x="60121" y="0"/>
                  </a:cubicBezTo>
                  <a:cubicBezTo>
                    <a:pt x="59207" y="229"/>
                    <a:pt x="58064" y="686"/>
                    <a:pt x="57150" y="914"/>
                  </a:cubicBezTo>
                  <a:cubicBezTo>
                    <a:pt x="38862" y="5944"/>
                    <a:pt x="18745" y="5715"/>
                    <a:pt x="0" y="2286"/>
                  </a:cubicBezTo>
                  <a:close/>
                </a:path>
              </a:pathLst>
            </a:custGeom>
            <a:solidFill>
              <a:srgbClr val="FFFFFF"/>
            </a:solidFill>
            <a:ln w="2286" cap="flat">
              <a:noFill/>
              <a:prstDash val="solid"/>
              <a:miter/>
            </a:ln>
          </p:spPr>
          <p:txBody>
            <a:bodyPr rtlCol="0" anchor="ctr"/>
            <a:lstStyle/>
            <a:p>
              <a:endParaRPr lang="en-US"/>
            </a:p>
          </p:txBody>
        </p:sp>
        <p:sp>
          <p:nvSpPr>
            <p:cNvPr id="102" name="Freeform 444">
              <a:extLst>
                <a:ext uri="{FF2B5EF4-FFF2-40B4-BE49-F238E27FC236}">
                  <a16:creationId xmlns:a16="http://schemas.microsoft.com/office/drawing/2014/main" id="{0787679C-387C-EDBD-19B9-487FC0612A09}"/>
                </a:ext>
              </a:extLst>
            </p:cNvPr>
            <p:cNvSpPr/>
            <p:nvPr/>
          </p:nvSpPr>
          <p:spPr>
            <a:xfrm>
              <a:off x="8258455" y="383133"/>
              <a:ext cx="43891" cy="67513"/>
            </a:xfrm>
            <a:custGeom>
              <a:avLst/>
              <a:gdLst>
                <a:gd name="connsiteX0" fmla="*/ 4800 w 43891"/>
                <a:gd name="connsiteY0" fmla="*/ 7772 h 67513"/>
                <a:gd name="connsiteX1" fmla="*/ 18059 w 43891"/>
                <a:gd name="connsiteY1" fmla="*/ 59665 h 67513"/>
                <a:gd name="connsiteX2" fmla="*/ 18059 w 43891"/>
                <a:gd name="connsiteY2" fmla="*/ 59665 h 67513"/>
                <a:gd name="connsiteX3" fmla="*/ 21260 w 43891"/>
                <a:gd name="connsiteY3" fmla="*/ 60579 h 67513"/>
                <a:gd name="connsiteX4" fmla="*/ 21717 w 43891"/>
                <a:gd name="connsiteY4" fmla="*/ 60808 h 67513"/>
                <a:gd name="connsiteX5" fmla="*/ 25146 w 43891"/>
                <a:gd name="connsiteY5" fmla="*/ 61951 h 67513"/>
                <a:gd name="connsiteX6" fmla="*/ 43891 w 43891"/>
                <a:gd name="connsiteY6" fmla="*/ 67437 h 67513"/>
                <a:gd name="connsiteX7" fmla="*/ 22631 w 43891"/>
                <a:gd name="connsiteY7" fmla="*/ 16459 h 67513"/>
                <a:gd name="connsiteX8" fmla="*/ 20345 w 43891"/>
                <a:gd name="connsiteY8" fmla="*/ 13945 h 67513"/>
                <a:gd name="connsiteX9" fmla="*/ 19659 w 43891"/>
                <a:gd name="connsiteY9" fmla="*/ 13259 h 67513"/>
                <a:gd name="connsiteX10" fmla="*/ 17831 w 43891"/>
                <a:gd name="connsiteY10" fmla="*/ 11430 h 67513"/>
                <a:gd name="connsiteX11" fmla="*/ 17145 w 43891"/>
                <a:gd name="connsiteY11" fmla="*/ 10973 h 67513"/>
                <a:gd name="connsiteX12" fmla="*/ 11887 w 43891"/>
                <a:gd name="connsiteY12" fmla="*/ 6629 h 67513"/>
                <a:gd name="connsiteX13" fmla="*/ 11658 w 43891"/>
                <a:gd name="connsiteY13" fmla="*/ 6401 h 67513"/>
                <a:gd name="connsiteX14" fmla="*/ 9144 w 43891"/>
                <a:gd name="connsiteY14" fmla="*/ 4572 h 67513"/>
                <a:gd name="connsiteX15" fmla="*/ 8915 w 43891"/>
                <a:gd name="connsiteY15" fmla="*/ 4343 h 67513"/>
                <a:gd name="connsiteX16" fmla="*/ 0 w 43891"/>
                <a:gd name="connsiteY16" fmla="*/ 0 h 67513"/>
                <a:gd name="connsiteX17" fmla="*/ 4800 w 43891"/>
                <a:gd name="connsiteY17" fmla="*/ 7772 h 6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91" h="67513">
                  <a:moveTo>
                    <a:pt x="4800" y="7772"/>
                  </a:moveTo>
                  <a:cubicBezTo>
                    <a:pt x="13259" y="24232"/>
                    <a:pt x="17145" y="41834"/>
                    <a:pt x="18059" y="59665"/>
                  </a:cubicBezTo>
                  <a:cubicBezTo>
                    <a:pt x="18059" y="59665"/>
                    <a:pt x="18059" y="59665"/>
                    <a:pt x="18059" y="59665"/>
                  </a:cubicBezTo>
                  <a:cubicBezTo>
                    <a:pt x="19202" y="59893"/>
                    <a:pt x="20117" y="60350"/>
                    <a:pt x="21260" y="60579"/>
                  </a:cubicBezTo>
                  <a:cubicBezTo>
                    <a:pt x="21488" y="60579"/>
                    <a:pt x="21488" y="60579"/>
                    <a:pt x="21717" y="60808"/>
                  </a:cubicBezTo>
                  <a:cubicBezTo>
                    <a:pt x="22860" y="61265"/>
                    <a:pt x="24003" y="61493"/>
                    <a:pt x="25146" y="61951"/>
                  </a:cubicBezTo>
                  <a:cubicBezTo>
                    <a:pt x="30861" y="64008"/>
                    <a:pt x="36347" y="68123"/>
                    <a:pt x="43891" y="67437"/>
                  </a:cubicBezTo>
                  <a:cubicBezTo>
                    <a:pt x="41834" y="47320"/>
                    <a:pt x="34747" y="30175"/>
                    <a:pt x="22631" y="16459"/>
                  </a:cubicBezTo>
                  <a:cubicBezTo>
                    <a:pt x="21945" y="15545"/>
                    <a:pt x="21031" y="14630"/>
                    <a:pt x="20345" y="13945"/>
                  </a:cubicBezTo>
                  <a:cubicBezTo>
                    <a:pt x="20117" y="13716"/>
                    <a:pt x="19888" y="13487"/>
                    <a:pt x="19659" y="13259"/>
                  </a:cubicBezTo>
                  <a:cubicBezTo>
                    <a:pt x="18974" y="12573"/>
                    <a:pt x="18516" y="12116"/>
                    <a:pt x="17831" y="11430"/>
                  </a:cubicBezTo>
                  <a:cubicBezTo>
                    <a:pt x="17602" y="11201"/>
                    <a:pt x="17373" y="10973"/>
                    <a:pt x="17145" y="10973"/>
                  </a:cubicBezTo>
                  <a:cubicBezTo>
                    <a:pt x="15545" y="9373"/>
                    <a:pt x="13716" y="8001"/>
                    <a:pt x="11887" y="6629"/>
                  </a:cubicBezTo>
                  <a:cubicBezTo>
                    <a:pt x="11887" y="6629"/>
                    <a:pt x="11658" y="6401"/>
                    <a:pt x="11658" y="6401"/>
                  </a:cubicBezTo>
                  <a:cubicBezTo>
                    <a:pt x="10744" y="5715"/>
                    <a:pt x="10058" y="5258"/>
                    <a:pt x="9144" y="4572"/>
                  </a:cubicBezTo>
                  <a:cubicBezTo>
                    <a:pt x="9144" y="4572"/>
                    <a:pt x="8915" y="4572"/>
                    <a:pt x="8915" y="4343"/>
                  </a:cubicBezTo>
                  <a:cubicBezTo>
                    <a:pt x="5943" y="2515"/>
                    <a:pt x="2972" y="1143"/>
                    <a:pt x="0" y="0"/>
                  </a:cubicBezTo>
                  <a:cubicBezTo>
                    <a:pt x="1829" y="2515"/>
                    <a:pt x="3429" y="5029"/>
                    <a:pt x="4800" y="7772"/>
                  </a:cubicBezTo>
                  <a:close/>
                </a:path>
              </a:pathLst>
            </a:custGeom>
            <a:solidFill>
              <a:srgbClr val="FFFFFF"/>
            </a:solidFill>
            <a:ln w="2286" cap="flat">
              <a:noFill/>
              <a:prstDash val="solid"/>
              <a:miter/>
            </a:ln>
          </p:spPr>
          <p:txBody>
            <a:bodyPr rtlCol="0" anchor="ctr"/>
            <a:lstStyle/>
            <a:p>
              <a:endParaRPr lang="en-US"/>
            </a:p>
          </p:txBody>
        </p:sp>
        <p:sp>
          <p:nvSpPr>
            <p:cNvPr id="103" name="Freeform 445">
              <a:extLst>
                <a:ext uri="{FF2B5EF4-FFF2-40B4-BE49-F238E27FC236}">
                  <a16:creationId xmlns:a16="http://schemas.microsoft.com/office/drawing/2014/main" id="{4D93B828-7047-F251-E0D7-A7C9D7D25862}"/>
                </a:ext>
              </a:extLst>
            </p:cNvPr>
            <p:cNvSpPr/>
            <p:nvPr/>
          </p:nvSpPr>
          <p:spPr>
            <a:xfrm>
              <a:off x="8754615" y="534740"/>
              <a:ext cx="153396" cy="154478"/>
            </a:xfrm>
            <a:custGeom>
              <a:avLst/>
              <a:gdLst>
                <a:gd name="connsiteX0" fmla="*/ 105058 w 153396"/>
                <a:gd name="connsiteY0" fmla="*/ 151745 h 154478"/>
                <a:gd name="connsiteX1" fmla="*/ 142091 w 153396"/>
                <a:gd name="connsiteY1" fmla="*/ 34016 h 154478"/>
                <a:gd name="connsiteX2" fmla="*/ 56823 w 153396"/>
                <a:gd name="connsiteY2" fmla="*/ 2469 h 154478"/>
                <a:gd name="connsiteX3" fmla="*/ 7903 w 153396"/>
                <a:gd name="connsiteY3" fmla="*/ 42474 h 154478"/>
                <a:gd name="connsiteX4" fmla="*/ 34420 w 153396"/>
                <a:gd name="connsiteY4" fmla="*/ 141229 h 154478"/>
                <a:gd name="connsiteX5" fmla="*/ 105058 w 153396"/>
                <a:gd name="connsiteY5" fmla="*/ 151745 h 15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6" h="154478">
                  <a:moveTo>
                    <a:pt x="105058" y="151745"/>
                  </a:moveTo>
                  <a:cubicBezTo>
                    <a:pt x="148492" y="138715"/>
                    <a:pt x="167237" y="79050"/>
                    <a:pt x="142091" y="34016"/>
                  </a:cubicBezTo>
                  <a:cubicBezTo>
                    <a:pt x="127003" y="7041"/>
                    <a:pt x="86541" y="-5760"/>
                    <a:pt x="56823" y="2469"/>
                  </a:cubicBezTo>
                  <a:cubicBezTo>
                    <a:pt x="38307" y="7727"/>
                    <a:pt x="15218" y="24415"/>
                    <a:pt x="7903" y="42474"/>
                  </a:cubicBezTo>
                  <a:cubicBezTo>
                    <a:pt x="-9471" y="90480"/>
                    <a:pt x="2874" y="119512"/>
                    <a:pt x="34420" y="141229"/>
                  </a:cubicBezTo>
                  <a:cubicBezTo>
                    <a:pt x="52937" y="152202"/>
                    <a:pt x="83341" y="158374"/>
                    <a:pt x="105058" y="151745"/>
                  </a:cubicBezTo>
                  <a:close/>
                </a:path>
              </a:pathLst>
            </a:custGeom>
            <a:solidFill>
              <a:srgbClr val="FFFFFF"/>
            </a:solidFill>
            <a:ln w="2286" cap="flat">
              <a:noFill/>
              <a:prstDash val="solid"/>
              <a:miter/>
            </a:ln>
          </p:spPr>
          <p:txBody>
            <a:bodyPr rtlCol="0" anchor="ctr"/>
            <a:lstStyle/>
            <a:p>
              <a:endParaRPr lang="en-US"/>
            </a:p>
          </p:txBody>
        </p:sp>
        <p:sp>
          <p:nvSpPr>
            <p:cNvPr id="104" name="Freeform 446">
              <a:extLst>
                <a:ext uri="{FF2B5EF4-FFF2-40B4-BE49-F238E27FC236}">
                  <a16:creationId xmlns:a16="http://schemas.microsoft.com/office/drawing/2014/main" id="{E7EF4C0B-F818-A0A4-376A-282A577CEB76}"/>
                </a:ext>
              </a:extLst>
            </p:cNvPr>
            <p:cNvSpPr/>
            <p:nvPr/>
          </p:nvSpPr>
          <p:spPr>
            <a:xfrm>
              <a:off x="8047811" y="304544"/>
              <a:ext cx="1049367" cy="814931"/>
            </a:xfrm>
            <a:custGeom>
              <a:avLst/>
              <a:gdLst>
                <a:gd name="connsiteX0" fmla="*/ 1046863 w 1049367"/>
                <a:gd name="connsiteY0" fmla="*/ 526417 h 814931"/>
                <a:gd name="connsiteX1" fmla="*/ 990398 w 1049367"/>
                <a:gd name="connsiteY1" fmla="*/ 405945 h 814931"/>
                <a:gd name="connsiteX2" fmla="*/ 883185 w 1049367"/>
                <a:gd name="connsiteY2" fmla="*/ 348795 h 814931"/>
                <a:gd name="connsiteX3" fmla="*/ 868097 w 1049367"/>
                <a:gd name="connsiteY3" fmla="*/ 331650 h 814931"/>
                <a:gd name="connsiteX4" fmla="*/ 835179 w 1049367"/>
                <a:gd name="connsiteY4" fmla="*/ 233352 h 814931"/>
                <a:gd name="connsiteX5" fmla="*/ 708306 w 1049367"/>
                <a:gd name="connsiteY5" fmla="*/ 258726 h 814931"/>
                <a:gd name="connsiteX6" fmla="*/ 725451 w 1049367"/>
                <a:gd name="connsiteY6" fmla="*/ 372798 h 814931"/>
                <a:gd name="connsiteX7" fmla="*/ 773000 w 1049367"/>
                <a:gd name="connsiteY7" fmla="*/ 393143 h 814931"/>
                <a:gd name="connsiteX8" fmla="*/ 786487 w 1049367"/>
                <a:gd name="connsiteY8" fmla="*/ 401373 h 814931"/>
                <a:gd name="connsiteX9" fmla="*/ 781915 w 1049367"/>
                <a:gd name="connsiteY9" fmla="*/ 428348 h 814931"/>
                <a:gd name="connsiteX10" fmla="*/ 748311 w 1049367"/>
                <a:gd name="connsiteY10" fmla="*/ 432005 h 814931"/>
                <a:gd name="connsiteX11" fmla="*/ 682931 w 1049367"/>
                <a:gd name="connsiteY11" fmla="*/ 391543 h 814931"/>
                <a:gd name="connsiteX12" fmla="*/ 673102 w 1049367"/>
                <a:gd name="connsiteY12" fmla="*/ 370055 h 814931"/>
                <a:gd name="connsiteX13" fmla="*/ 666015 w 1049367"/>
                <a:gd name="connsiteY13" fmla="*/ 264441 h 814931"/>
                <a:gd name="connsiteX14" fmla="*/ 597435 w 1049367"/>
                <a:gd name="connsiteY14" fmla="*/ 211406 h 814931"/>
                <a:gd name="connsiteX15" fmla="*/ 527255 w 1049367"/>
                <a:gd name="connsiteY15" fmla="*/ 193118 h 814931"/>
                <a:gd name="connsiteX16" fmla="*/ 409297 w 1049367"/>
                <a:gd name="connsiteY16" fmla="*/ 146941 h 814931"/>
                <a:gd name="connsiteX17" fmla="*/ 276938 w 1049367"/>
                <a:gd name="connsiteY17" fmla="*/ 36984 h 814931"/>
                <a:gd name="connsiteX18" fmla="*/ 113946 w 1049367"/>
                <a:gd name="connsiteY18" fmla="*/ 22125 h 814931"/>
                <a:gd name="connsiteX19" fmla="*/ 25935 w 1049367"/>
                <a:gd name="connsiteY19" fmla="*/ 134139 h 814931"/>
                <a:gd name="connsiteX20" fmla="*/ 789 w 1049367"/>
                <a:gd name="connsiteY20" fmla="*/ 315191 h 814931"/>
                <a:gd name="connsiteX21" fmla="*/ 32564 w 1049367"/>
                <a:gd name="connsiteY21" fmla="*/ 437720 h 814931"/>
                <a:gd name="connsiteX22" fmla="*/ 155780 w 1049367"/>
                <a:gd name="connsiteY22" fmla="*/ 489841 h 814931"/>
                <a:gd name="connsiteX23" fmla="*/ 282653 w 1049367"/>
                <a:gd name="connsiteY23" fmla="*/ 451436 h 814931"/>
                <a:gd name="connsiteX24" fmla="*/ 327458 w 1049367"/>
                <a:gd name="connsiteY24" fmla="*/ 433605 h 814931"/>
                <a:gd name="connsiteX25" fmla="*/ 433529 w 1049367"/>
                <a:gd name="connsiteY25" fmla="*/ 419661 h 814931"/>
                <a:gd name="connsiteX26" fmla="*/ 443816 w 1049367"/>
                <a:gd name="connsiteY26" fmla="*/ 438406 h 814931"/>
                <a:gd name="connsiteX27" fmla="*/ 436958 w 1049367"/>
                <a:gd name="connsiteY27" fmla="*/ 609627 h 814931"/>
                <a:gd name="connsiteX28" fmla="*/ 404954 w 1049367"/>
                <a:gd name="connsiteY28" fmla="*/ 779934 h 814931"/>
                <a:gd name="connsiteX29" fmla="*/ 421413 w 1049367"/>
                <a:gd name="connsiteY29" fmla="*/ 808281 h 814931"/>
                <a:gd name="connsiteX30" fmla="*/ 556058 w 1049367"/>
                <a:gd name="connsiteY30" fmla="*/ 804395 h 814931"/>
                <a:gd name="connsiteX31" fmla="*/ 570917 w 1049367"/>
                <a:gd name="connsiteY31" fmla="*/ 781535 h 814931"/>
                <a:gd name="connsiteX32" fmla="*/ 567946 w 1049367"/>
                <a:gd name="connsiteY32" fmla="*/ 750902 h 814931"/>
                <a:gd name="connsiteX33" fmla="*/ 556744 w 1049367"/>
                <a:gd name="connsiteY33" fmla="*/ 513844 h 814931"/>
                <a:gd name="connsiteX34" fmla="*/ 557430 w 1049367"/>
                <a:gd name="connsiteY34" fmla="*/ 461266 h 814931"/>
                <a:gd name="connsiteX35" fmla="*/ 574804 w 1049367"/>
                <a:gd name="connsiteY35" fmla="*/ 446407 h 814931"/>
                <a:gd name="connsiteX36" fmla="*/ 604750 w 1049367"/>
                <a:gd name="connsiteY36" fmla="*/ 446178 h 814931"/>
                <a:gd name="connsiteX37" fmla="*/ 638126 w 1049367"/>
                <a:gd name="connsiteY37" fmla="*/ 424233 h 814931"/>
                <a:gd name="connsiteX38" fmla="*/ 717450 w 1049367"/>
                <a:gd name="connsiteY38" fmla="*/ 500814 h 814931"/>
                <a:gd name="connsiteX39" fmla="*/ 763627 w 1049367"/>
                <a:gd name="connsiteY39" fmla="*/ 511787 h 814931"/>
                <a:gd name="connsiteX40" fmla="*/ 809576 w 1049367"/>
                <a:gd name="connsiteY40" fmla="*/ 495327 h 814931"/>
                <a:gd name="connsiteX41" fmla="*/ 824663 w 1049367"/>
                <a:gd name="connsiteY41" fmla="*/ 498528 h 814931"/>
                <a:gd name="connsiteX42" fmla="*/ 847295 w 1049367"/>
                <a:gd name="connsiteY42" fmla="*/ 561164 h 814931"/>
                <a:gd name="connsiteX43" fmla="*/ 836093 w 1049367"/>
                <a:gd name="connsiteY43" fmla="*/ 760046 h 814931"/>
                <a:gd name="connsiteX44" fmla="*/ 873584 w 1049367"/>
                <a:gd name="connsiteY44" fmla="*/ 806452 h 814931"/>
                <a:gd name="connsiteX45" fmla="*/ 902387 w 1049367"/>
                <a:gd name="connsiteY45" fmla="*/ 778106 h 814931"/>
                <a:gd name="connsiteX46" fmla="*/ 909703 w 1049367"/>
                <a:gd name="connsiteY46" fmla="*/ 670664 h 814931"/>
                <a:gd name="connsiteX47" fmla="*/ 920675 w 1049367"/>
                <a:gd name="connsiteY47" fmla="*/ 581281 h 814931"/>
                <a:gd name="connsiteX48" fmla="*/ 935992 w 1049367"/>
                <a:gd name="connsiteY48" fmla="*/ 603455 h 814931"/>
                <a:gd name="connsiteX49" fmla="*/ 944221 w 1049367"/>
                <a:gd name="connsiteY49" fmla="*/ 648947 h 814931"/>
                <a:gd name="connsiteX50" fmla="*/ 952908 w 1049367"/>
                <a:gd name="connsiteY50" fmla="*/ 771705 h 814931"/>
                <a:gd name="connsiteX51" fmla="*/ 1003429 w 1049367"/>
                <a:gd name="connsiteY51" fmla="*/ 802109 h 814931"/>
                <a:gd name="connsiteX52" fmla="*/ 1025374 w 1049367"/>
                <a:gd name="connsiteY52" fmla="*/ 773305 h 814931"/>
                <a:gd name="connsiteX53" fmla="*/ 1018516 w 1049367"/>
                <a:gd name="connsiteY53" fmla="*/ 593854 h 814931"/>
                <a:gd name="connsiteX54" fmla="*/ 1029946 w 1049367"/>
                <a:gd name="connsiteY54" fmla="*/ 579909 h 814931"/>
                <a:gd name="connsiteX55" fmla="*/ 1046863 w 1049367"/>
                <a:gd name="connsiteY55" fmla="*/ 526417 h 814931"/>
                <a:gd name="connsiteX56" fmla="*/ 741224 w 1049367"/>
                <a:gd name="connsiteY56" fmla="*/ 371426 h 814931"/>
                <a:gd name="connsiteX57" fmla="*/ 714707 w 1049367"/>
                <a:gd name="connsiteY57" fmla="*/ 272671 h 814931"/>
                <a:gd name="connsiteX58" fmla="*/ 763627 w 1049367"/>
                <a:gd name="connsiteY58" fmla="*/ 232666 h 814931"/>
                <a:gd name="connsiteX59" fmla="*/ 848895 w 1049367"/>
                <a:gd name="connsiteY59" fmla="*/ 264213 h 814931"/>
                <a:gd name="connsiteX60" fmla="*/ 811862 w 1049367"/>
                <a:gd name="connsiteY60" fmla="*/ 381942 h 814931"/>
                <a:gd name="connsiteX61" fmla="*/ 741224 w 1049367"/>
                <a:gd name="connsiteY61" fmla="*/ 371426 h 814931"/>
                <a:gd name="connsiteX62" fmla="*/ 134977 w 1049367"/>
                <a:gd name="connsiteY62" fmla="*/ 477268 h 814931"/>
                <a:gd name="connsiteX63" fmla="*/ 43537 w 1049367"/>
                <a:gd name="connsiteY63" fmla="*/ 428805 h 814931"/>
                <a:gd name="connsiteX64" fmla="*/ 41023 w 1049367"/>
                <a:gd name="connsiteY64" fmla="*/ 424919 h 814931"/>
                <a:gd name="connsiteX65" fmla="*/ 40108 w 1049367"/>
                <a:gd name="connsiteY65" fmla="*/ 423547 h 814931"/>
                <a:gd name="connsiteX66" fmla="*/ 38737 w 1049367"/>
                <a:gd name="connsiteY66" fmla="*/ 421032 h 814931"/>
                <a:gd name="connsiteX67" fmla="*/ 37822 w 1049367"/>
                <a:gd name="connsiteY67" fmla="*/ 419204 h 814931"/>
                <a:gd name="connsiteX68" fmla="*/ 36679 w 1049367"/>
                <a:gd name="connsiteY68" fmla="*/ 417146 h 814931"/>
                <a:gd name="connsiteX69" fmla="*/ 35536 w 1049367"/>
                <a:gd name="connsiteY69" fmla="*/ 415089 h 814931"/>
                <a:gd name="connsiteX70" fmla="*/ 34622 w 1049367"/>
                <a:gd name="connsiteY70" fmla="*/ 413260 h 814931"/>
                <a:gd name="connsiteX71" fmla="*/ 33479 w 1049367"/>
                <a:gd name="connsiteY71" fmla="*/ 410974 h 814931"/>
                <a:gd name="connsiteX72" fmla="*/ 32793 w 1049367"/>
                <a:gd name="connsiteY72" fmla="*/ 409374 h 814931"/>
                <a:gd name="connsiteX73" fmla="*/ 31650 w 1049367"/>
                <a:gd name="connsiteY73" fmla="*/ 406859 h 814931"/>
                <a:gd name="connsiteX74" fmla="*/ 31193 w 1049367"/>
                <a:gd name="connsiteY74" fmla="*/ 405945 h 814931"/>
                <a:gd name="connsiteX75" fmla="*/ 12905 w 1049367"/>
                <a:gd name="connsiteY75" fmla="*/ 284330 h 814931"/>
                <a:gd name="connsiteX76" fmla="*/ 56796 w 1049367"/>
                <a:gd name="connsiteY76" fmla="*/ 103736 h 814931"/>
                <a:gd name="connsiteX77" fmla="*/ 139778 w 1049367"/>
                <a:gd name="connsiteY77" fmla="*/ 21440 h 814931"/>
                <a:gd name="connsiteX78" fmla="*/ 274880 w 1049367"/>
                <a:gd name="connsiteY78" fmla="*/ 57558 h 814931"/>
                <a:gd name="connsiteX79" fmla="*/ 301627 w 1049367"/>
                <a:gd name="connsiteY79" fmla="*/ 128653 h 814931"/>
                <a:gd name="connsiteX80" fmla="*/ 277395 w 1049367"/>
                <a:gd name="connsiteY80" fmla="*/ 333707 h 814931"/>
                <a:gd name="connsiteX81" fmla="*/ 134977 w 1049367"/>
                <a:gd name="connsiteY81" fmla="*/ 477268 h 814931"/>
                <a:gd name="connsiteX82" fmla="*/ 313742 w 1049367"/>
                <a:gd name="connsiteY82" fmla="*/ 426290 h 814931"/>
                <a:gd name="connsiteX83" fmla="*/ 197842 w 1049367"/>
                <a:gd name="connsiteY83" fmla="*/ 466524 h 814931"/>
                <a:gd name="connsiteX84" fmla="*/ 221388 w 1049367"/>
                <a:gd name="connsiteY84" fmla="*/ 441149 h 814931"/>
                <a:gd name="connsiteX85" fmla="*/ 227560 w 1049367"/>
                <a:gd name="connsiteY85" fmla="*/ 435206 h 814931"/>
                <a:gd name="connsiteX86" fmla="*/ 228246 w 1049367"/>
                <a:gd name="connsiteY86" fmla="*/ 434520 h 814931"/>
                <a:gd name="connsiteX87" fmla="*/ 233961 w 1049367"/>
                <a:gd name="connsiteY87" fmla="*/ 428805 h 814931"/>
                <a:gd name="connsiteX88" fmla="*/ 235104 w 1049367"/>
                <a:gd name="connsiteY88" fmla="*/ 427662 h 814931"/>
                <a:gd name="connsiteX89" fmla="*/ 240362 w 1049367"/>
                <a:gd name="connsiteY89" fmla="*/ 421718 h 814931"/>
                <a:gd name="connsiteX90" fmla="*/ 241505 w 1049367"/>
                <a:gd name="connsiteY90" fmla="*/ 420347 h 814931"/>
                <a:gd name="connsiteX91" fmla="*/ 246305 w 1049367"/>
                <a:gd name="connsiteY91" fmla="*/ 414403 h 814931"/>
                <a:gd name="connsiteX92" fmla="*/ 247220 w 1049367"/>
                <a:gd name="connsiteY92" fmla="*/ 413260 h 814931"/>
                <a:gd name="connsiteX93" fmla="*/ 251563 w 1049367"/>
                <a:gd name="connsiteY93" fmla="*/ 407545 h 814931"/>
                <a:gd name="connsiteX94" fmla="*/ 252478 w 1049367"/>
                <a:gd name="connsiteY94" fmla="*/ 406402 h 814931"/>
                <a:gd name="connsiteX95" fmla="*/ 256592 w 1049367"/>
                <a:gd name="connsiteY95" fmla="*/ 400458 h 814931"/>
                <a:gd name="connsiteX96" fmla="*/ 257735 w 1049367"/>
                <a:gd name="connsiteY96" fmla="*/ 398858 h 814931"/>
                <a:gd name="connsiteX97" fmla="*/ 261622 w 1049367"/>
                <a:gd name="connsiteY97" fmla="*/ 392915 h 814931"/>
                <a:gd name="connsiteX98" fmla="*/ 262993 w 1049367"/>
                <a:gd name="connsiteY98" fmla="*/ 390857 h 814931"/>
                <a:gd name="connsiteX99" fmla="*/ 266422 w 1049367"/>
                <a:gd name="connsiteY99" fmla="*/ 385142 h 814931"/>
                <a:gd name="connsiteX100" fmla="*/ 267794 w 1049367"/>
                <a:gd name="connsiteY100" fmla="*/ 382856 h 814931"/>
                <a:gd name="connsiteX101" fmla="*/ 270994 w 1049367"/>
                <a:gd name="connsiteY101" fmla="*/ 376913 h 814931"/>
                <a:gd name="connsiteX102" fmla="*/ 270994 w 1049367"/>
                <a:gd name="connsiteY102" fmla="*/ 376913 h 814931"/>
                <a:gd name="connsiteX103" fmla="*/ 295683 w 1049367"/>
                <a:gd name="connsiteY103" fmla="*/ 316791 h 814931"/>
                <a:gd name="connsiteX104" fmla="*/ 313514 w 1049367"/>
                <a:gd name="connsiteY104" fmla="*/ 128196 h 814931"/>
                <a:gd name="connsiteX105" fmla="*/ 298426 w 1049367"/>
                <a:gd name="connsiteY105" fmla="*/ 69903 h 814931"/>
                <a:gd name="connsiteX106" fmla="*/ 329744 w 1049367"/>
                <a:gd name="connsiteY106" fmla="*/ 99164 h 814931"/>
                <a:gd name="connsiteX107" fmla="*/ 434672 w 1049367"/>
                <a:gd name="connsiteY107" fmla="*/ 174373 h 814931"/>
                <a:gd name="connsiteX108" fmla="*/ 537999 w 1049367"/>
                <a:gd name="connsiteY108" fmla="*/ 210492 h 814931"/>
                <a:gd name="connsiteX109" fmla="*/ 580519 w 1049367"/>
                <a:gd name="connsiteY109" fmla="*/ 247068 h 814931"/>
                <a:gd name="connsiteX110" fmla="*/ 592406 w 1049367"/>
                <a:gd name="connsiteY110" fmla="*/ 298731 h 814931"/>
                <a:gd name="connsiteX111" fmla="*/ 592406 w 1049367"/>
                <a:gd name="connsiteY111" fmla="*/ 298731 h 814931"/>
                <a:gd name="connsiteX112" fmla="*/ 591949 w 1049367"/>
                <a:gd name="connsiteY112" fmla="*/ 306275 h 814931"/>
                <a:gd name="connsiteX113" fmla="*/ 591949 w 1049367"/>
                <a:gd name="connsiteY113" fmla="*/ 307647 h 814931"/>
                <a:gd name="connsiteX114" fmla="*/ 591491 w 1049367"/>
                <a:gd name="connsiteY114" fmla="*/ 311304 h 814931"/>
                <a:gd name="connsiteX115" fmla="*/ 591263 w 1049367"/>
                <a:gd name="connsiteY115" fmla="*/ 312447 h 814931"/>
                <a:gd name="connsiteX116" fmla="*/ 590120 w 1049367"/>
                <a:gd name="connsiteY116" fmla="*/ 319763 h 814931"/>
                <a:gd name="connsiteX117" fmla="*/ 590120 w 1049367"/>
                <a:gd name="connsiteY117" fmla="*/ 320220 h 814931"/>
                <a:gd name="connsiteX118" fmla="*/ 589434 w 1049367"/>
                <a:gd name="connsiteY118" fmla="*/ 323877 h 814931"/>
                <a:gd name="connsiteX119" fmla="*/ 589205 w 1049367"/>
                <a:gd name="connsiteY119" fmla="*/ 325249 h 814931"/>
                <a:gd name="connsiteX120" fmla="*/ 586462 w 1049367"/>
                <a:gd name="connsiteY120" fmla="*/ 336222 h 814931"/>
                <a:gd name="connsiteX121" fmla="*/ 586005 w 1049367"/>
                <a:gd name="connsiteY121" fmla="*/ 337822 h 814931"/>
                <a:gd name="connsiteX122" fmla="*/ 585091 w 1049367"/>
                <a:gd name="connsiteY122" fmla="*/ 341022 h 814931"/>
                <a:gd name="connsiteX123" fmla="*/ 584633 w 1049367"/>
                <a:gd name="connsiteY123" fmla="*/ 342623 h 814931"/>
                <a:gd name="connsiteX124" fmla="*/ 582576 w 1049367"/>
                <a:gd name="connsiteY124" fmla="*/ 348338 h 814931"/>
                <a:gd name="connsiteX125" fmla="*/ 581890 w 1049367"/>
                <a:gd name="connsiteY125" fmla="*/ 350166 h 814931"/>
                <a:gd name="connsiteX126" fmla="*/ 580747 w 1049367"/>
                <a:gd name="connsiteY126" fmla="*/ 353138 h 814931"/>
                <a:gd name="connsiteX127" fmla="*/ 579833 w 1049367"/>
                <a:gd name="connsiteY127" fmla="*/ 355196 h 814931"/>
                <a:gd name="connsiteX128" fmla="*/ 578690 w 1049367"/>
                <a:gd name="connsiteY128" fmla="*/ 357939 h 814931"/>
                <a:gd name="connsiteX129" fmla="*/ 577090 w 1049367"/>
                <a:gd name="connsiteY129" fmla="*/ 361368 h 814931"/>
                <a:gd name="connsiteX130" fmla="*/ 575718 w 1049367"/>
                <a:gd name="connsiteY130" fmla="*/ 364568 h 814931"/>
                <a:gd name="connsiteX131" fmla="*/ 574575 w 1049367"/>
                <a:gd name="connsiteY131" fmla="*/ 367083 h 814931"/>
                <a:gd name="connsiteX132" fmla="*/ 573432 w 1049367"/>
                <a:gd name="connsiteY132" fmla="*/ 369369 h 814931"/>
                <a:gd name="connsiteX133" fmla="*/ 572060 w 1049367"/>
                <a:gd name="connsiteY133" fmla="*/ 372112 h 814931"/>
                <a:gd name="connsiteX134" fmla="*/ 570689 w 1049367"/>
                <a:gd name="connsiteY134" fmla="*/ 374855 h 814931"/>
                <a:gd name="connsiteX135" fmla="*/ 568860 w 1049367"/>
                <a:gd name="connsiteY135" fmla="*/ 378056 h 814931"/>
                <a:gd name="connsiteX136" fmla="*/ 567717 w 1049367"/>
                <a:gd name="connsiteY136" fmla="*/ 379884 h 814931"/>
                <a:gd name="connsiteX137" fmla="*/ 565888 w 1049367"/>
                <a:gd name="connsiteY137" fmla="*/ 382628 h 814931"/>
                <a:gd name="connsiteX138" fmla="*/ 564745 w 1049367"/>
                <a:gd name="connsiteY138" fmla="*/ 384228 h 814931"/>
                <a:gd name="connsiteX139" fmla="*/ 562002 w 1049367"/>
                <a:gd name="connsiteY139" fmla="*/ 388343 h 814931"/>
                <a:gd name="connsiteX140" fmla="*/ 561088 w 1049367"/>
                <a:gd name="connsiteY140" fmla="*/ 389714 h 814931"/>
                <a:gd name="connsiteX141" fmla="*/ 559030 w 1049367"/>
                <a:gd name="connsiteY141" fmla="*/ 392686 h 814931"/>
                <a:gd name="connsiteX142" fmla="*/ 557887 w 1049367"/>
                <a:gd name="connsiteY142" fmla="*/ 394058 h 814931"/>
                <a:gd name="connsiteX143" fmla="*/ 555144 w 1049367"/>
                <a:gd name="connsiteY143" fmla="*/ 397487 h 814931"/>
                <a:gd name="connsiteX144" fmla="*/ 554687 w 1049367"/>
                <a:gd name="connsiteY144" fmla="*/ 397944 h 814931"/>
                <a:gd name="connsiteX145" fmla="*/ 551486 w 1049367"/>
                <a:gd name="connsiteY145" fmla="*/ 401601 h 814931"/>
                <a:gd name="connsiteX146" fmla="*/ 550572 w 1049367"/>
                <a:gd name="connsiteY146" fmla="*/ 402744 h 814931"/>
                <a:gd name="connsiteX147" fmla="*/ 548057 w 1049367"/>
                <a:gd name="connsiteY147" fmla="*/ 405488 h 814931"/>
                <a:gd name="connsiteX148" fmla="*/ 547143 w 1049367"/>
                <a:gd name="connsiteY148" fmla="*/ 406402 h 814931"/>
                <a:gd name="connsiteX149" fmla="*/ 543714 w 1049367"/>
                <a:gd name="connsiteY149" fmla="*/ 409831 h 814931"/>
                <a:gd name="connsiteX150" fmla="*/ 543028 w 1049367"/>
                <a:gd name="connsiteY150" fmla="*/ 410517 h 814931"/>
                <a:gd name="connsiteX151" fmla="*/ 540285 w 1049367"/>
                <a:gd name="connsiteY151" fmla="*/ 413031 h 814931"/>
                <a:gd name="connsiteX152" fmla="*/ 539371 w 1049367"/>
                <a:gd name="connsiteY152" fmla="*/ 413946 h 814931"/>
                <a:gd name="connsiteX153" fmla="*/ 535942 w 1049367"/>
                <a:gd name="connsiteY153" fmla="*/ 416918 h 814931"/>
                <a:gd name="connsiteX154" fmla="*/ 515368 w 1049367"/>
                <a:gd name="connsiteY154" fmla="*/ 419661 h 814931"/>
                <a:gd name="connsiteX155" fmla="*/ 449759 w 1049367"/>
                <a:gd name="connsiteY155" fmla="*/ 407774 h 814931"/>
                <a:gd name="connsiteX156" fmla="*/ 313742 w 1049367"/>
                <a:gd name="connsiteY156" fmla="*/ 426290 h 814931"/>
                <a:gd name="connsiteX157" fmla="*/ 557430 w 1049367"/>
                <a:gd name="connsiteY157" fmla="*/ 773762 h 814931"/>
                <a:gd name="connsiteX158" fmla="*/ 539142 w 1049367"/>
                <a:gd name="connsiteY158" fmla="*/ 797765 h 814931"/>
                <a:gd name="connsiteX159" fmla="*/ 430557 w 1049367"/>
                <a:gd name="connsiteY159" fmla="*/ 797079 h 814931"/>
                <a:gd name="connsiteX160" fmla="*/ 418898 w 1049367"/>
                <a:gd name="connsiteY160" fmla="*/ 778563 h 814931"/>
                <a:gd name="connsiteX161" fmla="*/ 425071 w 1049367"/>
                <a:gd name="connsiteY161" fmla="*/ 749531 h 814931"/>
                <a:gd name="connsiteX162" fmla="*/ 432843 w 1049367"/>
                <a:gd name="connsiteY162" fmla="*/ 714098 h 814931"/>
                <a:gd name="connsiteX163" fmla="*/ 452045 w 1049367"/>
                <a:gd name="connsiteY163" fmla="*/ 544248 h 814931"/>
                <a:gd name="connsiteX164" fmla="*/ 456389 w 1049367"/>
                <a:gd name="connsiteY164" fmla="*/ 436577 h 814931"/>
                <a:gd name="connsiteX165" fmla="*/ 465990 w 1049367"/>
                <a:gd name="connsiteY165" fmla="*/ 423090 h 814931"/>
                <a:gd name="connsiteX166" fmla="*/ 487250 w 1049367"/>
                <a:gd name="connsiteY166" fmla="*/ 424233 h 814931"/>
                <a:gd name="connsiteX167" fmla="*/ 487707 w 1049367"/>
                <a:gd name="connsiteY167" fmla="*/ 424233 h 814931"/>
                <a:gd name="connsiteX168" fmla="*/ 490679 w 1049367"/>
                <a:gd name="connsiteY168" fmla="*/ 424690 h 814931"/>
                <a:gd name="connsiteX169" fmla="*/ 491593 w 1049367"/>
                <a:gd name="connsiteY169" fmla="*/ 424919 h 814931"/>
                <a:gd name="connsiteX170" fmla="*/ 494565 w 1049367"/>
                <a:gd name="connsiteY170" fmla="*/ 425376 h 814931"/>
                <a:gd name="connsiteX171" fmla="*/ 495479 w 1049367"/>
                <a:gd name="connsiteY171" fmla="*/ 425604 h 814931"/>
                <a:gd name="connsiteX172" fmla="*/ 498451 w 1049367"/>
                <a:gd name="connsiteY172" fmla="*/ 426290 h 814931"/>
                <a:gd name="connsiteX173" fmla="*/ 499137 w 1049367"/>
                <a:gd name="connsiteY173" fmla="*/ 426519 h 814931"/>
                <a:gd name="connsiteX174" fmla="*/ 502337 w 1049367"/>
                <a:gd name="connsiteY174" fmla="*/ 427205 h 814931"/>
                <a:gd name="connsiteX175" fmla="*/ 502337 w 1049367"/>
                <a:gd name="connsiteY175" fmla="*/ 427205 h 814931"/>
                <a:gd name="connsiteX176" fmla="*/ 517882 w 1049367"/>
                <a:gd name="connsiteY176" fmla="*/ 431091 h 814931"/>
                <a:gd name="connsiteX177" fmla="*/ 518568 w 1049367"/>
                <a:gd name="connsiteY177" fmla="*/ 431319 h 814931"/>
                <a:gd name="connsiteX178" fmla="*/ 522454 w 1049367"/>
                <a:gd name="connsiteY178" fmla="*/ 432462 h 814931"/>
                <a:gd name="connsiteX179" fmla="*/ 522911 w 1049367"/>
                <a:gd name="connsiteY179" fmla="*/ 432462 h 814931"/>
                <a:gd name="connsiteX180" fmla="*/ 534799 w 1049367"/>
                <a:gd name="connsiteY180" fmla="*/ 435663 h 814931"/>
                <a:gd name="connsiteX181" fmla="*/ 536170 w 1049367"/>
                <a:gd name="connsiteY181" fmla="*/ 436120 h 814931"/>
                <a:gd name="connsiteX182" fmla="*/ 541885 w 1049367"/>
                <a:gd name="connsiteY182" fmla="*/ 437720 h 814931"/>
                <a:gd name="connsiteX183" fmla="*/ 548057 w 1049367"/>
                <a:gd name="connsiteY183" fmla="*/ 447321 h 814931"/>
                <a:gd name="connsiteX184" fmla="*/ 552629 w 1049367"/>
                <a:gd name="connsiteY184" fmla="*/ 640031 h 814931"/>
                <a:gd name="connsiteX185" fmla="*/ 557430 w 1049367"/>
                <a:gd name="connsiteY185" fmla="*/ 773762 h 814931"/>
                <a:gd name="connsiteX186" fmla="*/ 631954 w 1049367"/>
                <a:gd name="connsiteY186" fmla="*/ 402744 h 814931"/>
                <a:gd name="connsiteX187" fmla="*/ 581890 w 1049367"/>
                <a:gd name="connsiteY187" fmla="*/ 433834 h 814931"/>
                <a:gd name="connsiteX188" fmla="*/ 549658 w 1049367"/>
                <a:gd name="connsiteY188" fmla="*/ 424690 h 814931"/>
                <a:gd name="connsiteX189" fmla="*/ 553772 w 1049367"/>
                <a:gd name="connsiteY189" fmla="*/ 419432 h 814931"/>
                <a:gd name="connsiteX190" fmla="*/ 554001 w 1049367"/>
                <a:gd name="connsiteY190" fmla="*/ 419204 h 814931"/>
                <a:gd name="connsiteX191" fmla="*/ 558116 w 1049367"/>
                <a:gd name="connsiteY191" fmla="*/ 413946 h 814931"/>
                <a:gd name="connsiteX192" fmla="*/ 558116 w 1049367"/>
                <a:gd name="connsiteY192" fmla="*/ 413946 h 814931"/>
                <a:gd name="connsiteX193" fmla="*/ 565888 w 1049367"/>
                <a:gd name="connsiteY193" fmla="*/ 402973 h 814931"/>
                <a:gd name="connsiteX194" fmla="*/ 586005 w 1049367"/>
                <a:gd name="connsiteY194" fmla="*/ 226265 h 814931"/>
                <a:gd name="connsiteX195" fmla="*/ 657557 w 1049367"/>
                <a:gd name="connsiteY195" fmla="*/ 280443 h 814931"/>
                <a:gd name="connsiteX196" fmla="*/ 664643 w 1049367"/>
                <a:gd name="connsiteY196" fmla="*/ 322734 h 814931"/>
                <a:gd name="connsiteX197" fmla="*/ 664643 w 1049367"/>
                <a:gd name="connsiteY197" fmla="*/ 322963 h 814931"/>
                <a:gd name="connsiteX198" fmla="*/ 664643 w 1049367"/>
                <a:gd name="connsiteY198" fmla="*/ 326849 h 814931"/>
                <a:gd name="connsiteX199" fmla="*/ 664643 w 1049367"/>
                <a:gd name="connsiteY199" fmla="*/ 327764 h 814931"/>
                <a:gd name="connsiteX200" fmla="*/ 664643 w 1049367"/>
                <a:gd name="connsiteY200" fmla="*/ 331193 h 814931"/>
                <a:gd name="connsiteX201" fmla="*/ 664643 w 1049367"/>
                <a:gd name="connsiteY201" fmla="*/ 332336 h 814931"/>
                <a:gd name="connsiteX202" fmla="*/ 664643 w 1049367"/>
                <a:gd name="connsiteY202" fmla="*/ 335536 h 814931"/>
                <a:gd name="connsiteX203" fmla="*/ 664643 w 1049367"/>
                <a:gd name="connsiteY203" fmla="*/ 337136 h 814931"/>
                <a:gd name="connsiteX204" fmla="*/ 664415 w 1049367"/>
                <a:gd name="connsiteY204" fmla="*/ 340108 h 814931"/>
                <a:gd name="connsiteX205" fmla="*/ 664415 w 1049367"/>
                <a:gd name="connsiteY205" fmla="*/ 341937 h 814931"/>
                <a:gd name="connsiteX206" fmla="*/ 664186 w 1049367"/>
                <a:gd name="connsiteY206" fmla="*/ 344680 h 814931"/>
                <a:gd name="connsiteX207" fmla="*/ 663958 w 1049367"/>
                <a:gd name="connsiteY207" fmla="*/ 346966 h 814931"/>
                <a:gd name="connsiteX208" fmla="*/ 663729 w 1049367"/>
                <a:gd name="connsiteY208" fmla="*/ 349252 h 814931"/>
                <a:gd name="connsiteX209" fmla="*/ 663500 w 1049367"/>
                <a:gd name="connsiteY209" fmla="*/ 351995 h 814931"/>
                <a:gd name="connsiteX210" fmla="*/ 663272 w 1049367"/>
                <a:gd name="connsiteY210" fmla="*/ 353824 h 814931"/>
                <a:gd name="connsiteX211" fmla="*/ 662815 w 1049367"/>
                <a:gd name="connsiteY211" fmla="*/ 358396 h 814931"/>
                <a:gd name="connsiteX212" fmla="*/ 647041 w 1049367"/>
                <a:gd name="connsiteY212" fmla="*/ 382399 h 814931"/>
                <a:gd name="connsiteX213" fmla="*/ 631954 w 1049367"/>
                <a:gd name="connsiteY213" fmla="*/ 402744 h 814931"/>
                <a:gd name="connsiteX214" fmla="*/ 814834 w 1049367"/>
                <a:gd name="connsiteY214" fmla="*/ 480240 h 814931"/>
                <a:gd name="connsiteX215" fmla="*/ 755398 w 1049367"/>
                <a:gd name="connsiteY215" fmla="*/ 502414 h 814931"/>
                <a:gd name="connsiteX216" fmla="*/ 728423 w 1049367"/>
                <a:gd name="connsiteY216" fmla="*/ 494870 h 814931"/>
                <a:gd name="connsiteX217" fmla="*/ 661443 w 1049367"/>
                <a:gd name="connsiteY217" fmla="*/ 437034 h 814931"/>
                <a:gd name="connsiteX218" fmla="*/ 659843 w 1049367"/>
                <a:gd name="connsiteY218" fmla="*/ 393600 h 814931"/>
                <a:gd name="connsiteX219" fmla="*/ 674245 w 1049367"/>
                <a:gd name="connsiteY219" fmla="*/ 398401 h 814931"/>
                <a:gd name="connsiteX220" fmla="*/ 729337 w 1049367"/>
                <a:gd name="connsiteY220" fmla="*/ 435663 h 814931"/>
                <a:gd name="connsiteX221" fmla="*/ 778943 w 1049367"/>
                <a:gd name="connsiteY221" fmla="*/ 443892 h 814931"/>
                <a:gd name="connsiteX222" fmla="*/ 802261 w 1049367"/>
                <a:gd name="connsiteY222" fmla="*/ 448007 h 814931"/>
                <a:gd name="connsiteX223" fmla="*/ 814834 w 1049367"/>
                <a:gd name="connsiteY223" fmla="*/ 480240 h 814931"/>
                <a:gd name="connsiteX224" fmla="*/ 1029032 w 1049367"/>
                <a:gd name="connsiteY224" fmla="*/ 567108 h 814931"/>
                <a:gd name="connsiteX225" fmla="*/ 1004114 w 1049367"/>
                <a:gd name="connsiteY225" fmla="*/ 562536 h 814931"/>
                <a:gd name="connsiteX226" fmla="*/ 989713 w 1049367"/>
                <a:gd name="connsiteY226" fmla="*/ 521159 h 814931"/>
                <a:gd name="connsiteX227" fmla="*/ 938735 w 1049367"/>
                <a:gd name="connsiteY227" fmla="*/ 434977 h 814931"/>
                <a:gd name="connsiteX228" fmla="*/ 908102 w 1049367"/>
                <a:gd name="connsiteY228" fmla="*/ 414174 h 814931"/>
                <a:gd name="connsiteX229" fmla="*/ 898273 w 1049367"/>
                <a:gd name="connsiteY229" fmla="*/ 416003 h 814931"/>
                <a:gd name="connsiteX230" fmla="*/ 903530 w 1049367"/>
                <a:gd name="connsiteY230" fmla="*/ 424004 h 814931"/>
                <a:gd name="connsiteX231" fmla="*/ 980569 w 1049367"/>
                <a:gd name="connsiteY231" fmla="*/ 526188 h 814931"/>
                <a:gd name="connsiteX232" fmla="*/ 989713 w 1049367"/>
                <a:gd name="connsiteY232" fmla="*/ 560021 h 814931"/>
                <a:gd name="connsiteX233" fmla="*/ 999771 w 1049367"/>
                <a:gd name="connsiteY233" fmla="*/ 581738 h 814931"/>
                <a:gd name="connsiteX234" fmla="*/ 1011430 w 1049367"/>
                <a:gd name="connsiteY234" fmla="*/ 619229 h 814931"/>
                <a:gd name="connsiteX235" fmla="*/ 1015087 w 1049367"/>
                <a:gd name="connsiteY235" fmla="*/ 778563 h 814931"/>
                <a:gd name="connsiteX236" fmla="*/ 983540 w 1049367"/>
                <a:gd name="connsiteY236" fmla="*/ 792736 h 814931"/>
                <a:gd name="connsiteX237" fmla="*/ 967538 w 1049367"/>
                <a:gd name="connsiteY237" fmla="*/ 773534 h 814931"/>
                <a:gd name="connsiteX238" fmla="*/ 961138 w 1049367"/>
                <a:gd name="connsiteY238" fmla="*/ 716841 h 814931"/>
                <a:gd name="connsiteX239" fmla="*/ 944907 w 1049367"/>
                <a:gd name="connsiteY239" fmla="*/ 590882 h 814931"/>
                <a:gd name="connsiteX240" fmla="*/ 919532 w 1049367"/>
                <a:gd name="connsiteY240" fmla="*/ 568479 h 814931"/>
                <a:gd name="connsiteX241" fmla="*/ 908560 w 1049367"/>
                <a:gd name="connsiteY241" fmla="*/ 585167 h 814931"/>
                <a:gd name="connsiteX242" fmla="*/ 898730 w 1049367"/>
                <a:gd name="connsiteY242" fmla="*/ 690095 h 814931"/>
                <a:gd name="connsiteX243" fmla="*/ 892100 w 1049367"/>
                <a:gd name="connsiteY243" fmla="*/ 775591 h 814931"/>
                <a:gd name="connsiteX244" fmla="*/ 854610 w 1049367"/>
                <a:gd name="connsiteY244" fmla="*/ 794336 h 814931"/>
                <a:gd name="connsiteX245" fmla="*/ 849809 w 1049367"/>
                <a:gd name="connsiteY245" fmla="*/ 782678 h 814931"/>
                <a:gd name="connsiteX246" fmla="*/ 849809 w 1049367"/>
                <a:gd name="connsiteY246" fmla="*/ 749759 h 814931"/>
                <a:gd name="connsiteX247" fmla="*/ 859868 w 1049367"/>
                <a:gd name="connsiteY247" fmla="*/ 581967 h 814931"/>
                <a:gd name="connsiteX248" fmla="*/ 843637 w 1049367"/>
                <a:gd name="connsiteY248" fmla="*/ 509958 h 814931"/>
                <a:gd name="connsiteX249" fmla="*/ 810490 w 1049367"/>
                <a:gd name="connsiteY249" fmla="*/ 438177 h 814931"/>
                <a:gd name="connsiteX250" fmla="*/ 805690 w 1049367"/>
                <a:gd name="connsiteY250" fmla="*/ 426062 h 814931"/>
                <a:gd name="connsiteX251" fmla="*/ 821920 w 1049367"/>
                <a:gd name="connsiteY251" fmla="*/ 389486 h 814931"/>
                <a:gd name="connsiteX252" fmla="*/ 855524 w 1049367"/>
                <a:gd name="connsiteY252" fmla="*/ 366397 h 814931"/>
                <a:gd name="connsiteX253" fmla="*/ 874041 w 1049367"/>
                <a:gd name="connsiteY253" fmla="*/ 358167 h 814931"/>
                <a:gd name="connsiteX254" fmla="*/ 952222 w 1049367"/>
                <a:gd name="connsiteY254" fmla="*/ 379884 h 814931"/>
                <a:gd name="connsiteX255" fmla="*/ 1022402 w 1049367"/>
                <a:gd name="connsiteY255" fmla="*/ 484355 h 814931"/>
                <a:gd name="connsiteX256" fmla="*/ 1036804 w 1049367"/>
                <a:gd name="connsiteY256" fmla="*/ 530532 h 814931"/>
                <a:gd name="connsiteX257" fmla="*/ 1029032 w 1049367"/>
                <a:gd name="connsiteY257" fmla="*/ 567108 h 81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049367" h="814931">
                  <a:moveTo>
                    <a:pt x="1046863" y="526417"/>
                  </a:moveTo>
                  <a:cubicBezTo>
                    <a:pt x="1034747" y="483212"/>
                    <a:pt x="1019431" y="441835"/>
                    <a:pt x="990398" y="405945"/>
                  </a:cubicBezTo>
                  <a:cubicBezTo>
                    <a:pt x="962281" y="371198"/>
                    <a:pt x="931191" y="345823"/>
                    <a:pt x="883185" y="348795"/>
                  </a:cubicBezTo>
                  <a:cubicBezTo>
                    <a:pt x="866497" y="349938"/>
                    <a:pt x="864668" y="348109"/>
                    <a:pt x="868097" y="331650"/>
                  </a:cubicBezTo>
                  <a:cubicBezTo>
                    <a:pt x="876556" y="292559"/>
                    <a:pt x="867412" y="257583"/>
                    <a:pt x="835179" y="233352"/>
                  </a:cubicBezTo>
                  <a:cubicBezTo>
                    <a:pt x="805918" y="213464"/>
                    <a:pt x="734824" y="209577"/>
                    <a:pt x="708306" y="258726"/>
                  </a:cubicBezTo>
                  <a:cubicBezTo>
                    <a:pt x="680417" y="318620"/>
                    <a:pt x="703048" y="356110"/>
                    <a:pt x="725451" y="372798"/>
                  </a:cubicBezTo>
                  <a:cubicBezTo>
                    <a:pt x="739167" y="383085"/>
                    <a:pt x="756541" y="388343"/>
                    <a:pt x="773000" y="393143"/>
                  </a:cubicBezTo>
                  <a:cubicBezTo>
                    <a:pt x="777800" y="394515"/>
                    <a:pt x="785801" y="395429"/>
                    <a:pt x="786487" y="401373"/>
                  </a:cubicBezTo>
                  <a:cubicBezTo>
                    <a:pt x="787402" y="410288"/>
                    <a:pt x="790602" y="420347"/>
                    <a:pt x="781915" y="428348"/>
                  </a:cubicBezTo>
                  <a:cubicBezTo>
                    <a:pt x="772771" y="436806"/>
                    <a:pt x="757912" y="438177"/>
                    <a:pt x="748311" y="432005"/>
                  </a:cubicBezTo>
                  <a:cubicBezTo>
                    <a:pt x="726594" y="418289"/>
                    <a:pt x="705334" y="403887"/>
                    <a:pt x="682931" y="391543"/>
                  </a:cubicBezTo>
                  <a:cubicBezTo>
                    <a:pt x="672644" y="385828"/>
                    <a:pt x="669444" y="382170"/>
                    <a:pt x="673102" y="370055"/>
                  </a:cubicBezTo>
                  <a:cubicBezTo>
                    <a:pt x="683389" y="334393"/>
                    <a:pt x="677902" y="298503"/>
                    <a:pt x="666015" y="264441"/>
                  </a:cubicBezTo>
                  <a:cubicBezTo>
                    <a:pt x="655042" y="232666"/>
                    <a:pt x="626696" y="220322"/>
                    <a:pt x="597435" y="211406"/>
                  </a:cubicBezTo>
                  <a:cubicBezTo>
                    <a:pt x="574346" y="204091"/>
                    <a:pt x="550572" y="199290"/>
                    <a:pt x="527255" y="193118"/>
                  </a:cubicBezTo>
                  <a:cubicBezTo>
                    <a:pt x="486107" y="182374"/>
                    <a:pt x="445416" y="170030"/>
                    <a:pt x="409297" y="146941"/>
                  </a:cubicBezTo>
                  <a:cubicBezTo>
                    <a:pt x="360834" y="115851"/>
                    <a:pt x="318314" y="76532"/>
                    <a:pt x="276938" y="36984"/>
                  </a:cubicBezTo>
                  <a:cubicBezTo>
                    <a:pt x="226189" y="-11479"/>
                    <a:pt x="158294" y="-7821"/>
                    <a:pt x="113946" y="22125"/>
                  </a:cubicBezTo>
                  <a:cubicBezTo>
                    <a:pt x="72341" y="50243"/>
                    <a:pt x="44223" y="88648"/>
                    <a:pt x="25935" y="134139"/>
                  </a:cubicBezTo>
                  <a:cubicBezTo>
                    <a:pt x="2618" y="192204"/>
                    <a:pt x="-2183" y="253469"/>
                    <a:pt x="789" y="315191"/>
                  </a:cubicBezTo>
                  <a:cubicBezTo>
                    <a:pt x="3075" y="360453"/>
                    <a:pt x="7647" y="399087"/>
                    <a:pt x="32564" y="437720"/>
                  </a:cubicBezTo>
                  <a:cubicBezTo>
                    <a:pt x="49024" y="463095"/>
                    <a:pt x="92458" y="501042"/>
                    <a:pt x="155780" y="489841"/>
                  </a:cubicBezTo>
                  <a:cubicBezTo>
                    <a:pt x="197385" y="476125"/>
                    <a:pt x="242419" y="468810"/>
                    <a:pt x="282653" y="451436"/>
                  </a:cubicBezTo>
                  <a:cubicBezTo>
                    <a:pt x="297512" y="445035"/>
                    <a:pt x="312142" y="438406"/>
                    <a:pt x="327458" y="433605"/>
                  </a:cubicBezTo>
                  <a:cubicBezTo>
                    <a:pt x="359691" y="423318"/>
                    <a:pt x="399239" y="414860"/>
                    <a:pt x="433529" y="419661"/>
                  </a:cubicBezTo>
                  <a:cubicBezTo>
                    <a:pt x="448388" y="421718"/>
                    <a:pt x="444044" y="424690"/>
                    <a:pt x="443816" y="438406"/>
                  </a:cubicBezTo>
                  <a:cubicBezTo>
                    <a:pt x="443130" y="495556"/>
                    <a:pt x="441987" y="552706"/>
                    <a:pt x="436958" y="609627"/>
                  </a:cubicBezTo>
                  <a:cubicBezTo>
                    <a:pt x="431929" y="667463"/>
                    <a:pt x="420270" y="723927"/>
                    <a:pt x="404954" y="779934"/>
                  </a:cubicBezTo>
                  <a:cubicBezTo>
                    <a:pt x="399925" y="798451"/>
                    <a:pt x="403582" y="804852"/>
                    <a:pt x="421413" y="808281"/>
                  </a:cubicBezTo>
                  <a:cubicBezTo>
                    <a:pt x="466447" y="816968"/>
                    <a:pt x="511481" y="818568"/>
                    <a:pt x="556058" y="804395"/>
                  </a:cubicBezTo>
                  <a:cubicBezTo>
                    <a:pt x="568631" y="800280"/>
                    <a:pt x="571603" y="795936"/>
                    <a:pt x="570917" y="781535"/>
                  </a:cubicBezTo>
                  <a:cubicBezTo>
                    <a:pt x="570460" y="771248"/>
                    <a:pt x="568631" y="761189"/>
                    <a:pt x="567946" y="750902"/>
                  </a:cubicBezTo>
                  <a:cubicBezTo>
                    <a:pt x="563145" y="672035"/>
                    <a:pt x="557659" y="592940"/>
                    <a:pt x="556744" y="513844"/>
                  </a:cubicBezTo>
                  <a:cubicBezTo>
                    <a:pt x="556516" y="496242"/>
                    <a:pt x="556058" y="478640"/>
                    <a:pt x="557430" y="461266"/>
                  </a:cubicBezTo>
                  <a:cubicBezTo>
                    <a:pt x="558802" y="443435"/>
                    <a:pt x="558116" y="440921"/>
                    <a:pt x="574804" y="446407"/>
                  </a:cubicBezTo>
                  <a:cubicBezTo>
                    <a:pt x="580747" y="448464"/>
                    <a:pt x="598807" y="448236"/>
                    <a:pt x="604750" y="446178"/>
                  </a:cubicBezTo>
                  <a:cubicBezTo>
                    <a:pt x="620066" y="440921"/>
                    <a:pt x="626696" y="435663"/>
                    <a:pt x="638126" y="424233"/>
                  </a:cubicBezTo>
                  <a:cubicBezTo>
                    <a:pt x="640869" y="439778"/>
                    <a:pt x="694590" y="477268"/>
                    <a:pt x="717450" y="500814"/>
                  </a:cubicBezTo>
                  <a:cubicBezTo>
                    <a:pt x="730023" y="513844"/>
                    <a:pt x="745339" y="518187"/>
                    <a:pt x="763627" y="511787"/>
                  </a:cubicBezTo>
                  <a:cubicBezTo>
                    <a:pt x="778258" y="506757"/>
                    <a:pt x="796774" y="504471"/>
                    <a:pt x="809576" y="495327"/>
                  </a:cubicBezTo>
                  <a:cubicBezTo>
                    <a:pt x="817805" y="489612"/>
                    <a:pt x="819863" y="488927"/>
                    <a:pt x="824663" y="498528"/>
                  </a:cubicBezTo>
                  <a:cubicBezTo>
                    <a:pt x="840437" y="529617"/>
                    <a:pt x="841808" y="527103"/>
                    <a:pt x="847295" y="561164"/>
                  </a:cubicBezTo>
                  <a:cubicBezTo>
                    <a:pt x="850038" y="584253"/>
                    <a:pt x="836093" y="713183"/>
                    <a:pt x="836093" y="760046"/>
                  </a:cubicBezTo>
                  <a:cubicBezTo>
                    <a:pt x="832207" y="795936"/>
                    <a:pt x="837465" y="811481"/>
                    <a:pt x="873584" y="806452"/>
                  </a:cubicBezTo>
                  <a:cubicBezTo>
                    <a:pt x="895301" y="803480"/>
                    <a:pt x="900559" y="798908"/>
                    <a:pt x="902387" y="778106"/>
                  </a:cubicBezTo>
                  <a:cubicBezTo>
                    <a:pt x="905359" y="742444"/>
                    <a:pt x="907874" y="706554"/>
                    <a:pt x="909703" y="670664"/>
                  </a:cubicBezTo>
                  <a:cubicBezTo>
                    <a:pt x="911303" y="641403"/>
                    <a:pt x="913817" y="612599"/>
                    <a:pt x="920675" y="581281"/>
                  </a:cubicBezTo>
                  <a:cubicBezTo>
                    <a:pt x="931420" y="572366"/>
                    <a:pt x="934391" y="595454"/>
                    <a:pt x="935992" y="603455"/>
                  </a:cubicBezTo>
                  <a:cubicBezTo>
                    <a:pt x="938963" y="618543"/>
                    <a:pt x="942850" y="633630"/>
                    <a:pt x="944221" y="648947"/>
                  </a:cubicBezTo>
                  <a:cubicBezTo>
                    <a:pt x="947879" y="689866"/>
                    <a:pt x="950851" y="730785"/>
                    <a:pt x="952908" y="771705"/>
                  </a:cubicBezTo>
                  <a:cubicBezTo>
                    <a:pt x="954508" y="803252"/>
                    <a:pt x="980569" y="809424"/>
                    <a:pt x="1003429" y="802109"/>
                  </a:cubicBezTo>
                  <a:cubicBezTo>
                    <a:pt x="1011887" y="799365"/>
                    <a:pt x="1025374" y="797308"/>
                    <a:pt x="1025374" y="773305"/>
                  </a:cubicBezTo>
                  <a:cubicBezTo>
                    <a:pt x="1025374" y="712726"/>
                    <a:pt x="1024231" y="650775"/>
                    <a:pt x="1018516" y="593854"/>
                  </a:cubicBezTo>
                  <a:cubicBezTo>
                    <a:pt x="1017602" y="584710"/>
                    <a:pt x="1022402" y="585396"/>
                    <a:pt x="1029946" y="579909"/>
                  </a:cubicBezTo>
                  <a:cubicBezTo>
                    <a:pt x="1049149" y="566193"/>
                    <a:pt x="1052578" y="546762"/>
                    <a:pt x="1046863" y="526417"/>
                  </a:cubicBezTo>
                  <a:close/>
                  <a:moveTo>
                    <a:pt x="741224" y="371426"/>
                  </a:moveTo>
                  <a:cubicBezTo>
                    <a:pt x="709678" y="349709"/>
                    <a:pt x="697333" y="320906"/>
                    <a:pt x="714707" y="272671"/>
                  </a:cubicBezTo>
                  <a:cubicBezTo>
                    <a:pt x="722022" y="254840"/>
                    <a:pt x="745111" y="237924"/>
                    <a:pt x="763627" y="232666"/>
                  </a:cubicBezTo>
                  <a:cubicBezTo>
                    <a:pt x="793574" y="224208"/>
                    <a:pt x="833807" y="237238"/>
                    <a:pt x="848895" y="264213"/>
                  </a:cubicBezTo>
                  <a:cubicBezTo>
                    <a:pt x="874041" y="309018"/>
                    <a:pt x="855296" y="368683"/>
                    <a:pt x="811862" y="381942"/>
                  </a:cubicBezTo>
                  <a:cubicBezTo>
                    <a:pt x="790145" y="388571"/>
                    <a:pt x="759741" y="382399"/>
                    <a:pt x="741224" y="371426"/>
                  </a:cubicBezTo>
                  <a:close/>
                  <a:moveTo>
                    <a:pt x="134977" y="477268"/>
                  </a:moveTo>
                  <a:cubicBezTo>
                    <a:pt x="96344" y="476811"/>
                    <a:pt x="65711" y="463781"/>
                    <a:pt x="43537" y="428805"/>
                  </a:cubicBezTo>
                  <a:cubicBezTo>
                    <a:pt x="42623" y="427433"/>
                    <a:pt x="41937" y="426062"/>
                    <a:pt x="41023" y="424919"/>
                  </a:cubicBezTo>
                  <a:cubicBezTo>
                    <a:pt x="40794" y="424461"/>
                    <a:pt x="40565" y="424004"/>
                    <a:pt x="40108" y="423547"/>
                  </a:cubicBezTo>
                  <a:cubicBezTo>
                    <a:pt x="39651" y="422633"/>
                    <a:pt x="39194" y="421947"/>
                    <a:pt x="38737" y="421032"/>
                  </a:cubicBezTo>
                  <a:cubicBezTo>
                    <a:pt x="38508" y="420347"/>
                    <a:pt x="38051" y="419889"/>
                    <a:pt x="37822" y="419204"/>
                  </a:cubicBezTo>
                  <a:cubicBezTo>
                    <a:pt x="37365" y="418518"/>
                    <a:pt x="37136" y="417832"/>
                    <a:pt x="36679" y="417146"/>
                  </a:cubicBezTo>
                  <a:cubicBezTo>
                    <a:pt x="36222" y="416460"/>
                    <a:pt x="35993" y="415775"/>
                    <a:pt x="35536" y="415089"/>
                  </a:cubicBezTo>
                  <a:cubicBezTo>
                    <a:pt x="35308" y="414403"/>
                    <a:pt x="34850" y="413717"/>
                    <a:pt x="34622" y="413260"/>
                  </a:cubicBezTo>
                  <a:cubicBezTo>
                    <a:pt x="34165" y="412574"/>
                    <a:pt x="33936" y="411888"/>
                    <a:pt x="33479" y="410974"/>
                  </a:cubicBezTo>
                  <a:cubicBezTo>
                    <a:pt x="33250" y="410517"/>
                    <a:pt x="33022" y="409831"/>
                    <a:pt x="32793" y="409374"/>
                  </a:cubicBezTo>
                  <a:cubicBezTo>
                    <a:pt x="32336" y="408459"/>
                    <a:pt x="32107" y="407774"/>
                    <a:pt x="31650" y="406859"/>
                  </a:cubicBezTo>
                  <a:cubicBezTo>
                    <a:pt x="31421" y="406631"/>
                    <a:pt x="31421" y="406173"/>
                    <a:pt x="31193" y="405945"/>
                  </a:cubicBezTo>
                  <a:cubicBezTo>
                    <a:pt x="14048" y="367769"/>
                    <a:pt x="11990" y="327535"/>
                    <a:pt x="12905" y="284330"/>
                  </a:cubicBezTo>
                  <a:cubicBezTo>
                    <a:pt x="13133" y="237924"/>
                    <a:pt x="16105" y="163400"/>
                    <a:pt x="56796" y="103736"/>
                  </a:cubicBezTo>
                  <a:cubicBezTo>
                    <a:pt x="78056" y="69674"/>
                    <a:pt x="103888" y="40185"/>
                    <a:pt x="139778" y="21440"/>
                  </a:cubicBezTo>
                  <a:cubicBezTo>
                    <a:pt x="186184" y="-2792"/>
                    <a:pt x="244705" y="13896"/>
                    <a:pt x="274880" y="57558"/>
                  </a:cubicBezTo>
                  <a:cubicBezTo>
                    <a:pt x="289739" y="79275"/>
                    <a:pt x="298198" y="103278"/>
                    <a:pt x="301627" y="128653"/>
                  </a:cubicBezTo>
                  <a:cubicBezTo>
                    <a:pt x="311228" y="199062"/>
                    <a:pt x="300255" y="266727"/>
                    <a:pt x="277395" y="333707"/>
                  </a:cubicBezTo>
                  <a:cubicBezTo>
                    <a:pt x="263679" y="373712"/>
                    <a:pt x="205615" y="478640"/>
                    <a:pt x="134977" y="477268"/>
                  </a:cubicBezTo>
                  <a:close/>
                  <a:moveTo>
                    <a:pt x="313742" y="426290"/>
                  </a:moveTo>
                  <a:cubicBezTo>
                    <a:pt x="278081" y="443207"/>
                    <a:pt x="241048" y="456923"/>
                    <a:pt x="197842" y="466524"/>
                  </a:cubicBezTo>
                  <a:cubicBezTo>
                    <a:pt x="207443" y="456008"/>
                    <a:pt x="213844" y="448007"/>
                    <a:pt x="221388" y="441149"/>
                  </a:cubicBezTo>
                  <a:cubicBezTo>
                    <a:pt x="223445" y="439092"/>
                    <a:pt x="225731" y="437263"/>
                    <a:pt x="227560" y="435206"/>
                  </a:cubicBezTo>
                  <a:cubicBezTo>
                    <a:pt x="227789" y="434977"/>
                    <a:pt x="228017" y="434748"/>
                    <a:pt x="228246" y="434520"/>
                  </a:cubicBezTo>
                  <a:cubicBezTo>
                    <a:pt x="230075" y="432691"/>
                    <a:pt x="232132" y="430634"/>
                    <a:pt x="233961" y="428805"/>
                  </a:cubicBezTo>
                  <a:cubicBezTo>
                    <a:pt x="234418" y="428348"/>
                    <a:pt x="234647" y="428119"/>
                    <a:pt x="235104" y="427662"/>
                  </a:cubicBezTo>
                  <a:cubicBezTo>
                    <a:pt x="236933" y="425833"/>
                    <a:pt x="238533" y="423776"/>
                    <a:pt x="240362" y="421718"/>
                  </a:cubicBezTo>
                  <a:cubicBezTo>
                    <a:pt x="240819" y="421261"/>
                    <a:pt x="241048" y="420804"/>
                    <a:pt x="241505" y="420347"/>
                  </a:cubicBezTo>
                  <a:cubicBezTo>
                    <a:pt x="243105" y="418289"/>
                    <a:pt x="244705" y="416460"/>
                    <a:pt x="246305" y="414403"/>
                  </a:cubicBezTo>
                  <a:cubicBezTo>
                    <a:pt x="246534" y="413946"/>
                    <a:pt x="246991" y="413717"/>
                    <a:pt x="247220" y="413260"/>
                  </a:cubicBezTo>
                  <a:cubicBezTo>
                    <a:pt x="248591" y="411431"/>
                    <a:pt x="250192" y="409374"/>
                    <a:pt x="251563" y="407545"/>
                  </a:cubicBezTo>
                  <a:cubicBezTo>
                    <a:pt x="251792" y="407088"/>
                    <a:pt x="252249" y="406859"/>
                    <a:pt x="252478" y="406402"/>
                  </a:cubicBezTo>
                  <a:cubicBezTo>
                    <a:pt x="253849" y="404573"/>
                    <a:pt x="255221" y="402516"/>
                    <a:pt x="256592" y="400458"/>
                  </a:cubicBezTo>
                  <a:cubicBezTo>
                    <a:pt x="257050" y="400001"/>
                    <a:pt x="257278" y="399315"/>
                    <a:pt x="257735" y="398858"/>
                  </a:cubicBezTo>
                  <a:cubicBezTo>
                    <a:pt x="259107" y="397029"/>
                    <a:pt x="260250" y="394972"/>
                    <a:pt x="261622" y="392915"/>
                  </a:cubicBezTo>
                  <a:cubicBezTo>
                    <a:pt x="262079" y="392229"/>
                    <a:pt x="262536" y="391543"/>
                    <a:pt x="262993" y="390857"/>
                  </a:cubicBezTo>
                  <a:cubicBezTo>
                    <a:pt x="264136" y="389028"/>
                    <a:pt x="265279" y="386971"/>
                    <a:pt x="266422" y="385142"/>
                  </a:cubicBezTo>
                  <a:cubicBezTo>
                    <a:pt x="266879" y="384456"/>
                    <a:pt x="267337" y="383542"/>
                    <a:pt x="267794" y="382856"/>
                  </a:cubicBezTo>
                  <a:cubicBezTo>
                    <a:pt x="268937" y="380799"/>
                    <a:pt x="270080" y="378970"/>
                    <a:pt x="270994" y="376913"/>
                  </a:cubicBezTo>
                  <a:cubicBezTo>
                    <a:pt x="270994" y="376913"/>
                    <a:pt x="270994" y="376913"/>
                    <a:pt x="270994" y="376913"/>
                  </a:cubicBezTo>
                  <a:cubicBezTo>
                    <a:pt x="281053" y="358167"/>
                    <a:pt x="289054" y="337822"/>
                    <a:pt x="295683" y="316791"/>
                  </a:cubicBezTo>
                  <a:cubicBezTo>
                    <a:pt x="315114" y="254840"/>
                    <a:pt x="320143" y="192204"/>
                    <a:pt x="313514" y="128196"/>
                  </a:cubicBezTo>
                  <a:cubicBezTo>
                    <a:pt x="311685" y="111737"/>
                    <a:pt x="305513" y="89334"/>
                    <a:pt x="298426" y="69903"/>
                  </a:cubicBezTo>
                  <a:cubicBezTo>
                    <a:pt x="306656" y="76761"/>
                    <a:pt x="322201" y="91620"/>
                    <a:pt x="329744" y="99164"/>
                  </a:cubicBezTo>
                  <a:cubicBezTo>
                    <a:pt x="360605" y="129796"/>
                    <a:pt x="396496" y="154028"/>
                    <a:pt x="434672" y="174373"/>
                  </a:cubicBezTo>
                  <a:cubicBezTo>
                    <a:pt x="467133" y="191747"/>
                    <a:pt x="502795" y="200891"/>
                    <a:pt x="537999" y="210492"/>
                  </a:cubicBezTo>
                  <a:cubicBezTo>
                    <a:pt x="558802" y="216207"/>
                    <a:pt x="570460" y="229237"/>
                    <a:pt x="580519" y="247068"/>
                  </a:cubicBezTo>
                  <a:cubicBezTo>
                    <a:pt x="589205" y="262613"/>
                    <a:pt x="592863" y="280443"/>
                    <a:pt x="592406" y="298731"/>
                  </a:cubicBezTo>
                  <a:cubicBezTo>
                    <a:pt x="592406" y="298731"/>
                    <a:pt x="592406" y="298731"/>
                    <a:pt x="592406" y="298731"/>
                  </a:cubicBezTo>
                  <a:cubicBezTo>
                    <a:pt x="592406" y="301246"/>
                    <a:pt x="592177" y="303761"/>
                    <a:pt x="591949" y="306275"/>
                  </a:cubicBezTo>
                  <a:cubicBezTo>
                    <a:pt x="591949" y="306732"/>
                    <a:pt x="591949" y="307190"/>
                    <a:pt x="591949" y="307647"/>
                  </a:cubicBezTo>
                  <a:cubicBezTo>
                    <a:pt x="591949" y="308790"/>
                    <a:pt x="591720" y="309933"/>
                    <a:pt x="591491" y="311304"/>
                  </a:cubicBezTo>
                  <a:cubicBezTo>
                    <a:pt x="591491" y="311762"/>
                    <a:pt x="591491" y="311990"/>
                    <a:pt x="591263" y="312447"/>
                  </a:cubicBezTo>
                  <a:cubicBezTo>
                    <a:pt x="591034" y="314962"/>
                    <a:pt x="590577" y="317477"/>
                    <a:pt x="590120" y="319763"/>
                  </a:cubicBezTo>
                  <a:cubicBezTo>
                    <a:pt x="590120" y="319991"/>
                    <a:pt x="590120" y="319991"/>
                    <a:pt x="590120" y="320220"/>
                  </a:cubicBezTo>
                  <a:cubicBezTo>
                    <a:pt x="589891" y="321363"/>
                    <a:pt x="589663" y="322506"/>
                    <a:pt x="589434" y="323877"/>
                  </a:cubicBezTo>
                  <a:cubicBezTo>
                    <a:pt x="589434" y="324335"/>
                    <a:pt x="589205" y="324792"/>
                    <a:pt x="589205" y="325249"/>
                  </a:cubicBezTo>
                  <a:cubicBezTo>
                    <a:pt x="588520" y="328907"/>
                    <a:pt x="587605" y="332564"/>
                    <a:pt x="586462" y="336222"/>
                  </a:cubicBezTo>
                  <a:cubicBezTo>
                    <a:pt x="586234" y="336679"/>
                    <a:pt x="586234" y="337365"/>
                    <a:pt x="586005" y="337822"/>
                  </a:cubicBezTo>
                  <a:cubicBezTo>
                    <a:pt x="585776" y="338965"/>
                    <a:pt x="585319" y="340108"/>
                    <a:pt x="585091" y="341022"/>
                  </a:cubicBezTo>
                  <a:cubicBezTo>
                    <a:pt x="584862" y="341480"/>
                    <a:pt x="584633" y="342165"/>
                    <a:pt x="584633" y="342623"/>
                  </a:cubicBezTo>
                  <a:cubicBezTo>
                    <a:pt x="583948" y="344451"/>
                    <a:pt x="583262" y="346509"/>
                    <a:pt x="582576" y="348338"/>
                  </a:cubicBezTo>
                  <a:cubicBezTo>
                    <a:pt x="582347" y="349023"/>
                    <a:pt x="582119" y="349481"/>
                    <a:pt x="581890" y="350166"/>
                  </a:cubicBezTo>
                  <a:cubicBezTo>
                    <a:pt x="581433" y="351081"/>
                    <a:pt x="581204" y="352224"/>
                    <a:pt x="580747" y="353138"/>
                  </a:cubicBezTo>
                  <a:cubicBezTo>
                    <a:pt x="580519" y="353824"/>
                    <a:pt x="580290" y="354510"/>
                    <a:pt x="579833" y="355196"/>
                  </a:cubicBezTo>
                  <a:cubicBezTo>
                    <a:pt x="579376" y="356110"/>
                    <a:pt x="579147" y="357024"/>
                    <a:pt x="578690" y="357939"/>
                  </a:cubicBezTo>
                  <a:cubicBezTo>
                    <a:pt x="578233" y="359082"/>
                    <a:pt x="577775" y="360225"/>
                    <a:pt x="577090" y="361368"/>
                  </a:cubicBezTo>
                  <a:cubicBezTo>
                    <a:pt x="576632" y="362511"/>
                    <a:pt x="576175" y="363425"/>
                    <a:pt x="575718" y="364568"/>
                  </a:cubicBezTo>
                  <a:cubicBezTo>
                    <a:pt x="575261" y="365483"/>
                    <a:pt x="575032" y="366168"/>
                    <a:pt x="574575" y="367083"/>
                  </a:cubicBezTo>
                  <a:cubicBezTo>
                    <a:pt x="574118" y="367769"/>
                    <a:pt x="573889" y="368683"/>
                    <a:pt x="573432" y="369369"/>
                  </a:cubicBezTo>
                  <a:cubicBezTo>
                    <a:pt x="572975" y="370283"/>
                    <a:pt x="572518" y="371198"/>
                    <a:pt x="572060" y="372112"/>
                  </a:cubicBezTo>
                  <a:cubicBezTo>
                    <a:pt x="571603" y="373026"/>
                    <a:pt x="571146" y="373941"/>
                    <a:pt x="570689" y="374855"/>
                  </a:cubicBezTo>
                  <a:cubicBezTo>
                    <a:pt x="570003" y="375998"/>
                    <a:pt x="569546" y="377141"/>
                    <a:pt x="568860" y="378056"/>
                  </a:cubicBezTo>
                  <a:cubicBezTo>
                    <a:pt x="568403" y="378741"/>
                    <a:pt x="568174" y="379427"/>
                    <a:pt x="567717" y="379884"/>
                  </a:cubicBezTo>
                  <a:cubicBezTo>
                    <a:pt x="567260" y="380799"/>
                    <a:pt x="566574" y="381713"/>
                    <a:pt x="565888" y="382628"/>
                  </a:cubicBezTo>
                  <a:cubicBezTo>
                    <a:pt x="565431" y="383085"/>
                    <a:pt x="565202" y="383771"/>
                    <a:pt x="564745" y="384228"/>
                  </a:cubicBezTo>
                  <a:cubicBezTo>
                    <a:pt x="563831" y="385599"/>
                    <a:pt x="562916" y="386971"/>
                    <a:pt x="562002" y="388343"/>
                  </a:cubicBezTo>
                  <a:cubicBezTo>
                    <a:pt x="561773" y="388800"/>
                    <a:pt x="561316" y="389257"/>
                    <a:pt x="561088" y="389714"/>
                  </a:cubicBezTo>
                  <a:cubicBezTo>
                    <a:pt x="560402" y="390629"/>
                    <a:pt x="559716" y="391772"/>
                    <a:pt x="559030" y="392686"/>
                  </a:cubicBezTo>
                  <a:cubicBezTo>
                    <a:pt x="558573" y="393143"/>
                    <a:pt x="558344" y="393600"/>
                    <a:pt x="557887" y="394058"/>
                  </a:cubicBezTo>
                  <a:cubicBezTo>
                    <a:pt x="556973" y="395201"/>
                    <a:pt x="556058" y="396344"/>
                    <a:pt x="555144" y="397487"/>
                  </a:cubicBezTo>
                  <a:cubicBezTo>
                    <a:pt x="554915" y="397715"/>
                    <a:pt x="554915" y="397944"/>
                    <a:pt x="554687" y="397944"/>
                  </a:cubicBezTo>
                  <a:cubicBezTo>
                    <a:pt x="553772" y="399315"/>
                    <a:pt x="552629" y="400458"/>
                    <a:pt x="551486" y="401601"/>
                  </a:cubicBezTo>
                  <a:cubicBezTo>
                    <a:pt x="551258" y="402059"/>
                    <a:pt x="550801" y="402287"/>
                    <a:pt x="550572" y="402744"/>
                  </a:cubicBezTo>
                  <a:cubicBezTo>
                    <a:pt x="549658" y="403659"/>
                    <a:pt x="548972" y="404573"/>
                    <a:pt x="548057" y="405488"/>
                  </a:cubicBezTo>
                  <a:cubicBezTo>
                    <a:pt x="547829" y="405716"/>
                    <a:pt x="547600" y="406173"/>
                    <a:pt x="547143" y="406402"/>
                  </a:cubicBezTo>
                  <a:cubicBezTo>
                    <a:pt x="546000" y="407545"/>
                    <a:pt x="544857" y="408688"/>
                    <a:pt x="543714" y="409831"/>
                  </a:cubicBezTo>
                  <a:cubicBezTo>
                    <a:pt x="543485" y="410060"/>
                    <a:pt x="543257" y="410288"/>
                    <a:pt x="543028" y="410517"/>
                  </a:cubicBezTo>
                  <a:cubicBezTo>
                    <a:pt x="542114" y="411431"/>
                    <a:pt x="541199" y="412346"/>
                    <a:pt x="540285" y="413031"/>
                  </a:cubicBezTo>
                  <a:cubicBezTo>
                    <a:pt x="540056" y="413260"/>
                    <a:pt x="539599" y="413717"/>
                    <a:pt x="539371" y="413946"/>
                  </a:cubicBezTo>
                  <a:cubicBezTo>
                    <a:pt x="538228" y="415089"/>
                    <a:pt x="537085" y="416003"/>
                    <a:pt x="535942" y="416918"/>
                  </a:cubicBezTo>
                  <a:cubicBezTo>
                    <a:pt x="529312" y="422404"/>
                    <a:pt x="522226" y="422633"/>
                    <a:pt x="515368" y="419661"/>
                  </a:cubicBezTo>
                  <a:cubicBezTo>
                    <a:pt x="476048" y="410060"/>
                    <a:pt x="470562" y="408688"/>
                    <a:pt x="449759" y="407774"/>
                  </a:cubicBezTo>
                  <a:cubicBezTo>
                    <a:pt x="402211" y="405716"/>
                    <a:pt x="358319" y="405259"/>
                    <a:pt x="313742" y="426290"/>
                  </a:cubicBezTo>
                  <a:close/>
                  <a:moveTo>
                    <a:pt x="557430" y="773762"/>
                  </a:moveTo>
                  <a:cubicBezTo>
                    <a:pt x="556973" y="792736"/>
                    <a:pt x="556744" y="792965"/>
                    <a:pt x="539142" y="797765"/>
                  </a:cubicBezTo>
                  <a:cubicBezTo>
                    <a:pt x="522683" y="802109"/>
                    <a:pt x="449759" y="802794"/>
                    <a:pt x="430557" y="797079"/>
                  </a:cubicBezTo>
                  <a:cubicBezTo>
                    <a:pt x="417755" y="793193"/>
                    <a:pt x="416155" y="791136"/>
                    <a:pt x="418898" y="778563"/>
                  </a:cubicBezTo>
                  <a:cubicBezTo>
                    <a:pt x="420956" y="768962"/>
                    <a:pt x="423013" y="759132"/>
                    <a:pt x="425071" y="749531"/>
                  </a:cubicBezTo>
                  <a:cubicBezTo>
                    <a:pt x="427585" y="737643"/>
                    <a:pt x="430100" y="725985"/>
                    <a:pt x="432843" y="714098"/>
                  </a:cubicBezTo>
                  <a:cubicBezTo>
                    <a:pt x="445416" y="658091"/>
                    <a:pt x="448845" y="601169"/>
                    <a:pt x="452045" y="544248"/>
                  </a:cubicBezTo>
                  <a:cubicBezTo>
                    <a:pt x="453874" y="508358"/>
                    <a:pt x="455246" y="472467"/>
                    <a:pt x="456389" y="436577"/>
                  </a:cubicBezTo>
                  <a:cubicBezTo>
                    <a:pt x="456617" y="426519"/>
                    <a:pt x="455474" y="421032"/>
                    <a:pt x="465990" y="423090"/>
                  </a:cubicBezTo>
                  <a:cubicBezTo>
                    <a:pt x="473534" y="422861"/>
                    <a:pt x="480392" y="423318"/>
                    <a:pt x="487250" y="424233"/>
                  </a:cubicBezTo>
                  <a:cubicBezTo>
                    <a:pt x="487478" y="424233"/>
                    <a:pt x="487478" y="424233"/>
                    <a:pt x="487707" y="424233"/>
                  </a:cubicBezTo>
                  <a:cubicBezTo>
                    <a:pt x="488621" y="424461"/>
                    <a:pt x="489764" y="424461"/>
                    <a:pt x="490679" y="424690"/>
                  </a:cubicBezTo>
                  <a:cubicBezTo>
                    <a:pt x="490907" y="424690"/>
                    <a:pt x="491136" y="424690"/>
                    <a:pt x="491593" y="424919"/>
                  </a:cubicBezTo>
                  <a:cubicBezTo>
                    <a:pt x="492508" y="425147"/>
                    <a:pt x="493651" y="425147"/>
                    <a:pt x="494565" y="425376"/>
                  </a:cubicBezTo>
                  <a:cubicBezTo>
                    <a:pt x="494794" y="425376"/>
                    <a:pt x="495251" y="425376"/>
                    <a:pt x="495479" y="425604"/>
                  </a:cubicBezTo>
                  <a:cubicBezTo>
                    <a:pt x="496394" y="425833"/>
                    <a:pt x="497537" y="426062"/>
                    <a:pt x="498451" y="426290"/>
                  </a:cubicBezTo>
                  <a:cubicBezTo>
                    <a:pt x="498680" y="426290"/>
                    <a:pt x="498908" y="426290"/>
                    <a:pt x="499137" y="426519"/>
                  </a:cubicBezTo>
                  <a:cubicBezTo>
                    <a:pt x="500280" y="426747"/>
                    <a:pt x="501194" y="426976"/>
                    <a:pt x="502337" y="427205"/>
                  </a:cubicBezTo>
                  <a:cubicBezTo>
                    <a:pt x="502337" y="427205"/>
                    <a:pt x="502337" y="427205"/>
                    <a:pt x="502337" y="427205"/>
                  </a:cubicBezTo>
                  <a:cubicBezTo>
                    <a:pt x="507138" y="428348"/>
                    <a:pt x="512396" y="429491"/>
                    <a:pt x="517882" y="431091"/>
                  </a:cubicBezTo>
                  <a:cubicBezTo>
                    <a:pt x="518111" y="431091"/>
                    <a:pt x="518339" y="431091"/>
                    <a:pt x="518568" y="431319"/>
                  </a:cubicBezTo>
                  <a:cubicBezTo>
                    <a:pt x="519940" y="431777"/>
                    <a:pt x="521083" y="432005"/>
                    <a:pt x="522454" y="432462"/>
                  </a:cubicBezTo>
                  <a:cubicBezTo>
                    <a:pt x="522683" y="432462"/>
                    <a:pt x="522683" y="432462"/>
                    <a:pt x="522911" y="432462"/>
                  </a:cubicBezTo>
                  <a:cubicBezTo>
                    <a:pt x="526569" y="433377"/>
                    <a:pt x="530684" y="434520"/>
                    <a:pt x="534799" y="435663"/>
                  </a:cubicBezTo>
                  <a:cubicBezTo>
                    <a:pt x="535256" y="435891"/>
                    <a:pt x="535713" y="435891"/>
                    <a:pt x="536170" y="436120"/>
                  </a:cubicBezTo>
                  <a:cubicBezTo>
                    <a:pt x="537999" y="436577"/>
                    <a:pt x="540056" y="437034"/>
                    <a:pt x="541885" y="437720"/>
                  </a:cubicBezTo>
                  <a:cubicBezTo>
                    <a:pt x="547600" y="437949"/>
                    <a:pt x="548515" y="442749"/>
                    <a:pt x="548057" y="447321"/>
                  </a:cubicBezTo>
                  <a:cubicBezTo>
                    <a:pt x="540514" y="511787"/>
                    <a:pt x="552172" y="575795"/>
                    <a:pt x="552629" y="640031"/>
                  </a:cubicBezTo>
                  <a:cubicBezTo>
                    <a:pt x="552858" y="684608"/>
                    <a:pt x="558573" y="728957"/>
                    <a:pt x="557430" y="773762"/>
                  </a:cubicBezTo>
                  <a:close/>
                  <a:moveTo>
                    <a:pt x="631954" y="402744"/>
                  </a:moveTo>
                  <a:cubicBezTo>
                    <a:pt x="623724" y="428576"/>
                    <a:pt x="607493" y="440692"/>
                    <a:pt x="581890" y="433834"/>
                  </a:cubicBezTo>
                  <a:cubicBezTo>
                    <a:pt x="571375" y="431091"/>
                    <a:pt x="560173" y="430176"/>
                    <a:pt x="549658" y="424690"/>
                  </a:cubicBezTo>
                  <a:cubicBezTo>
                    <a:pt x="551029" y="422861"/>
                    <a:pt x="552401" y="421261"/>
                    <a:pt x="553772" y="419432"/>
                  </a:cubicBezTo>
                  <a:cubicBezTo>
                    <a:pt x="553772" y="419432"/>
                    <a:pt x="553772" y="419432"/>
                    <a:pt x="554001" y="419204"/>
                  </a:cubicBezTo>
                  <a:cubicBezTo>
                    <a:pt x="555373" y="417375"/>
                    <a:pt x="556744" y="415546"/>
                    <a:pt x="558116" y="413946"/>
                  </a:cubicBezTo>
                  <a:cubicBezTo>
                    <a:pt x="558116" y="413946"/>
                    <a:pt x="558116" y="413946"/>
                    <a:pt x="558116" y="413946"/>
                  </a:cubicBezTo>
                  <a:cubicBezTo>
                    <a:pt x="560859" y="410288"/>
                    <a:pt x="563374" y="406631"/>
                    <a:pt x="565888" y="402973"/>
                  </a:cubicBezTo>
                  <a:cubicBezTo>
                    <a:pt x="603150" y="349023"/>
                    <a:pt x="620295" y="291873"/>
                    <a:pt x="586005" y="226265"/>
                  </a:cubicBezTo>
                  <a:cubicBezTo>
                    <a:pt x="620981" y="228323"/>
                    <a:pt x="647270" y="248897"/>
                    <a:pt x="657557" y="280443"/>
                  </a:cubicBezTo>
                  <a:cubicBezTo>
                    <a:pt x="662129" y="294388"/>
                    <a:pt x="664186" y="308561"/>
                    <a:pt x="664643" y="322734"/>
                  </a:cubicBezTo>
                  <a:cubicBezTo>
                    <a:pt x="664643" y="322734"/>
                    <a:pt x="664643" y="322963"/>
                    <a:pt x="664643" y="322963"/>
                  </a:cubicBezTo>
                  <a:cubicBezTo>
                    <a:pt x="664643" y="324335"/>
                    <a:pt x="664643" y="325478"/>
                    <a:pt x="664643" y="326849"/>
                  </a:cubicBezTo>
                  <a:cubicBezTo>
                    <a:pt x="664643" y="327078"/>
                    <a:pt x="664643" y="327306"/>
                    <a:pt x="664643" y="327764"/>
                  </a:cubicBezTo>
                  <a:cubicBezTo>
                    <a:pt x="664643" y="328907"/>
                    <a:pt x="664643" y="330050"/>
                    <a:pt x="664643" y="331193"/>
                  </a:cubicBezTo>
                  <a:cubicBezTo>
                    <a:pt x="664643" y="331650"/>
                    <a:pt x="664643" y="331878"/>
                    <a:pt x="664643" y="332336"/>
                  </a:cubicBezTo>
                  <a:cubicBezTo>
                    <a:pt x="664643" y="333479"/>
                    <a:pt x="664643" y="334393"/>
                    <a:pt x="664643" y="335536"/>
                  </a:cubicBezTo>
                  <a:cubicBezTo>
                    <a:pt x="664643" y="335993"/>
                    <a:pt x="664643" y="336450"/>
                    <a:pt x="664643" y="337136"/>
                  </a:cubicBezTo>
                  <a:cubicBezTo>
                    <a:pt x="664643" y="338051"/>
                    <a:pt x="664643" y="339194"/>
                    <a:pt x="664415" y="340108"/>
                  </a:cubicBezTo>
                  <a:cubicBezTo>
                    <a:pt x="664415" y="340794"/>
                    <a:pt x="664415" y="341251"/>
                    <a:pt x="664415" y="341937"/>
                  </a:cubicBezTo>
                  <a:cubicBezTo>
                    <a:pt x="664415" y="342851"/>
                    <a:pt x="664415" y="343766"/>
                    <a:pt x="664186" y="344680"/>
                  </a:cubicBezTo>
                  <a:cubicBezTo>
                    <a:pt x="664186" y="345366"/>
                    <a:pt x="664186" y="346052"/>
                    <a:pt x="663958" y="346966"/>
                  </a:cubicBezTo>
                  <a:cubicBezTo>
                    <a:pt x="663958" y="347652"/>
                    <a:pt x="663958" y="348566"/>
                    <a:pt x="663729" y="349252"/>
                  </a:cubicBezTo>
                  <a:cubicBezTo>
                    <a:pt x="663729" y="350166"/>
                    <a:pt x="663500" y="351081"/>
                    <a:pt x="663500" y="351995"/>
                  </a:cubicBezTo>
                  <a:cubicBezTo>
                    <a:pt x="663500" y="352681"/>
                    <a:pt x="663500" y="353138"/>
                    <a:pt x="663272" y="353824"/>
                  </a:cubicBezTo>
                  <a:cubicBezTo>
                    <a:pt x="663043" y="355424"/>
                    <a:pt x="663043" y="357024"/>
                    <a:pt x="662815" y="358396"/>
                  </a:cubicBezTo>
                  <a:cubicBezTo>
                    <a:pt x="661672" y="368454"/>
                    <a:pt x="658928" y="378284"/>
                    <a:pt x="647041" y="382399"/>
                  </a:cubicBezTo>
                  <a:cubicBezTo>
                    <a:pt x="638583" y="385828"/>
                    <a:pt x="634925" y="393829"/>
                    <a:pt x="631954" y="402744"/>
                  </a:cubicBezTo>
                  <a:close/>
                  <a:moveTo>
                    <a:pt x="814834" y="480240"/>
                  </a:moveTo>
                  <a:cubicBezTo>
                    <a:pt x="800432" y="491898"/>
                    <a:pt x="779629" y="497842"/>
                    <a:pt x="755398" y="502414"/>
                  </a:cubicBezTo>
                  <a:cubicBezTo>
                    <a:pt x="746711" y="503557"/>
                    <a:pt x="734366" y="500814"/>
                    <a:pt x="728423" y="494870"/>
                  </a:cubicBezTo>
                  <a:cubicBezTo>
                    <a:pt x="706020" y="472925"/>
                    <a:pt x="683617" y="459209"/>
                    <a:pt x="661443" y="437034"/>
                  </a:cubicBezTo>
                  <a:cubicBezTo>
                    <a:pt x="630582" y="408002"/>
                    <a:pt x="651613" y="393372"/>
                    <a:pt x="659843" y="393600"/>
                  </a:cubicBezTo>
                  <a:cubicBezTo>
                    <a:pt x="665101" y="393600"/>
                    <a:pt x="669673" y="396115"/>
                    <a:pt x="674245" y="398401"/>
                  </a:cubicBezTo>
                  <a:cubicBezTo>
                    <a:pt x="694133" y="408002"/>
                    <a:pt x="713564" y="421032"/>
                    <a:pt x="729337" y="435663"/>
                  </a:cubicBezTo>
                  <a:cubicBezTo>
                    <a:pt x="745568" y="450750"/>
                    <a:pt x="761113" y="451436"/>
                    <a:pt x="778943" y="443892"/>
                  </a:cubicBezTo>
                  <a:cubicBezTo>
                    <a:pt x="788087" y="440006"/>
                    <a:pt x="795631" y="434977"/>
                    <a:pt x="802261" y="448007"/>
                  </a:cubicBezTo>
                  <a:cubicBezTo>
                    <a:pt x="812319" y="468353"/>
                    <a:pt x="818948" y="480011"/>
                    <a:pt x="814834" y="480240"/>
                  </a:cubicBezTo>
                  <a:close/>
                  <a:moveTo>
                    <a:pt x="1029032" y="567108"/>
                  </a:moveTo>
                  <a:cubicBezTo>
                    <a:pt x="1017145" y="577852"/>
                    <a:pt x="1010058" y="576938"/>
                    <a:pt x="1004114" y="562536"/>
                  </a:cubicBezTo>
                  <a:cubicBezTo>
                    <a:pt x="998399" y="549048"/>
                    <a:pt x="994513" y="534875"/>
                    <a:pt x="989713" y="521159"/>
                  </a:cubicBezTo>
                  <a:cubicBezTo>
                    <a:pt x="978740" y="488927"/>
                    <a:pt x="962738" y="459437"/>
                    <a:pt x="938735" y="434977"/>
                  </a:cubicBezTo>
                  <a:cubicBezTo>
                    <a:pt x="929819" y="426062"/>
                    <a:pt x="919990" y="418518"/>
                    <a:pt x="908102" y="414174"/>
                  </a:cubicBezTo>
                  <a:cubicBezTo>
                    <a:pt x="904673" y="413031"/>
                    <a:pt x="900101" y="412346"/>
                    <a:pt x="898273" y="416003"/>
                  </a:cubicBezTo>
                  <a:cubicBezTo>
                    <a:pt x="896444" y="419889"/>
                    <a:pt x="899873" y="422404"/>
                    <a:pt x="903530" y="424004"/>
                  </a:cubicBezTo>
                  <a:cubicBezTo>
                    <a:pt x="947193" y="444350"/>
                    <a:pt x="965024" y="484583"/>
                    <a:pt x="980569" y="526188"/>
                  </a:cubicBezTo>
                  <a:cubicBezTo>
                    <a:pt x="984683" y="537161"/>
                    <a:pt x="986512" y="548820"/>
                    <a:pt x="989713" y="560021"/>
                  </a:cubicBezTo>
                  <a:cubicBezTo>
                    <a:pt x="991999" y="567794"/>
                    <a:pt x="993599" y="576709"/>
                    <a:pt x="999771" y="581738"/>
                  </a:cubicBezTo>
                  <a:cubicBezTo>
                    <a:pt x="1012115" y="591797"/>
                    <a:pt x="1010744" y="605741"/>
                    <a:pt x="1011430" y="619229"/>
                  </a:cubicBezTo>
                  <a:cubicBezTo>
                    <a:pt x="1013944" y="664491"/>
                    <a:pt x="1016687" y="768733"/>
                    <a:pt x="1015087" y="778563"/>
                  </a:cubicBezTo>
                  <a:cubicBezTo>
                    <a:pt x="1013030" y="791364"/>
                    <a:pt x="994513" y="794336"/>
                    <a:pt x="983540" y="792736"/>
                  </a:cubicBezTo>
                  <a:cubicBezTo>
                    <a:pt x="972339" y="791136"/>
                    <a:pt x="969824" y="784049"/>
                    <a:pt x="967538" y="773534"/>
                  </a:cubicBezTo>
                  <a:cubicBezTo>
                    <a:pt x="963195" y="754788"/>
                    <a:pt x="961823" y="735586"/>
                    <a:pt x="961138" y="716841"/>
                  </a:cubicBezTo>
                  <a:cubicBezTo>
                    <a:pt x="959995" y="689637"/>
                    <a:pt x="949022" y="605741"/>
                    <a:pt x="944907" y="590882"/>
                  </a:cubicBezTo>
                  <a:cubicBezTo>
                    <a:pt x="943535" y="586082"/>
                    <a:pt x="935763" y="562993"/>
                    <a:pt x="919532" y="568479"/>
                  </a:cubicBezTo>
                  <a:cubicBezTo>
                    <a:pt x="911303" y="570994"/>
                    <a:pt x="909474" y="579224"/>
                    <a:pt x="908560" y="585167"/>
                  </a:cubicBezTo>
                  <a:cubicBezTo>
                    <a:pt x="903302" y="619914"/>
                    <a:pt x="899644" y="654890"/>
                    <a:pt x="898730" y="690095"/>
                  </a:cubicBezTo>
                  <a:cubicBezTo>
                    <a:pt x="897815" y="718670"/>
                    <a:pt x="894615" y="747016"/>
                    <a:pt x="892100" y="775591"/>
                  </a:cubicBezTo>
                  <a:cubicBezTo>
                    <a:pt x="890729" y="790907"/>
                    <a:pt x="867640" y="802109"/>
                    <a:pt x="854610" y="794336"/>
                  </a:cubicBezTo>
                  <a:cubicBezTo>
                    <a:pt x="850038" y="791593"/>
                    <a:pt x="849809" y="787021"/>
                    <a:pt x="849809" y="782678"/>
                  </a:cubicBezTo>
                  <a:cubicBezTo>
                    <a:pt x="849581" y="771705"/>
                    <a:pt x="849809" y="760732"/>
                    <a:pt x="849809" y="749759"/>
                  </a:cubicBezTo>
                  <a:cubicBezTo>
                    <a:pt x="849809" y="714555"/>
                    <a:pt x="858496" y="623572"/>
                    <a:pt x="859868" y="581967"/>
                  </a:cubicBezTo>
                  <a:cubicBezTo>
                    <a:pt x="859639" y="564365"/>
                    <a:pt x="864897" y="552935"/>
                    <a:pt x="843637" y="509958"/>
                  </a:cubicBezTo>
                  <a:cubicBezTo>
                    <a:pt x="831979" y="486412"/>
                    <a:pt x="821463" y="462180"/>
                    <a:pt x="810490" y="438177"/>
                  </a:cubicBezTo>
                  <a:cubicBezTo>
                    <a:pt x="808661" y="434291"/>
                    <a:pt x="807061" y="430176"/>
                    <a:pt x="805690" y="426062"/>
                  </a:cubicBezTo>
                  <a:cubicBezTo>
                    <a:pt x="797460" y="401373"/>
                    <a:pt x="797460" y="398401"/>
                    <a:pt x="821920" y="389486"/>
                  </a:cubicBezTo>
                  <a:cubicBezTo>
                    <a:pt x="835408" y="384456"/>
                    <a:pt x="847523" y="378741"/>
                    <a:pt x="855524" y="366397"/>
                  </a:cubicBezTo>
                  <a:cubicBezTo>
                    <a:pt x="860096" y="359539"/>
                    <a:pt x="866269" y="358625"/>
                    <a:pt x="874041" y="358167"/>
                  </a:cubicBezTo>
                  <a:cubicBezTo>
                    <a:pt x="902616" y="356339"/>
                    <a:pt x="930048" y="359310"/>
                    <a:pt x="952222" y="379884"/>
                  </a:cubicBezTo>
                  <a:cubicBezTo>
                    <a:pt x="983769" y="409145"/>
                    <a:pt x="1008686" y="442978"/>
                    <a:pt x="1022402" y="484355"/>
                  </a:cubicBezTo>
                  <a:cubicBezTo>
                    <a:pt x="1027432" y="499671"/>
                    <a:pt x="1033147" y="514758"/>
                    <a:pt x="1036804" y="530532"/>
                  </a:cubicBezTo>
                  <a:cubicBezTo>
                    <a:pt x="1039090" y="542876"/>
                    <a:pt x="1040690" y="556592"/>
                    <a:pt x="1029032" y="567108"/>
                  </a:cubicBezTo>
                  <a:close/>
                </a:path>
              </a:pathLst>
            </a:custGeom>
            <a:solidFill>
              <a:srgbClr val="000000"/>
            </a:solidFill>
            <a:ln w="2286" cap="flat">
              <a:noFill/>
              <a:prstDash val="solid"/>
              <a:miter/>
            </a:ln>
          </p:spPr>
          <p:txBody>
            <a:bodyPr rtlCol="0" anchor="ctr"/>
            <a:lstStyle/>
            <a:p>
              <a:endParaRPr lang="en-US"/>
            </a:p>
          </p:txBody>
        </p:sp>
        <p:sp>
          <p:nvSpPr>
            <p:cNvPr id="105" name="Freeform 447">
              <a:extLst>
                <a:ext uri="{FF2B5EF4-FFF2-40B4-BE49-F238E27FC236}">
                  <a16:creationId xmlns:a16="http://schemas.microsoft.com/office/drawing/2014/main" id="{28F338AD-F8B2-7905-045B-EBA67F7FBF15}"/>
                </a:ext>
              </a:extLst>
            </p:cNvPr>
            <p:cNvSpPr/>
            <p:nvPr/>
          </p:nvSpPr>
          <p:spPr>
            <a:xfrm>
              <a:off x="8979917" y="623365"/>
              <a:ext cx="93954" cy="84837"/>
            </a:xfrm>
            <a:custGeom>
              <a:avLst/>
              <a:gdLst>
                <a:gd name="connsiteX0" fmla="*/ 0 w 93954"/>
                <a:gd name="connsiteY0" fmla="*/ 2084 h 84837"/>
                <a:gd name="connsiteX1" fmla="*/ 38862 w 93954"/>
                <a:gd name="connsiteY1" fmla="*/ 21286 h 84837"/>
                <a:gd name="connsiteX2" fmla="*/ 72238 w 93954"/>
                <a:gd name="connsiteY2" fmla="*/ 49633 h 84837"/>
                <a:gd name="connsiteX3" fmla="*/ 93955 w 93954"/>
                <a:gd name="connsiteY3" fmla="*/ 84837 h 84837"/>
                <a:gd name="connsiteX4" fmla="*/ 0 w 93954"/>
                <a:gd name="connsiteY4" fmla="*/ 2084 h 8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54" h="84837">
                  <a:moveTo>
                    <a:pt x="0" y="2084"/>
                  </a:moveTo>
                  <a:cubicBezTo>
                    <a:pt x="14631" y="9171"/>
                    <a:pt x="27890" y="13514"/>
                    <a:pt x="38862" y="21286"/>
                  </a:cubicBezTo>
                  <a:cubicBezTo>
                    <a:pt x="50750" y="29745"/>
                    <a:pt x="62408" y="38660"/>
                    <a:pt x="72238" y="49633"/>
                  </a:cubicBezTo>
                  <a:cubicBezTo>
                    <a:pt x="81611" y="59920"/>
                    <a:pt x="88697" y="71807"/>
                    <a:pt x="93955" y="84837"/>
                  </a:cubicBezTo>
                  <a:cubicBezTo>
                    <a:pt x="89612" y="37746"/>
                    <a:pt x="36805" y="-10718"/>
                    <a:pt x="0" y="2084"/>
                  </a:cubicBezTo>
                  <a:close/>
                </a:path>
              </a:pathLst>
            </a:custGeom>
            <a:solidFill>
              <a:srgbClr val="000000"/>
            </a:solidFill>
            <a:ln w="2286" cap="flat">
              <a:noFill/>
              <a:prstDash val="solid"/>
              <a:miter/>
            </a:ln>
          </p:spPr>
          <p:txBody>
            <a:bodyPr rtlCol="0" anchor="ctr"/>
            <a:lstStyle/>
            <a:p>
              <a:endParaRPr lang="en-US"/>
            </a:p>
          </p:txBody>
        </p:sp>
        <p:sp>
          <p:nvSpPr>
            <p:cNvPr id="106" name="Freeform 448">
              <a:extLst>
                <a:ext uri="{FF2B5EF4-FFF2-40B4-BE49-F238E27FC236}">
                  <a16:creationId xmlns:a16="http://schemas.microsoft.com/office/drawing/2014/main" id="{470440B5-FB16-AA6C-EC7A-E159C049BDF5}"/>
                </a:ext>
              </a:extLst>
            </p:cNvPr>
            <p:cNvSpPr/>
            <p:nvPr/>
          </p:nvSpPr>
          <p:spPr>
            <a:xfrm>
              <a:off x="8298232" y="1086276"/>
              <a:ext cx="122758" cy="15245"/>
            </a:xfrm>
            <a:custGeom>
              <a:avLst/>
              <a:gdLst>
                <a:gd name="connsiteX0" fmla="*/ 55779 w 122758"/>
                <a:gd name="connsiteY0" fmla="*/ 3917 h 15245"/>
                <a:gd name="connsiteX1" fmla="*/ 0 w 122758"/>
                <a:gd name="connsiteY1" fmla="*/ 3688 h 15245"/>
                <a:gd name="connsiteX2" fmla="*/ 122758 w 122758"/>
                <a:gd name="connsiteY2" fmla="*/ 13061 h 15245"/>
                <a:gd name="connsiteX3" fmla="*/ 55779 w 122758"/>
                <a:gd name="connsiteY3" fmla="*/ 3917 h 15245"/>
              </a:gdLst>
              <a:ahLst/>
              <a:cxnLst>
                <a:cxn ang="0">
                  <a:pos x="connsiteX0" y="connsiteY0"/>
                </a:cxn>
                <a:cxn ang="0">
                  <a:pos x="connsiteX1" y="connsiteY1"/>
                </a:cxn>
                <a:cxn ang="0">
                  <a:pos x="connsiteX2" y="connsiteY2"/>
                </a:cxn>
                <a:cxn ang="0">
                  <a:pos x="connsiteX3" y="connsiteY3"/>
                </a:cxn>
              </a:cxnLst>
              <a:rect l="l" t="t" r="r" b="b"/>
              <a:pathLst>
                <a:path w="122758" h="15245">
                  <a:moveTo>
                    <a:pt x="55779" y="3917"/>
                  </a:moveTo>
                  <a:cubicBezTo>
                    <a:pt x="38176" y="-426"/>
                    <a:pt x="18517" y="-2027"/>
                    <a:pt x="0" y="3688"/>
                  </a:cubicBezTo>
                  <a:cubicBezTo>
                    <a:pt x="21489" y="13061"/>
                    <a:pt x="104699" y="18547"/>
                    <a:pt x="122758" y="13061"/>
                  </a:cubicBezTo>
                  <a:cubicBezTo>
                    <a:pt x="101041" y="-1112"/>
                    <a:pt x="77496" y="9632"/>
                    <a:pt x="55779" y="3917"/>
                  </a:cubicBezTo>
                  <a:close/>
                </a:path>
              </a:pathLst>
            </a:custGeom>
            <a:solidFill>
              <a:srgbClr val="000000"/>
            </a:solidFill>
            <a:ln w="2286" cap="flat">
              <a:noFill/>
              <a:prstDash val="solid"/>
              <a:miter/>
            </a:ln>
          </p:spPr>
          <p:txBody>
            <a:bodyPr rtlCol="0" anchor="ctr"/>
            <a:lstStyle/>
            <a:p>
              <a:endParaRPr lang="en-US"/>
            </a:p>
          </p:txBody>
        </p:sp>
        <p:sp>
          <p:nvSpPr>
            <p:cNvPr id="107" name="Freeform 449">
              <a:extLst>
                <a:ext uri="{FF2B5EF4-FFF2-40B4-BE49-F238E27FC236}">
                  <a16:creationId xmlns:a16="http://schemas.microsoft.com/office/drawing/2014/main" id="{12018C6E-88C1-E252-0083-73D6C7EA164B}"/>
                </a:ext>
              </a:extLst>
            </p:cNvPr>
            <p:cNvSpPr/>
            <p:nvPr/>
          </p:nvSpPr>
          <p:spPr>
            <a:xfrm>
              <a:off x="8755203" y="1095882"/>
              <a:ext cx="108585" cy="13174"/>
            </a:xfrm>
            <a:custGeom>
              <a:avLst/>
              <a:gdLst>
                <a:gd name="connsiteX0" fmla="*/ 80238 w 108585"/>
                <a:gd name="connsiteY0" fmla="*/ 483 h 13174"/>
                <a:gd name="connsiteX1" fmla="*/ 6172 w 108585"/>
                <a:gd name="connsiteY1" fmla="*/ 25 h 13174"/>
                <a:gd name="connsiteX2" fmla="*/ 0 w 108585"/>
                <a:gd name="connsiteY2" fmla="*/ 1854 h 13174"/>
                <a:gd name="connsiteX3" fmla="*/ 108585 w 108585"/>
                <a:gd name="connsiteY3" fmla="*/ 11913 h 13174"/>
                <a:gd name="connsiteX4" fmla="*/ 80238 w 108585"/>
                <a:gd name="connsiteY4" fmla="*/ 483 h 1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5" h="13174">
                  <a:moveTo>
                    <a:pt x="80238" y="483"/>
                  </a:moveTo>
                  <a:cubicBezTo>
                    <a:pt x="55549" y="2540"/>
                    <a:pt x="30861" y="2997"/>
                    <a:pt x="6172" y="25"/>
                  </a:cubicBezTo>
                  <a:cubicBezTo>
                    <a:pt x="4343" y="-203"/>
                    <a:pt x="2286" y="1168"/>
                    <a:pt x="0" y="1854"/>
                  </a:cubicBezTo>
                  <a:cubicBezTo>
                    <a:pt x="11430" y="9398"/>
                    <a:pt x="85267" y="16027"/>
                    <a:pt x="108585" y="11913"/>
                  </a:cubicBezTo>
                  <a:cubicBezTo>
                    <a:pt x="94640" y="483"/>
                    <a:pt x="94411" y="-432"/>
                    <a:pt x="80238" y="483"/>
                  </a:cubicBezTo>
                  <a:close/>
                </a:path>
              </a:pathLst>
            </a:custGeom>
            <a:solidFill>
              <a:srgbClr val="000000"/>
            </a:solidFill>
            <a:ln w="2286" cap="flat">
              <a:noFill/>
              <a:prstDash val="solid"/>
              <a:miter/>
            </a:ln>
          </p:spPr>
          <p:txBody>
            <a:bodyPr rtlCol="0" anchor="ctr"/>
            <a:lstStyle/>
            <a:p>
              <a:endParaRPr lang="en-US"/>
            </a:p>
          </p:txBody>
        </p:sp>
        <p:sp>
          <p:nvSpPr>
            <p:cNvPr id="108" name="Freeform 450">
              <a:extLst>
                <a:ext uri="{FF2B5EF4-FFF2-40B4-BE49-F238E27FC236}">
                  <a16:creationId xmlns:a16="http://schemas.microsoft.com/office/drawing/2014/main" id="{819818C5-697E-8D04-B832-488FA6465CC0}"/>
                </a:ext>
              </a:extLst>
            </p:cNvPr>
            <p:cNvSpPr/>
            <p:nvPr/>
          </p:nvSpPr>
          <p:spPr>
            <a:xfrm>
              <a:off x="8644501" y="894331"/>
              <a:ext cx="21664" cy="93677"/>
            </a:xfrm>
            <a:custGeom>
              <a:avLst/>
              <a:gdLst>
                <a:gd name="connsiteX0" fmla="*/ 10119 w 21664"/>
                <a:gd name="connsiteY0" fmla="*/ 4523 h 93677"/>
                <a:gd name="connsiteX1" fmla="*/ 3489 w 21664"/>
                <a:gd name="connsiteY1" fmla="*/ 180 h 93677"/>
                <a:gd name="connsiteX2" fmla="*/ 1660 w 21664"/>
                <a:gd name="connsiteY2" fmla="*/ 9095 h 93677"/>
                <a:gd name="connsiteX3" fmla="*/ 14233 w 21664"/>
                <a:gd name="connsiteY3" fmla="*/ 75389 h 93677"/>
                <a:gd name="connsiteX4" fmla="*/ 20406 w 21664"/>
                <a:gd name="connsiteY4" fmla="*/ 93677 h 93677"/>
                <a:gd name="connsiteX5" fmla="*/ 13090 w 21664"/>
                <a:gd name="connsiteY5" fmla="*/ 10467 h 93677"/>
                <a:gd name="connsiteX6" fmla="*/ 10119 w 21664"/>
                <a:gd name="connsiteY6" fmla="*/ 4523 h 9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64" h="93677">
                  <a:moveTo>
                    <a:pt x="10119" y="4523"/>
                  </a:moveTo>
                  <a:cubicBezTo>
                    <a:pt x="8747" y="2009"/>
                    <a:pt x="6918" y="-734"/>
                    <a:pt x="3489" y="180"/>
                  </a:cubicBezTo>
                  <a:cubicBezTo>
                    <a:pt x="-1997" y="1780"/>
                    <a:pt x="289" y="5895"/>
                    <a:pt x="1660" y="9095"/>
                  </a:cubicBezTo>
                  <a:cubicBezTo>
                    <a:pt x="11262" y="30127"/>
                    <a:pt x="13319" y="52529"/>
                    <a:pt x="14233" y="75389"/>
                  </a:cubicBezTo>
                  <a:cubicBezTo>
                    <a:pt x="14462" y="81562"/>
                    <a:pt x="13319" y="88420"/>
                    <a:pt x="20406" y="93677"/>
                  </a:cubicBezTo>
                  <a:cubicBezTo>
                    <a:pt x="22920" y="65560"/>
                    <a:pt x="22234" y="37670"/>
                    <a:pt x="13090" y="10467"/>
                  </a:cubicBezTo>
                  <a:cubicBezTo>
                    <a:pt x="12176" y="8410"/>
                    <a:pt x="11262" y="6352"/>
                    <a:pt x="10119" y="4523"/>
                  </a:cubicBezTo>
                  <a:close/>
                </a:path>
              </a:pathLst>
            </a:custGeom>
            <a:solidFill>
              <a:srgbClr val="000000"/>
            </a:solidFill>
            <a:ln w="2286" cap="flat">
              <a:noFill/>
              <a:prstDash val="solid"/>
              <a:miter/>
            </a:ln>
          </p:spPr>
          <p:txBody>
            <a:bodyPr rtlCol="0" anchor="ctr"/>
            <a:lstStyle/>
            <a:p>
              <a:endParaRPr lang="en-US"/>
            </a:p>
          </p:txBody>
        </p:sp>
        <p:sp>
          <p:nvSpPr>
            <p:cNvPr id="109" name="Freeform 451">
              <a:extLst>
                <a:ext uri="{FF2B5EF4-FFF2-40B4-BE49-F238E27FC236}">
                  <a16:creationId xmlns:a16="http://schemas.microsoft.com/office/drawing/2014/main" id="{CFE9573D-1D2D-379A-8E3F-F32E473236C3}"/>
                </a:ext>
              </a:extLst>
            </p:cNvPr>
            <p:cNvSpPr/>
            <p:nvPr/>
          </p:nvSpPr>
          <p:spPr>
            <a:xfrm>
              <a:off x="7926985" y="497433"/>
              <a:ext cx="75209" cy="14133"/>
            </a:xfrm>
            <a:custGeom>
              <a:avLst/>
              <a:gdLst>
                <a:gd name="connsiteX0" fmla="*/ 66294 w 75209"/>
                <a:gd name="connsiteY0" fmla="*/ 4115 h 14133"/>
                <a:gd name="connsiteX1" fmla="*/ 14173 w 75209"/>
                <a:gd name="connsiteY1" fmla="*/ 0 h 14133"/>
                <a:gd name="connsiteX2" fmla="*/ 5486 w 75209"/>
                <a:gd name="connsiteY2" fmla="*/ 914 h 14133"/>
                <a:gd name="connsiteX3" fmla="*/ 0 w 75209"/>
                <a:gd name="connsiteY3" fmla="*/ 6629 h 14133"/>
                <a:gd name="connsiteX4" fmla="*/ 5715 w 75209"/>
                <a:gd name="connsiteY4" fmla="*/ 11659 h 14133"/>
                <a:gd name="connsiteX5" fmla="*/ 75209 w 75209"/>
                <a:gd name="connsiteY5" fmla="*/ 12573 h 14133"/>
                <a:gd name="connsiteX6" fmla="*/ 66294 w 75209"/>
                <a:gd name="connsiteY6" fmla="*/ 4115 h 1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09" h="14133">
                  <a:moveTo>
                    <a:pt x="66294" y="4115"/>
                  </a:moveTo>
                  <a:cubicBezTo>
                    <a:pt x="49149" y="914"/>
                    <a:pt x="31547" y="229"/>
                    <a:pt x="14173" y="0"/>
                  </a:cubicBezTo>
                  <a:cubicBezTo>
                    <a:pt x="11201" y="0"/>
                    <a:pt x="8458" y="457"/>
                    <a:pt x="5486" y="914"/>
                  </a:cubicBezTo>
                  <a:cubicBezTo>
                    <a:pt x="2514" y="1600"/>
                    <a:pt x="0" y="2972"/>
                    <a:pt x="0" y="6629"/>
                  </a:cubicBezTo>
                  <a:cubicBezTo>
                    <a:pt x="0" y="10516"/>
                    <a:pt x="2972" y="11887"/>
                    <a:pt x="5715" y="11659"/>
                  </a:cubicBezTo>
                  <a:cubicBezTo>
                    <a:pt x="28575" y="10058"/>
                    <a:pt x="51435" y="17145"/>
                    <a:pt x="75209" y="12573"/>
                  </a:cubicBezTo>
                  <a:cubicBezTo>
                    <a:pt x="73380" y="5486"/>
                    <a:pt x="69723" y="4572"/>
                    <a:pt x="66294" y="4115"/>
                  </a:cubicBezTo>
                  <a:close/>
                </a:path>
              </a:pathLst>
            </a:custGeom>
            <a:solidFill>
              <a:srgbClr val="000000"/>
            </a:solidFill>
            <a:ln w="2286" cap="flat">
              <a:noFill/>
              <a:prstDash val="solid"/>
              <a:miter/>
            </a:ln>
          </p:spPr>
          <p:txBody>
            <a:bodyPr rtlCol="0" anchor="ctr"/>
            <a:lstStyle/>
            <a:p>
              <a:endParaRPr lang="en-US"/>
            </a:p>
          </p:txBody>
        </p:sp>
        <p:sp>
          <p:nvSpPr>
            <p:cNvPr id="110" name="Freeform 452">
              <a:extLst>
                <a:ext uri="{FF2B5EF4-FFF2-40B4-BE49-F238E27FC236}">
                  <a16:creationId xmlns:a16="http://schemas.microsoft.com/office/drawing/2014/main" id="{21245765-FE59-AE1A-4E21-BFABBB41D990}"/>
                </a:ext>
              </a:extLst>
            </p:cNvPr>
            <p:cNvSpPr/>
            <p:nvPr/>
          </p:nvSpPr>
          <p:spPr>
            <a:xfrm>
              <a:off x="9096412" y="1095288"/>
              <a:ext cx="77064" cy="14614"/>
            </a:xfrm>
            <a:custGeom>
              <a:avLst/>
              <a:gdLst>
                <a:gd name="connsiteX0" fmla="*/ 71643 w 77064"/>
                <a:gd name="connsiteY0" fmla="*/ 3135 h 14614"/>
                <a:gd name="connsiteX1" fmla="*/ 36896 w 77064"/>
                <a:gd name="connsiteY1" fmla="*/ 2906 h 14614"/>
                <a:gd name="connsiteX2" fmla="*/ 36896 w 77064"/>
                <a:gd name="connsiteY2" fmla="*/ 2449 h 14614"/>
                <a:gd name="connsiteX3" fmla="*/ 10836 w 77064"/>
                <a:gd name="connsiteY3" fmla="*/ 392 h 14614"/>
                <a:gd name="connsiteX4" fmla="*/ 91 w 77064"/>
                <a:gd name="connsiteY4" fmla="*/ 4049 h 14614"/>
                <a:gd name="connsiteX5" fmla="*/ 9235 w 77064"/>
                <a:gd name="connsiteY5" fmla="*/ 9993 h 14614"/>
                <a:gd name="connsiteX6" fmla="*/ 69586 w 77064"/>
                <a:gd name="connsiteY6" fmla="*/ 14336 h 14614"/>
                <a:gd name="connsiteX7" fmla="*/ 76444 w 77064"/>
                <a:gd name="connsiteY7" fmla="*/ 10679 h 14614"/>
                <a:gd name="connsiteX8" fmla="*/ 71643 w 77064"/>
                <a:gd name="connsiteY8" fmla="*/ 3135 h 1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4" h="14614">
                  <a:moveTo>
                    <a:pt x="71643" y="3135"/>
                  </a:moveTo>
                  <a:cubicBezTo>
                    <a:pt x="59985" y="2449"/>
                    <a:pt x="48555" y="2906"/>
                    <a:pt x="36896" y="2906"/>
                  </a:cubicBezTo>
                  <a:cubicBezTo>
                    <a:pt x="36896" y="2678"/>
                    <a:pt x="36896" y="2678"/>
                    <a:pt x="36896" y="2449"/>
                  </a:cubicBezTo>
                  <a:cubicBezTo>
                    <a:pt x="28209" y="1763"/>
                    <a:pt x="19522" y="849"/>
                    <a:pt x="10836" y="392"/>
                  </a:cubicBezTo>
                  <a:cubicBezTo>
                    <a:pt x="6949" y="163"/>
                    <a:pt x="1006" y="-1437"/>
                    <a:pt x="91" y="4049"/>
                  </a:cubicBezTo>
                  <a:cubicBezTo>
                    <a:pt x="-823" y="9993"/>
                    <a:pt x="5349" y="9993"/>
                    <a:pt x="9235" y="9993"/>
                  </a:cubicBezTo>
                  <a:cubicBezTo>
                    <a:pt x="29352" y="10907"/>
                    <a:pt x="49926" y="7250"/>
                    <a:pt x="69586" y="14336"/>
                  </a:cubicBezTo>
                  <a:cubicBezTo>
                    <a:pt x="72329" y="15251"/>
                    <a:pt x="75529" y="13879"/>
                    <a:pt x="76444" y="10679"/>
                  </a:cubicBezTo>
                  <a:cubicBezTo>
                    <a:pt x="78501" y="6335"/>
                    <a:pt x="75072" y="3363"/>
                    <a:pt x="71643" y="3135"/>
                  </a:cubicBezTo>
                  <a:close/>
                </a:path>
              </a:pathLst>
            </a:custGeom>
            <a:solidFill>
              <a:srgbClr val="000000"/>
            </a:solidFill>
            <a:ln w="2286" cap="flat">
              <a:noFill/>
              <a:prstDash val="solid"/>
              <a:miter/>
            </a:ln>
          </p:spPr>
          <p:txBody>
            <a:bodyPr rtlCol="0" anchor="ctr"/>
            <a:lstStyle/>
            <a:p>
              <a:endParaRPr lang="en-US"/>
            </a:p>
          </p:txBody>
        </p:sp>
        <p:sp>
          <p:nvSpPr>
            <p:cNvPr id="111" name="Freeform 453">
              <a:extLst>
                <a:ext uri="{FF2B5EF4-FFF2-40B4-BE49-F238E27FC236}">
                  <a16:creationId xmlns:a16="http://schemas.microsoft.com/office/drawing/2014/main" id="{9454AFA6-EE63-AAD1-A6F5-E2E6EAB08909}"/>
                </a:ext>
              </a:extLst>
            </p:cNvPr>
            <p:cNvSpPr/>
            <p:nvPr/>
          </p:nvSpPr>
          <p:spPr>
            <a:xfrm>
              <a:off x="8022361" y="341178"/>
              <a:ext cx="49328" cy="32679"/>
            </a:xfrm>
            <a:custGeom>
              <a:avLst/>
              <a:gdLst>
                <a:gd name="connsiteX0" fmla="*/ 49328 w 49328"/>
                <a:gd name="connsiteY0" fmla="*/ 29154 h 32679"/>
                <a:gd name="connsiteX1" fmla="*/ 47956 w 49328"/>
                <a:gd name="connsiteY1" fmla="*/ 25268 h 32679"/>
                <a:gd name="connsiteX2" fmla="*/ 4522 w 49328"/>
                <a:gd name="connsiteY2" fmla="*/ 122 h 32679"/>
                <a:gd name="connsiteX3" fmla="*/ 864 w 49328"/>
                <a:gd name="connsiteY3" fmla="*/ 1493 h 32679"/>
                <a:gd name="connsiteX4" fmla="*/ 1779 w 49328"/>
                <a:gd name="connsiteY4" fmla="*/ 6980 h 32679"/>
                <a:gd name="connsiteX5" fmla="*/ 44984 w 49328"/>
                <a:gd name="connsiteY5" fmla="*/ 32354 h 32679"/>
                <a:gd name="connsiteX6" fmla="*/ 49328 w 49328"/>
                <a:gd name="connsiteY6" fmla="*/ 29154 h 3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28" h="32679">
                  <a:moveTo>
                    <a:pt x="49328" y="29154"/>
                  </a:moveTo>
                  <a:cubicBezTo>
                    <a:pt x="48870" y="27782"/>
                    <a:pt x="48870" y="25953"/>
                    <a:pt x="47956" y="25268"/>
                  </a:cubicBezTo>
                  <a:cubicBezTo>
                    <a:pt x="34469" y="15209"/>
                    <a:pt x="20524" y="5837"/>
                    <a:pt x="4522" y="122"/>
                  </a:cubicBezTo>
                  <a:cubicBezTo>
                    <a:pt x="3608" y="-336"/>
                    <a:pt x="1550" y="579"/>
                    <a:pt x="864" y="1493"/>
                  </a:cubicBezTo>
                  <a:cubicBezTo>
                    <a:pt x="-507" y="3322"/>
                    <a:pt x="-279" y="5837"/>
                    <a:pt x="1779" y="6980"/>
                  </a:cubicBezTo>
                  <a:cubicBezTo>
                    <a:pt x="16181" y="15666"/>
                    <a:pt x="30582" y="24125"/>
                    <a:pt x="44984" y="32354"/>
                  </a:cubicBezTo>
                  <a:cubicBezTo>
                    <a:pt x="46584" y="33497"/>
                    <a:pt x="48642" y="31440"/>
                    <a:pt x="49328" y="29154"/>
                  </a:cubicBezTo>
                  <a:close/>
                </a:path>
              </a:pathLst>
            </a:custGeom>
            <a:solidFill>
              <a:srgbClr val="000000"/>
            </a:solidFill>
            <a:ln w="2286" cap="flat">
              <a:noFill/>
              <a:prstDash val="solid"/>
              <a:miter/>
            </a:ln>
          </p:spPr>
          <p:txBody>
            <a:bodyPr rtlCol="0" anchor="ctr"/>
            <a:lstStyle/>
            <a:p>
              <a:endParaRPr lang="en-US"/>
            </a:p>
          </p:txBody>
        </p:sp>
        <p:sp>
          <p:nvSpPr>
            <p:cNvPr id="112" name="Freeform 454">
              <a:extLst>
                <a:ext uri="{FF2B5EF4-FFF2-40B4-BE49-F238E27FC236}">
                  <a16:creationId xmlns:a16="http://schemas.microsoft.com/office/drawing/2014/main" id="{33FC230C-68C9-C352-AE30-43BB9C15DAC6}"/>
                </a:ext>
              </a:extLst>
            </p:cNvPr>
            <p:cNvSpPr/>
            <p:nvPr/>
          </p:nvSpPr>
          <p:spPr>
            <a:xfrm>
              <a:off x="7993131" y="712094"/>
              <a:ext cx="25294" cy="10803"/>
            </a:xfrm>
            <a:custGeom>
              <a:avLst/>
              <a:gdLst>
                <a:gd name="connsiteX0" fmla="*/ 148 w 25294"/>
                <a:gd name="connsiteY0" fmla="*/ 5481 h 10803"/>
                <a:gd name="connsiteX1" fmla="*/ 1062 w 25294"/>
                <a:gd name="connsiteY1" fmla="*/ 9139 h 10803"/>
                <a:gd name="connsiteX2" fmla="*/ 25294 w 25294"/>
                <a:gd name="connsiteY2" fmla="*/ 4567 h 10803"/>
                <a:gd name="connsiteX3" fmla="*/ 148 w 25294"/>
                <a:gd name="connsiteY3" fmla="*/ 5481 h 10803"/>
              </a:gdLst>
              <a:ahLst/>
              <a:cxnLst>
                <a:cxn ang="0">
                  <a:pos x="connsiteX0" y="connsiteY0"/>
                </a:cxn>
                <a:cxn ang="0">
                  <a:pos x="connsiteX1" y="connsiteY1"/>
                </a:cxn>
                <a:cxn ang="0">
                  <a:pos x="connsiteX2" y="connsiteY2"/>
                </a:cxn>
                <a:cxn ang="0">
                  <a:pos x="connsiteX3" y="connsiteY3"/>
                </a:cxn>
              </a:cxnLst>
              <a:rect l="l" t="t" r="r" b="b"/>
              <a:pathLst>
                <a:path w="25294" h="10803">
                  <a:moveTo>
                    <a:pt x="148" y="5481"/>
                  </a:moveTo>
                  <a:cubicBezTo>
                    <a:pt x="-309" y="6167"/>
                    <a:pt x="376" y="8681"/>
                    <a:pt x="1062" y="9139"/>
                  </a:cubicBezTo>
                  <a:cubicBezTo>
                    <a:pt x="9749" y="12796"/>
                    <a:pt x="17521" y="10053"/>
                    <a:pt x="25294" y="4567"/>
                  </a:cubicBezTo>
                  <a:cubicBezTo>
                    <a:pt x="16607" y="223"/>
                    <a:pt x="7692" y="-3434"/>
                    <a:pt x="148" y="5481"/>
                  </a:cubicBezTo>
                  <a:close/>
                </a:path>
              </a:pathLst>
            </a:custGeom>
            <a:solidFill>
              <a:srgbClr val="000000"/>
            </a:solidFill>
            <a:ln w="2286" cap="flat">
              <a:noFill/>
              <a:prstDash val="solid"/>
              <a:miter/>
            </a:ln>
          </p:spPr>
          <p:txBody>
            <a:bodyPr rtlCol="0" anchor="ctr"/>
            <a:lstStyle/>
            <a:p>
              <a:endParaRPr lang="en-US"/>
            </a:p>
          </p:txBody>
        </p:sp>
        <p:sp>
          <p:nvSpPr>
            <p:cNvPr id="113" name="Freeform 455">
              <a:extLst>
                <a:ext uri="{FF2B5EF4-FFF2-40B4-BE49-F238E27FC236}">
                  <a16:creationId xmlns:a16="http://schemas.microsoft.com/office/drawing/2014/main" id="{81DCAFB9-52C3-0DC3-C68D-A5517FFC0DA7}"/>
                </a:ext>
              </a:extLst>
            </p:cNvPr>
            <p:cNvSpPr/>
            <p:nvPr/>
          </p:nvSpPr>
          <p:spPr>
            <a:xfrm>
              <a:off x="8108806" y="368333"/>
              <a:ext cx="206435" cy="349439"/>
            </a:xfrm>
            <a:custGeom>
              <a:avLst/>
              <a:gdLst>
                <a:gd name="connsiteX0" fmla="*/ 122217 w 206435"/>
                <a:gd name="connsiteY0" fmla="*/ 336440 h 349439"/>
                <a:gd name="connsiteX1" fmla="*/ 164508 w 206435"/>
                <a:gd name="connsiteY1" fmla="*/ 286834 h 349439"/>
                <a:gd name="connsiteX2" fmla="*/ 205656 w 206435"/>
                <a:gd name="connsiteY2" fmla="*/ 111498 h 349439"/>
                <a:gd name="connsiteX3" fmla="*/ 185311 w 206435"/>
                <a:gd name="connsiteY3" fmla="*/ 26001 h 349439"/>
                <a:gd name="connsiteX4" fmla="*/ 150792 w 206435"/>
                <a:gd name="connsiteY4" fmla="*/ 855 h 349439"/>
                <a:gd name="connsiteX5" fmla="*/ 73983 w 206435"/>
                <a:gd name="connsiteY5" fmla="*/ 25316 h 349439"/>
                <a:gd name="connsiteX6" fmla="*/ 18204 w 206435"/>
                <a:gd name="connsiteY6" fmla="*/ 120870 h 349439"/>
                <a:gd name="connsiteX7" fmla="*/ 145 w 206435"/>
                <a:gd name="connsiteY7" fmla="*/ 257573 h 349439"/>
                <a:gd name="connsiteX8" fmla="*/ 21862 w 206435"/>
                <a:gd name="connsiteY8" fmla="*/ 320438 h 349439"/>
                <a:gd name="connsiteX9" fmla="*/ 122217 w 206435"/>
                <a:gd name="connsiteY9" fmla="*/ 336440 h 349439"/>
                <a:gd name="connsiteX10" fmla="*/ 194455 w 206435"/>
                <a:gd name="connsiteY10" fmla="*/ 127957 h 349439"/>
                <a:gd name="connsiteX11" fmla="*/ 194455 w 206435"/>
                <a:gd name="connsiteY11" fmla="*/ 132986 h 349439"/>
                <a:gd name="connsiteX12" fmla="*/ 175481 w 206435"/>
                <a:gd name="connsiteY12" fmla="*/ 235628 h 349439"/>
                <a:gd name="connsiteX13" fmla="*/ 175481 w 206435"/>
                <a:gd name="connsiteY13" fmla="*/ 235628 h 349439"/>
                <a:gd name="connsiteX14" fmla="*/ 172052 w 206435"/>
                <a:gd name="connsiteY14" fmla="*/ 244772 h 349439"/>
                <a:gd name="connsiteX15" fmla="*/ 172052 w 206435"/>
                <a:gd name="connsiteY15" fmla="*/ 245000 h 349439"/>
                <a:gd name="connsiteX16" fmla="*/ 168623 w 206435"/>
                <a:gd name="connsiteY16" fmla="*/ 253458 h 349439"/>
                <a:gd name="connsiteX17" fmla="*/ 168395 w 206435"/>
                <a:gd name="connsiteY17" fmla="*/ 254144 h 349439"/>
                <a:gd name="connsiteX18" fmla="*/ 165194 w 206435"/>
                <a:gd name="connsiteY18" fmla="*/ 261688 h 349439"/>
                <a:gd name="connsiteX19" fmla="*/ 164508 w 206435"/>
                <a:gd name="connsiteY19" fmla="*/ 263060 h 349439"/>
                <a:gd name="connsiteX20" fmla="*/ 160394 w 206435"/>
                <a:gd name="connsiteY20" fmla="*/ 271746 h 349439"/>
                <a:gd name="connsiteX21" fmla="*/ 103015 w 206435"/>
                <a:gd name="connsiteY21" fmla="*/ 284091 h 349439"/>
                <a:gd name="connsiteX22" fmla="*/ 86784 w 206435"/>
                <a:gd name="connsiteY22" fmla="*/ 263974 h 349439"/>
                <a:gd name="connsiteX23" fmla="*/ 76269 w 206435"/>
                <a:gd name="connsiteY23" fmla="*/ 204081 h 349439"/>
                <a:gd name="connsiteX24" fmla="*/ 108044 w 206435"/>
                <a:gd name="connsiteY24" fmla="*/ 114470 h 349439"/>
                <a:gd name="connsiteX25" fmla="*/ 130676 w 206435"/>
                <a:gd name="connsiteY25" fmla="*/ 94124 h 349439"/>
                <a:gd name="connsiteX26" fmla="*/ 175938 w 206435"/>
                <a:gd name="connsiteY26" fmla="*/ 91610 h 349439"/>
                <a:gd name="connsiteX27" fmla="*/ 194455 w 206435"/>
                <a:gd name="connsiteY27" fmla="*/ 127957 h 349439"/>
                <a:gd name="connsiteX28" fmla="*/ 13861 w 206435"/>
                <a:gd name="connsiteY28" fmla="*/ 253916 h 349439"/>
                <a:gd name="connsiteX29" fmla="*/ 31920 w 206435"/>
                <a:gd name="connsiteY29" fmla="*/ 127957 h 349439"/>
                <a:gd name="connsiteX30" fmla="*/ 90899 w 206435"/>
                <a:gd name="connsiteY30" fmla="*/ 31945 h 349439"/>
                <a:gd name="connsiteX31" fmla="*/ 158565 w 206435"/>
                <a:gd name="connsiteY31" fmla="*/ 19143 h 349439"/>
                <a:gd name="connsiteX32" fmla="*/ 158793 w 206435"/>
                <a:gd name="connsiteY32" fmla="*/ 19372 h 349439"/>
                <a:gd name="connsiteX33" fmla="*/ 161308 w 206435"/>
                <a:gd name="connsiteY33" fmla="*/ 21201 h 349439"/>
                <a:gd name="connsiteX34" fmla="*/ 161537 w 206435"/>
                <a:gd name="connsiteY34" fmla="*/ 21429 h 349439"/>
                <a:gd name="connsiteX35" fmla="*/ 166794 w 206435"/>
                <a:gd name="connsiteY35" fmla="*/ 25773 h 349439"/>
                <a:gd name="connsiteX36" fmla="*/ 167480 w 206435"/>
                <a:gd name="connsiteY36" fmla="*/ 26230 h 349439"/>
                <a:gd name="connsiteX37" fmla="*/ 169309 w 206435"/>
                <a:gd name="connsiteY37" fmla="*/ 28059 h 349439"/>
                <a:gd name="connsiteX38" fmla="*/ 169995 w 206435"/>
                <a:gd name="connsiteY38" fmla="*/ 28745 h 349439"/>
                <a:gd name="connsiteX39" fmla="*/ 172281 w 206435"/>
                <a:gd name="connsiteY39" fmla="*/ 31259 h 349439"/>
                <a:gd name="connsiteX40" fmla="*/ 193541 w 206435"/>
                <a:gd name="connsiteY40" fmla="*/ 82237 h 349439"/>
                <a:gd name="connsiteX41" fmla="*/ 174795 w 206435"/>
                <a:gd name="connsiteY41" fmla="*/ 76751 h 349439"/>
                <a:gd name="connsiteX42" fmla="*/ 171366 w 206435"/>
                <a:gd name="connsiteY42" fmla="*/ 75608 h 349439"/>
                <a:gd name="connsiteX43" fmla="*/ 170909 w 206435"/>
                <a:gd name="connsiteY43" fmla="*/ 75379 h 349439"/>
                <a:gd name="connsiteX44" fmla="*/ 167709 w 206435"/>
                <a:gd name="connsiteY44" fmla="*/ 74465 h 349439"/>
                <a:gd name="connsiteX45" fmla="*/ 102558 w 206435"/>
                <a:gd name="connsiteY45" fmla="*/ 97553 h 349439"/>
                <a:gd name="connsiteX46" fmla="*/ 64382 w 206435"/>
                <a:gd name="connsiteY46" fmla="*/ 191508 h 349439"/>
                <a:gd name="connsiteX47" fmla="*/ 68268 w 206435"/>
                <a:gd name="connsiteY47" fmla="*/ 256430 h 349439"/>
                <a:gd name="connsiteX48" fmla="*/ 73754 w 206435"/>
                <a:gd name="connsiteY48" fmla="*/ 271289 h 349439"/>
                <a:gd name="connsiteX49" fmla="*/ 75126 w 206435"/>
                <a:gd name="connsiteY49" fmla="*/ 274032 h 349439"/>
                <a:gd name="connsiteX50" fmla="*/ 75126 w 206435"/>
                <a:gd name="connsiteY50" fmla="*/ 274261 h 349439"/>
                <a:gd name="connsiteX51" fmla="*/ 79926 w 206435"/>
                <a:gd name="connsiteY51" fmla="*/ 281805 h 349439"/>
                <a:gd name="connsiteX52" fmla="*/ 79926 w 206435"/>
                <a:gd name="connsiteY52" fmla="*/ 281805 h 349439"/>
                <a:gd name="connsiteX53" fmla="*/ 81527 w 206435"/>
                <a:gd name="connsiteY53" fmla="*/ 283862 h 349439"/>
                <a:gd name="connsiteX54" fmla="*/ 81984 w 206435"/>
                <a:gd name="connsiteY54" fmla="*/ 284548 h 349439"/>
                <a:gd name="connsiteX55" fmla="*/ 83584 w 206435"/>
                <a:gd name="connsiteY55" fmla="*/ 286377 h 349439"/>
                <a:gd name="connsiteX56" fmla="*/ 84041 w 206435"/>
                <a:gd name="connsiteY56" fmla="*/ 286834 h 349439"/>
                <a:gd name="connsiteX57" fmla="*/ 87242 w 206435"/>
                <a:gd name="connsiteY57" fmla="*/ 290034 h 349439"/>
                <a:gd name="connsiteX58" fmla="*/ 87927 w 206435"/>
                <a:gd name="connsiteY58" fmla="*/ 290720 h 349439"/>
                <a:gd name="connsiteX59" fmla="*/ 89528 w 206435"/>
                <a:gd name="connsiteY59" fmla="*/ 291863 h 349439"/>
                <a:gd name="connsiteX60" fmla="*/ 90671 w 206435"/>
                <a:gd name="connsiteY60" fmla="*/ 292778 h 349439"/>
                <a:gd name="connsiteX61" fmla="*/ 92042 w 206435"/>
                <a:gd name="connsiteY61" fmla="*/ 293921 h 349439"/>
                <a:gd name="connsiteX62" fmla="*/ 93642 w 206435"/>
                <a:gd name="connsiteY62" fmla="*/ 295064 h 349439"/>
                <a:gd name="connsiteX63" fmla="*/ 95014 w 206435"/>
                <a:gd name="connsiteY63" fmla="*/ 295978 h 349439"/>
                <a:gd name="connsiteX64" fmla="*/ 97986 w 206435"/>
                <a:gd name="connsiteY64" fmla="*/ 297807 h 349439"/>
                <a:gd name="connsiteX65" fmla="*/ 99129 w 206435"/>
                <a:gd name="connsiteY65" fmla="*/ 298264 h 349439"/>
                <a:gd name="connsiteX66" fmla="*/ 101415 w 206435"/>
                <a:gd name="connsiteY66" fmla="*/ 299407 h 349439"/>
                <a:gd name="connsiteX67" fmla="*/ 102558 w 206435"/>
                <a:gd name="connsiteY67" fmla="*/ 300093 h 349439"/>
                <a:gd name="connsiteX68" fmla="*/ 105072 w 206435"/>
                <a:gd name="connsiteY68" fmla="*/ 301236 h 349439"/>
                <a:gd name="connsiteX69" fmla="*/ 106215 w 206435"/>
                <a:gd name="connsiteY69" fmla="*/ 301693 h 349439"/>
                <a:gd name="connsiteX70" fmla="*/ 109873 w 206435"/>
                <a:gd name="connsiteY70" fmla="*/ 303065 h 349439"/>
                <a:gd name="connsiteX71" fmla="*/ 128390 w 206435"/>
                <a:gd name="connsiteY71" fmla="*/ 309237 h 349439"/>
                <a:gd name="connsiteX72" fmla="*/ 61638 w 206435"/>
                <a:gd name="connsiteY72" fmla="*/ 332325 h 349439"/>
                <a:gd name="connsiteX73" fmla="*/ 57066 w 206435"/>
                <a:gd name="connsiteY73" fmla="*/ 330268 h 349439"/>
                <a:gd name="connsiteX74" fmla="*/ 56152 w 206435"/>
                <a:gd name="connsiteY74" fmla="*/ 329811 h 349439"/>
                <a:gd name="connsiteX75" fmla="*/ 52037 w 206435"/>
                <a:gd name="connsiteY75" fmla="*/ 327525 h 349439"/>
                <a:gd name="connsiteX76" fmla="*/ 51351 w 206435"/>
                <a:gd name="connsiteY76" fmla="*/ 327068 h 349439"/>
                <a:gd name="connsiteX77" fmla="*/ 47237 w 206435"/>
                <a:gd name="connsiteY77" fmla="*/ 324782 h 349439"/>
                <a:gd name="connsiteX78" fmla="*/ 47237 w 206435"/>
                <a:gd name="connsiteY78" fmla="*/ 324782 h 349439"/>
                <a:gd name="connsiteX79" fmla="*/ 43350 w 206435"/>
                <a:gd name="connsiteY79" fmla="*/ 322267 h 349439"/>
                <a:gd name="connsiteX80" fmla="*/ 42665 w 206435"/>
                <a:gd name="connsiteY80" fmla="*/ 321810 h 349439"/>
                <a:gd name="connsiteX81" fmla="*/ 39007 w 206435"/>
                <a:gd name="connsiteY81" fmla="*/ 319067 h 349439"/>
                <a:gd name="connsiteX82" fmla="*/ 38550 w 206435"/>
                <a:gd name="connsiteY82" fmla="*/ 318838 h 349439"/>
                <a:gd name="connsiteX83" fmla="*/ 35121 w 206435"/>
                <a:gd name="connsiteY83" fmla="*/ 315866 h 349439"/>
                <a:gd name="connsiteX84" fmla="*/ 35121 w 206435"/>
                <a:gd name="connsiteY84" fmla="*/ 315866 h 349439"/>
                <a:gd name="connsiteX85" fmla="*/ 31920 w 206435"/>
                <a:gd name="connsiteY85" fmla="*/ 312666 h 349439"/>
                <a:gd name="connsiteX86" fmla="*/ 31692 w 206435"/>
                <a:gd name="connsiteY86" fmla="*/ 312437 h 349439"/>
                <a:gd name="connsiteX87" fmla="*/ 28720 w 206435"/>
                <a:gd name="connsiteY87" fmla="*/ 309008 h 349439"/>
                <a:gd name="connsiteX88" fmla="*/ 28720 w 206435"/>
                <a:gd name="connsiteY88" fmla="*/ 309008 h 349439"/>
                <a:gd name="connsiteX89" fmla="*/ 23234 w 206435"/>
                <a:gd name="connsiteY89" fmla="*/ 301464 h 349439"/>
                <a:gd name="connsiteX90" fmla="*/ 23005 w 206435"/>
                <a:gd name="connsiteY90" fmla="*/ 301236 h 349439"/>
                <a:gd name="connsiteX91" fmla="*/ 17061 w 206435"/>
                <a:gd name="connsiteY91" fmla="*/ 288434 h 349439"/>
                <a:gd name="connsiteX92" fmla="*/ 17061 w 206435"/>
                <a:gd name="connsiteY92" fmla="*/ 288434 h 349439"/>
                <a:gd name="connsiteX93" fmla="*/ 13861 w 206435"/>
                <a:gd name="connsiteY93" fmla="*/ 253916 h 349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06435" h="349439">
                  <a:moveTo>
                    <a:pt x="122217" y="336440"/>
                  </a:moveTo>
                  <a:cubicBezTo>
                    <a:pt x="139134" y="322724"/>
                    <a:pt x="154221" y="306951"/>
                    <a:pt x="164508" y="286834"/>
                  </a:cubicBezTo>
                  <a:cubicBezTo>
                    <a:pt x="193998" y="230370"/>
                    <a:pt x="207485" y="170477"/>
                    <a:pt x="205656" y="111498"/>
                  </a:cubicBezTo>
                  <a:cubicBezTo>
                    <a:pt x="208857" y="77665"/>
                    <a:pt x="202227" y="50233"/>
                    <a:pt x="185311" y="26001"/>
                  </a:cubicBezTo>
                  <a:cubicBezTo>
                    <a:pt x="176853" y="13886"/>
                    <a:pt x="166566" y="2684"/>
                    <a:pt x="150792" y="855"/>
                  </a:cubicBezTo>
                  <a:cubicBezTo>
                    <a:pt x="121760" y="-2574"/>
                    <a:pt x="94785" y="4056"/>
                    <a:pt x="73983" y="25316"/>
                  </a:cubicBezTo>
                  <a:cubicBezTo>
                    <a:pt x="47694" y="52290"/>
                    <a:pt x="28949" y="84980"/>
                    <a:pt x="18204" y="120870"/>
                  </a:cubicBezTo>
                  <a:cubicBezTo>
                    <a:pt x="4717" y="165219"/>
                    <a:pt x="2888" y="211625"/>
                    <a:pt x="145" y="257573"/>
                  </a:cubicBezTo>
                  <a:cubicBezTo>
                    <a:pt x="-1227" y="281348"/>
                    <a:pt x="7232" y="302150"/>
                    <a:pt x="21862" y="320438"/>
                  </a:cubicBezTo>
                  <a:cubicBezTo>
                    <a:pt x="47237" y="352214"/>
                    <a:pt x="95243" y="358386"/>
                    <a:pt x="122217" y="336440"/>
                  </a:cubicBezTo>
                  <a:close/>
                  <a:moveTo>
                    <a:pt x="194455" y="127957"/>
                  </a:moveTo>
                  <a:cubicBezTo>
                    <a:pt x="194226" y="130472"/>
                    <a:pt x="194455" y="132986"/>
                    <a:pt x="194455" y="132986"/>
                  </a:cubicBezTo>
                  <a:cubicBezTo>
                    <a:pt x="193312" y="170248"/>
                    <a:pt x="186683" y="203852"/>
                    <a:pt x="175481" y="235628"/>
                  </a:cubicBezTo>
                  <a:lnTo>
                    <a:pt x="175481" y="235628"/>
                  </a:lnTo>
                  <a:cubicBezTo>
                    <a:pt x="174338" y="238599"/>
                    <a:pt x="173195" y="241571"/>
                    <a:pt x="172052" y="244772"/>
                  </a:cubicBezTo>
                  <a:cubicBezTo>
                    <a:pt x="172052" y="244772"/>
                    <a:pt x="172052" y="244772"/>
                    <a:pt x="172052" y="245000"/>
                  </a:cubicBezTo>
                  <a:cubicBezTo>
                    <a:pt x="170909" y="247743"/>
                    <a:pt x="169766" y="250715"/>
                    <a:pt x="168623" y="253458"/>
                  </a:cubicBezTo>
                  <a:cubicBezTo>
                    <a:pt x="168623" y="253687"/>
                    <a:pt x="168395" y="253916"/>
                    <a:pt x="168395" y="254144"/>
                  </a:cubicBezTo>
                  <a:cubicBezTo>
                    <a:pt x="167252" y="256659"/>
                    <a:pt x="166337" y="259173"/>
                    <a:pt x="165194" y="261688"/>
                  </a:cubicBezTo>
                  <a:cubicBezTo>
                    <a:pt x="164966" y="262145"/>
                    <a:pt x="164737" y="262602"/>
                    <a:pt x="164508" y="263060"/>
                  </a:cubicBezTo>
                  <a:cubicBezTo>
                    <a:pt x="163137" y="266031"/>
                    <a:pt x="161765" y="268775"/>
                    <a:pt x="160394" y="271746"/>
                  </a:cubicBezTo>
                  <a:cubicBezTo>
                    <a:pt x="147135" y="299407"/>
                    <a:pt x="128618" y="302836"/>
                    <a:pt x="103015" y="284091"/>
                  </a:cubicBezTo>
                  <a:cubicBezTo>
                    <a:pt x="95700" y="278604"/>
                    <a:pt x="89528" y="272204"/>
                    <a:pt x="86784" y="263974"/>
                  </a:cubicBezTo>
                  <a:cubicBezTo>
                    <a:pt x="80155" y="244543"/>
                    <a:pt x="73526" y="224198"/>
                    <a:pt x="76269" y="204081"/>
                  </a:cubicBezTo>
                  <a:cubicBezTo>
                    <a:pt x="80841" y="172534"/>
                    <a:pt x="86784" y="140759"/>
                    <a:pt x="108044" y="114470"/>
                  </a:cubicBezTo>
                  <a:cubicBezTo>
                    <a:pt x="114674" y="106240"/>
                    <a:pt x="122446" y="100296"/>
                    <a:pt x="130676" y="94124"/>
                  </a:cubicBezTo>
                  <a:cubicBezTo>
                    <a:pt x="145077" y="83151"/>
                    <a:pt x="160622" y="83380"/>
                    <a:pt x="175938" y="91610"/>
                  </a:cubicBezTo>
                  <a:cubicBezTo>
                    <a:pt x="191026" y="98925"/>
                    <a:pt x="195827" y="111955"/>
                    <a:pt x="194455" y="127957"/>
                  </a:cubicBezTo>
                  <a:close/>
                  <a:moveTo>
                    <a:pt x="13861" y="253916"/>
                  </a:moveTo>
                  <a:cubicBezTo>
                    <a:pt x="16604" y="211625"/>
                    <a:pt x="19805" y="169105"/>
                    <a:pt x="31920" y="127957"/>
                  </a:cubicBezTo>
                  <a:cubicBezTo>
                    <a:pt x="43122" y="90467"/>
                    <a:pt x="61410" y="57091"/>
                    <a:pt x="90899" y="31945"/>
                  </a:cubicBezTo>
                  <a:cubicBezTo>
                    <a:pt x="117188" y="9542"/>
                    <a:pt x="140048" y="7485"/>
                    <a:pt x="158565" y="19143"/>
                  </a:cubicBezTo>
                  <a:cubicBezTo>
                    <a:pt x="158565" y="19143"/>
                    <a:pt x="158793" y="19143"/>
                    <a:pt x="158793" y="19372"/>
                  </a:cubicBezTo>
                  <a:cubicBezTo>
                    <a:pt x="159708" y="19829"/>
                    <a:pt x="160622" y="20515"/>
                    <a:pt x="161308" y="21201"/>
                  </a:cubicBezTo>
                  <a:cubicBezTo>
                    <a:pt x="161308" y="21201"/>
                    <a:pt x="161537" y="21429"/>
                    <a:pt x="161537" y="21429"/>
                  </a:cubicBezTo>
                  <a:cubicBezTo>
                    <a:pt x="163365" y="22801"/>
                    <a:pt x="164966" y="24173"/>
                    <a:pt x="166794" y="25773"/>
                  </a:cubicBezTo>
                  <a:cubicBezTo>
                    <a:pt x="167023" y="26001"/>
                    <a:pt x="167252" y="26230"/>
                    <a:pt x="167480" y="26230"/>
                  </a:cubicBezTo>
                  <a:cubicBezTo>
                    <a:pt x="168166" y="26916"/>
                    <a:pt x="168852" y="27373"/>
                    <a:pt x="169309" y="28059"/>
                  </a:cubicBezTo>
                  <a:cubicBezTo>
                    <a:pt x="169538" y="28287"/>
                    <a:pt x="169766" y="28516"/>
                    <a:pt x="169995" y="28745"/>
                  </a:cubicBezTo>
                  <a:cubicBezTo>
                    <a:pt x="170681" y="29659"/>
                    <a:pt x="171595" y="30345"/>
                    <a:pt x="172281" y="31259"/>
                  </a:cubicBezTo>
                  <a:cubicBezTo>
                    <a:pt x="184397" y="44975"/>
                    <a:pt x="191483" y="62120"/>
                    <a:pt x="193541" y="82237"/>
                  </a:cubicBezTo>
                  <a:cubicBezTo>
                    <a:pt x="185768" y="82923"/>
                    <a:pt x="180510" y="78808"/>
                    <a:pt x="174795" y="76751"/>
                  </a:cubicBezTo>
                  <a:cubicBezTo>
                    <a:pt x="173652" y="76293"/>
                    <a:pt x="172509" y="76065"/>
                    <a:pt x="171366" y="75608"/>
                  </a:cubicBezTo>
                  <a:cubicBezTo>
                    <a:pt x="171138" y="75608"/>
                    <a:pt x="171138" y="75608"/>
                    <a:pt x="170909" y="75379"/>
                  </a:cubicBezTo>
                  <a:cubicBezTo>
                    <a:pt x="169766" y="75150"/>
                    <a:pt x="168623" y="74693"/>
                    <a:pt x="167709" y="74465"/>
                  </a:cubicBezTo>
                  <a:cubicBezTo>
                    <a:pt x="142106" y="67835"/>
                    <a:pt x="120617" y="75608"/>
                    <a:pt x="102558" y="97553"/>
                  </a:cubicBezTo>
                  <a:cubicBezTo>
                    <a:pt x="79698" y="124985"/>
                    <a:pt x="67353" y="156075"/>
                    <a:pt x="64382" y="191508"/>
                  </a:cubicBezTo>
                  <a:cubicBezTo>
                    <a:pt x="62553" y="213453"/>
                    <a:pt x="62324" y="234713"/>
                    <a:pt x="68268" y="256430"/>
                  </a:cubicBezTo>
                  <a:cubicBezTo>
                    <a:pt x="69639" y="261688"/>
                    <a:pt x="71468" y="266717"/>
                    <a:pt x="73754" y="271289"/>
                  </a:cubicBezTo>
                  <a:cubicBezTo>
                    <a:pt x="74211" y="272204"/>
                    <a:pt x="74669" y="273118"/>
                    <a:pt x="75126" y="274032"/>
                  </a:cubicBezTo>
                  <a:cubicBezTo>
                    <a:pt x="75126" y="274032"/>
                    <a:pt x="75126" y="274261"/>
                    <a:pt x="75126" y="274261"/>
                  </a:cubicBezTo>
                  <a:cubicBezTo>
                    <a:pt x="76497" y="277004"/>
                    <a:pt x="78326" y="279519"/>
                    <a:pt x="79926" y="281805"/>
                  </a:cubicBezTo>
                  <a:cubicBezTo>
                    <a:pt x="79926" y="281805"/>
                    <a:pt x="79926" y="281805"/>
                    <a:pt x="79926" y="281805"/>
                  </a:cubicBezTo>
                  <a:cubicBezTo>
                    <a:pt x="80384" y="282491"/>
                    <a:pt x="81069" y="283176"/>
                    <a:pt x="81527" y="283862"/>
                  </a:cubicBezTo>
                  <a:cubicBezTo>
                    <a:pt x="81755" y="284091"/>
                    <a:pt x="81755" y="284319"/>
                    <a:pt x="81984" y="284548"/>
                  </a:cubicBezTo>
                  <a:cubicBezTo>
                    <a:pt x="82441" y="285234"/>
                    <a:pt x="83127" y="285691"/>
                    <a:pt x="83584" y="286377"/>
                  </a:cubicBezTo>
                  <a:cubicBezTo>
                    <a:pt x="83813" y="286605"/>
                    <a:pt x="84041" y="286834"/>
                    <a:pt x="84041" y="286834"/>
                  </a:cubicBezTo>
                  <a:cubicBezTo>
                    <a:pt x="85184" y="287977"/>
                    <a:pt x="86099" y="288891"/>
                    <a:pt x="87242" y="290034"/>
                  </a:cubicBezTo>
                  <a:cubicBezTo>
                    <a:pt x="87470" y="290263"/>
                    <a:pt x="87699" y="290492"/>
                    <a:pt x="87927" y="290720"/>
                  </a:cubicBezTo>
                  <a:cubicBezTo>
                    <a:pt x="88385" y="291177"/>
                    <a:pt x="88842" y="291635"/>
                    <a:pt x="89528" y="291863"/>
                  </a:cubicBezTo>
                  <a:cubicBezTo>
                    <a:pt x="89985" y="292092"/>
                    <a:pt x="90442" y="292549"/>
                    <a:pt x="90671" y="292778"/>
                  </a:cubicBezTo>
                  <a:cubicBezTo>
                    <a:pt x="91128" y="293235"/>
                    <a:pt x="91585" y="293463"/>
                    <a:pt x="92042" y="293921"/>
                  </a:cubicBezTo>
                  <a:cubicBezTo>
                    <a:pt x="92499" y="294378"/>
                    <a:pt x="93185" y="294606"/>
                    <a:pt x="93642" y="295064"/>
                  </a:cubicBezTo>
                  <a:cubicBezTo>
                    <a:pt x="94100" y="295292"/>
                    <a:pt x="94557" y="295749"/>
                    <a:pt x="95014" y="295978"/>
                  </a:cubicBezTo>
                  <a:cubicBezTo>
                    <a:pt x="95928" y="296664"/>
                    <a:pt x="96843" y="297121"/>
                    <a:pt x="97986" y="297807"/>
                  </a:cubicBezTo>
                  <a:cubicBezTo>
                    <a:pt x="98214" y="298035"/>
                    <a:pt x="98672" y="298264"/>
                    <a:pt x="99129" y="298264"/>
                  </a:cubicBezTo>
                  <a:cubicBezTo>
                    <a:pt x="99815" y="298721"/>
                    <a:pt x="100729" y="299178"/>
                    <a:pt x="101415" y="299407"/>
                  </a:cubicBezTo>
                  <a:cubicBezTo>
                    <a:pt x="101872" y="299636"/>
                    <a:pt x="102329" y="299864"/>
                    <a:pt x="102558" y="300093"/>
                  </a:cubicBezTo>
                  <a:cubicBezTo>
                    <a:pt x="103244" y="300550"/>
                    <a:pt x="104158" y="300779"/>
                    <a:pt x="105072" y="301236"/>
                  </a:cubicBezTo>
                  <a:cubicBezTo>
                    <a:pt x="105530" y="301464"/>
                    <a:pt x="105758" y="301464"/>
                    <a:pt x="106215" y="301693"/>
                  </a:cubicBezTo>
                  <a:cubicBezTo>
                    <a:pt x="107358" y="302150"/>
                    <a:pt x="108730" y="302607"/>
                    <a:pt x="109873" y="303065"/>
                  </a:cubicBezTo>
                  <a:cubicBezTo>
                    <a:pt x="115359" y="304893"/>
                    <a:pt x="120846" y="306722"/>
                    <a:pt x="128390" y="309237"/>
                  </a:cubicBezTo>
                  <a:cubicBezTo>
                    <a:pt x="113759" y="333240"/>
                    <a:pt x="84956" y="343070"/>
                    <a:pt x="61638" y="332325"/>
                  </a:cubicBezTo>
                  <a:cubicBezTo>
                    <a:pt x="60038" y="331640"/>
                    <a:pt x="58667" y="330954"/>
                    <a:pt x="57066" y="330268"/>
                  </a:cubicBezTo>
                  <a:cubicBezTo>
                    <a:pt x="56838" y="330039"/>
                    <a:pt x="56609" y="330039"/>
                    <a:pt x="56152" y="329811"/>
                  </a:cubicBezTo>
                  <a:cubicBezTo>
                    <a:pt x="54780" y="329125"/>
                    <a:pt x="53409" y="328439"/>
                    <a:pt x="52037" y="327525"/>
                  </a:cubicBezTo>
                  <a:cubicBezTo>
                    <a:pt x="51809" y="327296"/>
                    <a:pt x="51580" y="327296"/>
                    <a:pt x="51351" y="327068"/>
                  </a:cubicBezTo>
                  <a:cubicBezTo>
                    <a:pt x="49980" y="326382"/>
                    <a:pt x="48608" y="325467"/>
                    <a:pt x="47237" y="324782"/>
                  </a:cubicBezTo>
                  <a:cubicBezTo>
                    <a:pt x="47237" y="324782"/>
                    <a:pt x="47237" y="324782"/>
                    <a:pt x="47237" y="324782"/>
                  </a:cubicBezTo>
                  <a:cubicBezTo>
                    <a:pt x="45865" y="323867"/>
                    <a:pt x="44722" y="322953"/>
                    <a:pt x="43350" y="322267"/>
                  </a:cubicBezTo>
                  <a:cubicBezTo>
                    <a:pt x="43122" y="322038"/>
                    <a:pt x="42893" y="322038"/>
                    <a:pt x="42665" y="321810"/>
                  </a:cubicBezTo>
                  <a:cubicBezTo>
                    <a:pt x="41522" y="320895"/>
                    <a:pt x="40150" y="319981"/>
                    <a:pt x="39007" y="319067"/>
                  </a:cubicBezTo>
                  <a:cubicBezTo>
                    <a:pt x="38778" y="319067"/>
                    <a:pt x="38778" y="318838"/>
                    <a:pt x="38550" y="318838"/>
                  </a:cubicBezTo>
                  <a:cubicBezTo>
                    <a:pt x="37407" y="317924"/>
                    <a:pt x="36264" y="316781"/>
                    <a:pt x="35121" y="315866"/>
                  </a:cubicBezTo>
                  <a:cubicBezTo>
                    <a:pt x="35121" y="315866"/>
                    <a:pt x="35121" y="315866"/>
                    <a:pt x="35121" y="315866"/>
                  </a:cubicBezTo>
                  <a:cubicBezTo>
                    <a:pt x="33978" y="314723"/>
                    <a:pt x="32835" y="313809"/>
                    <a:pt x="31920" y="312666"/>
                  </a:cubicBezTo>
                  <a:cubicBezTo>
                    <a:pt x="31920" y="312666"/>
                    <a:pt x="31692" y="312437"/>
                    <a:pt x="31692" y="312437"/>
                  </a:cubicBezTo>
                  <a:cubicBezTo>
                    <a:pt x="30549" y="311294"/>
                    <a:pt x="29634" y="310151"/>
                    <a:pt x="28720" y="309008"/>
                  </a:cubicBezTo>
                  <a:cubicBezTo>
                    <a:pt x="28720" y="309008"/>
                    <a:pt x="28720" y="309008"/>
                    <a:pt x="28720" y="309008"/>
                  </a:cubicBezTo>
                  <a:cubicBezTo>
                    <a:pt x="26663" y="306722"/>
                    <a:pt x="24834" y="304208"/>
                    <a:pt x="23234" y="301464"/>
                  </a:cubicBezTo>
                  <a:cubicBezTo>
                    <a:pt x="23234" y="301464"/>
                    <a:pt x="23234" y="301236"/>
                    <a:pt x="23005" y="301236"/>
                  </a:cubicBezTo>
                  <a:cubicBezTo>
                    <a:pt x="20490" y="297350"/>
                    <a:pt x="18433" y="293006"/>
                    <a:pt x="17061" y="288434"/>
                  </a:cubicBezTo>
                  <a:cubicBezTo>
                    <a:pt x="17061" y="288434"/>
                    <a:pt x="17061" y="288434"/>
                    <a:pt x="17061" y="288434"/>
                  </a:cubicBezTo>
                  <a:cubicBezTo>
                    <a:pt x="14318" y="278147"/>
                    <a:pt x="12947" y="266946"/>
                    <a:pt x="13861" y="253916"/>
                  </a:cubicBezTo>
                  <a:close/>
                </a:path>
              </a:pathLst>
            </a:custGeom>
            <a:solidFill>
              <a:srgbClr val="000000"/>
            </a:solidFill>
            <a:ln w="2286" cap="flat">
              <a:noFill/>
              <a:prstDash val="solid"/>
              <a:miter/>
            </a:ln>
          </p:spPr>
          <p:txBody>
            <a:bodyPr rtlCol="0" anchor="ctr"/>
            <a:lstStyle/>
            <a:p>
              <a:endParaRPr lang="en-US"/>
            </a:p>
          </p:txBody>
        </p:sp>
      </p:grpSp>
      <p:grpSp>
        <p:nvGrpSpPr>
          <p:cNvPr id="114" name="Graphic 2">
            <a:extLst>
              <a:ext uri="{FF2B5EF4-FFF2-40B4-BE49-F238E27FC236}">
                <a16:creationId xmlns:a16="http://schemas.microsoft.com/office/drawing/2014/main" id="{ED2A5E98-F657-F58C-14E4-E674467C3A98}"/>
              </a:ext>
            </a:extLst>
          </p:cNvPr>
          <p:cNvGrpSpPr/>
          <p:nvPr/>
        </p:nvGrpSpPr>
        <p:grpSpPr>
          <a:xfrm>
            <a:off x="9252538" y="3999035"/>
            <a:ext cx="1954306" cy="1386871"/>
            <a:chOff x="3572511" y="5700215"/>
            <a:chExt cx="1557431" cy="805502"/>
          </a:xfrm>
        </p:grpSpPr>
        <p:sp>
          <p:nvSpPr>
            <p:cNvPr id="115" name="Freeform 1448">
              <a:extLst>
                <a:ext uri="{FF2B5EF4-FFF2-40B4-BE49-F238E27FC236}">
                  <a16:creationId xmlns:a16="http://schemas.microsoft.com/office/drawing/2014/main" id="{B66D160F-A479-9059-D840-AA4C990C9E47}"/>
                </a:ext>
              </a:extLst>
            </p:cNvPr>
            <p:cNvSpPr/>
            <p:nvPr/>
          </p:nvSpPr>
          <p:spPr>
            <a:xfrm>
              <a:off x="4250869" y="6015720"/>
              <a:ext cx="110275" cy="83785"/>
            </a:xfrm>
            <a:custGeom>
              <a:avLst/>
              <a:gdLst>
                <a:gd name="connsiteX0" fmla="*/ 23089 w 110275"/>
                <a:gd name="connsiteY0" fmla="*/ 41951 h 83785"/>
                <a:gd name="connsiteX1" fmla="*/ 0 w 110275"/>
                <a:gd name="connsiteY1" fmla="*/ 83785 h 83785"/>
                <a:gd name="connsiteX2" fmla="*/ 98984 w 110275"/>
                <a:gd name="connsiteY2" fmla="*/ 34179 h 83785"/>
                <a:gd name="connsiteX3" fmla="*/ 100127 w 110275"/>
                <a:gd name="connsiteY3" fmla="*/ 9719 h 83785"/>
                <a:gd name="connsiteX4" fmla="*/ 72923 w 110275"/>
                <a:gd name="connsiteY4" fmla="*/ 8804 h 83785"/>
                <a:gd name="connsiteX5" fmla="*/ 23089 w 110275"/>
                <a:gd name="connsiteY5" fmla="*/ 41951 h 8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275" h="83785">
                  <a:moveTo>
                    <a:pt x="23089" y="41951"/>
                  </a:moveTo>
                  <a:cubicBezTo>
                    <a:pt x="4801" y="50181"/>
                    <a:pt x="3886" y="58182"/>
                    <a:pt x="0" y="83785"/>
                  </a:cubicBezTo>
                  <a:cubicBezTo>
                    <a:pt x="36576" y="71669"/>
                    <a:pt x="69494" y="56353"/>
                    <a:pt x="98984" y="34179"/>
                  </a:cubicBezTo>
                  <a:cubicBezTo>
                    <a:pt x="113843" y="22978"/>
                    <a:pt x="113843" y="22978"/>
                    <a:pt x="100127" y="9719"/>
                  </a:cubicBezTo>
                  <a:cubicBezTo>
                    <a:pt x="86868" y="-3083"/>
                    <a:pt x="86868" y="-3083"/>
                    <a:pt x="72923" y="8804"/>
                  </a:cubicBezTo>
                  <a:cubicBezTo>
                    <a:pt x="59893" y="20234"/>
                    <a:pt x="44348" y="29607"/>
                    <a:pt x="23089" y="41951"/>
                  </a:cubicBezTo>
                  <a:close/>
                </a:path>
              </a:pathLst>
            </a:custGeom>
            <a:solidFill>
              <a:srgbClr val="FFFFFF"/>
            </a:solidFill>
            <a:ln w="2286" cap="flat">
              <a:noFill/>
              <a:prstDash val="solid"/>
              <a:miter/>
            </a:ln>
          </p:spPr>
          <p:txBody>
            <a:bodyPr rtlCol="0" anchor="ctr"/>
            <a:lstStyle/>
            <a:p>
              <a:endParaRPr lang="en-US"/>
            </a:p>
          </p:txBody>
        </p:sp>
        <p:sp>
          <p:nvSpPr>
            <p:cNvPr id="116" name="Freeform 1449">
              <a:extLst>
                <a:ext uri="{FF2B5EF4-FFF2-40B4-BE49-F238E27FC236}">
                  <a16:creationId xmlns:a16="http://schemas.microsoft.com/office/drawing/2014/main" id="{27A7C92C-EE04-4F88-32E0-53A49583A195}"/>
                </a:ext>
              </a:extLst>
            </p:cNvPr>
            <p:cNvSpPr/>
            <p:nvPr/>
          </p:nvSpPr>
          <p:spPr>
            <a:xfrm>
              <a:off x="4448829" y="5840714"/>
              <a:ext cx="109050" cy="102428"/>
            </a:xfrm>
            <a:custGeom>
              <a:avLst/>
              <a:gdLst>
                <a:gd name="connsiteX0" fmla="*/ 53500 w 109050"/>
                <a:gd name="connsiteY0" fmla="*/ 102428 h 102428"/>
                <a:gd name="connsiteX1" fmla="*/ 109050 w 109050"/>
                <a:gd name="connsiteY1" fmla="*/ 49393 h 102428"/>
                <a:gd name="connsiteX2" fmla="*/ 52814 w 109050"/>
                <a:gd name="connsiteY2" fmla="*/ 15 h 102428"/>
                <a:gd name="connsiteX3" fmla="*/ 7 w 109050"/>
                <a:gd name="connsiteY3" fmla="*/ 48479 h 102428"/>
                <a:gd name="connsiteX4" fmla="*/ 53500 w 109050"/>
                <a:gd name="connsiteY4" fmla="*/ 102428 h 10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50" h="102428">
                  <a:moveTo>
                    <a:pt x="53500" y="102428"/>
                  </a:moveTo>
                  <a:cubicBezTo>
                    <a:pt x="82989" y="102428"/>
                    <a:pt x="109050" y="80483"/>
                    <a:pt x="109050" y="49393"/>
                  </a:cubicBezTo>
                  <a:cubicBezTo>
                    <a:pt x="109278" y="15103"/>
                    <a:pt x="80475" y="701"/>
                    <a:pt x="52814" y="15"/>
                  </a:cubicBezTo>
                  <a:cubicBezTo>
                    <a:pt x="23553" y="-670"/>
                    <a:pt x="236" y="21504"/>
                    <a:pt x="7" y="48479"/>
                  </a:cubicBezTo>
                  <a:cubicBezTo>
                    <a:pt x="-450" y="81854"/>
                    <a:pt x="20124" y="102428"/>
                    <a:pt x="53500" y="102428"/>
                  </a:cubicBezTo>
                  <a:close/>
                </a:path>
              </a:pathLst>
            </a:custGeom>
            <a:solidFill>
              <a:srgbClr val="FFFFFF"/>
            </a:solidFill>
            <a:ln w="2286" cap="flat">
              <a:noFill/>
              <a:prstDash val="solid"/>
              <a:miter/>
            </a:ln>
          </p:spPr>
          <p:txBody>
            <a:bodyPr rtlCol="0" anchor="ctr"/>
            <a:lstStyle/>
            <a:p>
              <a:endParaRPr lang="en-US"/>
            </a:p>
          </p:txBody>
        </p:sp>
        <p:sp>
          <p:nvSpPr>
            <p:cNvPr id="117" name="Freeform 1450">
              <a:extLst>
                <a:ext uri="{FF2B5EF4-FFF2-40B4-BE49-F238E27FC236}">
                  <a16:creationId xmlns:a16="http://schemas.microsoft.com/office/drawing/2014/main" id="{F518CA7E-BF76-E035-EE44-FE0499EA3006}"/>
                </a:ext>
              </a:extLst>
            </p:cNvPr>
            <p:cNvSpPr/>
            <p:nvPr/>
          </p:nvSpPr>
          <p:spPr>
            <a:xfrm>
              <a:off x="4755412" y="6191062"/>
              <a:ext cx="164568" cy="155860"/>
            </a:xfrm>
            <a:custGeom>
              <a:avLst/>
              <a:gdLst>
                <a:gd name="connsiteX0" fmla="*/ 50040 w 164568"/>
                <a:gd name="connsiteY0" fmla="*/ 151902 h 155860"/>
                <a:gd name="connsiteX1" fmla="*/ 146738 w 164568"/>
                <a:gd name="connsiteY1" fmla="*/ 125156 h 155860"/>
                <a:gd name="connsiteX2" fmla="*/ 164569 w 164568"/>
                <a:gd name="connsiteY2" fmla="*/ 73721 h 155860"/>
                <a:gd name="connsiteX3" fmla="*/ 129593 w 164568"/>
                <a:gd name="connsiteY3" fmla="*/ 16800 h 155860"/>
                <a:gd name="connsiteX4" fmla="*/ 891 w 164568"/>
                <a:gd name="connsiteY4" fmla="*/ 70978 h 155860"/>
                <a:gd name="connsiteX5" fmla="*/ 50040 w 164568"/>
                <a:gd name="connsiteY5" fmla="*/ 151902 h 15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68" h="155860">
                  <a:moveTo>
                    <a:pt x="50040" y="151902"/>
                  </a:moveTo>
                  <a:cubicBezTo>
                    <a:pt x="81815" y="162189"/>
                    <a:pt x="125935" y="152131"/>
                    <a:pt x="146738" y="125156"/>
                  </a:cubicBezTo>
                  <a:cubicBezTo>
                    <a:pt x="157253" y="111440"/>
                    <a:pt x="162740" y="91780"/>
                    <a:pt x="164569" y="73721"/>
                  </a:cubicBezTo>
                  <a:cubicBezTo>
                    <a:pt x="162511" y="47889"/>
                    <a:pt x="152453" y="29373"/>
                    <a:pt x="129593" y="16800"/>
                  </a:cubicBezTo>
                  <a:cubicBezTo>
                    <a:pt x="91188" y="-13376"/>
                    <a:pt x="13464" y="-7203"/>
                    <a:pt x="891" y="70978"/>
                  </a:cubicBezTo>
                  <a:cubicBezTo>
                    <a:pt x="-4824" y="104125"/>
                    <a:pt x="17579" y="141387"/>
                    <a:pt x="50040" y="151902"/>
                  </a:cubicBezTo>
                  <a:close/>
                </a:path>
              </a:pathLst>
            </a:custGeom>
            <a:solidFill>
              <a:srgbClr val="FFFFFF"/>
            </a:solidFill>
            <a:ln w="2286" cap="flat">
              <a:noFill/>
              <a:prstDash val="solid"/>
              <a:miter/>
            </a:ln>
          </p:spPr>
          <p:txBody>
            <a:bodyPr rtlCol="0" anchor="ctr"/>
            <a:lstStyle/>
            <a:p>
              <a:endParaRPr lang="en-US"/>
            </a:p>
          </p:txBody>
        </p:sp>
        <p:sp>
          <p:nvSpPr>
            <p:cNvPr id="118" name="Freeform 1451">
              <a:extLst>
                <a:ext uri="{FF2B5EF4-FFF2-40B4-BE49-F238E27FC236}">
                  <a16:creationId xmlns:a16="http://schemas.microsoft.com/office/drawing/2014/main" id="{5C33E265-334B-BC5D-6496-18BEF5227201}"/>
                </a:ext>
              </a:extLst>
            </p:cNvPr>
            <p:cNvSpPr/>
            <p:nvPr/>
          </p:nvSpPr>
          <p:spPr>
            <a:xfrm>
              <a:off x="4924553" y="6077788"/>
              <a:ext cx="5715" cy="2514"/>
            </a:xfrm>
            <a:custGeom>
              <a:avLst/>
              <a:gdLst>
                <a:gd name="connsiteX0" fmla="*/ 0 w 5715"/>
                <a:gd name="connsiteY0" fmla="*/ 0 h 2514"/>
                <a:gd name="connsiteX1" fmla="*/ 5715 w 5715"/>
                <a:gd name="connsiteY1" fmla="*/ 2515 h 2514"/>
                <a:gd name="connsiteX2" fmla="*/ 0 w 5715"/>
                <a:gd name="connsiteY2" fmla="*/ 0 h 2514"/>
              </a:gdLst>
              <a:ahLst/>
              <a:cxnLst>
                <a:cxn ang="0">
                  <a:pos x="connsiteX0" y="connsiteY0"/>
                </a:cxn>
                <a:cxn ang="0">
                  <a:pos x="connsiteX1" y="connsiteY1"/>
                </a:cxn>
                <a:cxn ang="0">
                  <a:pos x="connsiteX2" y="connsiteY2"/>
                </a:cxn>
              </a:cxnLst>
              <a:rect l="l" t="t" r="r" b="b"/>
              <a:pathLst>
                <a:path w="5715" h="2514">
                  <a:moveTo>
                    <a:pt x="0" y="0"/>
                  </a:moveTo>
                  <a:cubicBezTo>
                    <a:pt x="1829" y="915"/>
                    <a:pt x="3886" y="1600"/>
                    <a:pt x="5715" y="2515"/>
                  </a:cubicBezTo>
                  <a:cubicBezTo>
                    <a:pt x="3886" y="1600"/>
                    <a:pt x="2057" y="915"/>
                    <a:pt x="0" y="0"/>
                  </a:cubicBezTo>
                  <a:close/>
                </a:path>
              </a:pathLst>
            </a:custGeom>
            <a:solidFill>
              <a:srgbClr val="FFFFFF"/>
            </a:solidFill>
            <a:ln w="2286" cap="flat">
              <a:noFill/>
              <a:prstDash val="solid"/>
              <a:miter/>
            </a:ln>
          </p:spPr>
          <p:txBody>
            <a:bodyPr rtlCol="0" anchor="ctr"/>
            <a:lstStyle/>
            <a:p>
              <a:endParaRPr lang="en-US"/>
            </a:p>
          </p:txBody>
        </p:sp>
        <p:sp>
          <p:nvSpPr>
            <p:cNvPr id="119" name="Freeform 1452">
              <a:extLst>
                <a:ext uri="{FF2B5EF4-FFF2-40B4-BE49-F238E27FC236}">
                  <a16:creationId xmlns:a16="http://schemas.microsoft.com/office/drawing/2014/main" id="{35E5BFA2-A75C-1037-300F-40D2D4F05CCD}"/>
                </a:ext>
              </a:extLst>
            </p:cNvPr>
            <p:cNvSpPr/>
            <p:nvPr/>
          </p:nvSpPr>
          <p:spPr>
            <a:xfrm>
              <a:off x="4919752" y="6075959"/>
              <a:ext cx="3200" cy="1371"/>
            </a:xfrm>
            <a:custGeom>
              <a:avLst/>
              <a:gdLst>
                <a:gd name="connsiteX0" fmla="*/ 0 w 3200"/>
                <a:gd name="connsiteY0" fmla="*/ 0 h 1371"/>
                <a:gd name="connsiteX1" fmla="*/ 3200 w 3200"/>
                <a:gd name="connsiteY1" fmla="*/ 1372 h 1371"/>
                <a:gd name="connsiteX2" fmla="*/ 0 w 3200"/>
                <a:gd name="connsiteY2" fmla="*/ 0 h 1371"/>
              </a:gdLst>
              <a:ahLst/>
              <a:cxnLst>
                <a:cxn ang="0">
                  <a:pos x="connsiteX0" y="connsiteY0"/>
                </a:cxn>
                <a:cxn ang="0">
                  <a:pos x="connsiteX1" y="connsiteY1"/>
                </a:cxn>
                <a:cxn ang="0">
                  <a:pos x="connsiteX2" y="connsiteY2"/>
                </a:cxn>
              </a:cxnLst>
              <a:rect l="l" t="t" r="r" b="b"/>
              <a:pathLst>
                <a:path w="3200" h="1371">
                  <a:moveTo>
                    <a:pt x="0" y="0"/>
                  </a:moveTo>
                  <a:cubicBezTo>
                    <a:pt x="1143" y="458"/>
                    <a:pt x="2057" y="915"/>
                    <a:pt x="3200" y="1372"/>
                  </a:cubicBezTo>
                  <a:cubicBezTo>
                    <a:pt x="2286" y="686"/>
                    <a:pt x="1143" y="229"/>
                    <a:pt x="0" y="0"/>
                  </a:cubicBezTo>
                  <a:close/>
                </a:path>
              </a:pathLst>
            </a:custGeom>
            <a:solidFill>
              <a:srgbClr val="FFFFFF"/>
            </a:solidFill>
            <a:ln w="2286" cap="flat">
              <a:noFill/>
              <a:prstDash val="solid"/>
              <a:miter/>
            </a:ln>
          </p:spPr>
          <p:txBody>
            <a:bodyPr rtlCol="0" anchor="ctr"/>
            <a:lstStyle/>
            <a:p>
              <a:endParaRPr lang="en-US"/>
            </a:p>
          </p:txBody>
        </p:sp>
        <p:sp>
          <p:nvSpPr>
            <p:cNvPr id="120" name="Freeform 1453">
              <a:extLst>
                <a:ext uri="{FF2B5EF4-FFF2-40B4-BE49-F238E27FC236}">
                  <a16:creationId xmlns:a16="http://schemas.microsoft.com/office/drawing/2014/main" id="{3CB08C6B-C3E5-FD67-CE58-FC6C77BCA6C2}"/>
                </a:ext>
              </a:extLst>
            </p:cNvPr>
            <p:cNvSpPr/>
            <p:nvPr/>
          </p:nvSpPr>
          <p:spPr>
            <a:xfrm>
              <a:off x="4936669" y="6083274"/>
              <a:ext cx="2743" cy="1371"/>
            </a:xfrm>
            <a:custGeom>
              <a:avLst/>
              <a:gdLst>
                <a:gd name="connsiteX0" fmla="*/ 0 w 2743"/>
                <a:gd name="connsiteY0" fmla="*/ 0 h 1371"/>
                <a:gd name="connsiteX1" fmla="*/ 2743 w 2743"/>
                <a:gd name="connsiteY1" fmla="*/ 1371 h 1371"/>
                <a:gd name="connsiteX2" fmla="*/ 0 w 2743"/>
                <a:gd name="connsiteY2" fmla="*/ 0 h 1371"/>
              </a:gdLst>
              <a:ahLst/>
              <a:cxnLst>
                <a:cxn ang="0">
                  <a:pos x="connsiteX0" y="connsiteY0"/>
                </a:cxn>
                <a:cxn ang="0">
                  <a:pos x="connsiteX1" y="connsiteY1"/>
                </a:cxn>
                <a:cxn ang="0">
                  <a:pos x="connsiteX2" y="connsiteY2"/>
                </a:cxn>
              </a:cxnLst>
              <a:rect l="l" t="t" r="r" b="b"/>
              <a:pathLst>
                <a:path w="2743" h="1371">
                  <a:moveTo>
                    <a:pt x="0" y="0"/>
                  </a:moveTo>
                  <a:cubicBezTo>
                    <a:pt x="914" y="457"/>
                    <a:pt x="1829" y="914"/>
                    <a:pt x="2743" y="1371"/>
                  </a:cubicBezTo>
                  <a:cubicBezTo>
                    <a:pt x="1600" y="914"/>
                    <a:pt x="914" y="457"/>
                    <a:pt x="0" y="0"/>
                  </a:cubicBezTo>
                  <a:close/>
                </a:path>
              </a:pathLst>
            </a:custGeom>
            <a:solidFill>
              <a:srgbClr val="FFFFFF"/>
            </a:solidFill>
            <a:ln w="2286" cap="flat">
              <a:noFill/>
              <a:prstDash val="solid"/>
              <a:miter/>
            </a:ln>
          </p:spPr>
          <p:txBody>
            <a:bodyPr rtlCol="0" anchor="ctr"/>
            <a:lstStyle/>
            <a:p>
              <a:endParaRPr lang="en-US"/>
            </a:p>
          </p:txBody>
        </p:sp>
        <p:sp>
          <p:nvSpPr>
            <p:cNvPr id="121" name="Freeform 1454">
              <a:extLst>
                <a:ext uri="{FF2B5EF4-FFF2-40B4-BE49-F238E27FC236}">
                  <a16:creationId xmlns:a16="http://schemas.microsoft.com/office/drawing/2014/main" id="{C66C1319-85E2-F08E-E025-DF8B3222F669}"/>
                </a:ext>
              </a:extLst>
            </p:cNvPr>
            <p:cNvSpPr/>
            <p:nvPr/>
          </p:nvSpPr>
          <p:spPr>
            <a:xfrm>
              <a:off x="4959072" y="6096304"/>
              <a:ext cx="1828" cy="1371"/>
            </a:xfrm>
            <a:custGeom>
              <a:avLst/>
              <a:gdLst>
                <a:gd name="connsiteX0" fmla="*/ 0 w 1828"/>
                <a:gd name="connsiteY0" fmla="*/ 0 h 1371"/>
                <a:gd name="connsiteX1" fmla="*/ 1829 w 1828"/>
                <a:gd name="connsiteY1" fmla="*/ 1371 h 1371"/>
                <a:gd name="connsiteX2" fmla="*/ 0 w 1828"/>
                <a:gd name="connsiteY2" fmla="*/ 0 h 1371"/>
              </a:gdLst>
              <a:ahLst/>
              <a:cxnLst>
                <a:cxn ang="0">
                  <a:pos x="connsiteX0" y="connsiteY0"/>
                </a:cxn>
                <a:cxn ang="0">
                  <a:pos x="connsiteX1" y="connsiteY1"/>
                </a:cxn>
                <a:cxn ang="0">
                  <a:pos x="connsiteX2" y="connsiteY2"/>
                </a:cxn>
              </a:cxnLst>
              <a:rect l="l" t="t" r="r" b="b"/>
              <a:pathLst>
                <a:path w="1828" h="1371">
                  <a:moveTo>
                    <a:pt x="0" y="0"/>
                  </a:moveTo>
                  <a:cubicBezTo>
                    <a:pt x="686" y="457"/>
                    <a:pt x="1372" y="914"/>
                    <a:pt x="1829" y="1371"/>
                  </a:cubicBezTo>
                  <a:cubicBezTo>
                    <a:pt x="1372" y="914"/>
                    <a:pt x="686" y="457"/>
                    <a:pt x="0" y="0"/>
                  </a:cubicBezTo>
                  <a:close/>
                </a:path>
              </a:pathLst>
            </a:custGeom>
            <a:solidFill>
              <a:srgbClr val="FFFFFF"/>
            </a:solidFill>
            <a:ln w="2286" cap="flat">
              <a:noFill/>
              <a:prstDash val="solid"/>
              <a:miter/>
            </a:ln>
          </p:spPr>
          <p:txBody>
            <a:bodyPr rtlCol="0" anchor="ctr"/>
            <a:lstStyle/>
            <a:p>
              <a:endParaRPr lang="en-US"/>
            </a:p>
          </p:txBody>
        </p:sp>
        <p:sp>
          <p:nvSpPr>
            <p:cNvPr id="122" name="Freeform 1455">
              <a:extLst>
                <a:ext uri="{FF2B5EF4-FFF2-40B4-BE49-F238E27FC236}">
                  <a16:creationId xmlns:a16="http://schemas.microsoft.com/office/drawing/2014/main" id="{7F76E43C-B59F-3321-8F09-EF62ABD969C8}"/>
                </a:ext>
              </a:extLst>
            </p:cNvPr>
            <p:cNvSpPr/>
            <p:nvPr/>
          </p:nvSpPr>
          <p:spPr>
            <a:xfrm>
              <a:off x="4953128" y="6092418"/>
              <a:ext cx="2286" cy="1600"/>
            </a:xfrm>
            <a:custGeom>
              <a:avLst/>
              <a:gdLst>
                <a:gd name="connsiteX0" fmla="*/ 0 w 2286"/>
                <a:gd name="connsiteY0" fmla="*/ 0 h 1600"/>
                <a:gd name="connsiteX1" fmla="*/ 2286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914" y="457"/>
                    <a:pt x="1600" y="914"/>
                    <a:pt x="2286" y="1600"/>
                  </a:cubicBezTo>
                  <a:cubicBezTo>
                    <a:pt x="1600" y="1143"/>
                    <a:pt x="686" y="685"/>
                    <a:pt x="0" y="0"/>
                  </a:cubicBezTo>
                  <a:close/>
                </a:path>
              </a:pathLst>
            </a:custGeom>
            <a:solidFill>
              <a:srgbClr val="FFFFFF"/>
            </a:solidFill>
            <a:ln w="2286" cap="flat">
              <a:noFill/>
              <a:prstDash val="solid"/>
              <a:miter/>
            </a:ln>
          </p:spPr>
          <p:txBody>
            <a:bodyPr rtlCol="0" anchor="ctr"/>
            <a:lstStyle/>
            <a:p>
              <a:endParaRPr lang="en-US"/>
            </a:p>
          </p:txBody>
        </p:sp>
        <p:sp>
          <p:nvSpPr>
            <p:cNvPr id="123" name="Freeform 1456">
              <a:extLst>
                <a:ext uri="{FF2B5EF4-FFF2-40B4-BE49-F238E27FC236}">
                  <a16:creationId xmlns:a16="http://schemas.microsoft.com/office/drawing/2014/main" id="{F5355919-4E92-D7DF-9C57-D931DB83958F}"/>
                </a:ext>
              </a:extLst>
            </p:cNvPr>
            <p:cNvSpPr/>
            <p:nvPr/>
          </p:nvSpPr>
          <p:spPr>
            <a:xfrm>
              <a:off x="4963872" y="6099505"/>
              <a:ext cx="1828" cy="1143"/>
            </a:xfrm>
            <a:custGeom>
              <a:avLst/>
              <a:gdLst>
                <a:gd name="connsiteX0" fmla="*/ 0 w 1828"/>
                <a:gd name="connsiteY0" fmla="*/ 0 h 1143"/>
                <a:gd name="connsiteX1" fmla="*/ 1829 w 1828"/>
                <a:gd name="connsiteY1" fmla="*/ 1143 h 1143"/>
                <a:gd name="connsiteX2" fmla="*/ 0 w 1828"/>
                <a:gd name="connsiteY2" fmla="*/ 0 h 1143"/>
              </a:gdLst>
              <a:ahLst/>
              <a:cxnLst>
                <a:cxn ang="0">
                  <a:pos x="connsiteX0" y="connsiteY0"/>
                </a:cxn>
                <a:cxn ang="0">
                  <a:pos x="connsiteX1" y="connsiteY1"/>
                </a:cxn>
                <a:cxn ang="0">
                  <a:pos x="connsiteX2" y="connsiteY2"/>
                </a:cxn>
              </a:cxnLst>
              <a:rect l="l" t="t" r="r" b="b"/>
              <a:pathLst>
                <a:path w="1828" h="1143">
                  <a:moveTo>
                    <a:pt x="0" y="0"/>
                  </a:moveTo>
                  <a:cubicBezTo>
                    <a:pt x="686" y="457"/>
                    <a:pt x="1143" y="915"/>
                    <a:pt x="1829" y="1143"/>
                  </a:cubicBezTo>
                  <a:cubicBezTo>
                    <a:pt x="1143" y="915"/>
                    <a:pt x="686" y="457"/>
                    <a:pt x="0" y="0"/>
                  </a:cubicBezTo>
                  <a:close/>
                </a:path>
              </a:pathLst>
            </a:custGeom>
            <a:solidFill>
              <a:srgbClr val="FFFFFF"/>
            </a:solidFill>
            <a:ln w="2286" cap="flat">
              <a:noFill/>
              <a:prstDash val="solid"/>
              <a:miter/>
            </a:ln>
          </p:spPr>
          <p:txBody>
            <a:bodyPr rtlCol="0" anchor="ctr"/>
            <a:lstStyle/>
            <a:p>
              <a:endParaRPr lang="en-US"/>
            </a:p>
          </p:txBody>
        </p:sp>
        <p:sp>
          <p:nvSpPr>
            <p:cNvPr id="124" name="Freeform 1457">
              <a:extLst>
                <a:ext uri="{FF2B5EF4-FFF2-40B4-BE49-F238E27FC236}">
                  <a16:creationId xmlns:a16="http://schemas.microsoft.com/office/drawing/2014/main" id="{3BC17C24-7E93-F8C9-E081-0412CEAF7913}"/>
                </a:ext>
              </a:extLst>
            </p:cNvPr>
            <p:cNvSpPr/>
            <p:nvPr/>
          </p:nvSpPr>
          <p:spPr>
            <a:xfrm>
              <a:off x="4941927" y="6086017"/>
              <a:ext cx="3657" cy="2057"/>
            </a:xfrm>
            <a:custGeom>
              <a:avLst/>
              <a:gdLst>
                <a:gd name="connsiteX0" fmla="*/ 0 w 3657"/>
                <a:gd name="connsiteY0" fmla="*/ 0 h 2057"/>
                <a:gd name="connsiteX1" fmla="*/ 3658 w 3657"/>
                <a:gd name="connsiteY1" fmla="*/ 2057 h 2057"/>
                <a:gd name="connsiteX2" fmla="*/ 0 w 3657"/>
                <a:gd name="connsiteY2" fmla="*/ 0 h 2057"/>
              </a:gdLst>
              <a:ahLst/>
              <a:cxnLst>
                <a:cxn ang="0">
                  <a:pos x="connsiteX0" y="connsiteY0"/>
                </a:cxn>
                <a:cxn ang="0">
                  <a:pos x="connsiteX1" y="connsiteY1"/>
                </a:cxn>
                <a:cxn ang="0">
                  <a:pos x="connsiteX2" y="connsiteY2"/>
                </a:cxn>
              </a:cxnLst>
              <a:rect l="l" t="t" r="r" b="b"/>
              <a:pathLst>
                <a:path w="3657" h="2057">
                  <a:moveTo>
                    <a:pt x="0" y="0"/>
                  </a:moveTo>
                  <a:cubicBezTo>
                    <a:pt x="1372" y="686"/>
                    <a:pt x="2515" y="1371"/>
                    <a:pt x="3658" y="2057"/>
                  </a:cubicBezTo>
                  <a:cubicBezTo>
                    <a:pt x="2515" y="1371"/>
                    <a:pt x="1143" y="686"/>
                    <a:pt x="0" y="0"/>
                  </a:cubicBezTo>
                  <a:close/>
                </a:path>
              </a:pathLst>
            </a:custGeom>
            <a:solidFill>
              <a:srgbClr val="FFFFFF"/>
            </a:solidFill>
            <a:ln w="2286" cap="flat">
              <a:noFill/>
              <a:prstDash val="solid"/>
              <a:miter/>
            </a:ln>
          </p:spPr>
          <p:txBody>
            <a:bodyPr rtlCol="0" anchor="ctr"/>
            <a:lstStyle/>
            <a:p>
              <a:endParaRPr lang="en-US"/>
            </a:p>
          </p:txBody>
        </p:sp>
        <p:sp>
          <p:nvSpPr>
            <p:cNvPr id="125" name="Freeform 1458">
              <a:extLst>
                <a:ext uri="{FF2B5EF4-FFF2-40B4-BE49-F238E27FC236}">
                  <a16:creationId xmlns:a16="http://schemas.microsoft.com/office/drawing/2014/main" id="{FD563448-A494-173C-F35C-9B5E4E821EA5}"/>
                </a:ext>
              </a:extLst>
            </p:cNvPr>
            <p:cNvSpPr/>
            <p:nvPr/>
          </p:nvSpPr>
          <p:spPr>
            <a:xfrm>
              <a:off x="4969816" y="6103848"/>
              <a:ext cx="1371" cy="1143"/>
            </a:xfrm>
            <a:custGeom>
              <a:avLst/>
              <a:gdLst>
                <a:gd name="connsiteX0" fmla="*/ 0 w 1371"/>
                <a:gd name="connsiteY0" fmla="*/ 0 h 1143"/>
                <a:gd name="connsiteX1" fmla="*/ 1372 w 1371"/>
                <a:gd name="connsiteY1" fmla="*/ 1143 h 1143"/>
                <a:gd name="connsiteX2" fmla="*/ 0 w 1371"/>
                <a:gd name="connsiteY2" fmla="*/ 0 h 1143"/>
              </a:gdLst>
              <a:ahLst/>
              <a:cxnLst>
                <a:cxn ang="0">
                  <a:pos x="connsiteX0" y="connsiteY0"/>
                </a:cxn>
                <a:cxn ang="0">
                  <a:pos x="connsiteX1" y="connsiteY1"/>
                </a:cxn>
                <a:cxn ang="0">
                  <a:pos x="connsiteX2" y="connsiteY2"/>
                </a:cxn>
              </a:cxnLst>
              <a:rect l="l" t="t" r="r" b="b"/>
              <a:pathLst>
                <a:path w="1371" h="1143">
                  <a:moveTo>
                    <a:pt x="0" y="0"/>
                  </a:moveTo>
                  <a:cubicBezTo>
                    <a:pt x="457" y="457"/>
                    <a:pt x="914" y="685"/>
                    <a:pt x="1372" y="1143"/>
                  </a:cubicBezTo>
                  <a:cubicBezTo>
                    <a:pt x="914" y="685"/>
                    <a:pt x="457" y="457"/>
                    <a:pt x="0" y="0"/>
                  </a:cubicBezTo>
                  <a:close/>
                </a:path>
              </a:pathLst>
            </a:custGeom>
            <a:solidFill>
              <a:srgbClr val="FFFFFF"/>
            </a:solidFill>
            <a:ln w="2286" cap="flat">
              <a:noFill/>
              <a:prstDash val="solid"/>
              <a:miter/>
            </a:ln>
          </p:spPr>
          <p:txBody>
            <a:bodyPr rtlCol="0" anchor="ctr"/>
            <a:lstStyle/>
            <a:p>
              <a:endParaRPr lang="en-US"/>
            </a:p>
          </p:txBody>
        </p:sp>
        <p:sp>
          <p:nvSpPr>
            <p:cNvPr id="126" name="Freeform 1459">
              <a:extLst>
                <a:ext uri="{FF2B5EF4-FFF2-40B4-BE49-F238E27FC236}">
                  <a16:creationId xmlns:a16="http://schemas.microsoft.com/office/drawing/2014/main" id="{8C06763D-C4C2-2819-8577-E2BDA8954855}"/>
                </a:ext>
              </a:extLst>
            </p:cNvPr>
            <p:cNvSpPr/>
            <p:nvPr/>
          </p:nvSpPr>
          <p:spPr>
            <a:xfrm>
              <a:off x="4948099" y="6089446"/>
              <a:ext cx="2286" cy="1371"/>
            </a:xfrm>
            <a:custGeom>
              <a:avLst/>
              <a:gdLst>
                <a:gd name="connsiteX0" fmla="*/ 0 w 2286"/>
                <a:gd name="connsiteY0" fmla="*/ 0 h 1371"/>
                <a:gd name="connsiteX1" fmla="*/ 2286 w 2286"/>
                <a:gd name="connsiteY1" fmla="*/ 1371 h 1371"/>
                <a:gd name="connsiteX2" fmla="*/ 0 w 2286"/>
                <a:gd name="connsiteY2" fmla="*/ 0 h 1371"/>
              </a:gdLst>
              <a:ahLst/>
              <a:cxnLst>
                <a:cxn ang="0">
                  <a:pos x="connsiteX0" y="connsiteY0"/>
                </a:cxn>
                <a:cxn ang="0">
                  <a:pos x="connsiteX1" y="connsiteY1"/>
                </a:cxn>
                <a:cxn ang="0">
                  <a:pos x="connsiteX2" y="connsiteY2"/>
                </a:cxn>
              </a:cxnLst>
              <a:rect l="l" t="t" r="r" b="b"/>
              <a:pathLst>
                <a:path w="2286" h="1371">
                  <a:moveTo>
                    <a:pt x="0" y="0"/>
                  </a:moveTo>
                  <a:cubicBezTo>
                    <a:pt x="686" y="457"/>
                    <a:pt x="1600" y="914"/>
                    <a:pt x="2286" y="1371"/>
                  </a:cubicBezTo>
                  <a:cubicBezTo>
                    <a:pt x="1600" y="914"/>
                    <a:pt x="686" y="457"/>
                    <a:pt x="0" y="0"/>
                  </a:cubicBezTo>
                  <a:close/>
                </a:path>
              </a:pathLst>
            </a:custGeom>
            <a:solidFill>
              <a:srgbClr val="FFFFFF"/>
            </a:solidFill>
            <a:ln w="2286" cap="flat">
              <a:noFill/>
              <a:prstDash val="solid"/>
              <a:miter/>
            </a:ln>
          </p:spPr>
          <p:txBody>
            <a:bodyPr rtlCol="0" anchor="ctr"/>
            <a:lstStyle/>
            <a:p>
              <a:endParaRPr lang="en-US"/>
            </a:p>
          </p:txBody>
        </p:sp>
        <p:sp>
          <p:nvSpPr>
            <p:cNvPr id="127" name="Freeform 1460">
              <a:extLst>
                <a:ext uri="{FF2B5EF4-FFF2-40B4-BE49-F238E27FC236}">
                  <a16:creationId xmlns:a16="http://schemas.microsoft.com/office/drawing/2014/main" id="{B94DC284-A9BD-2050-FB3D-A7A1948D6453}"/>
                </a:ext>
              </a:extLst>
            </p:cNvPr>
            <p:cNvSpPr/>
            <p:nvPr/>
          </p:nvSpPr>
          <p:spPr>
            <a:xfrm>
              <a:off x="4931640" y="6080988"/>
              <a:ext cx="2743" cy="1371"/>
            </a:xfrm>
            <a:custGeom>
              <a:avLst/>
              <a:gdLst>
                <a:gd name="connsiteX0" fmla="*/ 0 w 2743"/>
                <a:gd name="connsiteY0" fmla="*/ 0 h 1371"/>
                <a:gd name="connsiteX1" fmla="*/ 2743 w 2743"/>
                <a:gd name="connsiteY1" fmla="*/ 1371 h 1371"/>
                <a:gd name="connsiteX2" fmla="*/ 0 w 2743"/>
                <a:gd name="connsiteY2" fmla="*/ 0 h 1371"/>
              </a:gdLst>
              <a:ahLst/>
              <a:cxnLst>
                <a:cxn ang="0">
                  <a:pos x="connsiteX0" y="connsiteY0"/>
                </a:cxn>
                <a:cxn ang="0">
                  <a:pos x="connsiteX1" y="connsiteY1"/>
                </a:cxn>
                <a:cxn ang="0">
                  <a:pos x="connsiteX2" y="connsiteY2"/>
                </a:cxn>
              </a:cxnLst>
              <a:rect l="l" t="t" r="r" b="b"/>
              <a:pathLst>
                <a:path w="2743" h="1371">
                  <a:moveTo>
                    <a:pt x="0" y="0"/>
                  </a:moveTo>
                  <a:cubicBezTo>
                    <a:pt x="914" y="457"/>
                    <a:pt x="1829" y="914"/>
                    <a:pt x="2743" y="1371"/>
                  </a:cubicBezTo>
                  <a:cubicBezTo>
                    <a:pt x="2057" y="914"/>
                    <a:pt x="1143" y="457"/>
                    <a:pt x="0" y="0"/>
                  </a:cubicBezTo>
                  <a:close/>
                </a:path>
              </a:pathLst>
            </a:custGeom>
            <a:solidFill>
              <a:srgbClr val="FFFFFF"/>
            </a:solidFill>
            <a:ln w="2286" cap="flat">
              <a:noFill/>
              <a:prstDash val="solid"/>
              <a:miter/>
            </a:ln>
          </p:spPr>
          <p:txBody>
            <a:bodyPr rtlCol="0" anchor="ctr"/>
            <a:lstStyle/>
            <a:p>
              <a:endParaRPr lang="en-US"/>
            </a:p>
          </p:txBody>
        </p:sp>
        <p:sp>
          <p:nvSpPr>
            <p:cNvPr id="128" name="Freeform 1461">
              <a:extLst>
                <a:ext uri="{FF2B5EF4-FFF2-40B4-BE49-F238E27FC236}">
                  <a16:creationId xmlns:a16="http://schemas.microsoft.com/office/drawing/2014/main" id="{E1242E65-C461-89BA-FB79-E114E38B3796}"/>
                </a:ext>
              </a:extLst>
            </p:cNvPr>
            <p:cNvSpPr/>
            <p:nvPr/>
          </p:nvSpPr>
          <p:spPr>
            <a:xfrm>
              <a:off x="4911751" y="6072759"/>
              <a:ext cx="6858" cy="2514"/>
            </a:xfrm>
            <a:custGeom>
              <a:avLst/>
              <a:gdLst>
                <a:gd name="connsiteX0" fmla="*/ 0 w 6858"/>
                <a:gd name="connsiteY0" fmla="*/ 0 h 2514"/>
                <a:gd name="connsiteX1" fmla="*/ 6858 w 6858"/>
                <a:gd name="connsiteY1" fmla="*/ 2515 h 2514"/>
                <a:gd name="connsiteX2" fmla="*/ 0 w 6858"/>
                <a:gd name="connsiteY2" fmla="*/ 0 h 2514"/>
              </a:gdLst>
              <a:ahLst/>
              <a:cxnLst>
                <a:cxn ang="0">
                  <a:pos x="connsiteX0" y="connsiteY0"/>
                </a:cxn>
                <a:cxn ang="0">
                  <a:pos x="connsiteX1" y="connsiteY1"/>
                </a:cxn>
                <a:cxn ang="0">
                  <a:pos x="connsiteX2" y="connsiteY2"/>
                </a:cxn>
              </a:cxnLst>
              <a:rect l="l" t="t" r="r" b="b"/>
              <a:pathLst>
                <a:path w="6858" h="2514">
                  <a:moveTo>
                    <a:pt x="0" y="0"/>
                  </a:moveTo>
                  <a:cubicBezTo>
                    <a:pt x="2286" y="914"/>
                    <a:pt x="4572" y="1600"/>
                    <a:pt x="6858" y="2515"/>
                  </a:cubicBezTo>
                  <a:cubicBezTo>
                    <a:pt x="4572" y="1829"/>
                    <a:pt x="2286" y="914"/>
                    <a:pt x="0" y="0"/>
                  </a:cubicBezTo>
                  <a:close/>
                </a:path>
              </a:pathLst>
            </a:custGeom>
            <a:solidFill>
              <a:srgbClr val="FFFFFF"/>
            </a:solidFill>
            <a:ln w="2286" cap="flat">
              <a:noFill/>
              <a:prstDash val="solid"/>
              <a:miter/>
            </a:ln>
          </p:spPr>
          <p:txBody>
            <a:bodyPr rtlCol="0" anchor="ctr"/>
            <a:lstStyle/>
            <a:p>
              <a:endParaRPr lang="en-US"/>
            </a:p>
          </p:txBody>
        </p:sp>
        <p:sp>
          <p:nvSpPr>
            <p:cNvPr id="129" name="Freeform 1462">
              <a:extLst>
                <a:ext uri="{FF2B5EF4-FFF2-40B4-BE49-F238E27FC236}">
                  <a16:creationId xmlns:a16="http://schemas.microsoft.com/office/drawing/2014/main" id="{FB3B983F-B04D-D9F9-818C-D9C4967932E5}"/>
                </a:ext>
              </a:extLst>
            </p:cNvPr>
            <p:cNvSpPr/>
            <p:nvPr/>
          </p:nvSpPr>
          <p:spPr>
            <a:xfrm>
              <a:off x="4630116" y="6360566"/>
              <a:ext cx="685" cy="1600"/>
            </a:xfrm>
            <a:custGeom>
              <a:avLst/>
              <a:gdLst>
                <a:gd name="connsiteX0" fmla="*/ 686 w 685"/>
                <a:gd name="connsiteY0" fmla="*/ 1601 h 1600"/>
                <a:gd name="connsiteX1" fmla="*/ 0 w 685"/>
                <a:gd name="connsiteY1" fmla="*/ 0 h 1600"/>
                <a:gd name="connsiteX2" fmla="*/ 686 w 685"/>
                <a:gd name="connsiteY2" fmla="*/ 1601 h 1600"/>
              </a:gdLst>
              <a:ahLst/>
              <a:cxnLst>
                <a:cxn ang="0">
                  <a:pos x="connsiteX0" y="connsiteY0"/>
                </a:cxn>
                <a:cxn ang="0">
                  <a:pos x="connsiteX1" y="connsiteY1"/>
                </a:cxn>
                <a:cxn ang="0">
                  <a:pos x="connsiteX2" y="connsiteY2"/>
                </a:cxn>
              </a:cxnLst>
              <a:rect l="l" t="t" r="r" b="b"/>
              <a:pathLst>
                <a:path w="685" h="1600">
                  <a:moveTo>
                    <a:pt x="686" y="1601"/>
                  </a:moveTo>
                  <a:cubicBezTo>
                    <a:pt x="457" y="1143"/>
                    <a:pt x="229" y="458"/>
                    <a:pt x="0" y="0"/>
                  </a:cubicBezTo>
                  <a:cubicBezTo>
                    <a:pt x="229" y="686"/>
                    <a:pt x="457" y="1143"/>
                    <a:pt x="686" y="1601"/>
                  </a:cubicBezTo>
                  <a:close/>
                </a:path>
              </a:pathLst>
            </a:custGeom>
            <a:solidFill>
              <a:srgbClr val="FFFFFF"/>
            </a:solidFill>
            <a:ln w="2286" cap="flat">
              <a:noFill/>
              <a:prstDash val="solid"/>
              <a:miter/>
            </a:ln>
          </p:spPr>
          <p:txBody>
            <a:bodyPr rtlCol="0" anchor="ctr"/>
            <a:lstStyle/>
            <a:p>
              <a:endParaRPr lang="en-US"/>
            </a:p>
          </p:txBody>
        </p:sp>
        <p:sp>
          <p:nvSpPr>
            <p:cNvPr id="130" name="Freeform 1463">
              <a:extLst>
                <a:ext uri="{FF2B5EF4-FFF2-40B4-BE49-F238E27FC236}">
                  <a16:creationId xmlns:a16="http://schemas.microsoft.com/office/drawing/2014/main" id="{18A684A2-7924-BFEE-32F2-90BD3C3C6A6B}"/>
                </a:ext>
              </a:extLst>
            </p:cNvPr>
            <p:cNvSpPr/>
            <p:nvPr/>
          </p:nvSpPr>
          <p:spPr>
            <a:xfrm>
              <a:off x="4627602" y="6354165"/>
              <a:ext cx="685" cy="1828"/>
            </a:xfrm>
            <a:custGeom>
              <a:avLst/>
              <a:gdLst>
                <a:gd name="connsiteX0" fmla="*/ 686 w 685"/>
                <a:gd name="connsiteY0" fmla="*/ 1828 h 1828"/>
                <a:gd name="connsiteX1" fmla="*/ 0 w 685"/>
                <a:gd name="connsiteY1" fmla="*/ 0 h 1828"/>
                <a:gd name="connsiteX2" fmla="*/ 686 w 685"/>
                <a:gd name="connsiteY2" fmla="*/ 1828 h 1828"/>
              </a:gdLst>
              <a:ahLst/>
              <a:cxnLst>
                <a:cxn ang="0">
                  <a:pos x="connsiteX0" y="connsiteY0"/>
                </a:cxn>
                <a:cxn ang="0">
                  <a:pos x="connsiteX1" y="connsiteY1"/>
                </a:cxn>
                <a:cxn ang="0">
                  <a:pos x="connsiteX2" y="connsiteY2"/>
                </a:cxn>
              </a:cxnLst>
              <a:rect l="l" t="t" r="r" b="b"/>
              <a:pathLst>
                <a:path w="685" h="1828">
                  <a:moveTo>
                    <a:pt x="686" y="1828"/>
                  </a:moveTo>
                  <a:cubicBezTo>
                    <a:pt x="457" y="1143"/>
                    <a:pt x="229" y="685"/>
                    <a:pt x="0" y="0"/>
                  </a:cubicBezTo>
                  <a:cubicBezTo>
                    <a:pt x="229" y="685"/>
                    <a:pt x="457" y="1143"/>
                    <a:pt x="686" y="1828"/>
                  </a:cubicBezTo>
                  <a:close/>
                </a:path>
              </a:pathLst>
            </a:custGeom>
            <a:solidFill>
              <a:srgbClr val="FFFFFF"/>
            </a:solidFill>
            <a:ln w="2286" cap="flat">
              <a:noFill/>
              <a:prstDash val="solid"/>
              <a:miter/>
            </a:ln>
          </p:spPr>
          <p:txBody>
            <a:bodyPr rtlCol="0" anchor="ctr"/>
            <a:lstStyle/>
            <a:p>
              <a:endParaRPr lang="en-US"/>
            </a:p>
          </p:txBody>
        </p:sp>
        <p:sp>
          <p:nvSpPr>
            <p:cNvPr id="131" name="Freeform 1464">
              <a:extLst>
                <a:ext uri="{FF2B5EF4-FFF2-40B4-BE49-F238E27FC236}">
                  <a16:creationId xmlns:a16="http://schemas.microsoft.com/office/drawing/2014/main" id="{38D83708-F04E-AEEB-6DB4-3B8184C50A74}"/>
                </a:ext>
              </a:extLst>
            </p:cNvPr>
            <p:cNvSpPr/>
            <p:nvPr/>
          </p:nvSpPr>
          <p:spPr>
            <a:xfrm>
              <a:off x="4907637" y="6071387"/>
              <a:ext cx="3657" cy="1143"/>
            </a:xfrm>
            <a:custGeom>
              <a:avLst/>
              <a:gdLst>
                <a:gd name="connsiteX0" fmla="*/ 0 w 3657"/>
                <a:gd name="connsiteY0" fmla="*/ 0 h 1143"/>
                <a:gd name="connsiteX1" fmla="*/ 3658 w 3657"/>
                <a:gd name="connsiteY1" fmla="*/ 1143 h 1143"/>
                <a:gd name="connsiteX2" fmla="*/ 0 w 3657"/>
                <a:gd name="connsiteY2" fmla="*/ 0 h 1143"/>
              </a:gdLst>
              <a:ahLst/>
              <a:cxnLst>
                <a:cxn ang="0">
                  <a:pos x="connsiteX0" y="connsiteY0"/>
                </a:cxn>
                <a:cxn ang="0">
                  <a:pos x="connsiteX1" y="connsiteY1"/>
                </a:cxn>
                <a:cxn ang="0">
                  <a:pos x="connsiteX2" y="connsiteY2"/>
                </a:cxn>
              </a:cxnLst>
              <a:rect l="l" t="t" r="r" b="b"/>
              <a:pathLst>
                <a:path w="3657" h="1143">
                  <a:moveTo>
                    <a:pt x="0" y="0"/>
                  </a:moveTo>
                  <a:cubicBezTo>
                    <a:pt x="1143" y="458"/>
                    <a:pt x="2286" y="686"/>
                    <a:pt x="3658" y="1143"/>
                  </a:cubicBezTo>
                  <a:cubicBezTo>
                    <a:pt x="2286" y="915"/>
                    <a:pt x="1143" y="458"/>
                    <a:pt x="0" y="0"/>
                  </a:cubicBezTo>
                  <a:close/>
                </a:path>
              </a:pathLst>
            </a:custGeom>
            <a:solidFill>
              <a:srgbClr val="FFFFFF"/>
            </a:solidFill>
            <a:ln w="2286" cap="flat">
              <a:noFill/>
              <a:prstDash val="solid"/>
              <a:miter/>
            </a:ln>
          </p:spPr>
          <p:txBody>
            <a:bodyPr rtlCol="0" anchor="ctr"/>
            <a:lstStyle/>
            <a:p>
              <a:endParaRPr lang="en-US"/>
            </a:p>
          </p:txBody>
        </p:sp>
        <p:sp>
          <p:nvSpPr>
            <p:cNvPr id="132" name="Freeform 1465">
              <a:extLst>
                <a:ext uri="{FF2B5EF4-FFF2-40B4-BE49-F238E27FC236}">
                  <a16:creationId xmlns:a16="http://schemas.microsoft.com/office/drawing/2014/main" id="{70470577-88AA-598C-57D1-6337966BC589}"/>
                </a:ext>
              </a:extLst>
            </p:cNvPr>
            <p:cNvSpPr/>
            <p:nvPr/>
          </p:nvSpPr>
          <p:spPr>
            <a:xfrm>
              <a:off x="4635603" y="6372225"/>
              <a:ext cx="685" cy="1143"/>
            </a:xfrm>
            <a:custGeom>
              <a:avLst/>
              <a:gdLst>
                <a:gd name="connsiteX0" fmla="*/ 686 w 685"/>
                <a:gd name="connsiteY0" fmla="*/ 1143 h 1143"/>
                <a:gd name="connsiteX1" fmla="*/ 0 w 685"/>
                <a:gd name="connsiteY1" fmla="*/ 0 h 1143"/>
                <a:gd name="connsiteX2" fmla="*/ 686 w 685"/>
                <a:gd name="connsiteY2" fmla="*/ 1143 h 1143"/>
              </a:gdLst>
              <a:ahLst/>
              <a:cxnLst>
                <a:cxn ang="0">
                  <a:pos x="connsiteX0" y="connsiteY0"/>
                </a:cxn>
                <a:cxn ang="0">
                  <a:pos x="connsiteX1" y="connsiteY1"/>
                </a:cxn>
                <a:cxn ang="0">
                  <a:pos x="connsiteX2" y="connsiteY2"/>
                </a:cxn>
              </a:cxnLst>
              <a:rect l="l" t="t" r="r" b="b"/>
              <a:pathLst>
                <a:path w="685" h="1143">
                  <a:moveTo>
                    <a:pt x="686" y="1143"/>
                  </a:moveTo>
                  <a:cubicBezTo>
                    <a:pt x="457" y="686"/>
                    <a:pt x="229" y="457"/>
                    <a:pt x="0" y="0"/>
                  </a:cubicBezTo>
                  <a:cubicBezTo>
                    <a:pt x="229" y="229"/>
                    <a:pt x="457" y="686"/>
                    <a:pt x="686" y="1143"/>
                  </a:cubicBezTo>
                  <a:close/>
                </a:path>
              </a:pathLst>
            </a:custGeom>
            <a:solidFill>
              <a:srgbClr val="FFFFFF"/>
            </a:solidFill>
            <a:ln w="2286" cap="flat">
              <a:noFill/>
              <a:prstDash val="solid"/>
              <a:miter/>
            </a:ln>
          </p:spPr>
          <p:txBody>
            <a:bodyPr rtlCol="0" anchor="ctr"/>
            <a:lstStyle/>
            <a:p>
              <a:endParaRPr lang="en-US"/>
            </a:p>
          </p:txBody>
        </p:sp>
        <p:sp>
          <p:nvSpPr>
            <p:cNvPr id="133" name="Freeform 1466">
              <a:extLst>
                <a:ext uri="{FF2B5EF4-FFF2-40B4-BE49-F238E27FC236}">
                  <a16:creationId xmlns:a16="http://schemas.microsoft.com/office/drawing/2014/main" id="{92AF5668-6CFB-B2B1-4F84-E2F064A52622}"/>
                </a:ext>
              </a:extLst>
            </p:cNvPr>
            <p:cNvSpPr/>
            <p:nvPr/>
          </p:nvSpPr>
          <p:spPr>
            <a:xfrm>
              <a:off x="4625773" y="6348450"/>
              <a:ext cx="685" cy="2286"/>
            </a:xfrm>
            <a:custGeom>
              <a:avLst/>
              <a:gdLst>
                <a:gd name="connsiteX0" fmla="*/ 686 w 685"/>
                <a:gd name="connsiteY0" fmla="*/ 2286 h 2286"/>
                <a:gd name="connsiteX1" fmla="*/ 0 w 685"/>
                <a:gd name="connsiteY1" fmla="*/ 0 h 2286"/>
                <a:gd name="connsiteX2" fmla="*/ 686 w 685"/>
                <a:gd name="connsiteY2" fmla="*/ 2286 h 2286"/>
              </a:gdLst>
              <a:ahLst/>
              <a:cxnLst>
                <a:cxn ang="0">
                  <a:pos x="connsiteX0" y="connsiteY0"/>
                </a:cxn>
                <a:cxn ang="0">
                  <a:pos x="connsiteX1" y="connsiteY1"/>
                </a:cxn>
                <a:cxn ang="0">
                  <a:pos x="connsiteX2" y="connsiteY2"/>
                </a:cxn>
              </a:cxnLst>
              <a:rect l="l" t="t" r="r" b="b"/>
              <a:pathLst>
                <a:path w="685" h="2286">
                  <a:moveTo>
                    <a:pt x="686" y="2286"/>
                  </a:moveTo>
                  <a:cubicBezTo>
                    <a:pt x="457" y="1600"/>
                    <a:pt x="229" y="914"/>
                    <a:pt x="0" y="0"/>
                  </a:cubicBezTo>
                  <a:cubicBezTo>
                    <a:pt x="229" y="914"/>
                    <a:pt x="457" y="1600"/>
                    <a:pt x="686" y="2286"/>
                  </a:cubicBezTo>
                  <a:close/>
                </a:path>
              </a:pathLst>
            </a:custGeom>
            <a:solidFill>
              <a:srgbClr val="FFFFFF"/>
            </a:solidFill>
            <a:ln w="2286" cap="flat">
              <a:noFill/>
              <a:prstDash val="solid"/>
              <a:miter/>
            </a:ln>
          </p:spPr>
          <p:txBody>
            <a:bodyPr rtlCol="0" anchor="ctr"/>
            <a:lstStyle/>
            <a:p>
              <a:endParaRPr lang="en-US"/>
            </a:p>
          </p:txBody>
        </p:sp>
        <p:sp>
          <p:nvSpPr>
            <p:cNvPr id="134" name="Freeform 1467">
              <a:extLst>
                <a:ext uri="{FF2B5EF4-FFF2-40B4-BE49-F238E27FC236}">
                  <a16:creationId xmlns:a16="http://schemas.microsoft.com/office/drawing/2014/main" id="{107220CB-7592-013E-E91A-3F213C35813F}"/>
                </a:ext>
              </a:extLst>
            </p:cNvPr>
            <p:cNvSpPr/>
            <p:nvPr/>
          </p:nvSpPr>
          <p:spPr>
            <a:xfrm>
              <a:off x="4632631" y="6366510"/>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457" y="457"/>
                    <a:pt x="457" y="686"/>
                  </a:cubicBezTo>
                  <a:close/>
                </a:path>
              </a:pathLst>
            </a:custGeom>
            <a:solidFill>
              <a:srgbClr val="FFFFFF"/>
            </a:solidFill>
            <a:ln w="2286" cap="flat">
              <a:noFill/>
              <a:prstDash val="solid"/>
              <a:miter/>
            </a:ln>
          </p:spPr>
          <p:txBody>
            <a:bodyPr rtlCol="0" anchor="ctr"/>
            <a:lstStyle/>
            <a:p>
              <a:endParaRPr lang="en-US"/>
            </a:p>
          </p:txBody>
        </p:sp>
        <p:sp>
          <p:nvSpPr>
            <p:cNvPr id="135" name="Freeform 1468">
              <a:extLst>
                <a:ext uri="{FF2B5EF4-FFF2-40B4-BE49-F238E27FC236}">
                  <a16:creationId xmlns:a16="http://schemas.microsoft.com/office/drawing/2014/main" id="{EE7BF9F0-DBCA-740C-48C3-701FD412DC67}"/>
                </a:ext>
              </a:extLst>
            </p:cNvPr>
            <p:cNvSpPr/>
            <p:nvPr/>
          </p:nvSpPr>
          <p:spPr>
            <a:xfrm>
              <a:off x="4618686" y="6315075"/>
              <a:ext cx="1828" cy="12115"/>
            </a:xfrm>
            <a:custGeom>
              <a:avLst/>
              <a:gdLst>
                <a:gd name="connsiteX0" fmla="*/ 1829 w 1828"/>
                <a:gd name="connsiteY0" fmla="*/ 12116 h 12115"/>
                <a:gd name="connsiteX1" fmla="*/ 0 w 1828"/>
                <a:gd name="connsiteY1" fmla="*/ 0 h 12115"/>
                <a:gd name="connsiteX2" fmla="*/ 1829 w 1828"/>
                <a:gd name="connsiteY2" fmla="*/ 12116 h 12115"/>
              </a:gdLst>
              <a:ahLst/>
              <a:cxnLst>
                <a:cxn ang="0">
                  <a:pos x="connsiteX0" y="connsiteY0"/>
                </a:cxn>
                <a:cxn ang="0">
                  <a:pos x="connsiteX1" y="connsiteY1"/>
                </a:cxn>
                <a:cxn ang="0">
                  <a:pos x="connsiteX2" y="connsiteY2"/>
                </a:cxn>
              </a:cxnLst>
              <a:rect l="l" t="t" r="r" b="b"/>
              <a:pathLst>
                <a:path w="1828" h="12115">
                  <a:moveTo>
                    <a:pt x="1829" y="12116"/>
                  </a:moveTo>
                  <a:cubicBezTo>
                    <a:pt x="1143" y="8230"/>
                    <a:pt x="457" y="4115"/>
                    <a:pt x="0" y="0"/>
                  </a:cubicBezTo>
                  <a:cubicBezTo>
                    <a:pt x="457" y="4115"/>
                    <a:pt x="1143" y="8001"/>
                    <a:pt x="1829" y="12116"/>
                  </a:cubicBezTo>
                  <a:close/>
                </a:path>
              </a:pathLst>
            </a:custGeom>
            <a:solidFill>
              <a:srgbClr val="FFFFFF"/>
            </a:solidFill>
            <a:ln w="2286" cap="flat">
              <a:noFill/>
              <a:prstDash val="solid"/>
              <a:miter/>
            </a:ln>
          </p:spPr>
          <p:txBody>
            <a:bodyPr rtlCol="0" anchor="ctr"/>
            <a:lstStyle/>
            <a:p>
              <a:endParaRPr lang="en-US"/>
            </a:p>
          </p:txBody>
        </p:sp>
        <p:sp>
          <p:nvSpPr>
            <p:cNvPr id="136" name="Freeform 1469">
              <a:extLst>
                <a:ext uri="{FF2B5EF4-FFF2-40B4-BE49-F238E27FC236}">
                  <a16:creationId xmlns:a16="http://schemas.microsoft.com/office/drawing/2014/main" id="{BCC2C333-F6DF-4095-1620-B7238740DA50}"/>
                </a:ext>
              </a:extLst>
            </p:cNvPr>
            <p:cNvSpPr/>
            <p:nvPr/>
          </p:nvSpPr>
          <p:spPr>
            <a:xfrm>
              <a:off x="4620744" y="6328333"/>
              <a:ext cx="685" cy="3657"/>
            </a:xfrm>
            <a:custGeom>
              <a:avLst/>
              <a:gdLst>
                <a:gd name="connsiteX0" fmla="*/ 686 w 685"/>
                <a:gd name="connsiteY0" fmla="*/ 3657 h 3657"/>
                <a:gd name="connsiteX1" fmla="*/ 0 w 685"/>
                <a:gd name="connsiteY1" fmla="*/ 0 h 3657"/>
                <a:gd name="connsiteX2" fmla="*/ 686 w 685"/>
                <a:gd name="connsiteY2" fmla="*/ 3657 h 3657"/>
              </a:gdLst>
              <a:ahLst/>
              <a:cxnLst>
                <a:cxn ang="0">
                  <a:pos x="connsiteX0" y="connsiteY0"/>
                </a:cxn>
                <a:cxn ang="0">
                  <a:pos x="connsiteX1" y="connsiteY1"/>
                </a:cxn>
                <a:cxn ang="0">
                  <a:pos x="connsiteX2" y="connsiteY2"/>
                </a:cxn>
              </a:cxnLst>
              <a:rect l="l" t="t" r="r" b="b"/>
              <a:pathLst>
                <a:path w="685" h="3657">
                  <a:moveTo>
                    <a:pt x="686" y="3657"/>
                  </a:moveTo>
                  <a:cubicBezTo>
                    <a:pt x="457" y="2514"/>
                    <a:pt x="229" y="1143"/>
                    <a:pt x="0" y="0"/>
                  </a:cubicBezTo>
                  <a:cubicBezTo>
                    <a:pt x="229" y="1143"/>
                    <a:pt x="457" y="2514"/>
                    <a:pt x="686" y="3657"/>
                  </a:cubicBezTo>
                  <a:close/>
                </a:path>
              </a:pathLst>
            </a:custGeom>
            <a:solidFill>
              <a:srgbClr val="FFFFFF"/>
            </a:solidFill>
            <a:ln w="2286" cap="flat">
              <a:noFill/>
              <a:prstDash val="solid"/>
              <a:miter/>
            </a:ln>
          </p:spPr>
          <p:txBody>
            <a:bodyPr rtlCol="0" anchor="ctr"/>
            <a:lstStyle/>
            <a:p>
              <a:endParaRPr lang="en-US"/>
            </a:p>
          </p:txBody>
        </p:sp>
        <p:sp>
          <p:nvSpPr>
            <p:cNvPr id="137" name="Freeform 1470">
              <a:extLst>
                <a:ext uri="{FF2B5EF4-FFF2-40B4-BE49-F238E27FC236}">
                  <a16:creationId xmlns:a16="http://schemas.microsoft.com/office/drawing/2014/main" id="{F48AA102-026C-95A0-74DC-B71374A25876}"/>
                </a:ext>
              </a:extLst>
            </p:cNvPr>
            <p:cNvSpPr/>
            <p:nvPr/>
          </p:nvSpPr>
          <p:spPr>
            <a:xfrm>
              <a:off x="4623715" y="6341364"/>
              <a:ext cx="685" cy="2743"/>
            </a:xfrm>
            <a:custGeom>
              <a:avLst/>
              <a:gdLst>
                <a:gd name="connsiteX0" fmla="*/ 686 w 685"/>
                <a:gd name="connsiteY0" fmla="*/ 2743 h 2743"/>
                <a:gd name="connsiteX1" fmla="*/ 0 w 685"/>
                <a:gd name="connsiteY1" fmla="*/ 0 h 2743"/>
                <a:gd name="connsiteX2" fmla="*/ 686 w 685"/>
                <a:gd name="connsiteY2" fmla="*/ 2743 h 2743"/>
              </a:gdLst>
              <a:ahLst/>
              <a:cxnLst>
                <a:cxn ang="0">
                  <a:pos x="connsiteX0" y="connsiteY0"/>
                </a:cxn>
                <a:cxn ang="0">
                  <a:pos x="connsiteX1" y="connsiteY1"/>
                </a:cxn>
                <a:cxn ang="0">
                  <a:pos x="connsiteX2" y="connsiteY2"/>
                </a:cxn>
              </a:cxnLst>
              <a:rect l="l" t="t" r="r" b="b"/>
              <a:pathLst>
                <a:path w="685" h="2743">
                  <a:moveTo>
                    <a:pt x="686" y="2743"/>
                  </a:moveTo>
                  <a:cubicBezTo>
                    <a:pt x="457" y="1829"/>
                    <a:pt x="229" y="914"/>
                    <a:pt x="0" y="0"/>
                  </a:cubicBezTo>
                  <a:cubicBezTo>
                    <a:pt x="0" y="914"/>
                    <a:pt x="457" y="1829"/>
                    <a:pt x="686" y="2743"/>
                  </a:cubicBezTo>
                  <a:close/>
                </a:path>
              </a:pathLst>
            </a:custGeom>
            <a:solidFill>
              <a:srgbClr val="FFFFFF"/>
            </a:solidFill>
            <a:ln w="2286" cap="flat">
              <a:noFill/>
              <a:prstDash val="solid"/>
              <a:miter/>
            </a:ln>
          </p:spPr>
          <p:txBody>
            <a:bodyPr rtlCol="0" anchor="ctr"/>
            <a:lstStyle/>
            <a:p>
              <a:endParaRPr lang="en-US"/>
            </a:p>
          </p:txBody>
        </p:sp>
        <p:sp>
          <p:nvSpPr>
            <p:cNvPr id="138" name="Freeform 1471">
              <a:extLst>
                <a:ext uri="{FF2B5EF4-FFF2-40B4-BE49-F238E27FC236}">
                  <a16:creationId xmlns:a16="http://schemas.microsoft.com/office/drawing/2014/main" id="{FD2ADA6C-3504-B0BA-006E-716DAA1B711C}"/>
                </a:ext>
              </a:extLst>
            </p:cNvPr>
            <p:cNvSpPr/>
            <p:nvPr/>
          </p:nvSpPr>
          <p:spPr>
            <a:xfrm>
              <a:off x="4621429" y="6331991"/>
              <a:ext cx="1600" cy="7086"/>
            </a:xfrm>
            <a:custGeom>
              <a:avLst/>
              <a:gdLst>
                <a:gd name="connsiteX0" fmla="*/ 1600 w 1600"/>
                <a:gd name="connsiteY0" fmla="*/ 7087 h 7086"/>
                <a:gd name="connsiteX1" fmla="*/ 0 w 1600"/>
                <a:gd name="connsiteY1" fmla="*/ 0 h 7086"/>
                <a:gd name="connsiteX2" fmla="*/ 1600 w 1600"/>
                <a:gd name="connsiteY2" fmla="*/ 7087 h 7086"/>
              </a:gdLst>
              <a:ahLst/>
              <a:cxnLst>
                <a:cxn ang="0">
                  <a:pos x="connsiteX0" y="connsiteY0"/>
                </a:cxn>
                <a:cxn ang="0">
                  <a:pos x="connsiteX1" y="connsiteY1"/>
                </a:cxn>
                <a:cxn ang="0">
                  <a:pos x="connsiteX2" y="connsiteY2"/>
                </a:cxn>
              </a:cxnLst>
              <a:rect l="l" t="t" r="r" b="b"/>
              <a:pathLst>
                <a:path w="1600" h="7086">
                  <a:moveTo>
                    <a:pt x="1600" y="7087"/>
                  </a:moveTo>
                  <a:cubicBezTo>
                    <a:pt x="914" y="4801"/>
                    <a:pt x="457" y="2515"/>
                    <a:pt x="0" y="0"/>
                  </a:cubicBezTo>
                  <a:cubicBezTo>
                    <a:pt x="457" y="2515"/>
                    <a:pt x="914" y="4801"/>
                    <a:pt x="1600" y="7087"/>
                  </a:cubicBezTo>
                  <a:close/>
                </a:path>
              </a:pathLst>
            </a:custGeom>
            <a:solidFill>
              <a:srgbClr val="FFFFFF"/>
            </a:solidFill>
            <a:ln w="2286" cap="flat">
              <a:noFill/>
              <a:prstDash val="solid"/>
              <a:miter/>
            </a:ln>
          </p:spPr>
          <p:txBody>
            <a:bodyPr rtlCol="0" anchor="ctr"/>
            <a:lstStyle/>
            <a:p>
              <a:endParaRPr lang="en-US"/>
            </a:p>
          </p:txBody>
        </p:sp>
        <p:sp>
          <p:nvSpPr>
            <p:cNvPr id="139" name="Freeform 1472">
              <a:extLst>
                <a:ext uri="{FF2B5EF4-FFF2-40B4-BE49-F238E27FC236}">
                  <a16:creationId xmlns:a16="http://schemas.microsoft.com/office/drawing/2014/main" id="{D6EA3ABE-A0A0-D713-886A-9D76E2D8EAD4}"/>
                </a:ext>
              </a:extLst>
            </p:cNvPr>
            <p:cNvSpPr/>
            <p:nvPr/>
          </p:nvSpPr>
          <p:spPr>
            <a:xfrm>
              <a:off x="4979417" y="6111621"/>
              <a:ext cx="685" cy="685"/>
            </a:xfrm>
            <a:custGeom>
              <a:avLst/>
              <a:gdLst>
                <a:gd name="connsiteX0" fmla="*/ 0 w 685"/>
                <a:gd name="connsiteY0" fmla="*/ 0 h 685"/>
                <a:gd name="connsiteX1" fmla="*/ 686 w 685"/>
                <a:gd name="connsiteY1" fmla="*/ 686 h 685"/>
                <a:gd name="connsiteX2" fmla="*/ 0 w 685"/>
                <a:gd name="connsiteY2" fmla="*/ 0 h 685"/>
              </a:gdLst>
              <a:ahLst/>
              <a:cxnLst>
                <a:cxn ang="0">
                  <a:pos x="connsiteX0" y="connsiteY0"/>
                </a:cxn>
                <a:cxn ang="0">
                  <a:pos x="connsiteX1" y="connsiteY1"/>
                </a:cxn>
                <a:cxn ang="0">
                  <a:pos x="connsiteX2" y="connsiteY2"/>
                </a:cxn>
              </a:cxnLst>
              <a:rect l="l" t="t" r="r" b="b"/>
              <a:pathLst>
                <a:path w="685" h="685">
                  <a:moveTo>
                    <a:pt x="0" y="0"/>
                  </a:moveTo>
                  <a:cubicBezTo>
                    <a:pt x="229" y="229"/>
                    <a:pt x="457" y="457"/>
                    <a:pt x="686" y="686"/>
                  </a:cubicBezTo>
                  <a:cubicBezTo>
                    <a:pt x="686" y="457"/>
                    <a:pt x="457" y="229"/>
                    <a:pt x="0" y="0"/>
                  </a:cubicBezTo>
                  <a:close/>
                </a:path>
              </a:pathLst>
            </a:custGeom>
            <a:solidFill>
              <a:srgbClr val="FFFFFF"/>
            </a:solidFill>
            <a:ln w="2286" cap="flat">
              <a:noFill/>
              <a:prstDash val="solid"/>
              <a:miter/>
            </a:ln>
          </p:spPr>
          <p:txBody>
            <a:bodyPr rtlCol="0" anchor="ctr"/>
            <a:lstStyle/>
            <a:p>
              <a:endParaRPr lang="en-US"/>
            </a:p>
          </p:txBody>
        </p:sp>
        <p:sp>
          <p:nvSpPr>
            <p:cNvPr id="140" name="Freeform 1473">
              <a:extLst>
                <a:ext uri="{FF2B5EF4-FFF2-40B4-BE49-F238E27FC236}">
                  <a16:creationId xmlns:a16="http://schemas.microsoft.com/office/drawing/2014/main" id="{26FB0345-B779-6F88-A5C7-C5A74ED4A24D}"/>
                </a:ext>
              </a:extLst>
            </p:cNvPr>
            <p:cNvSpPr/>
            <p:nvPr/>
          </p:nvSpPr>
          <p:spPr>
            <a:xfrm>
              <a:off x="4617828" y="6060016"/>
              <a:ext cx="383248" cy="379519"/>
            </a:xfrm>
            <a:custGeom>
              <a:avLst/>
              <a:gdLst>
                <a:gd name="connsiteX0" fmla="*/ 36748 w 383248"/>
                <a:gd name="connsiteY0" fmla="*/ 318381 h 379519"/>
                <a:gd name="connsiteX1" fmla="*/ 79039 w 383248"/>
                <a:gd name="connsiteY1" fmla="*/ 350156 h 379519"/>
                <a:gd name="connsiteX2" fmla="*/ 290494 w 383248"/>
                <a:gd name="connsiteY2" fmla="*/ 350385 h 379519"/>
                <a:gd name="connsiteX3" fmla="*/ 280436 w 383248"/>
                <a:gd name="connsiteY3" fmla="*/ 8628 h 379519"/>
                <a:gd name="connsiteX4" fmla="*/ 277235 w 383248"/>
                <a:gd name="connsiteY4" fmla="*/ 7713 h 379519"/>
                <a:gd name="connsiteX5" fmla="*/ 276321 w 383248"/>
                <a:gd name="connsiteY5" fmla="*/ 7485 h 379519"/>
                <a:gd name="connsiteX6" fmla="*/ 272435 w 383248"/>
                <a:gd name="connsiteY6" fmla="*/ 6570 h 379519"/>
                <a:gd name="connsiteX7" fmla="*/ 272206 w 383248"/>
                <a:gd name="connsiteY7" fmla="*/ 6570 h 379519"/>
                <a:gd name="connsiteX8" fmla="*/ 263748 w 383248"/>
                <a:gd name="connsiteY8" fmla="*/ 4741 h 379519"/>
                <a:gd name="connsiteX9" fmla="*/ 263748 w 383248"/>
                <a:gd name="connsiteY9" fmla="*/ 4741 h 379519"/>
                <a:gd name="connsiteX10" fmla="*/ 204312 w 383248"/>
                <a:gd name="connsiteY10" fmla="*/ 169 h 379519"/>
                <a:gd name="connsiteX11" fmla="*/ 22575 w 383248"/>
                <a:gd name="connsiteY11" fmla="*/ 127271 h 379519"/>
                <a:gd name="connsiteX12" fmla="*/ 1315 w 383248"/>
                <a:gd name="connsiteY12" fmla="*/ 255287 h 379519"/>
                <a:gd name="connsiteX13" fmla="*/ 4973 w 383248"/>
                <a:gd name="connsiteY13" fmla="*/ 265803 h 379519"/>
                <a:gd name="connsiteX14" fmla="*/ 36748 w 383248"/>
                <a:gd name="connsiteY14" fmla="*/ 318381 h 379519"/>
                <a:gd name="connsiteX15" fmla="*/ 173679 w 383248"/>
                <a:gd name="connsiteY15" fmla="*/ 124071 h 379519"/>
                <a:gd name="connsiteX16" fmla="*/ 300324 w 383248"/>
                <a:gd name="connsiteY16" fmla="*/ 156303 h 379519"/>
                <a:gd name="connsiteX17" fmla="*/ 298724 w 383248"/>
                <a:gd name="connsiteY17" fmla="*/ 259859 h 379519"/>
                <a:gd name="connsiteX18" fmla="*/ 208884 w 383248"/>
                <a:gd name="connsiteY18" fmla="*/ 302379 h 379519"/>
                <a:gd name="connsiteX19" fmla="*/ 119958 w 383248"/>
                <a:gd name="connsiteY19" fmla="*/ 218940 h 379519"/>
                <a:gd name="connsiteX20" fmla="*/ 173679 w 383248"/>
                <a:gd name="connsiteY20" fmla="*/ 124071 h 37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248" h="379519">
                  <a:moveTo>
                    <a:pt x="36748" y="318381"/>
                  </a:moveTo>
                  <a:cubicBezTo>
                    <a:pt x="48407" y="331411"/>
                    <a:pt x="63494" y="342384"/>
                    <a:pt x="79039" y="350156"/>
                  </a:cubicBezTo>
                  <a:cubicBezTo>
                    <a:pt x="143504" y="382846"/>
                    <a:pt x="233573" y="395190"/>
                    <a:pt x="290494" y="350385"/>
                  </a:cubicBezTo>
                  <a:cubicBezTo>
                    <a:pt x="458515" y="218254"/>
                    <a:pt x="362732" y="38574"/>
                    <a:pt x="280436" y="8628"/>
                  </a:cubicBezTo>
                  <a:cubicBezTo>
                    <a:pt x="279293" y="8399"/>
                    <a:pt x="278378" y="7942"/>
                    <a:pt x="277235" y="7713"/>
                  </a:cubicBezTo>
                  <a:cubicBezTo>
                    <a:pt x="277007" y="7713"/>
                    <a:pt x="276778" y="7485"/>
                    <a:pt x="276321" y="7485"/>
                  </a:cubicBezTo>
                  <a:cubicBezTo>
                    <a:pt x="274949" y="7256"/>
                    <a:pt x="273806" y="6799"/>
                    <a:pt x="272435" y="6570"/>
                  </a:cubicBezTo>
                  <a:cubicBezTo>
                    <a:pt x="272435" y="6570"/>
                    <a:pt x="272206" y="6570"/>
                    <a:pt x="272206" y="6570"/>
                  </a:cubicBezTo>
                  <a:cubicBezTo>
                    <a:pt x="269463" y="5884"/>
                    <a:pt x="266491" y="5199"/>
                    <a:pt x="263748" y="4741"/>
                  </a:cubicBezTo>
                  <a:lnTo>
                    <a:pt x="263748" y="4741"/>
                  </a:lnTo>
                  <a:cubicBezTo>
                    <a:pt x="244774" y="855"/>
                    <a:pt x="224886" y="-516"/>
                    <a:pt x="204312" y="169"/>
                  </a:cubicBezTo>
                  <a:cubicBezTo>
                    <a:pt x="117444" y="3598"/>
                    <a:pt x="61208" y="54576"/>
                    <a:pt x="22575" y="127271"/>
                  </a:cubicBezTo>
                  <a:cubicBezTo>
                    <a:pt x="7259" y="156075"/>
                    <a:pt x="-3943" y="207738"/>
                    <a:pt x="1315" y="255287"/>
                  </a:cubicBezTo>
                  <a:cubicBezTo>
                    <a:pt x="2458" y="258945"/>
                    <a:pt x="3601" y="262374"/>
                    <a:pt x="4973" y="265803"/>
                  </a:cubicBezTo>
                  <a:cubicBezTo>
                    <a:pt x="12516" y="285462"/>
                    <a:pt x="22118" y="302379"/>
                    <a:pt x="36748" y="318381"/>
                  </a:cubicBezTo>
                  <a:close/>
                  <a:moveTo>
                    <a:pt x="173679" y="124071"/>
                  </a:moveTo>
                  <a:cubicBezTo>
                    <a:pt x="216885" y="102811"/>
                    <a:pt x="277692" y="125214"/>
                    <a:pt x="300324" y="156303"/>
                  </a:cubicBezTo>
                  <a:cubicBezTo>
                    <a:pt x="322727" y="187393"/>
                    <a:pt x="320669" y="228541"/>
                    <a:pt x="298724" y="259859"/>
                  </a:cubicBezTo>
                  <a:cubicBezTo>
                    <a:pt x="276092" y="292320"/>
                    <a:pt x="247517" y="302150"/>
                    <a:pt x="208884" y="302379"/>
                  </a:cubicBezTo>
                  <a:cubicBezTo>
                    <a:pt x="166364" y="302607"/>
                    <a:pt x="125902" y="263745"/>
                    <a:pt x="119958" y="218940"/>
                  </a:cubicBezTo>
                  <a:cubicBezTo>
                    <a:pt x="115386" y="184650"/>
                    <a:pt x="142361" y="138015"/>
                    <a:pt x="173679" y="124071"/>
                  </a:cubicBezTo>
                  <a:close/>
                </a:path>
              </a:pathLst>
            </a:custGeom>
            <a:solidFill>
              <a:srgbClr val="FFFFFF"/>
            </a:solidFill>
            <a:ln w="2286" cap="flat">
              <a:noFill/>
              <a:prstDash val="solid"/>
              <a:miter/>
            </a:ln>
          </p:spPr>
          <p:txBody>
            <a:bodyPr rtlCol="0" anchor="ctr"/>
            <a:lstStyle/>
            <a:p>
              <a:endParaRPr lang="en-US"/>
            </a:p>
          </p:txBody>
        </p:sp>
        <p:sp>
          <p:nvSpPr>
            <p:cNvPr id="141" name="Freeform 1474">
              <a:extLst>
                <a:ext uri="{FF2B5EF4-FFF2-40B4-BE49-F238E27FC236}">
                  <a16:creationId xmlns:a16="http://schemas.microsoft.com/office/drawing/2014/main" id="{4F380CFE-BE11-99CE-0981-AA7F7B4B4AAA}"/>
                </a:ext>
              </a:extLst>
            </p:cNvPr>
            <p:cNvSpPr/>
            <p:nvPr/>
          </p:nvSpPr>
          <p:spPr>
            <a:xfrm>
              <a:off x="4998391" y="6129451"/>
              <a:ext cx="1143" cy="1143"/>
            </a:xfrm>
            <a:custGeom>
              <a:avLst/>
              <a:gdLst>
                <a:gd name="connsiteX0" fmla="*/ 0 w 1143"/>
                <a:gd name="connsiteY0" fmla="*/ 0 h 1143"/>
                <a:gd name="connsiteX1" fmla="*/ 1143 w 1143"/>
                <a:gd name="connsiteY1" fmla="*/ 1143 h 1143"/>
                <a:gd name="connsiteX2" fmla="*/ 0 w 1143"/>
                <a:gd name="connsiteY2" fmla="*/ 0 h 1143"/>
              </a:gdLst>
              <a:ahLst/>
              <a:cxnLst>
                <a:cxn ang="0">
                  <a:pos x="connsiteX0" y="connsiteY0"/>
                </a:cxn>
                <a:cxn ang="0">
                  <a:pos x="connsiteX1" y="connsiteY1"/>
                </a:cxn>
                <a:cxn ang="0">
                  <a:pos x="connsiteX2" y="connsiteY2"/>
                </a:cxn>
              </a:cxnLst>
              <a:rect l="l" t="t" r="r" b="b"/>
              <a:pathLst>
                <a:path w="1143" h="1143">
                  <a:moveTo>
                    <a:pt x="0" y="0"/>
                  </a:moveTo>
                  <a:cubicBezTo>
                    <a:pt x="457" y="457"/>
                    <a:pt x="686" y="914"/>
                    <a:pt x="1143" y="1143"/>
                  </a:cubicBezTo>
                  <a:cubicBezTo>
                    <a:pt x="686"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142" name="Freeform 1475">
              <a:extLst>
                <a:ext uri="{FF2B5EF4-FFF2-40B4-BE49-F238E27FC236}">
                  <a16:creationId xmlns:a16="http://schemas.microsoft.com/office/drawing/2014/main" id="{B47B6DC0-B105-3A0C-7FFE-A682235067DA}"/>
                </a:ext>
              </a:extLst>
            </p:cNvPr>
            <p:cNvSpPr/>
            <p:nvPr/>
          </p:nvSpPr>
          <p:spPr>
            <a:xfrm>
              <a:off x="4897807" y="6068644"/>
              <a:ext cx="8686" cy="2514"/>
            </a:xfrm>
            <a:custGeom>
              <a:avLst/>
              <a:gdLst>
                <a:gd name="connsiteX0" fmla="*/ 8687 w 8686"/>
                <a:gd name="connsiteY0" fmla="*/ 2515 h 2514"/>
                <a:gd name="connsiteX1" fmla="*/ 0 w 8686"/>
                <a:gd name="connsiteY1" fmla="*/ 0 h 2514"/>
                <a:gd name="connsiteX2" fmla="*/ 229 w 8686"/>
                <a:gd name="connsiteY2" fmla="*/ 0 h 2514"/>
                <a:gd name="connsiteX3" fmla="*/ 8687 w 8686"/>
                <a:gd name="connsiteY3" fmla="*/ 2515 h 2514"/>
              </a:gdLst>
              <a:ahLst/>
              <a:cxnLst>
                <a:cxn ang="0">
                  <a:pos x="connsiteX0" y="connsiteY0"/>
                </a:cxn>
                <a:cxn ang="0">
                  <a:pos x="connsiteX1" y="connsiteY1"/>
                </a:cxn>
                <a:cxn ang="0">
                  <a:pos x="connsiteX2" y="connsiteY2"/>
                </a:cxn>
                <a:cxn ang="0">
                  <a:pos x="connsiteX3" y="connsiteY3"/>
                </a:cxn>
              </a:cxnLst>
              <a:rect l="l" t="t" r="r" b="b"/>
              <a:pathLst>
                <a:path w="8686" h="2514">
                  <a:moveTo>
                    <a:pt x="8687" y="2515"/>
                  </a:moveTo>
                  <a:cubicBezTo>
                    <a:pt x="5944" y="1600"/>
                    <a:pt x="2972" y="686"/>
                    <a:pt x="0" y="0"/>
                  </a:cubicBezTo>
                  <a:cubicBezTo>
                    <a:pt x="0" y="0"/>
                    <a:pt x="229" y="0"/>
                    <a:pt x="229" y="0"/>
                  </a:cubicBezTo>
                  <a:cubicBezTo>
                    <a:pt x="2972" y="686"/>
                    <a:pt x="5715" y="1600"/>
                    <a:pt x="8687" y="2515"/>
                  </a:cubicBezTo>
                  <a:close/>
                </a:path>
              </a:pathLst>
            </a:custGeom>
            <a:solidFill>
              <a:srgbClr val="FFFFFF"/>
            </a:solidFill>
            <a:ln w="2286" cap="flat">
              <a:noFill/>
              <a:prstDash val="solid"/>
              <a:miter/>
            </a:ln>
          </p:spPr>
          <p:txBody>
            <a:bodyPr rtlCol="0" anchor="ctr"/>
            <a:lstStyle/>
            <a:p>
              <a:endParaRPr lang="en-US"/>
            </a:p>
          </p:txBody>
        </p:sp>
        <p:sp>
          <p:nvSpPr>
            <p:cNvPr id="143" name="Freeform 1476">
              <a:extLst>
                <a:ext uri="{FF2B5EF4-FFF2-40B4-BE49-F238E27FC236}">
                  <a16:creationId xmlns:a16="http://schemas.microsoft.com/office/drawing/2014/main" id="{32A00783-1707-9DE1-2269-5BC5F432EEDB}"/>
                </a:ext>
              </a:extLst>
            </p:cNvPr>
            <p:cNvSpPr/>
            <p:nvPr/>
          </p:nvSpPr>
          <p:spPr>
            <a:xfrm>
              <a:off x="4974388" y="6107506"/>
              <a:ext cx="1600" cy="1143"/>
            </a:xfrm>
            <a:custGeom>
              <a:avLst/>
              <a:gdLst>
                <a:gd name="connsiteX0" fmla="*/ 0 w 1600"/>
                <a:gd name="connsiteY0" fmla="*/ 0 h 1143"/>
                <a:gd name="connsiteX1" fmla="*/ 1600 w 1600"/>
                <a:gd name="connsiteY1" fmla="*/ 1143 h 1143"/>
                <a:gd name="connsiteX2" fmla="*/ 0 w 1600"/>
                <a:gd name="connsiteY2" fmla="*/ 0 h 1143"/>
              </a:gdLst>
              <a:ahLst/>
              <a:cxnLst>
                <a:cxn ang="0">
                  <a:pos x="connsiteX0" y="connsiteY0"/>
                </a:cxn>
                <a:cxn ang="0">
                  <a:pos x="connsiteX1" y="connsiteY1"/>
                </a:cxn>
                <a:cxn ang="0">
                  <a:pos x="connsiteX2" y="connsiteY2"/>
                </a:cxn>
              </a:cxnLst>
              <a:rect l="l" t="t" r="r" b="b"/>
              <a:pathLst>
                <a:path w="1600" h="1143">
                  <a:moveTo>
                    <a:pt x="0" y="0"/>
                  </a:moveTo>
                  <a:cubicBezTo>
                    <a:pt x="457" y="457"/>
                    <a:pt x="1143" y="915"/>
                    <a:pt x="1600" y="1143"/>
                  </a:cubicBezTo>
                  <a:cubicBezTo>
                    <a:pt x="914" y="686"/>
                    <a:pt x="457" y="229"/>
                    <a:pt x="0" y="0"/>
                  </a:cubicBezTo>
                  <a:close/>
                </a:path>
              </a:pathLst>
            </a:custGeom>
            <a:solidFill>
              <a:srgbClr val="FFFFFF"/>
            </a:solidFill>
            <a:ln w="2286" cap="flat">
              <a:noFill/>
              <a:prstDash val="solid"/>
              <a:miter/>
            </a:ln>
          </p:spPr>
          <p:txBody>
            <a:bodyPr rtlCol="0" anchor="ctr"/>
            <a:lstStyle/>
            <a:p>
              <a:endParaRPr lang="en-US"/>
            </a:p>
          </p:txBody>
        </p:sp>
        <p:sp>
          <p:nvSpPr>
            <p:cNvPr id="144" name="Freeform 1477">
              <a:extLst>
                <a:ext uri="{FF2B5EF4-FFF2-40B4-BE49-F238E27FC236}">
                  <a16:creationId xmlns:a16="http://schemas.microsoft.com/office/drawing/2014/main" id="{A0B59F8F-4310-3EFA-0427-2689043E9A4D}"/>
                </a:ext>
              </a:extLst>
            </p:cNvPr>
            <p:cNvSpPr/>
            <p:nvPr/>
          </p:nvSpPr>
          <p:spPr>
            <a:xfrm>
              <a:off x="4989018" y="6120079"/>
              <a:ext cx="1143" cy="914"/>
            </a:xfrm>
            <a:custGeom>
              <a:avLst/>
              <a:gdLst>
                <a:gd name="connsiteX0" fmla="*/ 0 w 1143"/>
                <a:gd name="connsiteY0" fmla="*/ 0 h 914"/>
                <a:gd name="connsiteX1" fmla="*/ 1143 w 1143"/>
                <a:gd name="connsiteY1" fmla="*/ 915 h 914"/>
                <a:gd name="connsiteX2" fmla="*/ 0 w 1143"/>
                <a:gd name="connsiteY2" fmla="*/ 0 h 914"/>
              </a:gdLst>
              <a:ahLst/>
              <a:cxnLst>
                <a:cxn ang="0">
                  <a:pos x="connsiteX0" y="connsiteY0"/>
                </a:cxn>
                <a:cxn ang="0">
                  <a:pos x="connsiteX1" y="connsiteY1"/>
                </a:cxn>
                <a:cxn ang="0">
                  <a:pos x="connsiteX2" y="connsiteY2"/>
                </a:cxn>
              </a:cxnLst>
              <a:rect l="l" t="t" r="r" b="b"/>
              <a:pathLst>
                <a:path w="1143" h="914">
                  <a:moveTo>
                    <a:pt x="0" y="0"/>
                  </a:moveTo>
                  <a:cubicBezTo>
                    <a:pt x="457" y="229"/>
                    <a:pt x="686" y="686"/>
                    <a:pt x="1143" y="915"/>
                  </a:cubicBezTo>
                  <a:cubicBezTo>
                    <a:pt x="686" y="686"/>
                    <a:pt x="229" y="457"/>
                    <a:pt x="0" y="0"/>
                  </a:cubicBezTo>
                  <a:close/>
                </a:path>
              </a:pathLst>
            </a:custGeom>
            <a:solidFill>
              <a:srgbClr val="FFFFFF"/>
            </a:solidFill>
            <a:ln w="2286" cap="flat">
              <a:noFill/>
              <a:prstDash val="solid"/>
              <a:miter/>
            </a:ln>
          </p:spPr>
          <p:txBody>
            <a:bodyPr rtlCol="0" anchor="ctr"/>
            <a:lstStyle/>
            <a:p>
              <a:endParaRPr lang="en-US"/>
            </a:p>
          </p:txBody>
        </p:sp>
        <p:sp>
          <p:nvSpPr>
            <p:cNvPr id="145" name="Freeform 1478">
              <a:extLst>
                <a:ext uri="{FF2B5EF4-FFF2-40B4-BE49-F238E27FC236}">
                  <a16:creationId xmlns:a16="http://schemas.microsoft.com/office/drawing/2014/main" id="{3F488081-3AE6-79B6-3AF7-D1EE66AF79AC}"/>
                </a:ext>
              </a:extLst>
            </p:cNvPr>
            <p:cNvSpPr/>
            <p:nvPr/>
          </p:nvSpPr>
          <p:spPr>
            <a:xfrm>
              <a:off x="4984446" y="6115964"/>
              <a:ext cx="1371" cy="1143"/>
            </a:xfrm>
            <a:custGeom>
              <a:avLst/>
              <a:gdLst>
                <a:gd name="connsiteX0" fmla="*/ 0 w 1371"/>
                <a:gd name="connsiteY0" fmla="*/ 0 h 1143"/>
                <a:gd name="connsiteX1" fmla="*/ 1372 w 1371"/>
                <a:gd name="connsiteY1" fmla="*/ 1143 h 1143"/>
                <a:gd name="connsiteX2" fmla="*/ 0 w 1371"/>
                <a:gd name="connsiteY2" fmla="*/ 0 h 1143"/>
              </a:gdLst>
              <a:ahLst/>
              <a:cxnLst>
                <a:cxn ang="0">
                  <a:pos x="connsiteX0" y="connsiteY0"/>
                </a:cxn>
                <a:cxn ang="0">
                  <a:pos x="connsiteX1" y="connsiteY1"/>
                </a:cxn>
                <a:cxn ang="0">
                  <a:pos x="connsiteX2" y="connsiteY2"/>
                </a:cxn>
              </a:cxnLst>
              <a:rect l="l" t="t" r="r" b="b"/>
              <a:pathLst>
                <a:path w="1371" h="1143">
                  <a:moveTo>
                    <a:pt x="0" y="0"/>
                  </a:moveTo>
                  <a:cubicBezTo>
                    <a:pt x="457" y="458"/>
                    <a:pt x="914" y="686"/>
                    <a:pt x="1372" y="1143"/>
                  </a:cubicBezTo>
                  <a:cubicBezTo>
                    <a:pt x="914" y="686"/>
                    <a:pt x="457" y="458"/>
                    <a:pt x="0" y="0"/>
                  </a:cubicBezTo>
                  <a:close/>
                </a:path>
              </a:pathLst>
            </a:custGeom>
            <a:solidFill>
              <a:srgbClr val="FFFFFF"/>
            </a:solidFill>
            <a:ln w="2286" cap="flat">
              <a:noFill/>
              <a:prstDash val="solid"/>
              <a:miter/>
            </a:ln>
          </p:spPr>
          <p:txBody>
            <a:bodyPr rtlCol="0" anchor="ctr"/>
            <a:lstStyle/>
            <a:p>
              <a:endParaRPr lang="en-US"/>
            </a:p>
          </p:txBody>
        </p:sp>
        <p:sp>
          <p:nvSpPr>
            <p:cNvPr id="146" name="Freeform 1479">
              <a:extLst>
                <a:ext uri="{FF2B5EF4-FFF2-40B4-BE49-F238E27FC236}">
                  <a16:creationId xmlns:a16="http://schemas.microsoft.com/office/drawing/2014/main" id="{59F5F3DE-7A7B-6814-CC66-1FD9DABAD08F}"/>
                </a:ext>
              </a:extLst>
            </p:cNvPr>
            <p:cNvSpPr/>
            <p:nvPr/>
          </p:nvSpPr>
          <p:spPr>
            <a:xfrm>
              <a:off x="4994276" y="6125108"/>
              <a:ext cx="914" cy="914"/>
            </a:xfrm>
            <a:custGeom>
              <a:avLst/>
              <a:gdLst>
                <a:gd name="connsiteX0" fmla="*/ 0 w 914"/>
                <a:gd name="connsiteY0" fmla="*/ 0 h 914"/>
                <a:gd name="connsiteX1" fmla="*/ 914 w 914"/>
                <a:gd name="connsiteY1" fmla="*/ 915 h 914"/>
                <a:gd name="connsiteX2" fmla="*/ 0 w 914"/>
                <a:gd name="connsiteY2" fmla="*/ 0 h 914"/>
              </a:gdLst>
              <a:ahLst/>
              <a:cxnLst>
                <a:cxn ang="0">
                  <a:pos x="connsiteX0" y="connsiteY0"/>
                </a:cxn>
                <a:cxn ang="0">
                  <a:pos x="connsiteX1" y="connsiteY1"/>
                </a:cxn>
                <a:cxn ang="0">
                  <a:pos x="connsiteX2" y="connsiteY2"/>
                </a:cxn>
              </a:cxnLst>
              <a:rect l="l" t="t" r="r" b="b"/>
              <a:pathLst>
                <a:path w="914" h="914">
                  <a:moveTo>
                    <a:pt x="0" y="0"/>
                  </a:moveTo>
                  <a:cubicBezTo>
                    <a:pt x="229" y="229"/>
                    <a:pt x="686" y="686"/>
                    <a:pt x="914" y="915"/>
                  </a:cubicBezTo>
                  <a:cubicBezTo>
                    <a:pt x="457" y="686"/>
                    <a:pt x="229" y="458"/>
                    <a:pt x="0" y="0"/>
                  </a:cubicBezTo>
                  <a:close/>
                </a:path>
              </a:pathLst>
            </a:custGeom>
            <a:solidFill>
              <a:srgbClr val="FFFFFF"/>
            </a:solidFill>
            <a:ln w="2286" cap="flat">
              <a:noFill/>
              <a:prstDash val="solid"/>
              <a:miter/>
            </a:ln>
          </p:spPr>
          <p:txBody>
            <a:bodyPr rtlCol="0" anchor="ctr"/>
            <a:lstStyle/>
            <a:p>
              <a:endParaRPr lang="en-US"/>
            </a:p>
          </p:txBody>
        </p:sp>
        <p:sp>
          <p:nvSpPr>
            <p:cNvPr id="147" name="Freeform 1480">
              <a:extLst>
                <a:ext uri="{FF2B5EF4-FFF2-40B4-BE49-F238E27FC236}">
                  <a16:creationId xmlns:a16="http://schemas.microsoft.com/office/drawing/2014/main" id="{028089DC-AA8B-F857-BEBD-41F32EA5C4F5}"/>
                </a:ext>
              </a:extLst>
            </p:cNvPr>
            <p:cNvSpPr/>
            <p:nvPr/>
          </p:nvSpPr>
          <p:spPr>
            <a:xfrm>
              <a:off x="4947413" y="5773521"/>
              <a:ext cx="228" cy="1143"/>
            </a:xfrm>
            <a:custGeom>
              <a:avLst/>
              <a:gdLst>
                <a:gd name="connsiteX0" fmla="*/ 229 w 228"/>
                <a:gd name="connsiteY0" fmla="*/ 0 h 1143"/>
                <a:gd name="connsiteX1" fmla="*/ 0 w 228"/>
                <a:gd name="connsiteY1" fmla="*/ 1143 h 1143"/>
                <a:gd name="connsiteX2" fmla="*/ 229 w 228"/>
                <a:gd name="connsiteY2" fmla="*/ 0 h 1143"/>
              </a:gdLst>
              <a:ahLst/>
              <a:cxnLst>
                <a:cxn ang="0">
                  <a:pos x="connsiteX0" y="connsiteY0"/>
                </a:cxn>
                <a:cxn ang="0">
                  <a:pos x="connsiteX1" y="connsiteY1"/>
                </a:cxn>
                <a:cxn ang="0">
                  <a:pos x="connsiteX2" y="connsiteY2"/>
                </a:cxn>
              </a:cxnLst>
              <a:rect l="l" t="t" r="r" b="b"/>
              <a:pathLst>
                <a:path w="228" h="1143">
                  <a:moveTo>
                    <a:pt x="229" y="0"/>
                  </a:moveTo>
                  <a:cubicBezTo>
                    <a:pt x="229" y="457"/>
                    <a:pt x="229" y="685"/>
                    <a:pt x="0" y="1143"/>
                  </a:cubicBezTo>
                  <a:cubicBezTo>
                    <a:pt x="0" y="685"/>
                    <a:pt x="0" y="228"/>
                    <a:pt x="229" y="0"/>
                  </a:cubicBezTo>
                  <a:close/>
                </a:path>
              </a:pathLst>
            </a:custGeom>
            <a:solidFill>
              <a:srgbClr val="FFFFFF"/>
            </a:solidFill>
            <a:ln w="2286" cap="flat">
              <a:noFill/>
              <a:prstDash val="solid"/>
              <a:miter/>
            </a:ln>
          </p:spPr>
          <p:txBody>
            <a:bodyPr rtlCol="0" anchor="ctr"/>
            <a:lstStyle/>
            <a:p>
              <a:endParaRPr lang="en-US"/>
            </a:p>
          </p:txBody>
        </p:sp>
        <p:sp>
          <p:nvSpPr>
            <p:cNvPr id="148" name="Freeform 1481">
              <a:extLst>
                <a:ext uri="{FF2B5EF4-FFF2-40B4-BE49-F238E27FC236}">
                  <a16:creationId xmlns:a16="http://schemas.microsoft.com/office/drawing/2014/main" id="{7459FB26-D5E8-4132-7037-0827CDB4DB81}"/>
                </a:ext>
              </a:extLst>
            </p:cNvPr>
            <p:cNvSpPr/>
            <p:nvPr/>
          </p:nvSpPr>
          <p:spPr>
            <a:xfrm>
              <a:off x="4946956" y="5775579"/>
              <a:ext cx="228" cy="1143"/>
            </a:xfrm>
            <a:custGeom>
              <a:avLst/>
              <a:gdLst>
                <a:gd name="connsiteX0" fmla="*/ 229 w 228"/>
                <a:gd name="connsiteY0" fmla="*/ 0 h 1143"/>
                <a:gd name="connsiteX1" fmla="*/ 0 w 228"/>
                <a:gd name="connsiteY1" fmla="*/ 1143 h 1143"/>
                <a:gd name="connsiteX2" fmla="*/ 229 w 228"/>
                <a:gd name="connsiteY2" fmla="*/ 0 h 1143"/>
              </a:gdLst>
              <a:ahLst/>
              <a:cxnLst>
                <a:cxn ang="0">
                  <a:pos x="connsiteX0" y="connsiteY0"/>
                </a:cxn>
                <a:cxn ang="0">
                  <a:pos x="connsiteX1" y="connsiteY1"/>
                </a:cxn>
                <a:cxn ang="0">
                  <a:pos x="connsiteX2" y="connsiteY2"/>
                </a:cxn>
              </a:cxnLst>
              <a:rect l="l" t="t" r="r" b="b"/>
              <a:pathLst>
                <a:path w="228" h="1143">
                  <a:moveTo>
                    <a:pt x="229" y="0"/>
                  </a:moveTo>
                  <a:cubicBezTo>
                    <a:pt x="229" y="457"/>
                    <a:pt x="0" y="686"/>
                    <a:pt x="0" y="1143"/>
                  </a:cubicBezTo>
                  <a:cubicBezTo>
                    <a:pt x="229" y="914"/>
                    <a:pt x="229" y="457"/>
                    <a:pt x="229" y="0"/>
                  </a:cubicBezTo>
                  <a:close/>
                </a:path>
              </a:pathLst>
            </a:custGeom>
            <a:solidFill>
              <a:srgbClr val="FFFFFF"/>
            </a:solidFill>
            <a:ln w="2286" cap="flat">
              <a:noFill/>
              <a:prstDash val="solid"/>
              <a:miter/>
            </a:ln>
          </p:spPr>
          <p:txBody>
            <a:bodyPr rtlCol="0" anchor="ctr"/>
            <a:lstStyle/>
            <a:p>
              <a:endParaRPr lang="en-US"/>
            </a:p>
          </p:txBody>
        </p:sp>
        <p:sp>
          <p:nvSpPr>
            <p:cNvPr id="149" name="Freeform 1482">
              <a:extLst>
                <a:ext uri="{FF2B5EF4-FFF2-40B4-BE49-F238E27FC236}">
                  <a16:creationId xmlns:a16="http://schemas.microsoft.com/office/drawing/2014/main" id="{6F895703-4EAF-78BC-DDE1-AB4771D422C7}"/>
                </a:ext>
              </a:extLst>
            </p:cNvPr>
            <p:cNvSpPr/>
            <p:nvPr/>
          </p:nvSpPr>
          <p:spPr>
            <a:xfrm>
              <a:off x="4946499" y="5777865"/>
              <a:ext cx="228" cy="1143"/>
            </a:xfrm>
            <a:custGeom>
              <a:avLst/>
              <a:gdLst>
                <a:gd name="connsiteX0" fmla="*/ 229 w 228"/>
                <a:gd name="connsiteY0" fmla="*/ 0 h 1143"/>
                <a:gd name="connsiteX1" fmla="*/ 0 w 228"/>
                <a:gd name="connsiteY1" fmla="*/ 1143 h 1143"/>
                <a:gd name="connsiteX2" fmla="*/ 229 w 228"/>
                <a:gd name="connsiteY2" fmla="*/ 0 h 1143"/>
              </a:gdLst>
              <a:ahLst/>
              <a:cxnLst>
                <a:cxn ang="0">
                  <a:pos x="connsiteX0" y="connsiteY0"/>
                </a:cxn>
                <a:cxn ang="0">
                  <a:pos x="connsiteX1" y="connsiteY1"/>
                </a:cxn>
                <a:cxn ang="0">
                  <a:pos x="connsiteX2" y="connsiteY2"/>
                </a:cxn>
              </a:cxnLst>
              <a:rect l="l" t="t" r="r" b="b"/>
              <a:pathLst>
                <a:path w="228" h="1143">
                  <a:moveTo>
                    <a:pt x="229" y="0"/>
                  </a:moveTo>
                  <a:cubicBezTo>
                    <a:pt x="229" y="457"/>
                    <a:pt x="0" y="686"/>
                    <a:pt x="0" y="1143"/>
                  </a:cubicBezTo>
                  <a:cubicBezTo>
                    <a:pt x="229" y="686"/>
                    <a:pt x="229" y="457"/>
                    <a:pt x="229" y="0"/>
                  </a:cubicBezTo>
                  <a:close/>
                </a:path>
              </a:pathLst>
            </a:custGeom>
            <a:solidFill>
              <a:srgbClr val="FFFFFF"/>
            </a:solidFill>
            <a:ln w="2286" cap="flat">
              <a:noFill/>
              <a:prstDash val="solid"/>
              <a:miter/>
            </a:ln>
          </p:spPr>
          <p:txBody>
            <a:bodyPr rtlCol="0" anchor="ctr"/>
            <a:lstStyle/>
            <a:p>
              <a:endParaRPr lang="en-US"/>
            </a:p>
          </p:txBody>
        </p:sp>
        <p:sp>
          <p:nvSpPr>
            <p:cNvPr id="150" name="Freeform 1483">
              <a:extLst>
                <a:ext uri="{FF2B5EF4-FFF2-40B4-BE49-F238E27FC236}">
                  <a16:creationId xmlns:a16="http://schemas.microsoft.com/office/drawing/2014/main" id="{2FB70E2C-23A0-0A90-D592-1652BEFD8FC8}"/>
                </a:ext>
              </a:extLst>
            </p:cNvPr>
            <p:cNvSpPr/>
            <p:nvPr/>
          </p:nvSpPr>
          <p:spPr>
            <a:xfrm>
              <a:off x="4947870" y="5769178"/>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151" name="Freeform 1484">
              <a:extLst>
                <a:ext uri="{FF2B5EF4-FFF2-40B4-BE49-F238E27FC236}">
                  <a16:creationId xmlns:a16="http://schemas.microsoft.com/office/drawing/2014/main" id="{BF61DBFA-21CB-5483-0C5C-66CF4F3838EB}"/>
                </a:ext>
              </a:extLst>
            </p:cNvPr>
            <p:cNvSpPr/>
            <p:nvPr/>
          </p:nvSpPr>
          <p:spPr>
            <a:xfrm>
              <a:off x="4946041" y="5780151"/>
              <a:ext cx="228" cy="1143"/>
            </a:xfrm>
            <a:custGeom>
              <a:avLst/>
              <a:gdLst>
                <a:gd name="connsiteX0" fmla="*/ 229 w 228"/>
                <a:gd name="connsiteY0" fmla="*/ 0 h 1143"/>
                <a:gd name="connsiteX1" fmla="*/ 0 w 228"/>
                <a:gd name="connsiteY1" fmla="*/ 1143 h 1143"/>
                <a:gd name="connsiteX2" fmla="*/ 229 w 228"/>
                <a:gd name="connsiteY2" fmla="*/ 0 h 1143"/>
              </a:gdLst>
              <a:ahLst/>
              <a:cxnLst>
                <a:cxn ang="0">
                  <a:pos x="connsiteX0" y="connsiteY0"/>
                </a:cxn>
                <a:cxn ang="0">
                  <a:pos x="connsiteX1" y="connsiteY1"/>
                </a:cxn>
                <a:cxn ang="0">
                  <a:pos x="connsiteX2" y="connsiteY2"/>
                </a:cxn>
              </a:cxnLst>
              <a:rect l="l" t="t" r="r" b="b"/>
              <a:pathLst>
                <a:path w="228" h="1143">
                  <a:moveTo>
                    <a:pt x="229" y="0"/>
                  </a:moveTo>
                  <a:cubicBezTo>
                    <a:pt x="229" y="457"/>
                    <a:pt x="0" y="686"/>
                    <a:pt x="0" y="1143"/>
                  </a:cubicBezTo>
                  <a:cubicBezTo>
                    <a:pt x="0" y="686"/>
                    <a:pt x="229" y="457"/>
                    <a:pt x="229" y="0"/>
                  </a:cubicBezTo>
                  <a:close/>
                </a:path>
              </a:pathLst>
            </a:custGeom>
            <a:solidFill>
              <a:srgbClr val="FFFFFF"/>
            </a:solidFill>
            <a:ln w="2286" cap="flat">
              <a:noFill/>
              <a:prstDash val="solid"/>
              <a:miter/>
            </a:ln>
          </p:spPr>
          <p:txBody>
            <a:bodyPr rtlCol="0" anchor="ctr"/>
            <a:lstStyle/>
            <a:p>
              <a:endParaRPr lang="en-US"/>
            </a:p>
          </p:txBody>
        </p:sp>
        <p:sp>
          <p:nvSpPr>
            <p:cNvPr id="152" name="Freeform 1485">
              <a:extLst>
                <a:ext uri="{FF2B5EF4-FFF2-40B4-BE49-F238E27FC236}">
                  <a16:creationId xmlns:a16="http://schemas.microsoft.com/office/drawing/2014/main" id="{FC89FCCA-589A-321C-2908-5761BA7FC636}"/>
                </a:ext>
              </a:extLst>
            </p:cNvPr>
            <p:cNvSpPr/>
            <p:nvPr/>
          </p:nvSpPr>
          <p:spPr>
            <a:xfrm>
              <a:off x="4947642" y="5771235"/>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5"/>
                    <a:pt x="0" y="1143"/>
                  </a:cubicBezTo>
                  <a:cubicBezTo>
                    <a:pt x="0" y="685"/>
                    <a:pt x="0" y="457"/>
                    <a:pt x="0" y="0"/>
                  </a:cubicBezTo>
                  <a:close/>
                </a:path>
              </a:pathLst>
            </a:custGeom>
            <a:solidFill>
              <a:srgbClr val="FFFFFF"/>
            </a:solidFill>
            <a:ln w="2286" cap="flat">
              <a:noFill/>
              <a:prstDash val="solid"/>
              <a:miter/>
            </a:ln>
          </p:spPr>
          <p:txBody>
            <a:bodyPr rtlCol="0" anchor="ctr"/>
            <a:lstStyle/>
            <a:p>
              <a:endParaRPr lang="en-US"/>
            </a:p>
          </p:txBody>
        </p:sp>
        <p:sp>
          <p:nvSpPr>
            <p:cNvPr id="153" name="Freeform 1486">
              <a:extLst>
                <a:ext uri="{FF2B5EF4-FFF2-40B4-BE49-F238E27FC236}">
                  <a16:creationId xmlns:a16="http://schemas.microsoft.com/office/drawing/2014/main" id="{D57751F3-FE8C-2F3E-FB5C-CA04CFCAAB05}"/>
                </a:ext>
              </a:extLst>
            </p:cNvPr>
            <p:cNvSpPr/>
            <p:nvPr/>
          </p:nvSpPr>
          <p:spPr>
            <a:xfrm>
              <a:off x="4947870" y="5766892"/>
              <a:ext cx="2286" cy="1371"/>
            </a:xfrm>
            <a:custGeom>
              <a:avLst/>
              <a:gdLst>
                <a:gd name="connsiteX0" fmla="*/ 0 w 2286"/>
                <a:gd name="connsiteY0" fmla="*/ 0 h 1371"/>
                <a:gd name="connsiteX1" fmla="*/ 0 w 2286"/>
                <a:gd name="connsiteY1" fmla="*/ 1372 h 1371"/>
                <a:gd name="connsiteX2" fmla="*/ 0 w 2286"/>
                <a:gd name="connsiteY2" fmla="*/ 0 h 1371"/>
              </a:gdLst>
              <a:ahLst/>
              <a:cxnLst>
                <a:cxn ang="0">
                  <a:pos x="connsiteX0" y="connsiteY0"/>
                </a:cxn>
                <a:cxn ang="0">
                  <a:pos x="connsiteX1" y="connsiteY1"/>
                </a:cxn>
                <a:cxn ang="0">
                  <a:pos x="connsiteX2" y="connsiteY2"/>
                </a:cxn>
              </a:cxnLst>
              <a:rect l="l" t="t" r="r" b="b"/>
              <a:pathLst>
                <a:path w="2286" h="1371">
                  <a:moveTo>
                    <a:pt x="0" y="0"/>
                  </a:moveTo>
                  <a:cubicBezTo>
                    <a:pt x="0" y="457"/>
                    <a:pt x="0" y="915"/>
                    <a:pt x="0" y="1372"/>
                  </a:cubicBezTo>
                  <a:cubicBezTo>
                    <a:pt x="0" y="915"/>
                    <a:pt x="0" y="457"/>
                    <a:pt x="0" y="0"/>
                  </a:cubicBezTo>
                  <a:close/>
                </a:path>
              </a:pathLst>
            </a:custGeom>
            <a:solidFill>
              <a:srgbClr val="FFFFFF"/>
            </a:solidFill>
            <a:ln w="2286" cap="flat">
              <a:noFill/>
              <a:prstDash val="solid"/>
              <a:miter/>
            </a:ln>
          </p:spPr>
          <p:txBody>
            <a:bodyPr rtlCol="0" anchor="ctr"/>
            <a:lstStyle/>
            <a:p>
              <a:endParaRPr lang="en-US"/>
            </a:p>
          </p:txBody>
        </p:sp>
        <p:sp>
          <p:nvSpPr>
            <p:cNvPr id="154" name="Freeform 1487">
              <a:extLst>
                <a:ext uri="{FF2B5EF4-FFF2-40B4-BE49-F238E27FC236}">
                  <a16:creationId xmlns:a16="http://schemas.microsoft.com/office/drawing/2014/main" id="{3AB22B57-8B3B-C78C-959A-B980FA434B6B}"/>
                </a:ext>
              </a:extLst>
            </p:cNvPr>
            <p:cNvSpPr/>
            <p:nvPr/>
          </p:nvSpPr>
          <p:spPr>
            <a:xfrm>
              <a:off x="4941012" y="5792038"/>
              <a:ext cx="457" cy="685"/>
            </a:xfrm>
            <a:custGeom>
              <a:avLst/>
              <a:gdLst>
                <a:gd name="connsiteX0" fmla="*/ 457 w 457"/>
                <a:gd name="connsiteY0" fmla="*/ 0 h 685"/>
                <a:gd name="connsiteX1" fmla="*/ 0 w 457"/>
                <a:gd name="connsiteY1" fmla="*/ 686 h 685"/>
                <a:gd name="connsiteX2" fmla="*/ 457 w 457"/>
                <a:gd name="connsiteY2" fmla="*/ 0 h 685"/>
              </a:gdLst>
              <a:ahLst/>
              <a:cxnLst>
                <a:cxn ang="0">
                  <a:pos x="connsiteX0" y="connsiteY0"/>
                </a:cxn>
                <a:cxn ang="0">
                  <a:pos x="connsiteX1" y="connsiteY1"/>
                </a:cxn>
                <a:cxn ang="0">
                  <a:pos x="connsiteX2" y="connsiteY2"/>
                </a:cxn>
              </a:cxnLst>
              <a:rect l="l" t="t" r="r" b="b"/>
              <a:pathLst>
                <a:path w="457" h="685">
                  <a:moveTo>
                    <a:pt x="457" y="0"/>
                  </a:moveTo>
                  <a:cubicBezTo>
                    <a:pt x="229" y="229"/>
                    <a:pt x="229" y="457"/>
                    <a:pt x="0" y="686"/>
                  </a:cubicBezTo>
                  <a:cubicBezTo>
                    <a:pt x="229" y="457"/>
                    <a:pt x="229" y="229"/>
                    <a:pt x="457" y="0"/>
                  </a:cubicBezTo>
                  <a:close/>
                </a:path>
              </a:pathLst>
            </a:custGeom>
            <a:solidFill>
              <a:srgbClr val="FFFFFF"/>
            </a:solidFill>
            <a:ln w="2286" cap="flat">
              <a:noFill/>
              <a:prstDash val="solid"/>
              <a:miter/>
            </a:ln>
          </p:spPr>
          <p:txBody>
            <a:bodyPr rtlCol="0" anchor="ctr"/>
            <a:lstStyle/>
            <a:p>
              <a:endParaRPr lang="en-US"/>
            </a:p>
          </p:txBody>
        </p:sp>
        <p:sp>
          <p:nvSpPr>
            <p:cNvPr id="155" name="Freeform 1488">
              <a:extLst>
                <a:ext uri="{FF2B5EF4-FFF2-40B4-BE49-F238E27FC236}">
                  <a16:creationId xmlns:a16="http://schemas.microsoft.com/office/drawing/2014/main" id="{060F7C60-E3C4-F2F2-E166-4F7887934BF8}"/>
                </a:ext>
              </a:extLst>
            </p:cNvPr>
            <p:cNvSpPr/>
            <p:nvPr/>
          </p:nvSpPr>
          <p:spPr>
            <a:xfrm>
              <a:off x="4945127" y="5782437"/>
              <a:ext cx="457" cy="1143"/>
            </a:xfrm>
            <a:custGeom>
              <a:avLst/>
              <a:gdLst>
                <a:gd name="connsiteX0" fmla="*/ 457 w 457"/>
                <a:gd name="connsiteY0" fmla="*/ 0 h 1143"/>
                <a:gd name="connsiteX1" fmla="*/ 0 w 457"/>
                <a:gd name="connsiteY1" fmla="*/ 1143 h 1143"/>
                <a:gd name="connsiteX2" fmla="*/ 457 w 457"/>
                <a:gd name="connsiteY2" fmla="*/ 0 h 1143"/>
              </a:gdLst>
              <a:ahLst/>
              <a:cxnLst>
                <a:cxn ang="0">
                  <a:pos x="connsiteX0" y="connsiteY0"/>
                </a:cxn>
                <a:cxn ang="0">
                  <a:pos x="connsiteX1" y="connsiteY1"/>
                </a:cxn>
                <a:cxn ang="0">
                  <a:pos x="connsiteX2" y="connsiteY2"/>
                </a:cxn>
              </a:cxnLst>
              <a:rect l="l" t="t" r="r" b="b"/>
              <a:pathLst>
                <a:path w="457" h="1143">
                  <a:moveTo>
                    <a:pt x="457" y="0"/>
                  </a:moveTo>
                  <a:cubicBezTo>
                    <a:pt x="457" y="457"/>
                    <a:pt x="229" y="686"/>
                    <a:pt x="0" y="1143"/>
                  </a:cubicBezTo>
                  <a:cubicBezTo>
                    <a:pt x="229" y="686"/>
                    <a:pt x="457" y="457"/>
                    <a:pt x="457" y="0"/>
                  </a:cubicBezTo>
                  <a:close/>
                </a:path>
              </a:pathLst>
            </a:custGeom>
            <a:solidFill>
              <a:srgbClr val="FFFFFF"/>
            </a:solidFill>
            <a:ln w="2286" cap="flat">
              <a:noFill/>
              <a:prstDash val="solid"/>
              <a:miter/>
            </a:ln>
          </p:spPr>
          <p:txBody>
            <a:bodyPr rtlCol="0" anchor="ctr"/>
            <a:lstStyle/>
            <a:p>
              <a:endParaRPr lang="en-US"/>
            </a:p>
          </p:txBody>
        </p:sp>
        <p:sp>
          <p:nvSpPr>
            <p:cNvPr id="156" name="Freeform 1489">
              <a:extLst>
                <a:ext uri="{FF2B5EF4-FFF2-40B4-BE49-F238E27FC236}">
                  <a16:creationId xmlns:a16="http://schemas.microsoft.com/office/drawing/2014/main" id="{629B788F-2CB2-1488-E0B9-D106F77E74C2}"/>
                </a:ext>
              </a:extLst>
            </p:cNvPr>
            <p:cNvSpPr/>
            <p:nvPr/>
          </p:nvSpPr>
          <p:spPr>
            <a:xfrm>
              <a:off x="4928211" y="5731230"/>
              <a:ext cx="10972" cy="12344"/>
            </a:xfrm>
            <a:custGeom>
              <a:avLst/>
              <a:gdLst>
                <a:gd name="connsiteX0" fmla="*/ 10973 w 10972"/>
                <a:gd name="connsiteY0" fmla="*/ 12344 h 12344"/>
                <a:gd name="connsiteX1" fmla="*/ 0 w 10972"/>
                <a:gd name="connsiteY1" fmla="*/ 0 h 12344"/>
                <a:gd name="connsiteX2" fmla="*/ 10973 w 10972"/>
                <a:gd name="connsiteY2" fmla="*/ 12344 h 12344"/>
              </a:gdLst>
              <a:ahLst/>
              <a:cxnLst>
                <a:cxn ang="0">
                  <a:pos x="connsiteX0" y="connsiteY0"/>
                </a:cxn>
                <a:cxn ang="0">
                  <a:pos x="connsiteX1" y="connsiteY1"/>
                </a:cxn>
                <a:cxn ang="0">
                  <a:pos x="connsiteX2" y="connsiteY2"/>
                </a:cxn>
              </a:cxnLst>
              <a:rect l="l" t="t" r="r" b="b"/>
              <a:pathLst>
                <a:path w="10972" h="12344">
                  <a:moveTo>
                    <a:pt x="10973" y="12344"/>
                  </a:moveTo>
                  <a:cubicBezTo>
                    <a:pt x="8001" y="8001"/>
                    <a:pt x="4343" y="3886"/>
                    <a:pt x="0" y="0"/>
                  </a:cubicBezTo>
                  <a:cubicBezTo>
                    <a:pt x="4343" y="3886"/>
                    <a:pt x="8001" y="8001"/>
                    <a:pt x="10973" y="12344"/>
                  </a:cubicBezTo>
                  <a:close/>
                </a:path>
              </a:pathLst>
            </a:custGeom>
            <a:solidFill>
              <a:srgbClr val="FFFFFF"/>
            </a:solidFill>
            <a:ln w="2286" cap="flat">
              <a:noFill/>
              <a:prstDash val="solid"/>
              <a:miter/>
            </a:ln>
          </p:spPr>
          <p:txBody>
            <a:bodyPr rtlCol="0" anchor="ctr"/>
            <a:lstStyle/>
            <a:p>
              <a:endParaRPr lang="en-US"/>
            </a:p>
          </p:txBody>
        </p:sp>
        <p:sp>
          <p:nvSpPr>
            <p:cNvPr id="157" name="Freeform 1490">
              <a:extLst>
                <a:ext uri="{FF2B5EF4-FFF2-40B4-BE49-F238E27FC236}">
                  <a16:creationId xmlns:a16="http://schemas.microsoft.com/office/drawing/2014/main" id="{C16A169B-A7F6-5ABD-DE5F-BAD38A0D56E7}"/>
                </a:ext>
              </a:extLst>
            </p:cNvPr>
            <p:cNvSpPr/>
            <p:nvPr/>
          </p:nvSpPr>
          <p:spPr>
            <a:xfrm>
              <a:off x="4940555" y="5745403"/>
              <a:ext cx="914" cy="1600"/>
            </a:xfrm>
            <a:custGeom>
              <a:avLst/>
              <a:gdLst>
                <a:gd name="connsiteX0" fmla="*/ 0 w 914"/>
                <a:gd name="connsiteY0" fmla="*/ 0 h 1600"/>
                <a:gd name="connsiteX1" fmla="*/ 914 w 914"/>
                <a:gd name="connsiteY1" fmla="*/ 1600 h 1600"/>
                <a:gd name="connsiteX2" fmla="*/ 0 w 914"/>
                <a:gd name="connsiteY2" fmla="*/ 0 h 1600"/>
              </a:gdLst>
              <a:ahLst/>
              <a:cxnLst>
                <a:cxn ang="0">
                  <a:pos x="connsiteX0" y="connsiteY0"/>
                </a:cxn>
                <a:cxn ang="0">
                  <a:pos x="connsiteX1" y="connsiteY1"/>
                </a:cxn>
                <a:cxn ang="0">
                  <a:pos x="connsiteX2" y="connsiteY2"/>
                </a:cxn>
              </a:cxnLst>
              <a:rect l="l" t="t" r="r" b="b"/>
              <a:pathLst>
                <a:path w="914" h="1600">
                  <a:moveTo>
                    <a:pt x="0" y="0"/>
                  </a:moveTo>
                  <a:cubicBezTo>
                    <a:pt x="229" y="457"/>
                    <a:pt x="686" y="914"/>
                    <a:pt x="914" y="1600"/>
                  </a:cubicBezTo>
                  <a:cubicBezTo>
                    <a:pt x="686" y="1143"/>
                    <a:pt x="229" y="686"/>
                    <a:pt x="0" y="0"/>
                  </a:cubicBezTo>
                  <a:close/>
                </a:path>
              </a:pathLst>
            </a:custGeom>
            <a:solidFill>
              <a:srgbClr val="FFFFFF"/>
            </a:solidFill>
            <a:ln w="2286" cap="flat">
              <a:noFill/>
              <a:prstDash val="solid"/>
              <a:miter/>
            </a:ln>
          </p:spPr>
          <p:txBody>
            <a:bodyPr rtlCol="0" anchor="ctr"/>
            <a:lstStyle/>
            <a:p>
              <a:endParaRPr lang="en-US"/>
            </a:p>
          </p:txBody>
        </p:sp>
        <p:sp>
          <p:nvSpPr>
            <p:cNvPr id="158" name="Freeform 1491">
              <a:extLst>
                <a:ext uri="{FF2B5EF4-FFF2-40B4-BE49-F238E27FC236}">
                  <a16:creationId xmlns:a16="http://schemas.microsoft.com/office/drawing/2014/main" id="{4370D3E8-2738-7027-9162-F30BBAF6E10A}"/>
                </a:ext>
              </a:extLst>
            </p:cNvPr>
            <p:cNvSpPr/>
            <p:nvPr/>
          </p:nvSpPr>
          <p:spPr>
            <a:xfrm>
              <a:off x="4942384" y="5789523"/>
              <a:ext cx="457" cy="914"/>
            </a:xfrm>
            <a:custGeom>
              <a:avLst/>
              <a:gdLst>
                <a:gd name="connsiteX0" fmla="*/ 457 w 457"/>
                <a:gd name="connsiteY0" fmla="*/ 0 h 914"/>
                <a:gd name="connsiteX1" fmla="*/ 0 w 457"/>
                <a:gd name="connsiteY1" fmla="*/ 914 h 914"/>
                <a:gd name="connsiteX2" fmla="*/ 457 w 457"/>
                <a:gd name="connsiteY2" fmla="*/ 0 h 914"/>
              </a:gdLst>
              <a:ahLst/>
              <a:cxnLst>
                <a:cxn ang="0">
                  <a:pos x="connsiteX0" y="connsiteY0"/>
                </a:cxn>
                <a:cxn ang="0">
                  <a:pos x="connsiteX1" y="connsiteY1"/>
                </a:cxn>
                <a:cxn ang="0">
                  <a:pos x="connsiteX2" y="connsiteY2"/>
                </a:cxn>
              </a:cxnLst>
              <a:rect l="l" t="t" r="r" b="b"/>
              <a:pathLst>
                <a:path w="457" h="914">
                  <a:moveTo>
                    <a:pt x="457" y="0"/>
                  </a:moveTo>
                  <a:cubicBezTo>
                    <a:pt x="229" y="228"/>
                    <a:pt x="229" y="685"/>
                    <a:pt x="0" y="914"/>
                  </a:cubicBezTo>
                  <a:cubicBezTo>
                    <a:pt x="0" y="685"/>
                    <a:pt x="229" y="228"/>
                    <a:pt x="457" y="0"/>
                  </a:cubicBezTo>
                  <a:close/>
                </a:path>
              </a:pathLst>
            </a:custGeom>
            <a:solidFill>
              <a:srgbClr val="FFFFFF"/>
            </a:solidFill>
            <a:ln w="2286" cap="flat">
              <a:noFill/>
              <a:prstDash val="solid"/>
              <a:miter/>
            </a:ln>
          </p:spPr>
          <p:txBody>
            <a:bodyPr rtlCol="0" anchor="ctr"/>
            <a:lstStyle/>
            <a:p>
              <a:endParaRPr lang="en-US"/>
            </a:p>
          </p:txBody>
        </p:sp>
        <p:sp>
          <p:nvSpPr>
            <p:cNvPr id="159" name="Freeform 1492">
              <a:extLst>
                <a:ext uri="{FF2B5EF4-FFF2-40B4-BE49-F238E27FC236}">
                  <a16:creationId xmlns:a16="http://schemas.microsoft.com/office/drawing/2014/main" id="{DB939FBD-81A4-3198-808B-36B3A363A8D3}"/>
                </a:ext>
              </a:extLst>
            </p:cNvPr>
            <p:cNvSpPr/>
            <p:nvPr/>
          </p:nvSpPr>
          <p:spPr>
            <a:xfrm>
              <a:off x="4944441" y="5784723"/>
              <a:ext cx="457" cy="1143"/>
            </a:xfrm>
            <a:custGeom>
              <a:avLst/>
              <a:gdLst>
                <a:gd name="connsiteX0" fmla="*/ 457 w 457"/>
                <a:gd name="connsiteY0" fmla="*/ 0 h 1143"/>
                <a:gd name="connsiteX1" fmla="*/ 0 w 457"/>
                <a:gd name="connsiteY1" fmla="*/ 1143 h 1143"/>
                <a:gd name="connsiteX2" fmla="*/ 457 w 457"/>
                <a:gd name="connsiteY2" fmla="*/ 0 h 1143"/>
              </a:gdLst>
              <a:ahLst/>
              <a:cxnLst>
                <a:cxn ang="0">
                  <a:pos x="connsiteX0" y="connsiteY0"/>
                </a:cxn>
                <a:cxn ang="0">
                  <a:pos x="connsiteX1" y="connsiteY1"/>
                </a:cxn>
                <a:cxn ang="0">
                  <a:pos x="connsiteX2" y="connsiteY2"/>
                </a:cxn>
              </a:cxnLst>
              <a:rect l="l" t="t" r="r" b="b"/>
              <a:pathLst>
                <a:path w="457" h="1143">
                  <a:moveTo>
                    <a:pt x="457" y="0"/>
                  </a:moveTo>
                  <a:cubicBezTo>
                    <a:pt x="229" y="457"/>
                    <a:pt x="229" y="686"/>
                    <a:pt x="0" y="1143"/>
                  </a:cubicBezTo>
                  <a:cubicBezTo>
                    <a:pt x="0" y="686"/>
                    <a:pt x="229" y="457"/>
                    <a:pt x="457" y="0"/>
                  </a:cubicBezTo>
                  <a:close/>
                </a:path>
              </a:pathLst>
            </a:custGeom>
            <a:solidFill>
              <a:srgbClr val="FFFFFF"/>
            </a:solidFill>
            <a:ln w="2286" cap="flat">
              <a:noFill/>
              <a:prstDash val="solid"/>
              <a:miter/>
            </a:ln>
          </p:spPr>
          <p:txBody>
            <a:bodyPr rtlCol="0" anchor="ctr"/>
            <a:lstStyle/>
            <a:p>
              <a:endParaRPr lang="en-US"/>
            </a:p>
          </p:txBody>
        </p:sp>
        <p:sp>
          <p:nvSpPr>
            <p:cNvPr id="160" name="Freeform 1493">
              <a:extLst>
                <a:ext uri="{FF2B5EF4-FFF2-40B4-BE49-F238E27FC236}">
                  <a16:creationId xmlns:a16="http://schemas.microsoft.com/office/drawing/2014/main" id="{AF878997-9169-3101-E935-0B0D2FC4E410}"/>
                </a:ext>
              </a:extLst>
            </p:cNvPr>
            <p:cNvSpPr/>
            <p:nvPr/>
          </p:nvSpPr>
          <p:spPr>
            <a:xfrm>
              <a:off x="4939183" y="5743575"/>
              <a:ext cx="1143" cy="1600"/>
            </a:xfrm>
            <a:custGeom>
              <a:avLst/>
              <a:gdLst>
                <a:gd name="connsiteX0" fmla="*/ 0 w 1143"/>
                <a:gd name="connsiteY0" fmla="*/ 0 h 1600"/>
                <a:gd name="connsiteX1" fmla="*/ 1143 w 1143"/>
                <a:gd name="connsiteY1" fmla="*/ 1600 h 1600"/>
                <a:gd name="connsiteX2" fmla="*/ 0 w 1143"/>
                <a:gd name="connsiteY2" fmla="*/ 0 h 1600"/>
              </a:gdLst>
              <a:ahLst/>
              <a:cxnLst>
                <a:cxn ang="0">
                  <a:pos x="connsiteX0" y="connsiteY0"/>
                </a:cxn>
                <a:cxn ang="0">
                  <a:pos x="connsiteX1" y="connsiteY1"/>
                </a:cxn>
                <a:cxn ang="0">
                  <a:pos x="connsiteX2" y="connsiteY2"/>
                </a:cxn>
              </a:cxnLst>
              <a:rect l="l" t="t" r="r" b="b"/>
              <a:pathLst>
                <a:path w="1143" h="1600">
                  <a:moveTo>
                    <a:pt x="0" y="0"/>
                  </a:moveTo>
                  <a:cubicBezTo>
                    <a:pt x="457" y="457"/>
                    <a:pt x="686" y="1143"/>
                    <a:pt x="1143" y="1600"/>
                  </a:cubicBezTo>
                  <a:cubicBezTo>
                    <a:pt x="914" y="1143"/>
                    <a:pt x="457" y="457"/>
                    <a:pt x="0" y="0"/>
                  </a:cubicBezTo>
                  <a:close/>
                </a:path>
              </a:pathLst>
            </a:custGeom>
            <a:solidFill>
              <a:srgbClr val="FFFFFF"/>
            </a:solidFill>
            <a:ln w="2286" cap="flat">
              <a:noFill/>
              <a:prstDash val="solid"/>
              <a:miter/>
            </a:ln>
          </p:spPr>
          <p:txBody>
            <a:bodyPr rtlCol="0" anchor="ctr"/>
            <a:lstStyle/>
            <a:p>
              <a:endParaRPr lang="en-US"/>
            </a:p>
          </p:txBody>
        </p:sp>
        <p:sp>
          <p:nvSpPr>
            <p:cNvPr id="161" name="Freeform 1494">
              <a:extLst>
                <a:ext uri="{FF2B5EF4-FFF2-40B4-BE49-F238E27FC236}">
                  <a16:creationId xmlns:a16="http://schemas.microsoft.com/office/drawing/2014/main" id="{4C9DD5D9-F4CE-CFA5-1C49-B5A87A7D1692}"/>
                </a:ext>
              </a:extLst>
            </p:cNvPr>
            <p:cNvSpPr/>
            <p:nvPr/>
          </p:nvSpPr>
          <p:spPr>
            <a:xfrm>
              <a:off x="4299561" y="5714880"/>
              <a:ext cx="628421" cy="725467"/>
            </a:xfrm>
            <a:custGeom>
              <a:avLst/>
              <a:gdLst>
                <a:gd name="connsiteX0" fmla="*/ 34519 w 628421"/>
                <a:gd name="connsiteY0" fmla="*/ 708093 h 725467"/>
                <a:gd name="connsiteX1" fmla="*/ 80239 w 628421"/>
                <a:gd name="connsiteY1" fmla="*/ 668774 h 725467"/>
                <a:gd name="connsiteX2" fmla="*/ 154076 w 628421"/>
                <a:gd name="connsiteY2" fmla="*/ 586021 h 725467"/>
                <a:gd name="connsiteX3" fmla="*/ 442798 w 628421"/>
                <a:gd name="connsiteY3" fmla="*/ 239235 h 725467"/>
                <a:gd name="connsiteX4" fmla="*/ 491261 w 628421"/>
                <a:gd name="connsiteY4" fmla="*/ 181399 h 725467"/>
                <a:gd name="connsiteX5" fmla="*/ 542011 w 628421"/>
                <a:gd name="connsiteY5" fmla="*/ 118534 h 725467"/>
                <a:gd name="connsiteX6" fmla="*/ 625450 w 628421"/>
                <a:gd name="connsiteY6" fmla="*/ 20693 h 725467"/>
                <a:gd name="connsiteX7" fmla="*/ 628421 w 628421"/>
                <a:gd name="connsiteY7" fmla="*/ 16121 h 725467"/>
                <a:gd name="connsiteX8" fmla="*/ 623621 w 628421"/>
                <a:gd name="connsiteY8" fmla="*/ 12006 h 725467"/>
                <a:gd name="connsiteX9" fmla="*/ 573557 w 628421"/>
                <a:gd name="connsiteY9" fmla="*/ 13378 h 725467"/>
                <a:gd name="connsiteX10" fmla="*/ 492176 w 628421"/>
                <a:gd name="connsiteY10" fmla="*/ 105961 h 725467"/>
                <a:gd name="connsiteX11" fmla="*/ 288493 w 628421"/>
                <a:gd name="connsiteY11" fmla="*/ 360393 h 725467"/>
                <a:gd name="connsiteX12" fmla="*/ 158877 w 628421"/>
                <a:gd name="connsiteY12" fmla="*/ 511269 h 725467"/>
                <a:gd name="connsiteX13" fmla="*/ 8458 w 628421"/>
                <a:gd name="connsiteY13" fmla="*/ 712437 h 725467"/>
                <a:gd name="connsiteX14" fmla="*/ 0 w 628421"/>
                <a:gd name="connsiteY14" fmla="*/ 725467 h 725467"/>
                <a:gd name="connsiteX15" fmla="*/ 1143 w 628421"/>
                <a:gd name="connsiteY15" fmla="*/ 723410 h 725467"/>
                <a:gd name="connsiteX16" fmla="*/ 34519 w 628421"/>
                <a:gd name="connsiteY16" fmla="*/ 708093 h 72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8421" h="725467">
                  <a:moveTo>
                    <a:pt x="34519" y="708093"/>
                  </a:moveTo>
                  <a:cubicBezTo>
                    <a:pt x="51206" y="696892"/>
                    <a:pt x="66294" y="683405"/>
                    <a:pt x="80239" y="668774"/>
                  </a:cubicBezTo>
                  <a:cubicBezTo>
                    <a:pt x="105842" y="642028"/>
                    <a:pt x="131216" y="615053"/>
                    <a:pt x="154076" y="586021"/>
                  </a:cubicBezTo>
                  <a:cubicBezTo>
                    <a:pt x="170078" y="565676"/>
                    <a:pt x="427025" y="260495"/>
                    <a:pt x="442798" y="239235"/>
                  </a:cubicBezTo>
                  <a:cubicBezTo>
                    <a:pt x="458343" y="219575"/>
                    <a:pt x="475259" y="200830"/>
                    <a:pt x="491261" y="181399"/>
                  </a:cubicBezTo>
                  <a:cubicBezTo>
                    <a:pt x="508178" y="160596"/>
                    <a:pt x="525094" y="139337"/>
                    <a:pt x="542011" y="118534"/>
                  </a:cubicBezTo>
                  <a:cubicBezTo>
                    <a:pt x="569214" y="85387"/>
                    <a:pt x="600761" y="56126"/>
                    <a:pt x="625450" y="20693"/>
                  </a:cubicBezTo>
                  <a:cubicBezTo>
                    <a:pt x="626593" y="19322"/>
                    <a:pt x="627507" y="17721"/>
                    <a:pt x="628421" y="16121"/>
                  </a:cubicBezTo>
                  <a:cubicBezTo>
                    <a:pt x="626821" y="14750"/>
                    <a:pt x="625221" y="13378"/>
                    <a:pt x="623621" y="12006"/>
                  </a:cubicBezTo>
                  <a:cubicBezTo>
                    <a:pt x="602818" y="-4224"/>
                    <a:pt x="593674" y="-4224"/>
                    <a:pt x="573557" y="13378"/>
                  </a:cubicBezTo>
                  <a:cubicBezTo>
                    <a:pt x="542239" y="40581"/>
                    <a:pt x="515950" y="72128"/>
                    <a:pt x="492176" y="105961"/>
                  </a:cubicBezTo>
                  <a:cubicBezTo>
                    <a:pt x="483489" y="118534"/>
                    <a:pt x="308839" y="338676"/>
                    <a:pt x="288493" y="360393"/>
                  </a:cubicBezTo>
                  <a:cubicBezTo>
                    <a:pt x="243002" y="408627"/>
                    <a:pt x="199111" y="458462"/>
                    <a:pt x="158877" y="511269"/>
                  </a:cubicBezTo>
                  <a:cubicBezTo>
                    <a:pt x="108128" y="577791"/>
                    <a:pt x="58522" y="645228"/>
                    <a:pt x="8458" y="712437"/>
                  </a:cubicBezTo>
                  <a:cubicBezTo>
                    <a:pt x="5258" y="716552"/>
                    <a:pt x="2515" y="720895"/>
                    <a:pt x="0" y="725467"/>
                  </a:cubicBezTo>
                  <a:cubicBezTo>
                    <a:pt x="457" y="724781"/>
                    <a:pt x="686" y="724095"/>
                    <a:pt x="1143" y="723410"/>
                  </a:cubicBezTo>
                  <a:cubicBezTo>
                    <a:pt x="13259" y="720209"/>
                    <a:pt x="24917" y="714723"/>
                    <a:pt x="34519" y="708093"/>
                  </a:cubicBezTo>
                  <a:close/>
                </a:path>
              </a:pathLst>
            </a:custGeom>
            <a:solidFill>
              <a:srgbClr val="FFFFFF"/>
            </a:solidFill>
            <a:ln w="2286" cap="flat">
              <a:noFill/>
              <a:prstDash val="solid"/>
              <a:miter/>
            </a:ln>
          </p:spPr>
          <p:txBody>
            <a:bodyPr rtlCol="0" anchor="ctr"/>
            <a:lstStyle/>
            <a:p>
              <a:endParaRPr lang="en-US"/>
            </a:p>
          </p:txBody>
        </p:sp>
        <p:sp>
          <p:nvSpPr>
            <p:cNvPr id="162" name="Freeform 1495">
              <a:extLst>
                <a:ext uri="{FF2B5EF4-FFF2-40B4-BE49-F238E27FC236}">
                  <a16:creationId xmlns:a16="http://schemas.microsoft.com/office/drawing/2014/main" id="{83F565DF-09E0-6515-F3C6-7189BD747EC2}"/>
                </a:ext>
              </a:extLst>
            </p:cNvPr>
            <p:cNvSpPr/>
            <p:nvPr/>
          </p:nvSpPr>
          <p:spPr>
            <a:xfrm>
              <a:off x="4947184" y="5761177"/>
              <a:ext cx="685" cy="5257"/>
            </a:xfrm>
            <a:custGeom>
              <a:avLst/>
              <a:gdLst>
                <a:gd name="connsiteX0" fmla="*/ 0 w 685"/>
                <a:gd name="connsiteY0" fmla="*/ 0 h 5257"/>
                <a:gd name="connsiteX1" fmla="*/ 686 w 685"/>
                <a:gd name="connsiteY1" fmla="*/ 5258 h 5257"/>
                <a:gd name="connsiteX2" fmla="*/ 0 w 685"/>
                <a:gd name="connsiteY2" fmla="*/ 0 h 5257"/>
              </a:gdLst>
              <a:ahLst/>
              <a:cxnLst>
                <a:cxn ang="0">
                  <a:pos x="connsiteX0" y="connsiteY0"/>
                </a:cxn>
                <a:cxn ang="0">
                  <a:pos x="connsiteX1" y="connsiteY1"/>
                </a:cxn>
                <a:cxn ang="0">
                  <a:pos x="connsiteX2" y="connsiteY2"/>
                </a:cxn>
              </a:cxnLst>
              <a:rect l="l" t="t" r="r" b="b"/>
              <a:pathLst>
                <a:path w="685" h="5257">
                  <a:moveTo>
                    <a:pt x="0" y="0"/>
                  </a:moveTo>
                  <a:cubicBezTo>
                    <a:pt x="457" y="1829"/>
                    <a:pt x="457" y="3429"/>
                    <a:pt x="686" y="5258"/>
                  </a:cubicBezTo>
                  <a:cubicBezTo>
                    <a:pt x="457" y="3658"/>
                    <a:pt x="229" y="1829"/>
                    <a:pt x="0" y="0"/>
                  </a:cubicBezTo>
                  <a:close/>
                </a:path>
              </a:pathLst>
            </a:custGeom>
            <a:solidFill>
              <a:srgbClr val="FFFFFF"/>
            </a:solidFill>
            <a:ln w="2286" cap="flat">
              <a:noFill/>
              <a:prstDash val="solid"/>
              <a:miter/>
            </a:ln>
          </p:spPr>
          <p:txBody>
            <a:bodyPr rtlCol="0" anchor="ctr"/>
            <a:lstStyle/>
            <a:p>
              <a:endParaRPr lang="en-US"/>
            </a:p>
          </p:txBody>
        </p:sp>
        <p:sp>
          <p:nvSpPr>
            <p:cNvPr id="163" name="Freeform 1496">
              <a:extLst>
                <a:ext uri="{FF2B5EF4-FFF2-40B4-BE49-F238E27FC236}">
                  <a16:creationId xmlns:a16="http://schemas.microsoft.com/office/drawing/2014/main" id="{5368EC8B-4BC8-E8E7-F62A-F90179D1BC7B}"/>
                </a:ext>
              </a:extLst>
            </p:cNvPr>
            <p:cNvSpPr/>
            <p:nvPr/>
          </p:nvSpPr>
          <p:spPr>
            <a:xfrm>
              <a:off x="4941698" y="5747461"/>
              <a:ext cx="914" cy="1371"/>
            </a:xfrm>
            <a:custGeom>
              <a:avLst/>
              <a:gdLst>
                <a:gd name="connsiteX0" fmla="*/ 0 w 914"/>
                <a:gd name="connsiteY0" fmla="*/ 0 h 1371"/>
                <a:gd name="connsiteX1" fmla="*/ 914 w 914"/>
                <a:gd name="connsiteY1" fmla="*/ 1372 h 1371"/>
                <a:gd name="connsiteX2" fmla="*/ 0 w 914"/>
                <a:gd name="connsiteY2" fmla="*/ 0 h 1371"/>
              </a:gdLst>
              <a:ahLst/>
              <a:cxnLst>
                <a:cxn ang="0">
                  <a:pos x="connsiteX0" y="connsiteY0"/>
                </a:cxn>
                <a:cxn ang="0">
                  <a:pos x="connsiteX1" y="connsiteY1"/>
                </a:cxn>
                <a:cxn ang="0">
                  <a:pos x="connsiteX2" y="connsiteY2"/>
                </a:cxn>
              </a:cxnLst>
              <a:rect l="l" t="t" r="r" b="b"/>
              <a:pathLst>
                <a:path w="914" h="1371">
                  <a:moveTo>
                    <a:pt x="0" y="0"/>
                  </a:moveTo>
                  <a:cubicBezTo>
                    <a:pt x="229" y="457"/>
                    <a:pt x="457" y="915"/>
                    <a:pt x="914" y="1372"/>
                  </a:cubicBezTo>
                  <a:cubicBezTo>
                    <a:pt x="686" y="915"/>
                    <a:pt x="229" y="457"/>
                    <a:pt x="0" y="0"/>
                  </a:cubicBezTo>
                  <a:close/>
                </a:path>
              </a:pathLst>
            </a:custGeom>
            <a:solidFill>
              <a:srgbClr val="FFFFFF"/>
            </a:solidFill>
            <a:ln w="2286" cap="flat">
              <a:noFill/>
              <a:prstDash val="solid"/>
              <a:miter/>
            </a:ln>
          </p:spPr>
          <p:txBody>
            <a:bodyPr rtlCol="0" anchor="ctr"/>
            <a:lstStyle/>
            <a:p>
              <a:endParaRPr lang="en-US"/>
            </a:p>
          </p:txBody>
        </p:sp>
        <p:sp>
          <p:nvSpPr>
            <p:cNvPr id="164" name="Freeform 1497">
              <a:extLst>
                <a:ext uri="{FF2B5EF4-FFF2-40B4-BE49-F238E27FC236}">
                  <a16:creationId xmlns:a16="http://schemas.microsoft.com/office/drawing/2014/main" id="{715E43AD-AE0F-C654-E870-10B2189B79CC}"/>
                </a:ext>
              </a:extLst>
            </p:cNvPr>
            <p:cNvSpPr/>
            <p:nvPr/>
          </p:nvSpPr>
          <p:spPr>
            <a:xfrm>
              <a:off x="4942841" y="5749290"/>
              <a:ext cx="685" cy="1371"/>
            </a:xfrm>
            <a:custGeom>
              <a:avLst/>
              <a:gdLst>
                <a:gd name="connsiteX0" fmla="*/ 0 w 685"/>
                <a:gd name="connsiteY0" fmla="*/ 0 h 1371"/>
                <a:gd name="connsiteX1" fmla="*/ 686 w 685"/>
                <a:gd name="connsiteY1" fmla="*/ 1372 h 1371"/>
                <a:gd name="connsiteX2" fmla="*/ 0 w 685"/>
                <a:gd name="connsiteY2" fmla="*/ 0 h 1371"/>
              </a:gdLst>
              <a:ahLst/>
              <a:cxnLst>
                <a:cxn ang="0">
                  <a:pos x="connsiteX0" y="connsiteY0"/>
                </a:cxn>
                <a:cxn ang="0">
                  <a:pos x="connsiteX1" y="connsiteY1"/>
                </a:cxn>
                <a:cxn ang="0">
                  <a:pos x="connsiteX2" y="connsiteY2"/>
                </a:cxn>
              </a:cxnLst>
              <a:rect l="l" t="t" r="r" b="b"/>
              <a:pathLst>
                <a:path w="685" h="1371">
                  <a:moveTo>
                    <a:pt x="0" y="0"/>
                  </a:moveTo>
                  <a:cubicBezTo>
                    <a:pt x="229" y="457"/>
                    <a:pt x="457" y="914"/>
                    <a:pt x="686" y="1372"/>
                  </a:cubicBezTo>
                  <a:cubicBezTo>
                    <a:pt x="457"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165" name="Freeform 1498">
              <a:extLst>
                <a:ext uri="{FF2B5EF4-FFF2-40B4-BE49-F238E27FC236}">
                  <a16:creationId xmlns:a16="http://schemas.microsoft.com/office/drawing/2014/main" id="{86CA91AB-4C16-44DF-F40B-542AD9B9FCB1}"/>
                </a:ext>
              </a:extLst>
            </p:cNvPr>
            <p:cNvSpPr/>
            <p:nvPr/>
          </p:nvSpPr>
          <p:spPr>
            <a:xfrm>
              <a:off x="4943755" y="5751347"/>
              <a:ext cx="685" cy="1371"/>
            </a:xfrm>
            <a:custGeom>
              <a:avLst/>
              <a:gdLst>
                <a:gd name="connsiteX0" fmla="*/ 0 w 685"/>
                <a:gd name="connsiteY0" fmla="*/ 0 h 1371"/>
                <a:gd name="connsiteX1" fmla="*/ 686 w 685"/>
                <a:gd name="connsiteY1" fmla="*/ 1372 h 1371"/>
                <a:gd name="connsiteX2" fmla="*/ 0 w 685"/>
                <a:gd name="connsiteY2" fmla="*/ 0 h 1371"/>
              </a:gdLst>
              <a:ahLst/>
              <a:cxnLst>
                <a:cxn ang="0">
                  <a:pos x="connsiteX0" y="connsiteY0"/>
                </a:cxn>
                <a:cxn ang="0">
                  <a:pos x="connsiteX1" y="connsiteY1"/>
                </a:cxn>
                <a:cxn ang="0">
                  <a:pos x="connsiteX2" y="connsiteY2"/>
                </a:cxn>
              </a:cxnLst>
              <a:rect l="l" t="t" r="r" b="b"/>
              <a:pathLst>
                <a:path w="685" h="1371">
                  <a:moveTo>
                    <a:pt x="0" y="0"/>
                  </a:moveTo>
                  <a:cubicBezTo>
                    <a:pt x="229" y="458"/>
                    <a:pt x="457" y="915"/>
                    <a:pt x="686" y="1372"/>
                  </a:cubicBezTo>
                  <a:cubicBezTo>
                    <a:pt x="457" y="915"/>
                    <a:pt x="229" y="458"/>
                    <a:pt x="0" y="0"/>
                  </a:cubicBezTo>
                  <a:close/>
                </a:path>
              </a:pathLst>
            </a:custGeom>
            <a:solidFill>
              <a:srgbClr val="FFFFFF"/>
            </a:solidFill>
            <a:ln w="2286" cap="flat">
              <a:noFill/>
              <a:prstDash val="solid"/>
              <a:miter/>
            </a:ln>
          </p:spPr>
          <p:txBody>
            <a:bodyPr rtlCol="0" anchor="ctr"/>
            <a:lstStyle/>
            <a:p>
              <a:endParaRPr lang="en-US"/>
            </a:p>
          </p:txBody>
        </p:sp>
        <p:sp>
          <p:nvSpPr>
            <p:cNvPr id="166" name="Freeform 1499">
              <a:extLst>
                <a:ext uri="{FF2B5EF4-FFF2-40B4-BE49-F238E27FC236}">
                  <a16:creationId xmlns:a16="http://schemas.microsoft.com/office/drawing/2014/main" id="{615B5ADF-548A-C699-30FE-6A77C73118D0}"/>
                </a:ext>
              </a:extLst>
            </p:cNvPr>
            <p:cNvSpPr/>
            <p:nvPr/>
          </p:nvSpPr>
          <p:spPr>
            <a:xfrm>
              <a:off x="4946041" y="5757291"/>
              <a:ext cx="457" cy="1371"/>
            </a:xfrm>
            <a:custGeom>
              <a:avLst/>
              <a:gdLst>
                <a:gd name="connsiteX0" fmla="*/ 0 w 457"/>
                <a:gd name="connsiteY0" fmla="*/ 0 h 1371"/>
                <a:gd name="connsiteX1" fmla="*/ 457 w 457"/>
                <a:gd name="connsiteY1" fmla="*/ 1372 h 1371"/>
                <a:gd name="connsiteX2" fmla="*/ 0 w 457"/>
                <a:gd name="connsiteY2" fmla="*/ 0 h 1371"/>
              </a:gdLst>
              <a:ahLst/>
              <a:cxnLst>
                <a:cxn ang="0">
                  <a:pos x="connsiteX0" y="connsiteY0"/>
                </a:cxn>
                <a:cxn ang="0">
                  <a:pos x="connsiteX1" y="connsiteY1"/>
                </a:cxn>
                <a:cxn ang="0">
                  <a:pos x="connsiteX2" y="connsiteY2"/>
                </a:cxn>
              </a:cxnLst>
              <a:rect l="l" t="t" r="r" b="b"/>
              <a:pathLst>
                <a:path w="457" h="1371">
                  <a:moveTo>
                    <a:pt x="0" y="0"/>
                  </a:moveTo>
                  <a:cubicBezTo>
                    <a:pt x="229" y="457"/>
                    <a:pt x="229" y="914"/>
                    <a:pt x="457" y="1372"/>
                  </a:cubicBezTo>
                  <a:cubicBezTo>
                    <a:pt x="229"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167" name="Freeform 1500">
              <a:extLst>
                <a:ext uri="{FF2B5EF4-FFF2-40B4-BE49-F238E27FC236}">
                  <a16:creationId xmlns:a16="http://schemas.microsoft.com/office/drawing/2014/main" id="{61118FFF-EEEB-58F8-BB4F-B56DD2AF63BB}"/>
                </a:ext>
              </a:extLst>
            </p:cNvPr>
            <p:cNvSpPr/>
            <p:nvPr/>
          </p:nvSpPr>
          <p:spPr>
            <a:xfrm>
              <a:off x="4946727" y="5759348"/>
              <a:ext cx="228" cy="1371"/>
            </a:xfrm>
            <a:custGeom>
              <a:avLst/>
              <a:gdLst>
                <a:gd name="connsiteX0" fmla="*/ 0 w 228"/>
                <a:gd name="connsiteY0" fmla="*/ 0 h 1371"/>
                <a:gd name="connsiteX1" fmla="*/ 229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229" y="458"/>
                    <a:pt x="229" y="915"/>
                    <a:pt x="229" y="1372"/>
                  </a:cubicBezTo>
                  <a:cubicBezTo>
                    <a:pt x="229" y="915"/>
                    <a:pt x="0" y="458"/>
                    <a:pt x="0" y="0"/>
                  </a:cubicBezTo>
                  <a:close/>
                </a:path>
              </a:pathLst>
            </a:custGeom>
            <a:solidFill>
              <a:srgbClr val="FFFFFF"/>
            </a:solidFill>
            <a:ln w="2286" cap="flat">
              <a:noFill/>
              <a:prstDash val="solid"/>
              <a:miter/>
            </a:ln>
          </p:spPr>
          <p:txBody>
            <a:bodyPr rtlCol="0" anchor="ctr"/>
            <a:lstStyle/>
            <a:p>
              <a:endParaRPr lang="en-US"/>
            </a:p>
          </p:txBody>
        </p:sp>
        <p:sp>
          <p:nvSpPr>
            <p:cNvPr id="168" name="Freeform 1501">
              <a:extLst>
                <a:ext uri="{FF2B5EF4-FFF2-40B4-BE49-F238E27FC236}">
                  <a16:creationId xmlns:a16="http://schemas.microsoft.com/office/drawing/2014/main" id="{88E1F01E-DA47-18BC-4743-2409CF1721E7}"/>
                </a:ext>
              </a:extLst>
            </p:cNvPr>
            <p:cNvSpPr/>
            <p:nvPr/>
          </p:nvSpPr>
          <p:spPr>
            <a:xfrm>
              <a:off x="4945356" y="5755233"/>
              <a:ext cx="457" cy="1371"/>
            </a:xfrm>
            <a:custGeom>
              <a:avLst/>
              <a:gdLst>
                <a:gd name="connsiteX0" fmla="*/ 0 w 457"/>
                <a:gd name="connsiteY0" fmla="*/ 0 h 1371"/>
                <a:gd name="connsiteX1" fmla="*/ 457 w 457"/>
                <a:gd name="connsiteY1" fmla="*/ 1371 h 1371"/>
                <a:gd name="connsiteX2" fmla="*/ 0 w 457"/>
                <a:gd name="connsiteY2" fmla="*/ 0 h 1371"/>
              </a:gdLst>
              <a:ahLst/>
              <a:cxnLst>
                <a:cxn ang="0">
                  <a:pos x="connsiteX0" y="connsiteY0"/>
                </a:cxn>
                <a:cxn ang="0">
                  <a:pos x="connsiteX1" y="connsiteY1"/>
                </a:cxn>
                <a:cxn ang="0">
                  <a:pos x="connsiteX2" y="connsiteY2"/>
                </a:cxn>
              </a:cxnLst>
              <a:rect l="l" t="t" r="r" b="b"/>
              <a:pathLst>
                <a:path w="457" h="1371">
                  <a:moveTo>
                    <a:pt x="0" y="0"/>
                  </a:moveTo>
                  <a:cubicBezTo>
                    <a:pt x="229" y="457"/>
                    <a:pt x="229" y="914"/>
                    <a:pt x="457" y="1371"/>
                  </a:cubicBezTo>
                  <a:cubicBezTo>
                    <a:pt x="457"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169" name="Freeform 1502">
              <a:extLst>
                <a:ext uri="{FF2B5EF4-FFF2-40B4-BE49-F238E27FC236}">
                  <a16:creationId xmlns:a16="http://schemas.microsoft.com/office/drawing/2014/main" id="{AFCCB277-23BF-FE98-F761-299568CD59DE}"/>
                </a:ext>
              </a:extLst>
            </p:cNvPr>
            <p:cNvSpPr/>
            <p:nvPr/>
          </p:nvSpPr>
          <p:spPr>
            <a:xfrm>
              <a:off x="4298646" y="6440576"/>
              <a:ext cx="1143" cy="2286"/>
            </a:xfrm>
            <a:custGeom>
              <a:avLst/>
              <a:gdLst>
                <a:gd name="connsiteX0" fmla="*/ 0 w 1143"/>
                <a:gd name="connsiteY0" fmla="*/ 2286 h 2286"/>
                <a:gd name="connsiteX1" fmla="*/ 1143 w 1143"/>
                <a:gd name="connsiteY1" fmla="*/ 0 h 2286"/>
                <a:gd name="connsiteX2" fmla="*/ 0 w 1143"/>
                <a:gd name="connsiteY2" fmla="*/ 2286 h 2286"/>
              </a:gdLst>
              <a:ahLst/>
              <a:cxnLst>
                <a:cxn ang="0">
                  <a:pos x="connsiteX0" y="connsiteY0"/>
                </a:cxn>
                <a:cxn ang="0">
                  <a:pos x="connsiteX1" y="connsiteY1"/>
                </a:cxn>
                <a:cxn ang="0">
                  <a:pos x="connsiteX2" y="connsiteY2"/>
                </a:cxn>
              </a:cxnLst>
              <a:rect l="l" t="t" r="r" b="b"/>
              <a:pathLst>
                <a:path w="1143" h="2286">
                  <a:moveTo>
                    <a:pt x="0" y="2286"/>
                  </a:moveTo>
                  <a:cubicBezTo>
                    <a:pt x="457" y="1601"/>
                    <a:pt x="686" y="915"/>
                    <a:pt x="1143" y="0"/>
                  </a:cubicBezTo>
                  <a:cubicBezTo>
                    <a:pt x="686" y="915"/>
                    <a:pt x="229" y="1601"/>
                    <a:pt x="0" y="2286"/>
                  </a:cubicBezTo>
                  <a:close/>
                </a:path>
              </a:pathLst>
            </a:custGeom>
            <a:solidFill>
              <a:srgbClr val="FFFFFF"/>
            </a:solidFill>
            <a:ln w="2286" cap="flat">
              <a:noFill/>
              <a:prstDash val="solid"/>
              <a:miter/>
            </a:ln>
          </p:spPr>
          <p:txBody>
            <a:bodyPr rtlCol="0" anchor="ctr"/>
            <a:lstStyle/>
            <a:p>
              <a:endParaRPr lang="en-US"/>
            </a:p>
          </p:txBody>
        </p:sp>
        <p:sp>
          <p:nvSpPr>
            <p:cNvPr id="170" name="Freeform 1503">
              <a:extLst>
                <a:ext uri="{FF2B5EF4-FFF2-40B4-BE49-F238E27FC236}">
                  <a16:creationId xmlns:a16="http://schemas.microsoft.com/office/drawing/2014/main" id="{40C48723-3C9B-423F-9576-9AA689178C5A}"/>
                </a:ext>
              </a:extLst>
            </p:cNvPr>
            <p:cNvSpPr/>
            <p:nvPr/>
          </p:nvSpPr>
          <p:spPr>
            <a:xfrm>
              <a:off x="4944670" y="5753404"/>
              <a:ext cx="457" cy="1371"/>
            </a:xfrm>
            <a:custGeom>
              <a:avLst/>
              <a:gdLst>
                <a:gd name="connsiteX0" fmla="*/ 0 w 457"/>
                <a:gd name="connsiteY0" fmla="*/ 0 h 1371"/>
                <a:gd name="connsiteX1" fmla="*/ 457 w 457"/>
                <a:gd name="connsiteY1" fmla="*/ 1371 h 1371"/>
                <a:gd name="connsiteX2" fmla="*/ 0 w 457"/>
                <a:gd name="connsiteY2" fmla="*/ 0 h 1371"/>
              </a:gdLst>
              <a:ahLst/>
              <a:cxnLst>
                <a:cxn ang="0">
                  <a:pos x="connsiteX0" y="connsiteY0"/>
                </a:cxn>
                <a:cxn ang="0">
                  <a:pos x="connsiteX1" y="connsiteY1"/>
                </a:cxn>
                <a:cxn ang="0">
                  <a:pos x="connsiteX2" y="connsiteY2"/>
                </a:cxn>
              </a:cxnLst>
              <a:rect l="l" t="t" r="r" b="b"/>
              <a:pathLst>
                <a:path w="457" h="1371">
                  <a:moveTo>
                    <a:pt x="0" y="0"/>
                  </a:moveTo>
                  <a:cubicBezTo>
                    <a:pt x="229" y="457"/>
                    <a:pt x="457" y="914"/>
                    <a:pt x="457" y="1371"/>
                  </a:cubicBezTo>
                  <a:cubicBezTo>
                    <a:pt x="457"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171" name="Freeform 1504">
              <a:extLst>
                <a:ext uri="{FF2B5EF4-FFF2-40B4-BE49-F238E27FC236}">
                  <a16:creationId xmlns:a16="http://schemas.microsoft.com/office/drawing/2014/main" id="{230DDF7F-D56B-C427-E904-75CB0FE1CAB9}"/>
                </a:ext>
              </a:extLst>
            </p:cNvPr>
            <p:cNvSpPr/>
            <p:nvPr/>
          </p:nvSpPr>
          <p:spPr>
            <a:xfrm>
              <a:off x="4943298" y="5787009"/>
              <a:ext cx="457" cy="914"/>
            </a:xfrm>
            <a:custGeom>
              <a:avLst/>
              <a:gdLst>
                <a:gd name="connsiteX0" fmla="*/ 457 w 457"/>
                <a:gd name="connsiteY0" fmla="*/ 0 h 914"/>
                <a:gd name="connsiteX1" fmla="*/ 0 w 457"/>
                <a:gd name="connsiteY1" fmla="*/ 914 h 914"/>
                <a:gd name="connsiteX2" fmla="*/ 457 w 457"/>
                <a:gd name="connsiteY2" fmla="*/ 0 h 914"/>
              </a:gdLst>
              <a:ahLst/>
              <a:cxnLst>
                <a:cxn ang="0">
                  <a:pos x="connsiteX0" y="connsiteY0"/>
                </a:cxn>
                <a:cxn ang="0">
                  <a:pos x="connsiteX1" y="connsiteY1"/>
                </a:cxn>
                <a:cxn ang="0">
                  <a:pos x="connsiteX2" y="connsiteY2"/>
                </a:cxn>
              </a:cxnLst>
              <a:rect l="l" t="t" r="r" b="b"/>
              <a:pathLst>
                <a:path w="457" h="914">
                  <a:moveTo>
                    <a:pt x="457" y="0"/>
                  </a:moveTo>
                  <a:cubicBezTo>
                    <a:pt x="229" y="229"/>
                    <a:pt x="229" y="686"/>
                    <a:pt x="0" y="914"/>
                  </a:cubicBezTo>
                  <a:cubicBezTo>
                    <a:pt x="229" y="686"/>
                    <a:pt x="457" y="457"/>
                    <a:pt x="457" y="0"/>
                  </a:cubicBezTo>
                  <a:close/>
                </a:path>
              </a:pathLst>
            </a:custGeom>
            <a:solidFill>
              <a:srgbClr val="FFFFFF"/>
            </a:solidFill>
            <a:ln w="2286" cap="flat">
              <a:noFill/>
              <a:prstDash val="solid"/>
              <a:miter/>
            </a:ln>
          </p:spPr>
          <p:txBody>
            <a:bodyPr rtlCol="0" anchor="ctr"/>
            <a:lstStyle/>
            <a:p>
              <a:endParaRPr lang="en-US"/>
            </a:p>
          </p:txBody>
        </p:sp>
        <p:sp>
          <p:nvSpPr>
            <p:cNvPr id="172" name="Freeform 1505">
              <a:extLst>
                <a:ext uri="{FF2B5EF4-FFF2-40B4-BE49-F238E27FC236}">
                  <a16:creationId xmlns:a16="http://schemas.microsoft.com/office/drawing/2014/main" id="{89F02F8B-BC13-60E8-B2F8-51371A0D42B8}"/>
                </a:ext>
              </a:extLst>
            </p:cNvPr>
            <p:cNvSpPr/>
            <p:nvPr/>
          </p:nvSpPr>
          <p:spPr>
            <a:xfrm>
              <a:off x="4369284" y="6019038"/>
              <a:ext cx="1828" cy="1600"/>
            </a:xfrm>
            <a:custGeom>
              <a:avLst/>
              <a:gdLst>
                <a:gd name="connsiteX0" fmla="*/ 1829 w 1828"/>
                <a:gd name="connsiteY0" fmla="*/ 1600 h 1600"/>
                <a:gd name="connsiteX1" fmla="*/ 0 w 1828"/>
                <a:gd name="connsiteY1" fmla="*/ 0 h 1600"/>
                <a:gd name="connsiteX2" fmla="*/ 1829 w 1828"/>
                <a:gd name="connsiteY2" fmla="*/ 1600 h 1600"/>
              </a:gdLst>
              <a:ahLst/>
              <a:cxnLst>
                <a:cxn ang="0">
                  <a:pos x="connsiteX0" y="connsiteY0"/>
                </a:cxn>
                <a:cxn ang="0">
                  <a:pos x="connsiteX1" y="connsiteY1"/>
                </a:cxn>
                <a:cxn ang="0">
                  <a:pos x="connsiteX2" y="connsiteY2"/>
                </a:cxn>
              </a:cxnLst>
              <a:rect l="l" t="t" r="r" b="b"/>
              <a:pathLst>
                <a:path w="1828" h="1600">
                  <a:moveTo>
                    <a:pt x="1829" y="1600"/>
                  </a:moveTo>
                  <a:cubicBezTo>
                    <a:pt x="1143" y="1143"/>
                    <a:pt x="686" y="686"/>
                    <a:pt x="0" y="0"/>
                  </a:cubicBezTo>
                  <a:cubicBezTo>
                    <a:pt x="457" y="686"/>
                    <a:pt x="1143" y="1143"/>
                    <a:pt x="1829" y="1600"/>
                  </a:cubicBezTo>
                  <a:close/>
                </a:path>
              </a:pathLst>
            </a:custGeom>
            <a:solidFill>
              <a:srgbClr val="FFFFFF"/>
            </a:solidFill>
            <a:ln w="2286" cap="flat">
              <a:noFill/>
              <a:prstDash val="solid"/>
              <a:miter/>
            </a:ln>
          </p:spPr>
          <p:txBody>
            <a:bodyPr rtlCol="0" anchor="ctr"/>
            <a:lstStyle/>
            <a:p>
              <a:endParaRPr lang="en-US"/>
            </a:p>
          </p:txBody>
        </p:sp>
        <p:sp>
          <p:nvSpPr>
            <p:cNvPr id="173" name="Freeform 1506">
              <a:extLst>
                <a:ext uri="{FF2B5EF4-FFF2-40B4-BE49-F238E27FC236}">
                  <a16:creationId xmlns:a16="http://schemas.microsoft.com/office/drawing/2014/main" id="{AA07B1C1-3799-A301-E36F-0F3CA4FF6B32}"/>
                </a:ext>
              </a:extLst>
            </p:cNvPr>
            <p:cNvSpPr/>
            <p:nvPr/>
          </p:nvSpPr>
          <p:spPr>
            <a:xfrm>
              <a:off x="4581882" y="5742203"/>
              <a:ext cx="2514" cy="1143"/>
            </a:xfrm>
            <a:custGeom>
              <a:avLst/>
              <a:gdLst>
                <a:gd name="connsiteX0" fmla="*/ 0 w 2514"/>
                <a:gd name="connsiteY0" fmla="*/ 0 h 1143"/>
                <a:gd name="connsiteX1" fmla="*/ 2515 w 2514"/>
                <a:gd name="connsiteY1" fmla="*/ 1143 h 1143"/>
                <a:gd name="connsiteX2" fmla="*/ 0 w 2514"/>
                <a:gd name="connsiteY2" fmla="*/ 0 h 1143"/>
              </a:gdLst>
              <a:ahLst/>
              <a:cxnLst>
                <a:cxn ang="0">
                  <a:pos x="connsiteX0" y="connsiteY0"/>
                </a:cxn>
                <a:cxn ang="0">
                  <a:pos x="connsiteX1" y="connsiteY1"/>
                </a:cxn>
                <a:cxn ang="0">
                  <a:pos x="connsiteX2" y="connsiteY2"/>
                </a:cxn>
              </a:cxnLst>
              <a:rect l="l" t="t" r="r" b="b"/>
              <a:pathLst>
                <a:path w="2514" h="1143">
                  <a:moveTo>
                    <a:pt x="0" y="0"/>
                  </a:moveTo>
                  <a:cubicBezTo>
                    <a:pt x="914" y="458"/>
                    <a:pt x="1829" y="915"/>
                    <a:pt x="2515" y="1143"/>
                  </a:cubicBezTo>
                  <a:cubicBezTo>
                    <a:pt x="1829" y="915"/>
                    <a:pt x="914" y="458"/>
                    <a:pt x="0" y="0"/>
                  </a:cubicBezTo>
                  <a:close/>
                </a:path>
              </a:pathLst>
            </a:custGeom>
            <a:solidFill>
              <a:srgbClr val="FFFFFF"/>
            </a:solidFill>
            <a:ln w="2286" cap="flat">
              <a:noFill/>
              <a:prstDash val="solid"/>
              <a:miter/>
            </a:ln>
          </p:spPr>
          <p:txBody>
            <a:bodyPr rtlCol="0" anchor="ctr"/>
            <a:lstStyle/>
            <a:p>
              <a:endParaRPr lang="en-US"/>
            </a:p>
          </p:txBody>
        </p:sp>
        <p:sp>
          <p:nvSpPr>
            <p:cNvPr id="174" name="Freeform 1507">
              <a:extLst>
                <a:ext uri="{FF2B5EF4-FFF2-40B4-BE49-F238E27FC236}">
                  <a16:creationId xmlns:a16="http://schemas.microsoft.com/office/drawing/2014/main" id="{2D3D46E6-AEF8-189F-7297-1F3600234439}"/>
                </a:ext>
              </a:extLst>
            </p:cNvPr>
            <p:cNvSpPr/>
            <p:nvPr/>
          </p:nvSpPr>
          <p:spPr>
            <a:xfrm>
              <a:off x="4634688" y="5782208"/>
              <a:ext cx="914" cy="1371"/>
            </a:xfrm>
            <a:custGeom>
              <a:avLst/>
              <a:gdLst>
                <a:gd name="connsiteX0" fmla="*/ 0 w 914"/>
                <a:gd name="connsiteY0" fmla="*/ 0 h 1371"/>
                <a:gd name="connsiteX1" fmla="*/ 914 w 914"/>
                <a:gd name="connsiteY1" fmla="*/ 1372 h 1371"/>
                <a:gd name="connsiteX2" fmla="*/ 0 w 914"/>
                <a:gd name="connsiteY2" fmla="*/ 0 h 1371"/>
              </a:gdLst>
              <a:ahLst/>
              <a:cxnLst>
                <a:cxn ang="0">
                  <a:pos x="connsiteX0" y="connsiteY0"/>
                </a:cxn>
                <a:cxn ang="0">
                  <a:pos x="connsiteX1" y="connsiteY1"/>
                </a:cxn>
                <a:cxn ang="0">
                  <a:pos x="connsiteX2" y="connsiteY2"/>
                </a:cxn>
              </a:cxnLst>
              <a:rect l="l" t="t" r="r" b="b"/>
              <a:pathLst>
                <a:path w="914" h="1371">
                  <a:moveTo>
                    <a:pt x="0" y="0"/>
                  </a:moveTo>
                  <a:cubicBezTo>
                    <a:pt x="457" y="458"/>
                    <a:pt x="686" y="915"/>
                    <a:pt x="914" y="1372"/>
                  </a:cubicBezTo>
                  <a:cubicBezTo>
                    <a:pt x="686" y="915"/>
                    <a:pt x="229" y="458"/>
                    <a:pt x="0" y="0"/>
                  </a:cubicBezTo>
                  <a:close/>
                </a:path>
              </a:pathLst>
            </a:custGeom>
            <a:solidFill>
              <a:srgbClr val="FFFFFF"/>
            </a:solidFill>
            <a:ln w="2286" cap="flat">
              <a:noFill/>
              <a:prstDash val="solid"/>
              <a:miter/>
            </a:ln>
          </p:spPr>
          <p:txBody>
            <a:bodyPr rtlCol="0" anchor="ctr"/>
            <a:lstStyle/>
            <a:p>
              <a:endParaRPr lang="en-US"/>
            </a:p>
          </p:txBody>
        </p:sp>
        <p:sp>
          <p:nvSpPr>
            <p:cNvPr id="175" name="Freeform 1508">
              <a:extLst>
                <a:ext uri="{FF2B5EF4-FFF2-40B4-BE49-F238E27FC236}">
                  <a16:creationId xmlns:a16="http://schemas.microsoft.com/office/drawing/2014/main" id="{86A3B243-3172-09D0-4D43-CB62D0EBCC41}"/>
                </a:ext>
              </a:extLst>
            </p:cNvPr>
            <p:cNvSpPr/>
            <p:nvPr/>
          </p:nvSpPr>
          <p:spPr>
            <a:xfrm>
              <a:off x="4334994" y="5975832"/>
              <a:ext cx="1600" cy="3200"/>
            </a:xfrm>
            <a:custGeom>
              <a:avLst/>
              <a:gdLst>
                <a:gd name="connsiteX0" fmla="*/ 1600 w 1600"/>
                <a:gd name="connsiteY0" fmla="*/ 3200 h 3200"/>
                <a:gd name="connsiteX1" fmla="*/ 0 w 1600"/>
                <a:gd name="connsiteY1" fmla="*/ 0 h 3200"/>
                <a:gd name="connsiteX2" fmla="*/ 1600 w 1600"/>
                <a:gd name="connsiteY2" fmla="*/ 3200 h 3200"/>
              </a:gdLst>
              <a:ahLst/>
              <a:cxnLst>
                <a:cxn ang="0">
                  <a:pos x="connsiteX0" y="connsiteY0"/>
                </a:cxn>
                <a:cxn ang="0">
                  <a:pos x="connsiteX1" y="connsiteY1"/>
                </a:cxn>
                <a:cxn ang="0">
                  <a:pos x="connsiteX2" y="connsiteY2"/>
                </a:cxn>
              </a:cxnLst>
              <a:rect l="l" t="t" r="r" b="b"/>
              <a:pathLst>
                <a:path w="1600" h="3200">
                  <a:moveTo>
                    <a:pt x="1600" y="3200"/>
                  </a:moveTo>
                  <a:cubicBezTo>
                    <a:pt x="914" y="2057"/>
                    <a:pt x="457" y="914"/>
                    <a:pt x="0" y="0"/>
                  </a:cubicBezTo>
                  <a:cubicBezTo>
                    <a:pt x="457" y="1143"/>
                    <a:pt x="1143" y="2057"/>
                    <a:pt x="1600" y="3200"/>
                  </a:cubicBezTo>
                  <a:close/>
                </a:path>
              </a:pathLst>
            </a:custGeom>
            <a:solidFill>
              <a:srgbClr val="FFFFFF"/>
            </a:solidFill>
            <a:ln w="2286" cap="flat">
              <a:noFill/>
              <a:prstDash val="solid"/>
              <a:miter/>
            </a:ln>
          </p:spPr>
          <p:txBody>
            <a:bodyPr rtlCol="0" anchor="ctr"/>
            <a:lstStyle/>
            <a:p>
              <a:endParaRPr lang="en-US"/>
            </a:p>
          </p:txBody>
        </p:sp>
        <p:sp>
          <p:nvSpPr>
            <p:cNvPr id="176" name="Freeform 1509">
              <a:extLst>
                <a:ext uri="{FF2B5EF4-FFF2-40B4-BE49-F238E27FC236}">
                  <a16:creationId xmlns:a16="http://schemas.microsoft.com/office/drawing/2014/main" id="{275B9F8F-E0C5-2425-9E4F-702F14356AA7}"/>
                </a:ext>
              </a:extLst>
            </p:cNvPr>
            <p:cNvSpPr/>
            <p:nvPr/>
          </p:nvSpPr>
          <p:spPr>
            <a:xfrm>
              <a:off x="4341394" y="5987262"/>
              <a:ext cx="9829" cy="13716"/>
            </a:xfrm>
            <a:custGeom>
              <a:avLst/>
              <a:gdLst>
                <a:gd name="connsiteX0" fmla="*/ 9830 w 9829"/>
                <a:gd name="connsiteY0" fmla="*/ 13716 h 13716"/>
                <a:gd name="connsiteX1" fmla="*/ 0 w 9829"/>
                <a:gd name="connsiteY1" fmla="*/ 0 h 13716"/>
                <a:gd name="connsiteX2" fmla="*/ 9830 w 9829"/>
                <a:gd name="connsiteY2" fmla="*/ 13716 h 13716"/>
              </a:gdLst>
              <a:ahLst/>
              <a:cxnLst>
                <a:cxn ang="0">
                  <a:pos x="connsiteX0" y="connsiteY0"/>
                </a:cxn>
                <a:cxn ang="0">
                  <a:pos x="connsiteX1" y="connsiteY1"/>
                </a:cxn>
                <a:cxn ang="0">
                  <a:pos x="connsiteX2" y="connsiteY2"/>
                </a:cxn>
              </a:cxnLst>
              <a:rect l="l" t="t" r="r" b="b"/>
              <a:pathLst>
                <a:path w="9829" h="13716">
                  <a:moveTo>
                    <a:pt x="9830" y="13716"/>
                  </a:moveTo>
                  <a:cubicBezTo>
                    <a:pt x="6172" y="9372"/>
                    <a:pt x="2972" y="4800"/>
                    <a:pt x="0" y="0"/>
                  </a:cubicBezTo>
                  <a:cubicBezTo>
                    <a:pt x="2972" y="4800"/>
                    <a:pt x="6401" y="9372"/>
                    <a:pt x="9830" y="13716"/>
                  </a:cubicBezTo>
                  <a:close/>
                </a:path>
              </a:pathLst>
            </a:custGeom>
            <a:solidFill>
              <a:srgbClr val="FFFFFF"/>
            </a:solidFill>
            <a:ln w="2286" cap="flat">
              <a:noFill/>
              <a:prstDash val="solid"/>
              <a:miter/>
            </a:ln>
          </p:spPr>
          <p:txBody>
            <a:bodyPr rtlCol="0" anchor="ctr"/>
            <a:lstStyle/>
            <a:p>
              <a:endParaRPr lang="en-US"/>
            </a:p>
          </p:txBody>
        </p:sp>
        <p:sp>
          <p:nvSpPr>
            <p:cNvPr id="177" name="Freeform 1510">
              <a:extLst>
                <a:ext uri="{FF2B5EF4-FFF2-40B4-BE49-F238E27FC236}">
                  <a16:creationId xmlns:a16="http://schemas.microsoft.com/office/drawing/2014/main" id="{EDCD86F9-30F6-3DD6-D548-3AE0C66384C7}"/>
                </a:ext>
              </a:extLst>
            </p:cNvPr>
            <p:cNvSpPr/>
            <p:nvPr/>
          </p:nvSpPr>
          <p:spPr>
            <a:xfrm>
              <a:off x="4613886" y="5761863"/>
              <a:ext cx="1600" cy="1143"/>
            </a:xfrm>
            <a:custGeom>
              <a:avLst/>
              <a:gdLst>
                <a:gd name="connsiteX0" fmla="*/ 0 w 1600"/>
                <a:gd name="connsiteY0" fmla="*/ 0 h 1143"/>
                <a:gd name="connsiteX1" fmla="*/ 1600 w 1600"/>
                <a:gd name="connsiteY1" fmla="*/ 1143 h 1143"/>
                <a:gd name="connsiteX2" fmla="*/ 0 w 1600"/>
                <a:gd name="connsiteY2" fmla="*/ 0 h 1143"/>
              </a:gdLst>
              <a:ahLst/>
              <a:cxnLst>
                <a:cxn ang="0">
                  <a:pos x="connsiteX0" y="connsiteY0"/>
                </a:cxn>
                <a:cxn ang="0">
                  <a:pos x="connsiteX1" y="connsiteY1"/>
                </a:cxn>
                <a:cxn ang="0">
                  <a:pos x="connsiteX2" y="connsiteY2"/>
                </a:cxn>
              </a:cxnLst>
              <a:rect l="l" t="t" r="r" b="b"/>
              <a:pathLst>
                <a:path w="1600" h="1143">
                  <a:moveTo>
                    <a:pt x="0" y="0"/>
                  </a:moveTo>
                  <a:cubicBezTo>
                    <a:pt x="457" y="457"/>
                    <a:pt x="914" y="914"/>
                    <a:pt x="1600" y="1143"/>
                  </a:cubicBezTo>
                  <a:cubicBezTo>
                    <a:pt x="1143" y="686"/>
                    <a:pt x="457" y="457"/>
                    <a:pt x="0" y="0"/>
                  </a:cubicBezTo>
                  <a:close/>
                </a:path>
              </a:pathLst>
            </a:custGeom>
            <a:solidFill>
              <a:srgbClr val="FFFFFF"/>
            </a:solidFill>
            <a:ln w="2286" cap="flat">
              <a:noFill/>
              <a:prstDash val="solid"/>
              <a:miter/>
            </a:ln>
          </p:spPr>
          <p:txBody>
            <a:bodyPr rtlCol="0" anchor="ctr"/>
            <a:lstStyle/>
            <a:p>
              <a:endParaRPr lang="en-US"/>
            </a:p>
          </p:txBody>
        </p:sp>
        <p:sp>
          <p:nvSpPr>
            <p:cNvPr id="178" name="Freeform 1511">
              <a:extLst>
                <a:ext uri="{FF2B5EF4-FFF2-40B4-BE49-F238E27FC236}">
                  <a16:creationId xmlns:a16="http://schemas.microsoft.com/office/drawing/2014/main" id="{56E3D1A4-C750-4733-476F-DEF2C47FFCAA}"/>
                </a:ext>
              </a:extLst>
            </p:cNvPr>
            <p:cNvSpPr/>
            <p:nvPr/>
          </p:nvSpPr>
          <p:spPr>
            <a:xfrm>
              <a:off x="4377056" y="6025438"/>
              <a:ext cx="1828" cy="1371"/>
            </a:xfrm>
            <a:custGeom>
              <a:avLst/>
              <a:gdLst>
                <a:gd name="connsiteX0" fmla="*/ 1829 w 1828"/>
                <a:gd name="connsiteY0" fmla="*/ 1371 h 1371"/>
                <a:gd name="connsiteX1" fmla="*/ 0 w 1828"/>
                <a:gd name="connsiteY1" fmla="*/ 0 h 1371"/>
                <a:gd name="connsiteX2" fmla="*/ 1829 w 1828"/>
                <a:gd name="connsiteY2" fmla="*/ 1371 h 1371"/>
              </a:gdLst>
              <a:ahLst/>
              <a:cxnLst>
                <a:cxn ang="0">
                  <a:pos x="connsiteX0" y="connsiteY0"/>
                </a:cxn>
                <a:cxn ang="0">
                  <a:pos x="connsiteX1" y="connsiteY1"/>
                </a:cxn>
                <a:cxn ang="0">
                  <a:pos x="connsiteX2" y="connsiteY2"/>
                </a:cxn>
              </a:cxnLst>
              <a:rect l="l" t="t" r="r" b="b"/>
              <a:pathLst>
                <a:path w="1828" h="1371">
                  <a:moveTo>
                    <a:pt x="1829" y="1371"/>
                  </a:moveTo>
                  <a:cubicBezTo>
                    <a:pt x="1143" y="914"/>
                    <a:pt x="686" y="457"/>
                    <a:pt x="0" y="0"/>
                  </a:cubicBezTo>
                  <a:cubicBezTo>
                    <a:pt x="686" y="457"/>
                    <a:pt x="1143" y="914"/>
                    <a:pt x="1829" y="1371"/>
                  </a:cubicBezTo>
                  <a:close/>
                </a:path>
              </a:pathLst>
            </a:custGeom>
            <a:solidFill>
              <a:srgbClr val="FFFFFF"/>
            </a:solidFill>
            <a:ln w="2286" cap="flat">
              <a:noFill/>
              <a:prstDash val="solid"/>
              <a:miter/>
            </a:ln>
          </p:spPr>
          <p:txBody>
            <a:bodyPr rtlCol="0" anchor="ctr"/>
            <a:lstStyle/>
            <a:p>
              <a:endParaRPr lang="en-US"/>
            </a:p>
          </p:txBody>
        </p:sp>
        <p:sp>
          <p:nvSpPr>
            <p:cNvPr id="179" name="Freeform 1512">
              <a:extLst>
                <a:ext uri="{FF2B5EF4-FFF2-40B4-BE49-F238E27FC236}">
                  <a16:creationId xmlns:a16="http://schemas.microsoft.com/office/drawing/2014/main" id="{2F427BC3-0596-E12E-3385-ED756F7B839C}"/>
                </a:ext>
              </a:extLst>
            </p:cNvPr>
            <p:cNvSpPr/>
            <p:nvPr/>
          </p:nvSpPr>
          <p:spPr>
            <a:xfrm>
              <a:off x="4591254" y="5747004"/>
              <a:ext cx="2286" cy="1371"/>
            </a:xfrm>
            <a:custGeom>
              <a:avLst/>
              <a:gdLst>
                <a:gd name="connsiteX0" fmla="*/ 0 w 2286"/>
                <a:gd name="connsiteY0" fmla="*/ 0 h 1371"/>
                <a:gd name="connsiteX1" fmla="*/ 2286 w 2286"/>
                <a:gd name="connsiteY1" fmla="*/ 1372 h 1371"/>
                <a:gd name="connsiteX2" fmla="*/ 0 w 2286"/>
                <a:gd name="connsiteY2" fmla="*/ 0 h 1371"/>
              </a:gdLst>
              <a:ahLst/>
              <a:cxnLst>
                <a:cxn ang="0">
                  <a:pos x="connsiteX0" y="connsiteY0"/>
                </a:cxn>
                <a:cxn ang="0">
                  <a:pos x="connsiteX1" y="connsiteY1"/>
                </a:cxn>
                <a:cxn ang="0">
                  <a:pos x="connsiteX2" y="connsiteY2"/>
                </a:cxn>
              </a:cxnLst>
              <a:rect l="l" t="t" r="r" b="b"/>
              <a:pathLst>
                <a:path w="2286" h="1371">
                  <a:moveTo>
                    <a:pt x="0" y="0"/>
                  </a:moveTo>
                  <a:cubicBezTo>
                    <a:pt x="686" y="457"/>
                    <a:pt x="1600" y="914"/>
                    <a:pt x="2286" y="1372"/>
                  </a:cubicBezTo>
                  <a:cubicBezTo>
                    <a:pt x="1600" y="686"/>
                    <a:pt x="914" y="229"/>
                    <a:pt x="0" y="0"/>
                  </a:cubicBezTo>
                  <a:close/>
                </a:path>
              </a:pathLst>
            </a:custGeom>
            <a:solidFill>
              <a:srgbClr val="FFFFFF"/>
            </a:solidFill>
            <a:ln w="2286" cap="flat">
              <a:noFill/>
              <a:prstDash val="solid"/>
              <a:miter/>
            </a:ln>
          </p:spPr>
          <p:txBody>
            <a:bodyPr rtlCol="0" anchor="ctr"/>
            <a:lstStyle/>
            <a:p>
              <a:endParaRPr lang="en-US"/>
            </a:p>
          </p:txBody>
        </p:sp>
        <p:sp>
          <p:nvSpPr>
            <p:cNvPr id="180" name="Freeform 1513">
              <a:extLst>
                <a:ext uri="{FF2B5EF4-FFF2-40B4-BE49-F238E27FC236}">
                  <a16:creationId xmlns:a16="http://schemas.microsoft.com/office/drawing/2014/main" id="{2955E00A-303E-CA80-FF6D-17E0B32C5996}"/>
                </a:ext>
              </a:extLst>
            </p:cNvPr>
            <p:cNvSpPr/>
            <p:nvPr/>
          </p:nvSpPr>
          <p:spPr>
            <a:xfrm>
              <a:off x="4585311" y="5743803"/>
              <a:ext cx="5486" cy="2743"/>
            </a:xfrm>
            <a:custGeom>
              <a:avLst/>
              <a:gdLst>
                <a:gd name="connsiteX0" fmla="*/ 0 w 5486"/>
                <a:gd name="connsiteY0" fmla="*/ 0 h 2743"/>
                <a:gd name="connsiteX1" fmla="*/ 5486 w 5486"/>
                <a:gd name="connsiteY1" fmla="*/ 2743 h 2743"/>
                <a:gd name="connsiteX2" fmla="*/ 0 w 5486"/>
                <a:gd name="connsiteY2" fmla="*/ 0 h 2743"/>
              </a:gdLst>
              <a:ahLst/>
              <a:cxnLst>
                <a:cxn ang="0">
                  <a:pos x="connsiteX0" y="connsiteY0"/>
                </a:cxn>
                <a:cxn ang="0">
                  <a:pos x="connsiteX1" y="connsiteY1"/>
                </a:cxn>
                <a:cxn ang="0">
                  <a:pos x="connsiteX2" y="connsiteY2"/>
                </a:cxn>
              </a:cxnLst>
              <a:rect l="l" t="t" r="r" b="b"/>
              <a:pathLst>
                <a:path w="5486" h="2743">
                  <a:moveTo>
                    <a:pt x="0" y="0"/>
                  </a:moveTo>
                  <a:cubicBezTo>
                    <a:pt x="1829" y="914"/>
                    <a:pt x="3658" y="1828"/>
                    <a:pt x="5486" y="2743"/>
                  </a:cubicBezTo>
                  <a:cubicBezTo>
                    <a:pt x="3886" y="1828"/>
                    <a:pt x="2057" y="914"/>
                    <a:pt x="0" y="0"/>
                  </a:cubicBezTo>
                  <a:close/>
                </a:path>
              </a:pathLst>
            </a:custGeom>
            <a:solidFill>
              <a:srgbClr val="FFFFFF"/>
            </a:solidFill>
            <a:ln w="2286" cap="flat">
              <a:noFill/>
              <a:prstDash val="solid"/>
              <a:miter/>
            </a:ln>
          </p:spPr>
          <p:txBody>
            <a:bodyPr rtlCol="0" anchor="ctr"/>
            <a:lstStyle/>
            <a:p>
              <a:endParaRPr lang="en-US"/>
            </a:p>
          </p:txBody>
        </p:sp>
        <p:sp>
          <p:nvSpPr>
            <p:cNvPr id="181" name="Freeform 1514">
              <a:extLst>
                <a:ext uri="{FF2B5EF4-FFF2-40B4-BE49-F238E27FC236}">
                  <a16:creationId xmlns:a16="http://schemas.microsoft.com/office/drawing/2014/main" id="{E2AE5B50-737F-0CFF-B26F-9D39233EE3BD}"/>
                </a:ext>
              </a:extLst>
            </p:cNvPr>
            <p:cNvSpPr/>
            <p:nvPr/>
          </p:nvSpPr>
          <p:spPr>
            <a:xfrm>
              <a:off x="4365397" y="6015837"/>
              <a:ext cx="1828" cy="1600"/>
            </a:xfrm>
            <a:custGeom>
              <a:avLst/>
              <a:gdLst>
                <a:gd name="connsiteX0" fmla="*/ 1829 w 1828"/>
                <a:gd name="connsiteY0" fmla="*/ 1600 h 1600"/>
                <a:gd name="connsiteX1" fmla="*/ 0 w 1828"/>
                <a:gd name="connsiteY1" fmla="*/ 0 h 1600"/>
                <a:gd name="connsiteX2" fmla="*/ 1829 w 1828"/>
                <a:gd name="connsiteY2" fmla="*/ 1600 h 1600"/>
              </a:gdLst>
              <a:ahLst/>
              <a:cxnLst>
                <a:cxn ang="0">
                  <a:pos x="connsiteX0" y="connsiteY0"/>
                </a:cxn>
                <a:cxn ang="0">
                  <a:pos x="connsiteX1" y="connsiteY1"/>
                </a:cxn>
                <a:cxn ang="0">
                  <a:pos x="connsiteX2" y="connsiteY2"/>
                </a:cxn>
              </a:cxnLst>
              <a:rect l="l" t="t" r="r" b="b"/>
              <a:pathLst>
                <a:path w="1828" h="1600">
                  <a:moveTo>
                    <a:pt x="1829" y="1600"/>
                  </a:moveTo>
                  <a:cubicBezTo>
                    <a:pt x="1143" y="1143"/>
                    <a:pt x="686" y="457"/>
                    <a:pt x="0" y="0"/>
                  </a:cubicBezTo>
                  <a:cubicBezTo>
                    <a:pt x="686" y="685"/>
                    <a:pt x="1372" y="1143"/>
                    <a:pt x="1829" y="1600"/>
                  </a:cubicBezTo>
                  <a:close/>
                </a:path>
              </a:pathLst>
            </a:custGeom>
            <a:solidFill>
              <a:srgbClr val="FFFFFF"/>
            </a:solidFill>
            <a:ln w="2286" cap="flat">
              <a:noFill/>
              <a:prstDash val="solid"/>
              <a:miter/>
            </a:ln>
          </p:spPr>
          <p:txBody>
            <a:bodyPr rtlCol="0" anchor="ctr"/>
            <a:lstStyle/>
            <a:p>
              <a:endParaRPr lang="en-US"/>
            </a:p>
          </p:txBody>
        </p:sp>
        <p:sp>
          <p:nvSpPr>
            <p:cNvPr id="182" name="Freeform 1515">
              <a:extLst>
                <a:ext uri="{FF2B5EF4-FFF2-40B4-BE49-F238E27FC236}">
                  <a16:creationId xmlns:a16="http://schemas.microsoft.com/office/drawing/2014/main" id="{32BFCF6A-B5CF-3A6A-A0F8-00757EF14EB4}"/>
                </a:ext>
              </a:extLst>
            </p:cNvPr>
            <p:cNvSpPr/>
            <p:nvPr/>
          </p:nvSpPr>
          <p:spPr>
            <a:xfrm>
              <a:off x="4594912" y="5749061"/>
              <a:ext cx="2057" cy="1143"/>
            </a:xfrm>
            <a:custGeom>
              <a:avLst/>
              <a:gdLst>
                <a:gd name="connsiteX0" fmla="*/ 0 w 2057"/>
                <a:gd name="connsiteY0" fmla="*/ 0 h 1143"/>
                <a:gd name="connsiteX1" fmla="*/ 2057 w 2057"/>
                <a:gd name="connsiteY1" fmla="*/ 1143 h 1143"/>
                <a:gd name="connsiteX2" fmla="*/ 0 w 2057"/>
                <a:gd name="connsiteY2" fmla="*/ 0 h 1143"/>
              </a:gdLst>
              <a:ahLst/>
              <a:cxnLst>
                <a:cxn ang="0">
                  <a:pos x="connsiteX0" y="connsiteY0"/>
                </a:cxn>
                <a:cxn ang="0">
                  <a:pos x="connsiteX1" y="connsiteY1"/>
                </a:cxn>
                <a:cxn ang="0">
                  <a:pos x="connsiteX2" y="connsiteY2"/>
                </a:cxn>
              </a:cxnLst>
              <a:rect l="l" t="t" r="r" b="b"/>
              <a:pathLst>
                <a:path w="2057" h="1143">
                  <a:moveTo>
                    <a:pt x="0" y="0"/>
                  </a:moveTo>
                  <a:cubicBezTo>
                    <a:pt x="686" y="458"/>
                    <a:pt x="1372" y="915"/>
                    <a:pt x="2057" y="1143"/>
                  </a:cubicBezTo>
                  <a:cubicBezTo>
                    <a:pt x="1600" y="686"/>
                    <a:pt x="686" y="229"/>
                    <a:pt x="0" y="0"/>
                  </a:cubicBezTo>
                  <a:close/>
                </a:path>
              </a:pathLst>
            </a:custGeom>
            <a:solidFill>
              <a:srgbClr val="FFFFFF"/>
            </a:solidFill>
            <a:ln w="2286" cap="flat">
              <a:noFill/>
              <a:prstDash val="solid"/>
              <a:miter/>
            </a:ln>
          </p:spPr>
          <p:txBody>
            <a:bodyPr rtlCol="0" anchor="ctr"/>
            <a:lstStyle/>
            <a:p>
              <a:endParaRPr lang="en-US"/>
            </a:p>
          </p:txBody>
        </p:sp>
        <p:sp>
          <p:nvSpPr>
            <p:cNvPr id="183" name="Freeform 1516">
              <a:extLst>
                <a:ext uri="{FF2B5EF4-FFF2-40B4-BE49-F238E27FC236}">
                  <a16:creationId xmlns:a16="http://schemas.microsoft.com/office/drawing/2014/main" id="{22A6FD6E-BD96-D73D-B405-916742B0D3DB}"/>
                </a:ext>
              </a:extLst>
            </p:cNvPr>
            <p:cNvSpPr/>
            <p:nvPr/>
          </p:nvSpPr>
          <p:spPr>
            <a:xfrm>
              <a:off x="4601998" y="5753404"/>
              <a:ext cx="3429" cy="2286"/>
            </a:xfrm>
            <a:custGeom>
              <a:avLst/>
              <a:gdLst>
                <a:gd name="connsiteX0" fmla="*/ 0 w 3429"/>
                <a:gd name="connsiteY0" fmla="*/ 0 h 2286"/>
                <a:gd name="connsiteX1" fmla="*/ 3429 w 3429"/>
                <a:gd name="connsiteY1" fmla="*/ 2286 h 2286"/>
                <a:gd name="connsiteX2" fmla="*/ 0 w 3429"/>
                <a:gd name="connsiteY2" fmla="*/ 0 h 2286"/>
              </a:gdLst>
              <a:ahLst/>
              <a:cxnLst>
                <a:cxn ang="0">
                  <a:pos x="connsiteX0" y="connsiteY0"/>
                </a:cxn>
                <a:cxn ang="0">
                  <a:pos x="connsiteX1" y="connsiteY1"/>
                </a:cxn>
                <a:cxn ang="0">
                  <a:pos x="connsiteX2" y="connsiteY2"/>
                </a:cxn>
              </a:cxnLst>
              <a:rect l="l" t="t" r="r" b="b"/>
              <a:pathLst>
                <a:path w="3429" h="2286">
                  <a:moveTo>
                    <a:pt x="0" y="0"/>
                  </a:moveTo>
                  <a:cubicBezTo>
                    <a:pt x="1143" y="686"/>
                    <a:pt x="2286" y="1371"/>
                    <a:pt x="3429" y="2286"/>
                  </a:cubicBezTo>
                  <a:cubicBezTo>
                    <a:pt x="2286" y="1371"/>
                    <a:pt x="1143" y="686"/>
                    <a:pt x="0" y="0"/>
                  </a:cubicBezTo>
                  <a:close/>
                </a:path>
              </a:pathLst>
            </a:custGeom>
            <a:solidFill>
              <a:srgbClr val="FFFFFF"/>
            </a:solidFill>
            <a:ln w="2286" cap="flat">
              <a:noFill/>
              <a:prstDash val="solid"/>
              <a:miter/>
            </a:ln>
          </p:spPr>
          <p:txBody>
            <a:bodyPr rtlCol="0" anchor="ctr"/>
            <a:lstStyle/>
            <a:p>
              <a:endParaRPr lang="en-US"/>
            </a:p>
          </p:txBody>
        </p:sp>
        <p:sp>
          <p:nvSpPr>
            <p:cNvPr id="184" name="Freeform 1517">
              <a:extLst>
                <a:ext uri="{FF2B5EF4-FFF2-40B4-BE49-F238E27FC236}">
                  <a16:creationId xmlns:a16="http://schemas.microsoft.com/office/drawing/2014/main" id="{047BD714-7426-AF8A-95B6-D4B23D2A5C0C}"/>
                </a:ext>
              </a:extLst>
            </p:cNvPr>
            <p:cNvSpPr/>
            <p:nvPr/>
          </p:nvSpPr>
          <p:spPr>
            <a:xfrm>
              <a:off x="4598569" y="5751118"/>
              <a:ext cx="2057" cy="1371"/>
            </a:xfrm>
            <a:custGeom>
              <a:avLst/>
              <a:gdLst>
                <a:gd name="connsiteX0" fmla="*/ 0 w 2057"/>
                <a:gd name="connsiteY0" fmla="*/ 0 h 1371"/>
                <a:gd name="connsiteX1" fmla="*/ 2057 w 2057"/>
                <a:gd name="connsiteY1" fmla="*/ 1371 h 1371"/>
                <a:gd name="connsiteX2" fmla="*/ 0 w 2057"/>
                <a:gd name="connsiteY2" fmla="*/ 0 h 1371"/>
              </a:gdLst>
              <a:ahLst/>
              <a:cxnLst>
                <a:cxn ang="0">
                  <a:pos x="connsiteX0" y="connsiteY0"/>
                </a:cxn>
                <a:cxn ang="0">
                  <a:pos x="connsiteX1" y="connsiteY1"/>
                </a:cxn>
                <a:cxn ang="0">
                  <a:pos x="connsiteX2" y="connsiteY2"/>
                </a:cxn>
              </a:cxnLst>
              <a:rect l="l" t="t" r="r" b="b"/>
              <a:pathLst>
                <a:path w="2057" h="1371">
                  <a:moveTo>
                    <a:pt x="0" y="0"/>
                  </a:moveTo>
                  <a:cubicBezTo>
                    <a:pt x="686" y="457"/>
                    <a:pt x="1372" y="914"/>
                    <a:pt x="2057" y="1371"/>
                  </a:cubicBezTo>
                  <a:cubicBezTo>
                    <a:pt x="1372" y="686"/>
                    <a:pt x="686" y="457"/>
                    <a:pt x="0" y="0"/>
                  </a:cubicBezTo>
                  <a:close/>
                </a:path>
              </a:pathLst>
            </a:custGeom>
            <a:solidFill>
              <a:srgbClr val="FFFFFF"/>
            </a:solidFill>
            <a:ln w="2286" cap="flat">
              <a:noFill/>
              <a:prstDash val="solid"/>
              <a:miter/>
            </a:ln>
          </p:spPr>
          <p:txBody>
            <a:bodyPr rtlCol="0" anchor="ctr"/>
            <a:lstStyle/>
            <a:p>
              <a:endParaRPr lang="en-US"/>
            </a:p>
          </p:txBody>
        </p:sp>
        <p:sp>
          <p:nvSpPr>
            <p:cNvPr id="185" name="Freeform 1518">
              <a:extLst>
                <a:ext uri="{FF2B5EF4-FFF2-40B4-BE49-F238E27FC236}">
                  <a16:creationId xmlns:a16="http://schemas.microsoft.com/office/drawing/2014/main" id="{9D3DB576-C740-EBCB-FC77-2EF036D06BAB}"/>
                </a:ext>
              </a:extLst>
            </p:cNvPr>
            <p:cNvSpPr/>
            <p:nvPr/>
          </p:nvSpPr>
          <p:spPr>
            <a:xfrm>
              <a:off x="4372941" y="6022467"/>
              <a:ext cx="1828" cy="1371"/>
            </a:xfrm>
            <a:custGeom>
              <a:avLst/>
              <a:gdLst>
                <a:gd name="connsiteX0" fmla="*/ 1829 w 1828"/>
                <a:gd name="connsiteY0" fmla="*/ 1372 h 1371"/>
                <a:gd name="connsiteX1" fmla="*/ 0 w 1828"/>
                <a:gd name="connsiteY1" fmla="*/ 0 h 1371"/>
                <a:gd name="connsiteX2" fmla="*/ 1829 w 1828"/>
                <a:gd name="connsiteY2" fmla="*/ 1372 h 1371"/>
              </a:gdLst>
              <a:ahLst/>
              <a:cxnLst>
                <a:cxn ang="0">
                  <a:pos x="connsiteX0" y="connsiteY0"/>
                </a:cxn>
                <a:cxn ang="0">
                  <a:pos x="connsiteX1" y="connsiteY1"/>
                </a:cxn>
                <a:cxn ang="0">
                  <a:pos x="connsiteX2" y="connsiteY2"/>
                </a:cxn>
              </a:cxnLst>
              <a:rect l="l" t="t" r="r" b="b"/>
              <a:pathLst>
                <a:path w="1828" h="1371">
                  <a:moveTo>
                    <a:pt x="1829" y="1372"/>
                  </a:moveTo>
                  <a:cubicBezTo>
                    <a:pt x="1143" y="914"/>
                    <a:pt x="686" y="457"/>
                    <a:pt x="0" y="0"/>
                  </a:cubicBezTo>
                  <a:cubicBezTo>
                    <a:pt x="686" y="229"/>
                    <a:pt x="1372" y="686"/>
                    <a:pt x="1829" y="1372"/>
                  </a:cubicBezTo>
                  <a:close/>
                </a:path>
              </a:pathLst>
            </a:custGeom>
            <a:solidFill>
              <a:srgbClr val="FFFFFF"/>
            </a:solidFill>
            <a:ln w="2286" cap="flat">
              <a:noFill/>
              <a:prstDash val="solid"/>
              <a:miter/>
            </a:ln>
          </p:spPr>
          <p:txBody>
            <a:bodyPr rtlCol="0" anchor="ctr"/>
            <a:lstStyle/>
            <a:p>
              <a:endParaRPr lang="en-US"/>
            </a:p>
          </p:txBody>
        </p:sp>
        <p:sp>
          <p:nvSpPr>
            <p:cNvPr id="186" name="Freeform 1519">
              <a:extLst>
                <a:ext uri="{FF2B5EF4-FFF2-40B4-BE49-F238E27FC236}">
                  <a16:creationId xmlns:a16="http://schemas.microsoft.com/office/drawing/2014/main" id="{7B57CF90-5ECA-8B44-0443-3182778AC8F2}"/>
                </a:ext>
              </a:extLst>
            </p:cNvPr>
            <p:cNvSpPr/>
            <p:nvPr/>
          </p:nvSpPr>
          <p:spPr>
            <a:xfrm>
              <a:off x="4645890" y="5798439"/>
              <a:ext cx="914" cy="1371"/>
            </a:xfrm>
            <a:custGeom>
              <a:avLst/>
              <a:gdLst>
                <a:gd name="connsiteX0" fmla="*/ 0 w 914"/>
                <a:gd name="connsiteY0" fmla="*/ 0 h 1371"/>
                <a:gd name="connsiteX1" fmla="*/ 914 w 914"/>
                <a:gd name="connsiteY1" fmla="*/ 1372 h 1371"/>
                <a:gd name="connsiteX2" fmla="*/ 0 w 914"/>
                <a:gd name="connsiteY2" fmla="*/ 0 h 1371"/>
              </a:gdLst>
              <a:ahLst/>
              <a:cxnLst>
                <a:cxn ang="0">
                  <a:pos x="connsiteX0" y="connsiteY0"/>
                </a:cxn>
                <a:cxn ang="0">
                  <a:pos x="connsiteX1" y="connsiteY1"/>
                </a:cxn>
                <a:cxn ang="0">
                  <a:pos x="connsiteX2" y="connsiteY2"/>
                </a:cxn>
              </a:cxnLst>
              <a:rect l="l" t="t" r="r" b="b"/>
              <a:pathLst>
                <a:path w="914" h="1371">
                  <a:moveTo>
                    <a:pt x="0" y="0"/>
                  </a:moveTo>
                  <a:cubicBezTo>
                    <a:pt x="229" y="457"/>
                    <a:pt x="457" y="914"/>
                    <a:pt x="914" y="1372"/>
                  </a:cubicBezTo>
                  <a:cubicBezTo>
                    <a:pt x="686"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187" name="Freeform 1520">
              <a:extLst>
                <a:ext uri="{FF2B5EF4-FFF2-40B4-BE49-F238E27FC236}">
                  <a16:creationId xmlns:a16="http://schemas.microsoft.com/office/drawing/2014/main" id="{2D600EE4-4EB5-8B49-B7AE-E4857AD5A372}"/>
                </a:ext>
              </a:extLst>
            </p:cNvPr>
            <p:cNvSpPr/>
            <p:nvPr/>
          </p:nvSpPr>
          <p:spPr>
            <a:xfrm>
              <a:off x="4643604" y="5794552"/>
              <a:ext cx="685" cy="1143"/>
            </a:xfrm>
            <a:custGeom>
              <a:avLst/>
              <a:gdLst>
                <a:gd name="connsiteX0" fmla="*/ 0 w 685"/>
                <a:gd name="connsiteY0" fmla="*/ 0 h 1143"/>
                <a:gd name="connsiteX1" fmla="*/ 686 w 685"/>
                <a:gd name="connsiteY1" fmla="*/ 1143 h 1143"/>
                <a:gd name="connsiteX2" fmla="*/ 0 w 685"/>
                <a:gd name="connsiteY2" fmla="*/ 0 h 1143"/>
              </a:gdLst>
              <a:ahLst/>
              <a:cxnLst>
                <a:cxn ang="0">
                  <a:pos x="connsiteX0" y="connsiteY0"/>
                </a:cxn>
                <a:cxn ang="0">
                  <a:pos x="connsiteX1" y="connsiteY1"/>
                </a:cxn>
                <a:cxn ang="0">
                  <a:pos x="connsiteX2" y="connsiteY2"/>
                </a:cxn>
              </a:cxnLst>
              <a:rect l="l" t="t" r="r" b="b"/>
              <a:pathLst>
                <a:path w="685" h="1143">
                  <a:moveTo>
                    <a:pt x="0" y="0"/>
                  </a:moveTo>
                  <a:cubicBezTo>
                    <a:pt x="229" y="457"/>
                    <a:pt x="457" y="686"/>
                    <a:pt x="686" y="1143"/>
                  </a:cubicBezTo>
                  <a:cubicBezTo>
                    <a:pt x="457" y="686"/>
                    <a:pt x="229" y="457"/>
                    <a:pt x="0" y="0"/>
                  </a:cubicBezTo>
                  <a:close/>
                </a:path>
              </a:pathLst>
            </a:custGeom>
            <a:solidFill>
              <a:srgbClr val="FFFFFF"/>
            </a:solidFill>
            <a:ln w="2286" cap="flat">
              <a:noFill/>
              <a:prstDash val="solid"/>
              <a:miter/>
            </a:ln>
          </p:spPr>
          <p:txBody>
            <a:bodyPr rtlCol="0" anchor="ctr"/>
            <a:lstStyle/>
            <a:p>
              <a:endParaRPr lang="en-US"/>
            </a:p>
          </p:txBody>
        </p:sp>
        <p:sp>
          <p:nvSpPr>
            <p:cNvPr id="188" name="Freeform 1521">
              <a:extLst>
                <a:ext uri="{FF2B5EF4-FFF2-40B4-BE49-F238E27FC236}">
                  <a16:creationId xmlns:a16="http://schemas.microsoft.com/office/drawing/2014/main" id="{8C0FF32A-8F3D-B6DD-A409-838D712582B9}"/>
                </a:ext>
              </a:extLst>
            </p:cNvPr>
            <p:cNvSpPr/>
            <p:nvPr/>
          </p:nvSpPr>
          <p:spPr>
            <a:xfrm>
              <a:off x="4648404" y="5802782"/>
              <a:ext cx="685" cy="1371"/>
            </a:xfrm>
            <a:custGeom>
              <a:avLst/>
              <a:gdLst>
                <a:gd name="connsiteX0" fmla="*/ 0 w 685"/>
                <a:gd name="connsiteY0" fmla="*/ 0 h 1371"/>
                <a:gd name="connsiteX1" fmla="*/ 686 w 685"/>
                <a:gd name="connsiteY1" fmla="*/ 1372 h 1371"/>
                <a:gd name="connsiteX2" fmla="*/ 0 w 685"/>
                <a:gd name="connsiteY2" fmla="*/ 0 h 1371"/>
              </a:gdLst>
              <a:ahLst/>
              <a:cxnLst>
                <a:cxn ang="0">
                  <a:pos x="connsiteX0" y="connsiteY0"/>
                </a:cxn>
                <a:cxn ang="0">
                  <a:pos x="connsiteX1" y="connsiteY1"/>
                </a:cxn>
                <a:cxn ang="0">
                  <a:pos x="connsiteX2" y="connsiteY2"/>
                </a:cxn>
              </a:cxnLst>
              <a:rect l="l" t="t" r="r" b="b"/>
              <a:pathLst>
                <a:path w="685" h="1371">
                  <a:moveTo>
                    <a:pt x="0" y="0"/>
                  </a:moveTo>
                  <a:cubicBezTo>
                    <a:pt x="229" y="458"/>
                    <a:pt x="457" y="915"/>
                    <a:pt x="686" y="1372"/>
                  </a:cubicBezTo>
                  <a:cubicBezTo>
                    <a:pt x="457" y="686"/>
                    <a:pt x="229" y="458"/>
                    <a:pt x="0" y="0"/>
                  </a:cubicBezTo>
                  <a:close/>
                </a:path>
              </a:pathLst>
            </a:custGeom>
            <a:solidFill>
              <a:srgbClr val="FFFFFF"/>
            </a:solidFill>
            <a:ln w="2286" cap="flat">
              <a:noFill/>
              <a:prstDash val="solid"/>
              <a:miter/>
            </a:ln>
          </p:spPr>
          <p:txBody>
            <a:bodyPr rtlCol="0" anchor="ctr"/>
            <a:lstStyle/>
            <a:p>
              <a:endParaRPr lang="en-US"/>
            </a:p>
          </p:txBody>
        </p:sp>
        <p:sp>
          <p:nvSpPr>
            <p:cNvPr id="189" name="Freeform 1522">
              <a:extLst>
                <a:ext uri="{FF2B5EF4-FFF2-40B4-BE49-F238E27FC236}">
                  <a16:creationId xmlns:a16="http://schemas.microsoft.com/office/drawing/2014/main" id="{E678F894-05FF-AA60-1C52-3924D366D4A0}"/>
                </a:ext>
              </a:extLst>
            </p:cNvPr>
            <p:cNvSpPr/>
            <p:nvPr/>
          </p:nvSpPr>
          <p:spPr>
            <a:xfrm>
              <a:off x="4637431" y="5785866"/>
              <a:ext cx="914" cy="1143"/>
            </a:xfrm>
            <a:custGeom>
              <a:avLst/>
              <a:gdLst>
                <a:gd name="connsiteX0" fmla="*/ 0 w 914"/>
                <a:gd name="connsiteY0" fmla="*/ 0 h 1143"/>
                <a:gd name="connsiteX1" fmla="*/ 914 w 914"/>
                <a:gd name="connsiteY1" fmla="*/ 1143 h 1143"/>
                <a:gd name="connsiteX2" fmla="*/ 0 w 914"/>
                <a:gd name="connsiteY2" fmla="*/ 0 h 1143"/>
              </a:gdLst>
              <a:ahLst/>
              <a:cxnLst>
                <a:cxn ang="0">
                  <a:pos x="connsiteX0" y="connsiteY0"/>
                </a:cxn>
                <a:cxn ang="0">
                  <a:pos x="connsiteX1" y="connsiteY1"/>
                </a:cxn>
                <a:cxn ang="0">
                  <a:pos x="connsiteX2" y="connsiteY2"/>
                </a:cxn>
              </a:cxnLst>
              <a:rect l="l" t="t" r="r" b="b"/>
              <a:pathLst>
                <a:path w="914" h="1143">
                  <a:moveTo>
                    <a:pt x="0" y="0"/>
                  </a:moveTo>
                  <a:cubicBezTo>
                    <a:pt x="229" y="457"/>
                    <a:pt x="686" y="914"/>
                    <a:pt x="914" y="1143"/>
                  </a:cubicBezTo>
                  <a:cubicBezTo>
                    <a:pt x="686"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190" name="Freeform 1523">
              <a:extLst>
                <a:ext uri="{FF2B5EF4-FFF2-40B4-BE49-F238E27FC236}">
                  <a16:creationId xmlns:a16="http://schemas.microsoft.com/office/drawing/2014/main" id="{0A0C1311-9252-413D-0A51-F671FDDA938A}"/>
                </a:ext>
              </a:extLst>
            </p:cNvPr>
            <p:cNvSpPr/>
            <p:nvPr/>
          </p:nvSpPr>
          <p:spPr>
            <a:xfrm>
              <a:off x="4610457" y="5759119"/>
              <a:ext cx="1600" cy="1371"/>
            </a:xfrm>
            <a:custGeom>
              <a:avLst/>
              <a:gdLst>
                <a:gd name="connsiteX0" fmla="*/ 0 w 1600"/>
                <a:gd name="connsiteY0" fmla="*/ 0 h 1371"/>
                <a:gd name="connsiteX1" fmla="*/ 1600 w 1600"/>
                <a:gd name="connsiteY1" fmla="*/ 1371 h 1371"/>
                <a:gd name="connsiteX2" fmla="*/ 0 w 1600"/>
                <a:gd name="connsiteY2" fmla="*/ 0 h 1371"/>
              </a:gdLst>
              <a:ahLst/>
              <a:cxnLst>
                <a:cxn ang="0">
                  <a:pos x="connsiteX0" y="connsiteY0"/>
                </a:cxn>
                <a:cxn ang="0">
                  <a:pos x="connsiteX1" y="connsiteY1"/>
                </a:cxn>
                <a:cxn ang="0">
                  <a:pos x="connsiteX2" y="connsiteY2"/>
                </a:cxn>
              </a:cxnLst>
              <a:rect l="l" t="t" r="r" b="b"/>
              <a:pathLst>
                <a:path w="1600" h="1371">
                  <a:moveTo>
                    <a:pt x="0" y="0"/>
                  </a:moveTo>
                  <a:cubicBezTo>
                    <a:pt x="457" y="457"/>
                    <a:pt x="1143" y="914"/>
                    <a:pt x="1600" y="1371"/>
                  </a:cubicBezTo>
                  <a:cubicBezTo>
                    <a:pt x="1143" y="914"/>
                    <a:pt x="686" y="457"/>
                    <a:pt x="0" y="0"/>
                  </a:cubicBezTo>
                  <a:close/>
                </a:path>
              </a:pathLst>
            </a:custGeom>
            <a:solidFill>
              <a:srgbClr val="FFFFFF"/>
            </a:solidFill>
            <a:ln w="2286" cap="flat">
              <a:noFill/>
              <a:prstDash val="solid"/>
              <a:miter/>
            </a:ln>
          </p:spPr>
          <p:txBody>
            <a:bodyPr rtlCol="0" anchor="ctr"/>
            <a:lstStyle/>
            <a:p>
              <a:endParaRPr lang="en-US"/>
            </a:p>
          </p:txBody>
        </p:sp>
        <p:sp>
          <p:nvSpPr>
            <p:cNvPr id="191" name="Freeform 1524">
              <a:extLst>
                <a:ext uri="{FF2B5EF4-FFF2-40B4-BE49-F238E27FC236}">
                  <a16:creationId xmlns:a16="http://schemas.microsoft.com/office/drawing/2014/main" id="{CAC68832-95D6-B201-E539-3387D46491B8}"/>
                </a:ext>
              </a:extLst>
            </p:cNvPr>
            <p:cNvSpPr/>
            <p:nvPr/>
          </p:nvSpPr>
          <p:spPr>
            <a:xfrm>
              <a:off x="4640403" y="5789980"/>
              <a:ext cx="457" cy="685"/>
            </a:xfrm>
            <a:custGeom>
              <a:avLst/>
              <a:gdLst>
                <a:gd name="connsiteX0" fmla="*/ 0 w 457"/>
                <a:gd name="connsiteY0" fmla="*/ 0 h 685"/>
                <a:gd name="connsiteX1" fmla="*/ 457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8"/>
                    <a:pt x="229" y="457"/>
                    <a:pt x="457" y="686"/>
                  </a:cubicBezTo>
                  <a:cubicBezTo>
                    <a:pt x="457" y="457"/>
                    <a:pt x="229" y="457"/>
                    <a:pt x="0" y="0"/>
                  </a:cubicBezTo>
                  <a:close/>
                </a:path>
              </a:pathLst>
            </a:custGeom>
            <a:solidFill>
              <a:srgbClr val="FFFFFF"/>
            </a:solidFill>
            <a:ln w="2286" cap="flat">
              <a:noFill/>
              <a:prstDash val="solid"/>
              <a:miter/>
            </a:ln>
          </p:spPr>
          <p:txBody>
            <a:bodyPr rtlCol="0" anchor="ctr"/>
            <a:lstStyle/>
            <a:p>
              <a:endParaRPr lang="en-US"/>
            </a:p>
          </p:txBody>
        </p:sp>
        <p:sp>
          <p:nvSpPr>
            <p:cNvPr id="192" name="Freeform 1525">
              <a:extLst>
                <a:ext uri="{FF2B5EF4-FFF2-40B4-BE49-F238E27FC236}">
                  <a16:creationId xmlns:a16="http://schemas.microsoft.com/office/drawing/2014/main" id="{D58A4EF8-7400-F9B7-158D-1B159034DA13}"/>
                </a:ext>
              </a:extLst>
            </p:cNvPr>
            <p:cNvSpPr/>
            <p:nvPr/>
          </p:nvSpPr>
          <p:spPr>
            <a:xfrm>
              <a:off x="4355339" y="6005550"/>
              <a:ext cx="1828" cy="2057"/>
            </a:xfrm>
            <a:custGeom>
              <a:avLst/>
              <a:gdLst>
                <a:gd name="connsiteX0" fmla="*/ 1829 w 1828"/>
                <a:gd name="connsiteY0" fmla="*/ 2057 h 2057"/>
                <a:gd name="connsiteX1" fmla="*/ 0 w 1828"/>
                <a:gd name="connsiteY1" fmla="*/ 0 h 2057"/>
                <a:gd name="connsiteX2" fmla="*/ 1829 w 1828"/>
                <a:gd name="connsiteY2" fmla="*/ 2057 h 2057"/>
              </a:gdLst>
              <a:ahLst/>
              <a:cxnLst>
                <a:cxn ang="0">
                  <a:pos x="connsiteX0" y="connsiteY0"/>
                </a:cxn>
                <a:cxn ang="0">
                  <a:pos x="connsiteX1" y="connsiteY1"/>
                </a:cxn>
                <a:cxn ang="0">
                  <a:pos x="connsiteX2" y="connsiteY2"/>
                </a:cxn>
              </a:cxnLst>
              <a:rect l="l" t="t" r="r" b="b"/>
              <a:pathLst>
                <a:path w="1828" h="2057">
                  <a:moveTo>
                    <a:pt x="1829" y="2057"/>
                  </a:moveTo>
                  <a:cubicBezTo>
                    <a:pt x="1143" y="1371"/>
                    <a:pt x="686" y="685"/>
                    <a:pt x="0" y="0"/>
                  </a:cubicBezTo>
                  <a:cubicBezTo>
                    <a:pt x="457" y="685"/>
                    <a:pt x="1143" y="1371"/>
                    <a:pt x="1829" y="2057"/>
                  </a:cubicBezTo>
                  <a:close/>
                </a:path>
              </a:pathLst>
            </a:custGeom>
            <a:solidFill>
              <a:srgbClr val="FFFFFF"/>
            </a:solidFill>
            <a:ln w="2286" cap="flat">
              <a:noFill/>
              <a:prstDash val="solid"/>
              <a:miter/>
            </a:ln>
          </p:spPr>
          <p:txBody>
            <a:bodyPr rtlCol="0" anchor="ctr"/>
            <a:lstStyle/>
            <a:p>
              <a:endParaRPr lang="en-US"/>
            </a:p>
          </p:txBody>
        </p:sp>
        <p:sp>
          <p:nvSpPr>
            <p:cNvPr id="193" name="Freeform 1526">
              <a:extLst>
                <a:ext uri="{FF2B5EF4-FFF2-40B4-BE49-F238E27FC236}">
                  <a16:creationId xmlns:a16="http://schemas.microsoft.com/office/drawing/2014/main" id="{7AD659BF-8FE3-2CA1-FFC3-DCCC4AAF00E1}"/>
                </a:ext>
              </a:extLst>
            </p:cNvPr>
            <p:cNvSpPr/>
            <p:nvPr/>
          </p:nvSpPr>
          <p:spPr>
            <a:xfrm>
              <a:off x="4352139" y="6001893"/>
              <a:ext cx="1828" cy="2286"/>
            </a:xfrm>
            <a:custGeom>
              <a:avLst/>
              <a:gdLst>
                <a:gd name="connsiteX0" fmla="*/ 1829 w 1828"/>
                <a:gd name="connsiteY0" fmla="*/ 2286 h 2286"/>
                <a:gd name="connsiteX1" fmla="*/ 0 w 1828"/>
                <a:gd name="connsiteY1" fmla="*/ 0 h 2286"/>
                <a:gd name="connsiteX2" fmla="*/ 1829 w 1828"/>
                <a:gd name="connsiteY2" fmla="*/ 2286 h 2286"/>
              </a:gdLst>
              <a:ahLst/>
              <a:cxnLst>
                <a:cxn ang="0">
                  <a:pos x="connsiteX0" y="connsiteY0"/>
                </a:cxn>
                <a:cxn ang="0">
                  <a:pos x="connsiteX1" y="connsiteY1"/>
                </a:cxn>
                <a:cxn ang="0">
                  <a:pos x="connsiteX2" y="connsiteY2"/>
                </a:cxn>
              </a:cxnLst>
              <a:rect l="l" t="t" r="r" b="b"/>
              <a:pathLst>
                <a:path w="1828" h="2286">
                  <a:moveTo>
                    <a:pt x="1829" y="2286"/>
                  </a:moveTo>
                  <a:cubicBezTo>
                    <a:pt x="1143" y="1600"/>
                    <a:pt x="457" y="686"/>
                    <a:pt x="0" y="0"/>
                  </a:cubicBezTo>
                  <a:cubicBezTo>
                    <a:pt x="686" y="914"/>
                    <a:pt x="1372" y="1600"/>
                    <a:pt x="1829" y="2286"/>
                  </a:cubicBezTo>
                  <a:close/>
                </a:path>
              </a:pathLst>
            </a:custGeom>
            <a:solidFill>
              <a:srgbClr val="FFFFFF"/>
            </a:solidFill>
            <a:ln w="2286" cap="flat">
              <a:noFill/>
              <a:prstDash val="solid"/>
              <a:miter/>
            </a:ln>
          </p:spPr>
          <p:txBody>
            <a:bodyPr rtlCol="0" anchor="ctr"/>
            <a:lstStyle/>
            <a:p>
              <a:endParaRPr lang="en-US"/>
            </a:p>
          </p:txBody>
        </p:sp>
        <p:sp>
          <p:nvSpPr>
            <p:cNvPr id="194" name="Freeform 1527">
              <a:extLst>
                <a:ext uri="{FF2B5EF4-FFF2-40B4-BE49-F238E27FC236}">
                  <a16:creationId xmlns:a16="http://schemas.microsoft.com/office/drawing/2014/main" id="{74344718-97A1-0DAE-3D8D-946852D68DBB}"/>
                </a:ext>
              </a:extLst>
            </p:cNvPr>
            <p:cNvSpPr/>
            <p:nvPr/>
          </p:nvSpPr>
          <p:spPr>
            <a:xfrm>
              <a:off x="4358539" y="6009208"/>
              <a:ext cx="1828" cy="1828"/>
            </a:xfrm>
            <a:custGeom>
              <a:avLst/>
              <a:gdLst>
                <a:gd name="connsiteX0" fmla="*/ 1829 w 1828"/>
                <a:gd name="connsiteY0" fmla="*/ 1829 h 1828"/>
                <a:gd name="connsiteX1" fmla="*/ 0 w 1828"/>
                <a:gd name="connsiteY1" fmla="*/ 0 h 1828"/>
                <a:gd name="connsiteX2" fmla="*/ 1829 w 1828"/>
                <a:gd name="connsiteY2" fmla="*/ 1829 h 1828"/>
              </a:gdLst>
              <a:ahLst/>
              <a:cxnLst>
                <a:cxn ang="0">
                  <a:pos x="connsiteX0" y="connsiteY0"/>
                </a:cxn>
                <a:cxn ang="0">
                  <a:pos x="connsiteX1" y="connsiteY1"/>
                </a:cxn>
                <a:cxn ang="0">
                  <a:pos x="connsiteX2" y="connsiteY2"/>
                </a:cxn>
              </a:cxnLst>
              <a:rect l="l" t="t" r="r" b="b"/>
              <a:pathLst>
                <a:path w="1828" h="1828">
                  <a:moveTo>
                    <a:pt x="1829" y="1829"/>
                  </a:moveTo>
                  <a:cubicBezTo>
                    <a:pt x="1143" y="1143"/>
                    <a:pt x="686" y="686"/>
                    <a:pt x="0" y="0"/>
                  </a:cubicBezTo>
                  <a:cubicBezTo>
                    <a:pt x="686" y="457"/>
                    <a:pt x="1143" y="1143"/>
                    <a:pt x="1829" y="1829"/>
                  </a:cubicBezTo>
                  <a:close/>
                </a:path>
              </a:pathLst>
            </a:custGeom>
            <a:solidFill>
              <a:srgbClr val="FFFFFF"/>
            </a:solidFill>
            <a:ln w="2286" cap="flat">
              <a:noFill/>
              <a:prstDash val="solid"/>
              <a:miter/>
            </a:ln>
          </p:spPr>
          <p:txBody>
            <a:bodyPr rtlCol="0" anchor="ctr"/>
            <a:lstStyle/>
            <a:p>
              <a:endParaRPr lang="en-US"/>
            </a:p>
          </p:txBody>
        </p:sp>
        <p:sp>
          <p:nvSpPr>
            <p:cNvPr id="195" name="Freeform 1528">
              <a:extLst>
                <a:ext uri="{FF2B5EF4-FFF2-40B4-BE49-F238E27FC236}">
                  <a16:creationId xmlns:a16="http://schemas.microsoft.com/office/drawing/2014/main" id="{8B7B79FB-611F-C510-F165-A3F9165E0A32}"/>
                </a:ext>
              </a:extLst>
            </p:cNvPr>
            <p:cNvSpPr/>
            <p:nvPr/>
          </p:nvSpPr>
          <p:spPr>
            <a:xfrm>
              <a:off x="4361968" y="6012408"/>
              <a:ext cx="1828" cy="1828"/>
            </a:xfrm>
            <a:custGeom>
              <a:avLst/>
              <a:gdLst>
                <a:gd name="connsiteX0" fmla="*/ 1829 w 1828"/>
                <a:gd name="connsiteY0" fmla="*/ 1828 h 1828"/>
                <a:gd name="connsiteX1" fmla="*/ 0 w 1828"/>
                <a:gd name="connsiteY1" fmla="*/ 0 h 1828"/>
                <a:gd name="connsiteX2" fmla="*/ 1829 w 1828"/>
                <a:gd name="connsiteY2" fmla="*/ 1828 h 1828"/>
              </a:gdLst>
              <a:ahLst/>
              <a:cxnLst>
                <a:cxn ang="0">
                  <a:pos x="connsiteX0" y="connsiteY0"/>
                </a:cxn>
                <a:cxn ang="0">
                  <a:pos x="connsiteX1" y="connsiteY1"/>
                </a:cxn>
                <a:cxn ang="0">
                  <a:pos x="connsiteX2" y="connsiteY2"/>
                </a:cxn>
              </a:cxnLst>
              <a:rect l="l" t="t" r="r" b="b"/>
              <a:pathLst>
                <a:path w="1828" h="1828">
                  <a:moveTo>
                    <a:pt x="1829" y="1828"/>
                  </a:moveTo>
                  <a:cubicBezTo>
                    <a:pt x="1143" y="1143"/>
                    <a:pt x="686" y="685"/>
                    <a:pt x="0" y="0"/>
                  </a:cubicBezTo>
                  <a:cubicBezTo>
                    <a:pt x="457" y="685"/>
                    <a:pt x="1143" y="1371"/>
                    <a:pt x="1829" y="1828"/>
                  </a:cubicBezTo>
                  <a:close/>
                </a:path>
              </a:pathLst>
            </a:custGeom>
            <a:solidFill>
              <a:srgbClr val="FFFFFF"/>
            </a:solidFill>
            <a:ln w="2286" cap="flat">
              <a:noFill/>
              <a:prstDash val="solid"/>
              <a:miter/>
            </a:ln>
          </p:spPr>
          <p:txBody>
            <a:bodyPr rtlCol="0" anchor="ctr"/>
            <a:lstStyle/>
            <a:p>
              <a:endParaRPr lang="en-US"/>
            </a:p>
          </p:txBody>
        </p:sp>
        <p:sp>
          <p:nvSpPr>
            <p:cNvPr id="196" name="Freeform 1529">
              <a:extLst>
                <a:ext uri="{FF2B5EF4-FFF2-40B4-BE49-F238E27FC236}">
                  <a16:creationId xmlns:a16="http://schemas.microsoft.com/office/drawing/2014/main" id="{AE155F2A-219C-0967-DE83-51A3D6BCA067}"/>
                </a:ext>
              </a:extLst>
            </p:cNvPr>
            <p:cNvSpPr/>
            <p:nvPr/>
          </p:nvSpPr>
          <p:spPr>
            <a:xfrm>
              <a:off x="4317878" y="5723171"/>
              <a:ext cx="295901" cy="287974"/>
            </a:xfrm>
            <a:custGeom>
              <a:avLst/>
              <a:gdLst>
                <a:gd name="connsiteX0" fmla="*/ 45233 w 295901"/>
                <a:gd name="connsiteY0" fmla="*/ 244432 h 287974"/>
                <a:gd name="connsiteX1" fmla="*/ 128215 w 295901"/>
                <a:gd name="connsiteY1" fmla="*/ 285351 h 287974"/>
                <a:gd name="connsiteX2" fmla="*/ 225370 w 295901"/>
                <a:gd name="connsiteY2" fmla="*/ 270492 h 287974"/>
                <a:gd name="connsiteX3" fmla="*/ 242744 w 295901"/>
                <a:gd name="connsiteY3" fmla="*/ 10802 h 287974"/>
                <a:gd name="connsiteX4" fmla="*/ 211197 w 295901"/>
                <a:gd name="connsiteY4" fmla="*/ 2344 h 287974"/>
                <a:gd name="connsiteX5" fmla="*/ 39518 w 295901"/>
                <a:gd name="connsiteY5" fmla="*/ 63380 h 287974"/>
                <a:gd name="connsiteX6" fmla="*/ 199 w 295901"/>
                <a:gd name="connsiteY6" fmla="*/ 168536 h 287974"/>
                <a:gd name="connsiteX7" fmla="*/ 9800 w 295901"/>
                <a:gd name="connsiteY7" fmla="*/ 234602 h 287974"/>
                <a:gd name="connsiteX8" fmla="*/ 656 w 295901"/>
                <a:gd name="connsiteY8" fmla="*/ 184081 h 287974"/>
                <a:gd name="connsiteX9" fmla="*/ 45233 w 295901"/>
                <a:gd name="connsiteY9" fmla="*/ 244432 h 287974"/>
                <a:gd name="connsiteX10" fmla="*/ 158619 w 295901"/>
                <a:gd name="connsiteY10" fmla="*/ 106357 h 287974"/>
                <a:gd name="connsiteX11" fmla="*/ 255088 w 295901"/>
                <a:gd name="connsiteY11" fmla="*/ 155278 h 287974"/>
                <a:gd name="connsiteX12" fmla="*/ 186280 w 295901"/>
                <a:gd name="connsiteY12" fmla="*/ 235745 h 287974"/>
                <a:gd name="connsiteX13" fmla="*/ 113813 w 295901"/>
                <a:gd name="connsiteY13" fmla="*/ 183853 h 287974"/>
                <a:gd name="connsiteX14" fmla="*/ 158619 w 295901"/>
                <a:gd name="connsiteY14" fmla="*/ 106357 h 28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901" h="287974">
                  <a:moveTo>
                    <a:pt x="45233" y="244432"/>
                  </a:moveTo>
                  <a:cubicBezTo>
                    <a:pt x="69236" y="264091"/>
                    <a:pt x="97126" y="280093"/>
                    <a:pt x="128215" y="285351"/>
                  </a:cubicBezTo>
                  <a:cubicBezTo>
                    <a:pt x="161591" y="290837"/>
                    <a:pt x="195881" y="288551"/>
                    <a:pt x="225370" y="270492"/>
                  </a:cubicBezTo>
                  <a:cubicBezTo>
                    <a:pt x="257374" y="250832"/>
                    <a:pt x="356358" y="135847"/>
                    <a:pt x="242744" y="10802"/>
                  </a:cubicBezTo>
                  <a:cubicBezTo>
                    <a:pt x="232685" y="7373"/>
                    <a:pt x="222170" y="4630"/>
                    <a:pt x="211197" y="2344"/>
                  </a:cubicBezTo>
                  <a:cubicBezTo>
                    <a:pt x="174164" y="-5200"/>
                    <a:pt x="97126" y="3030"/>
                    <a:pt x="39518" y="63380"/>
                  </a:cubicBezTo>
                  <a:cubicBezTo>
                    <a:pt x="12086" y="96756"/>
                    <a:pt x="-1858" y="134932"/>
                    <a:pt x="199" y="168536"/>
                  </a:cubicBezTo>
                  <a:cubicBezTo>
                    <a:pt x="199" y="193682"/>
                    <a:pt x="3400" y="215399"/>
                    <a:pt x="9800" y="234602"/>
                  </a:cubicBezTo>
                  <a:cubicBezTo>
                    <a:pt x="4771" y="219514"/>
                    <a:pt x="1571" y="202826"/>
                    <a:pt x="656" y="184081"/>
                  </a:cubicBezTo>
                  <a:cubicBezTo>
                    <a:pt x="10029" y="207398"/>
                    <a:pt x="25802" y="228658"/>
                    <a:pt x="45233" y="244432"/>
                  </a:cubicBezTo>
                  <a:close/>
                  <a:moveTo>
                    <a:pt x="158619" y="106357"/>
                  </a:moveTo>
                  <a:cubicBezTo>
                    <a:pt x="191309" y="94927"/>
                    <a:pt x="245944" y="107729"/>
                    <a:pt x="255088" y="155278"/>
                  </a:cubicBezTo>
                  <a:cubicBezTo>
                    <a:pt x="262403" y="206484"/>
                    <a:pt x="221255" y="233230"/>
                    <a:pt x="186280" y="235745"/>
                  </a:cubicBezTo>
                  <a:cubicBezTo>
                    <a:pt x="146275" y="235745"/>
                    <a:pt x="117242" y="209684"/>
                    <a:pt x="113813" y="183853"/>
                  </a:cubicBezTo>
                  <a:cubicBezTo>
                    <a:pt x="109470" y="152306"/>
                    <a:pt x="120443" y="119387"/>
                    <a:pt x="158619" y="106357"/>
                  </a:cubicBezTo>
                  <a:close/>
                </a:path>
              </a:pathLst>
            </a:custGeom>
            <a:solidFill>
              <a:srgbClr val="D11C5F"/>
            </a:solidFill>
            <a:ln w="2286" cap="flat">
              <a:noFill/>
              <a:prstDash val="solid"/>
              <a:miter/>
            </a:ln>
          </p:spPr>
          <p:txBody>
            <a:bodyPr rtlCol="0" anchor="ctr"/>
            <a:lstStyle/>
            <a:p>
              <a:endParaRPr lang="en-US"/>
            </a:p>
          </p:txBody>
        </p:sp>
        <p:sp>
          <p:nvSpPr>
            <p:cNvPr id="197" name="Freeform 1530">
              <a:extLst>
                <a:ext uri="{FF2B5EF4-FFF2-40B4-BE49-F238E27FC236}">
                  <a16:creationId xmlns:a16="http://schemas.microsoft.com/office/drawing/2014/main" id="{437C1D50-726F-55A8-7E54-6CE96C9AC815}"/>
                </a:ext>
              </a:extLst>
            </p:cNvPr>
            <p:cNvSpPr/>
            <p:nvPr/>
          </p:nvSpPr>
          <p:spPr>
            <a:xfrm>
              <a:off x="4607028" y="5756605"/>
              <a:ext cx="1828" cy="1143"/>
            </a:xfrm>
            <a:custGeom>
              <a:avLst/>
              <a:gdLst>
                <a:gd name="connsiteX0" fmla="*/ 0 w 1828"/>
                <a:gd name="connsiteY0" fmla="*/ 0 h 1143"/>
                <a:gd name="connsiteX1" fmla="*/ 1829 w 1828"/>
                <a:gd name="connsiteY1" fmla="*/ 1143 h 1143"/>
                <a:gd name="connsiteX2" fmla="*/ 0 w 1828"/>
                <a:gd name="connsiteY2" fmla="*/ 0 h 1143"/>
              </a:gdLst>
              <a:ahLst/>
              <a:cxnLst>
                <a:cxn ang="0">
                  <a:pos x="connsiteX0" y="connsiteY0"/>
                </a:cxn>
                <a:cxn ang="0">
                  <a:pos x="connsiteX1" y="connsiteY1"/>
                </a:cxn>
                <a:cxn ang="0">
                  <a:pos x="connsiteX2" y="connsiteY2"/>
                </a:cxn>
              </a:cxnLst>
              <a:rect l="l" t="t" r="r" b="b"/>
              <a:pathLst>
                <a:path w="1828" h="1143">
                  <a:moveTo>
                    <a:pt x="0" y="0"/>
                  </a:moveTo>
                  <a:cubicBezTo>
                    <a:pt x="686" y="457"/>
                    <a:pt x="1143" y="915"/>
                    <a:pt x="1829" y="1143"/>
                  </a:cubicBezTo>
                  <a:cubicBezTo>
                    <a:pt x="1372" y="915"/>
                    <a:pt x="686" y="457"/>
                    <a:pt x="0" y="0"/>
                  </a:cubicBezTo>
                  <a:close/>
                </a:path>
              </a:pathLst>
            </a:custGeom>
            <a:solidFill>
              <a:srgbClr val="FFFFFF"/>
            </a:solidFill>
            <a:ln w="2286" cap="flat">
              <a:noFill/>
              <a:prstDash val="solid"/>
              <a:miter/>
            </a:ln>
          </p:spPr>
          <p:txBody>
            <a:bodyPr rtlCol="0" anchor="ctr"/>
            <a:lstStyle/>
            <a:p>
              <a:endParaRPr lang="en-US"/>
            </a:p>
          </p:txBody>
        </p:sp>
        <p:sp>
          <p:nvSpPr>
            <p:cNvPr id="198" name="Freeform 1531">
              <a:extLst>
                <a:ext uri="{FF2B5EF4-FFF2-40B4-BE49-F238E27FC236}">
                  <a16:creationId xmlns:a16="http://schemas.microsoft.com/office/drawing/2014/main" id="{70177961-1E16-22FD-D6C3-442D77F83D32}"/>
                </a:ext>
              </a:extLst>
            </p:cNvPr>
            <p:cNvSpPr/>
            <p:nvPr/>
          </p:nvSpPr>
          <p:spPr>
            <a:xfrm>
              <a:off x="4327678" y="5957773"/>
              <a:ext cx="1371" cy="4114"/>
            </a:xfrm>
            <a:custGeom>
              <a:avLst/>
              <a:gdLst>
                <a:gd name="connsiteX0" fmla="*/ 1372 w 1371"/>
                <a:gd name="connsiteY0" fmla="*/ 4115 h 4114"/>
                <a:gd name="connsiteX1" fmla="*/ 0 w 1371"/>
                <a:gd name="connsiteY1" fmla="*/ 0 h 4114"/>
                <a:gd name="connsiteX2" fmla="*/ 1372 w 1371"/>
                <a:gd name="connsiteY2" fmla="*/ 4115 h 4114"/>
              </a:gdLst>
              <a:ahLst/>
              <a:cxnLst>
                <a:cxn ang="0">
                  <a:pos x="connsiteX0" y="connsiteY0"/>
                </a:cxn>
                <a:cxn ang="0">
                  <a:pos x="connsiteX1" y="connsiteY1"/>
                </a:cxn>
                <a:cxn ang="0">
                  <a:pos x="connsiteX2" y="connsiteY2"/>
                </a:cxn>
              </a:cxnLst>
              <a:rect l="l" t="t" r="r" b="b"/>
              <a:pathLst>
                <a:path w="1371" h="4114">
                  <a:moveTo>
                    <a:pt x="1372" y="4115"/>
                  </a:moveTo>
                  <a:cubicBezTo>
                    <a:pt x="914" y="2743"/>
                    <a:pt x="457" y="1372"/>
                    <a:pt x="0" y="0"/>
                  </a:cubicBezTo>
                  <a:cubicBezTo>
                    <a:pt x="457" y="1600"/>
                    <a:pt x="914" y="2972"/>
                    <a:pt x="1372" y="4115"/>
                  </a:cubicBezTo>
                  <a:close/>
                </a:path>
              </a:pathLst>
            </a:custGeom>
            <a:solidFill>
              <a:srgbClr val="FFFFFF"/>
            </a:solidFill>
            <a:ln w="2286" cap="flat">
              <a:noFill/>
              <a:prstDash val="solid"/>
              <a:miter/>
            </a:ln>
          </p:spPr>
          <p:txBody>
            <a:bodyPr rtlCol="0" anchor="ctr"/>
            <a:lstStyle/>
            <a:p>
              <a:endParaRPr lang="en-US"/>
            </a:p>
          </p:txBody>
        </p:sp>
        <p:sp>
          <p:nvSpPr>
            <p:cNvPr id="199" name="Freeform 1532">
              <a:extLst>
                <a:ext uri="{FF2B5EF4-FFF2-40B4-BE49-F238E27FC236}">
                  <a16:creationId xmlns:a16="http://schemas.microsoft.com/office/drawing/2014/main" id="{B1B3CBFD-7B3C-1C7F-2496-15E348C49374}"/>
                </a:ext>
              </a:extLst>
            </p:cNvPr>
            <p:cNvSpPr/>
            <p:nvPr/>
          </p:nvSpPr>
          <p:spPr>
            <a:xfrm>
              <a:off x="4332936" y="5971489"/>
              <a:ext cx="1600" cy="3429"/>
            </a:xfrm>
            <a:custGeom>
              <a:avLst/>
              <a:gdLst>
                <a:gd name="connsiteX0" fmla="*/ 1600 w 1600"/>
                <a:gd name="connsiteY0" fmla="*/ 3429 h 3429"/>
                <a:gd name="connsiteX1" fmla="*/ 0 w 1600"/>
                <a:gd name="connsiteY1" fmla="*/ 0 h 3429"/>
                <a:gd name="connsiteX2" fmla="*/ 1600 w 1600"/>
                <a:gd name="connsiteY2" fmla="*/ 3429 h 3429"/>
              </a:gdLst>
              <a:ahLst/>
              <a:cxnLst>
                <a:cxn ang="0">
                  <a:pos x="connsiteX0" y="connsiteY0"/>
                </a:cxn>
                <a:cxn ang="0">
                  <a:pos x="connsiteX1" y="connsiteY1"/>
                </a:cxn>
                <a:cxn ang="0">
                  <a:pos x="connsiteX2" y="connsiteY2"/>
                </a:cxn>
              </a:cxnLst>
              <a:rect l="l" t="t" r="r" b="b"/>
              <a:pathLst>
                <a:path w="1600" h="3429">
                  <a:moveTo>
                    <a:pt x="1600" y="3429"/>
                  </a:moveTo>
                  <a:cubicBezTo>
                    <a:pt x="1143" y="2286"/>
                    <a:pt x="457" y="1143"/>
                    <a:pt x="0" y="0"/>
                  </a:cubicBezTo>
                  <a:cubicBezTo>
                    <a:pt x="457" y="1143"/>
                    <a:pt x="1143" y="2286"/>
                    <a:pt x="1600" y="3429"/>
                  </a:cubicBezTo>
                  <a:close/>
                </a:path>
              </a:pathLst>
            </a:custGeom>
            <a:solidFill>
              <a:srgbClr val="FFFFFF"/>
            </a:solidFill>
            <a:ln w="2286" cap="flat">
              <a:noFill/>
              <a:prstDash val="solid"/>
              <a:miter/>
            </a:ln>
          </p:spPr>
          <p:txBody>
            <a:bodyPr rtlCol="0" anchor="ctr"/>
            <a:lstStyle/>
            <a:p>
              <a:endParaRPr lang="en-US"/>
            </a:p>
          </p:txBody>
        </p:sp>
        <p:sp>
          <p:nvSpPr>
            <p:cNvPr id="200" name="Freeform 1533">
              <a:extLst>
                <a:ext uri="{FF2B5EF4-FFF2-40B4-BE49-F238E27FC236}">
                  <a16:creationId xmlns:a16="http://schemas.microsoft.com/office/drawing/2014/main" id="{C60D122D-F9D0-FAA8-13C7-5C10A8BA9294}"/>
                </a:ext>
              </a:extLst>
            </p:cNvPr>
            <p:cNvSpPr/>
            <p:nvPr/>
          </p:nvSpPr>
          <p:spPr>
            <a:xfrm>
              <a:off x="4330879" y="5967145"/>
              <a:ext cx="1600" cy="3429"/>
            </a:xfrm>
            <a:custGeom>
              <a:avLst/>
              <a:gdLst>
                <a:gd name="connsiteX0" fmla="*/ 1600 w 1600"/>
                <a:gd name="connsiteY0" fmla="*/ 3429 h 3429"/>
                <a:gd name="connsiteX1" fmla="*/ 0 w 1600"/>
                <a:gd name="connsiteY1" fmla="*/ 0 h 3429"/>
                <a:gd name="connsiteX2" fmla="*/ 1600 w 1600"/>
                <a:gd name="connsiteY2" fmla="*/ 3429 h 3429"/>
              </a:gdLst>
              <a:ahLst/>
              <a:cxnLst>
                <a:cxn ang="0">
                  <a:pos x="connsiteX0" y="connsiteY0"/>
                </a:cxn>
                <a:cxn ang="0">
                  <a:pos x="connsiteX1" y="connsiteY1"/>
                </a:cxn>
                <a:cxn ang="0">
                  <a:pos x="connsiteX2" y="connsiteY2"/>
                </a:cxn>
              </a:cxnLst>
              <a:rect l="l" t="t" r="r" b="b"/>
              <a:pathLst>
                <a:path w="1600" h="3429">
                  <a:moveTo>
                    <a:pt x="1600" y="3429"/>
                  </a:moveTo>
                  <a:cubicBezTo>
                    <a:pt x="1143" y="2286"/>
                    <a:pt x="457" y="1143"/>
                    <a:pt x="0" y="0"/>
                  </a:cubicBezTo>
                  <a:cubicBezTo>
                    <a:pt x="686" y="1143"/>
                    <a:pt x="1143" y="2286"/>
                    <a:pt x="1600" y="3429"/>
                  </a:cubicBezTo>
                  <a:close/>
                </a:path>
              </a:pathLst>
            </a:custGeom>
            <a:solidFill>
              <a:srgbClr val="FFFFFF"/>
            </a:solidFill>
            <a:ln w="2286" cap="flat">
              <a:noFill/>
              <a:prstDash val="solid"/>
              <a:miter/>
            </a:ln>
          </p:spPr>
          <p:txBody>
            <a:bodyPr rtlCol="0" anchor="ctr"/>
            <a:lstStyle/>
            <a:p>
              <a:endParaRPr lang="en-US"/>
            </a:p>
          </p:txBody>
        </p:sp>
        <p:sp>
          <p:nvSpPr>
            <p:cNvPr id="201" name="Freeform 1534">
              <a:extLst>
                <a:ext uri="{FF2B5EF4-FFF2-40B4-BE49-F238E27FC236}">
                  <a16:creationId xmlns:a16="http://schemas.microsoft.com/office/drawing/2014/main" id="{B2A05EA0-54C5-C462-8B56-FC912F63811C}"/>
                </a:ext>
              </a:extLst>
            </p:cNvPr>
            <p:cNvSpPr/>
            <p:nvPr/>
          </p:nvSpPr>
          <p:spPr>
            <a:xfrm>
              <a:off x="4381399" y="6028410"/>
              <a:ext cx="1600" cy="1143"/>
            </a:xfrm>
            <a:custGeom>
              <a:avLst/>
              <a:gdLst>
                <a:gd name="connsiteX0" fmla="*/ 1600 w 1600"/>
                <a:gd name="connsiteY0" fmla="*/ 1143 h 1143"/>
                <a:gd name="connsiteX1" fmla="*/ 0 w 1600"/>
                <a:gd name="connsiteY1" fmla="*/ 0 h 1143"/>
                <a:gd name="connsiteX2" fmla="*/ 1600 w 1600"/>
                <a:gd name="connsiteY2" fmla="*/ 1143 h 1143"/>
              </a:gdLst>
              <a:ahLst/>
              <a:cxnLst>
                <a:cxn ang="0">
                  <a:pos x="connsiteX0" y="connsiteY0"/>
                </a:cxn>
                <a:cxn ang="0">
                  <a:pos x="connsiteX1" y="connsiteY1"/>
                </a:cxn>
                <a:cxn ang="0">
                  <a:pos x="connsiteX2" y="connsiteY2"/>
                </a:cxn>
              </a:cxnLst>
              <a:rect l="l" t="t" r="r" b="b"/>
              <a:pathLst>
                <a:path w="1600" h="1143">
                  <a:moveTo>
                    <a:pt x="1600" y="1143"/>
                  </a:moveTo>
                  <a:cubicBezTo>
                    <a:pt x="914" y="685"/>
                    <a:pt x="457" y="457"/>
                    <a:pt x="0" y="0"/>
                  </a:cubicBezTo>
                  <a:cubicBezTo>
                    <a:pt x="457" y="457"/>
                    <a:pt x="914" y="914"/>
                    <a:pt x="1600" y="1143"/>
                  </a:cubicBezTo>
                  <a:close/>
                </a:path>
              </a:pathLst>
            </a:custGeom>
            <a:solidFill>
              <a:srgbClr val="FFFFFF"/>
            </a:solidFill>
            <a:ln w="2286" cap="flat">
              <a:noFill/>
              <a:prstDash val="solid"/>
              <a:miter/>
            </a:ln>
          </p:spPr>
          <p:txBody>
            <a:bodyPr rtlCol="0" anchor="ctr"/>
            <a:lstStyle/>
            <a:p>
              <a:endParaRPr lang="en-US"/>
            </a:p>
          </p:txBody>
        </p:sp>
        <p:sp>
          <p:nvSpPr>
            <p:cNvPr id="202" name="Freeform 1535">
              <a:extLst>
                <a:ext uri="{FF2B5EF4-FFF2-40B4-BE49-F238E27FC236}">
                  <a16:creationId xmlns:a16="http://schemas.microsoft.com/office/drawing/2014/main" id="{8D273F78-010D-98DD-CA40-8868AD6C4562}"/>
                </a:ext>
              </a:extLst>
            </p:cNvPr>
            <p:cNvSpPr/>
            <p:nvPr/>
          </p:nvSpPr>
          <p:spPr>
            <a:xfrm>
              <a:off x="4385971" y="6031611"/>
              <a:ext cx="1371" cy="914"/>
            </a:xfrm>
            <a:custGeom>
              <a:avLst/>
              <a:gdLst>
                <a:gd name="connsiteX0" fmla="*/ 1372 w 1371"/>
                <a:gd name="connsiteY0" fmla="*/ 914 h 914"/>
                <a:gd name="connsiteX1" fmla="*/ 0 w 1371"/>
                <a:gd name="connsiteY1" fmla="*/ 0 h 914"/>
                <a:gd name="connsiteX2" fmla="*/ 1372 w 1371"/>
                <a:gd name="connsiteY2" fmla="*/ 914 h 914"/>
              </a:gdLst>
              <a:ahLst/>
              <a:cxnLst>
                <a:cxn ang="0">
                  <a:pos x="connsiteX0" y="connsiteY0"/>
                </a:cxn>
                <a:cxn ang="0">
                  <a:pos x="connsiteX1" y="connsiteY1"/>
                </a:cxn>
                <a:cxn ang="0">
                  <a:pos x="connsiteX2" y="connsiteY2"/>
                </a:cxn>
              </a:cxnLst>
              <a:rect l="l" t="t" r="r" b="b"/>
              <a:pathLst>
                <a:path w="1371" h="914">
                  <a:moveTo>
                    <a:pt x="1372" y="914"/>
                  </a:moveTo>
                  <a:cubicBezTo>
                    <a:pt x="914" y="686"/>
                    <a:pt x="457" y="229"/>
                    <a:pt x="0" y="0"/>
                  </a:cubicBezTo>
                  <a:cubicBezTo>
                    <a:pt x="229" y="229"/>
                    <a:pt x="914" y="686"/>
                    <a:pt x="1372" y="914"/>
                  </a:cubicBezTo>
                  <a:close/>
                </a:path>
              </a:pathLst>
            </a:custGeom>
            <a:solidFill>
              <a:srgbClr val="FFFFFF"/>
            </a:solidFill>
            <a:ln w="2286" cap="flat">
              <a:noFill/>
              <a:prstDash val="solid"/>
              <a:miter/>
            </a:ln>
          </p:spPr>
          <p:txBody>
            <a:bodyPr rtlCol="0" anchor="ctr"/>
            <a:lstStyle/>
            <a:p>
              <a:endParaRPr lang="en-US"/>
            </a:p>
          </p:txBody>
        </p:sp>
        <p:sp>
          <p:nvSpPr>
            <p:cNvPr id="203" name="Freeform 1536">
              <a:extLst>
                <a:ext uri="{FF2B5EF4-FFF2-40B4-BE49-F238E27FC236}">
                  <a16:creationId xmlns:a16="http://schemas.microsoft.com/office/drawing/2014/main" id="{79834D43-2965-9750-3FDB-8C71EB024BBC}"/>
                </a:ext>
              </a:extLst>
            </p:cNvPr>
            <p:cNvSpPr/>
            <p:nvPr/>
          </p:nvSpPr>
          <p:spPr>
            <a:xfrm>
              <a:off x="4560622" y="5733745"/>
              <a:ext cx="3200" cy="1143"/>
            </a:xfrm>
            <a:custGeom>
              <a:avLst/>
              <a:gdLst>
                <a:gd name="connsiteX0" fmla="*/ 0 w 3200"/>
                <a:gd name="connsiteY0" fmla="*/ 0 h 1143"/>
                <a:gd name="connsiteX1" fmla="*/ 3200 w 3200"/>
                <a:gd name="connsiteY1" fmla="*/ 1143 h 1143"/>
                <a:gd name="connsiteX2" fmla="*/ 0 w 3200"/>
                <a:gd name="connsiteY2" fmla="*/ 0 h 1143"/>
              </a:gdLst>
              <a:ahLst/>
              <a:cxnLst>
                <a:cxn ang="0">
                  <a:pos x="connsiteX0" y="connsiteY0"/>
                </a:cxn>
                <a:cxn ang="0">
                  <a:pos x="connsiteX1" y="connsiteY1"/>
                </a:cxn>
                <a:cxn ang="0">
                  <a:pos x="connsiteX2" y="connsiteY2"/>
                </a:cxn>
              </a:cxnLst>
              <a:rect l="l" t="t" r="r" b="b"/>
              <a:pathLst>
                <a:path w="3200" h="1143">
                  <a:moveTo>
                    <a:pt x="0" y="0"/>
                  </a:moveTo>
                  <a:cubicBezTo>
                    <a:pt x="1143" y="457"/>
                    <a:pt x="2057" y="686"/>
                    <a:pt x="3200" y="1143"/>
                  </a:cubicBezTo>
                  <a:cubicBezTo>
                    <a:pt x="2057" y="686"/>
                    <a:pt x="1143" y="457"/>
                    <a:pt x="0" y="0"/>
                  </a:cubicBezTo>
                  <a:close/>
                </a:path>
              </a:pathLst>
            </a:custGeom>
            <a:solidFill>
              <a:srgbClr val="FFFFFF"/>
            </a:solidFill>
            <a:ln w="2286" cap="flat">
              <a:noFill/>
              <a:prstDash val="solid"/>
              <a:miter/>
            </a:ln>
          </p:spPr>
          <p:txBody>
            <a:bodyPr rtlCol="0" anchor="ctr"/>
            <a:lstStyle/>
            <a:p>
              <a:endParaRPr lang="en-US"/>
            </a:p>
          </p:txBody>
        </p:sp>
        <p:sp>
          <p:nvSpPr>
            <p:cNvPr id="204" name="Freeform 1537">
              <a:extLst>
                <a:ext uri="{FF2B5EF4-FFF2-40B4-BE49-F238E27FC236}">
                  <a16:creationId xmlns:a16="http://schemas.microsoft.com/office/drawing/2014/main" id="{AA553AB5-8D26-A7D7-AD88-3339901BB558}"/>
                </a:ext>
              </a:extLst>
            </p:cNvPr>
            <p:cNvSpPr/>
            <p:nvPr/>
          </p:nvSpPr>
          <p:spPr>
            <a:xfrm>
              <a:off x="4339337" y="5983833"/>
              <a:ext cx="2057" cy="3429"/>
            </a:xfrm>
            <a:custGeom>
              <a:avLst/>
              <a:gdLst>
                <a:gd name="connsiteX0" fmla="*/ 2057 w 2057"/>
                <a:gd name="connsiteY0" fmla="*/ 3429 h 3429"/>
                <a:gd name="connsiteX1" fmla="*/ 0 w 2057"/>
                <a:gd name="connsiteY1" fmla="*/ 0 h 3429"/>
                <a:gd name="connsiteX2" fmla="*/ 2057 w 2057"/>
                <a:gd name="connsiteY2" fmla="*/ 3429 h 3429"/>
              </a:gdLst>
              <a:ahLst/>
              <a:cxnLst>
                <a:cxn ang="0">
                  <a:pos x="connsiteX0" y="connsiteY0"/>
                </a:cxn>
                <a:cxn ang="0">
                  <a:pos x="connsiteX1" y="connsiteY1"/>
                </a:cxn>
                <a:cxn ang="0">
                  <a:pos x="connsiteX2" y="connsiteY2"/>
                </a:cxn>
              </a:cxnLst>
              <a:rect l="l" t="t" r="r" b="b"/>
              <a:pathLst>
                <a:path w="2057" h="3429">
                  <a:moveTo>
                    <a:pt x="2057" y="3429"/>
                  </a:moveTo>
                  <a:cubicBezTo>
                    <a:pt x="1372" y="2286"/>
                    <a:pt x="686" y="1143"/>
                    <a:pt x="0" y="0"/>
                  </a:cubicBezTo>
                  <a:cubicBezTo>
                    <a:pt x="686" y="1143"/>
                    <a:pt x="1372" y="2286"/>
                    <a:pt x="2057" y="3429"/>
                  </a:cubicBezTo>
                  <a:close/>
                </a:path>
              </a:pathLst>
            </a:custGeom>
            <a:solidFill>
              <a:srgbClr val="FFFFFF"/>
            </a:solidFill>
            <a:ln w="2286" cap="flat">
              <a:noFill/>
              <a:prstDash val="solid"/>
              <a:miter/>
            </a:ln>
          </p:spPr>
          <p:txBody>
            <a:bodyPr rtlCol="0" anchor="ctr"/>
            <a:lstStyle/>
            <a:p>
              <a:endParaRPr lang="en-US"/>
            </a:p>
          </p:txBody>
        </p:sp>
        <p:sp>
          <p:nvSpPr>
            <p:cNvPr id="205" name="Freeform 1538">
              <a:extLst>
                <a:ext uri="{FF2B5EF4-FFF2-40B4-BE49-F238E27FC236}">
                  <a16:creationId xmlns:a16="http://schemas.microsoft.com/office/drawing/2014/main" id="{774E6D19-313D-1B8C-CCDA-262F0ECFCC9A}"/>
                </a:ext>
              </a:extLst>
            </p:cNvPr>
            <p:cNvSpPr/>
            <p:nvPr/>
          </p:nvSpPr>
          <p:spPr>
            <a:xfrm>
              <a:off x="4337051" y="5979947"/>
              <a:ext cx="1828" cy="3200"/>
            </a:xfrm>
            <a:custGeom>
              <a:avLst/>
              <a:gdLst>
                <a:gd name="connsiteX0" fmla="*/ 1829 w 1828"/>
                <a:gd name="connsiteY0" fmla="*/ 3201 h 3200"/>
                <a:gd name="connsiteX1" fmla="*/ 0 w 1828"/>
                <a:gd name="connsiteY1" fmla="*/ 0 h 3200"/>
                <a:gd name="connsiteX2" fmla="*/ 1829 w 1828"/>
                <a:gd name="connsiteY2" fmla="*/ 3201 h 3200"/>
              </a:gdLst>
              <a:ahLst/>
              <a:cxnLst>
                <a:cxn ang="0">
                  <a:pos x="connsiteX0" y="connsiteY0"/>
                </a:cxn>
                <a:cxn ang="0">
                  <a:pos x="connsiteX1" y="connsiteY1"/>
                </a:cxn>
                <a:cxn ang="0">
                  <a:pos x="connsiteX2" y="connsiteY2"/>
                </a:cxn>
              </a:cxnLst>
              <a:rect l="l" t="t" r="r" b="b"/>
              <a:pathLst>
                <a:path w="1828" h="3200">
                  <a:moveTo>
                    <a:pt x="1829" y="3201"/>
                  </a:moveTo>
                  <a:cubicBezTo>
                    <a:pt x="1143" y="2058"/>
                    <a:pt x="686" y="915"/>
                    <a:pt x="0" y="0"/>
                  </a:cubicBezTo>
                  <a:cubicBezTo>
                    <a:pt x="686" y="1143"/>
                    <a:pt x="1372" y="2058"/>
                    <a:pt x="1829" y="3201"/>
                  </a:cubicBezTo>
                  <a:close/>
                </a:path>
              </a:pathLst>
            </a:custGeom>
            <a:solidFill>
              <a:srgbClr val="FFFFFF"/>
            </a:solidFill>
            <a:ln w="2286" cap="flat">
              <a:noFill/>
              <a:prstDash val="solid"/>
              <a:miter/>
            </a:ln>
          </p:spPr>
          <p:txBody>
            <a:bodyPr rtlCol="0" anchor="ctr"/>
            <a:lstStyle/>
            <a:p>
              <a:endParaRPr lang="en-US"/>
            </a:p>
          </p:txBody>
        </p:sp>
        <p:sp>
          <p:nvSpPr>
            <p:cNvPr id="206" name="Freeform 1539">
              <a:extLst>
                <a:ext uri="{FF2B5EF4-FFF2-40B4-BE49-F238E27FC236}">
                  <a16:creationId xmlns:a16="http://schemas.microsoft.com/office/drawing/2014/main" id="{F7A47BE3-75A3-E34F-A7B4-575DC23F538C}"/>
                </a:ext>
              </a:extLst>
            </p:cNvPr>
            <p:cNvSpPr/>
            <p:nvPr/>
          </p:nvSpPr>
          <p:spPr>
            <a:xfrm>
              <a:off x="4329279" y="5962573"/>
              <a:ext cx="1371" cy="3657"/>
            </a:xfrm>
            <a:custGeom>
              <a:avLst/>
              <a:gdLst>
                <a:gd name="connsiteX0" fmla="*/ 1372 w 1371"/>
                <a:gd name="connsiteY0" fmla="*/ 3657 h 3657"/>
                <a:gd name="connsiteX1" fmla="*/ 0 w 1371"/>
                <a:gd name="connsiteY1" fmla="*/ 0 h 3657"/>
                <a:gd name="connsiteX2" fmla="*/ 1372 w 1371"/>
                <a:gd name="connsiteY2" fmla="*/ 3657 h 3657"/>
              </a:gdLst>
              <a:ahLst/>
              <a:cxnLst>
                <a:cxn ang="0">
                  <a:pos x="connsiteX0" y="connsiteY0"/>
                </a:cxn>
                <a:cxn ang="0">
                  <a:pos x="connsiteX1" y="connsiteY1"/>
                </a:cxn>
                <a:cxn ang="0">
                  <a:pos x="connsiteX2" y="connsiteY2"/>
                </a:cxn>
              </a:cxnLst>
              <a:rect l="l" t="t" r="r" b="b"/>
              <a:pathLst>
                <a:path w="1371" h="3657">
                  <a:moveTo>
                    <a:pt x="1372" y="3657"/>
                  </a:moveTo>
                  <a:cubicBezTo>
                    <a:pt x="914" y="2514"/>
                    <a:pt x="457" y="1143"/>
                    <a:pt x="0" y="0"/>
                  </a:cubicBezTo>
                  <a:cubicBezTo>
                    <a:pt x="457" y="1371"/>
                    <a:pt x="914" y="2514"/>
                    <a:pt x="1372" y="3657"/>
                  </a:cubicBezTo>
                  <a:close/>
                </a:path>
              </a:pathLst>
            </a:custGeom>
            <a:solidFill>
              <a:srgbClr val="FFFFFF"/>
            </a:solidFill>
            <a:ln w="2286" cap="flat">
              <a:noFill/>
              <a:prstDash val="solid"/>
              <a:miter/>
            </a:ln>
          </p:spPr>
          <p:txBody>
            <a:bodyPr rtlCol="0" anchor="ctr"/>
            <a:lstStyle/>
            <a:p>
              <a:endParaRPr lang="en-US"/>
            </a:p>
          </p:txBody>
        </p:sp>
        <p:sp>
          <p:nvSpPr>
            <p:cNvPr id="207" name="Freeform 1540">
              <a:extLst>
                <a:ext uri="{FF2B5EF4-FFF2-40B4-BE49-F238E27FC236}">
                  <a16:creationId xmlns:a16="http://schemas.microsoft.com/office/drawing/2014/main" id="{3945B242-C1C4-5181-9743-DA64BAFC0E2C}"/>
                </a:ext>
              </a:extLst>
            </p:cNvPr>
            <p:cNvSpPr/>
            <p:nvPr/>
          </p:nvSpPr>
          <p:spPr>
            <a:xfrm>
              <a:off x="4567937" y="5736488"/>
              <a:ext cx="9601" cy="3886"/>
            </a:xfrm>
            <a:custGeom>
              <a:avLst/>
              <a:gdLst>
                <a:gd name="connsiteX0" fmla="*/ 0 w 9601"/>
                <a:gd name="connsiteY0" fmla="*/ 0 h 3886"/>
                <a:gd name="connsiteX1" fmla="*/ 9601 w 9601"/>
                <a:gd name="connsiteY1" fmla="*/ 3887 h 3886"/>
                <a:gd name="connsiteX2" fmla="*/ 0 w 9601"/>
                <a:gd name="connsiteY2" fmla="*/ 0 h 3886"/>
              </a:gdLst>
              <a:ahLst/>
              <a:cxnLst>
                <a:cxn ang="0">
                  <a:pos x="connsiteX0" y="connsiteY0"/>
                </a:cxn>
                <a:cxn ang="0">
                  <a:pos x="connsiteX1" y="connsiteY1"/>
                </a:cxn>
                <a:cxn ang="0">
                  <a:pos x="connsiteX2" y="connsiteY2"/>
                </a:cxn>
              </a:cxnLst>
              <a:rect l="l" t="t" r="r" b="b"/>
              <a:pathLst>
                <a:path w="9601" h="3886">
                  <a:moveTo>
                    <a:pt x="0" y="0"/>
                  </a:moveTo>
                  <a:cubicBezTo>
                    <a:pt x="3200" y="1143"/>
                    <a:pt x="6401" y="2515"/>
                    <a:pt x="9601" y="3887"/>
                  </a:cubicBezTo>
                  <a:cubicBezTo>
                    <a:pt x="6401" y="2286"/>
                    <a:pt x="3200" y="1143"/>
                    <a:pt x="0" y="0"/>
                  </a:cubicBezTo>
                  <a:close/>
                </a:path>
              </a:pathLst>
            </a:custGeom>
            <a:solidFill>
              <a:srgbClr val="FFFFFF"/>
            </a:solidFill>
            <a:ln w="2286" cap="flat">
              <a:noFill/>
              <a:prstDash val="solid"/>
              <a:miter/>
            </a:ln>
          </p:spPr>
          <p:txBody>
            <a:bodyPr rtlCol="0" anchor="ctr"/>
            <a:lstStyle/>
            <a:p>
              <a:endParaRPr lang="en-US"/>
            </a:p>
          </p:txBody>
        </p:sp>
        <p:sp>
          <p:nvSpPr>
            <p:cNvPr id="208" name="Freeform 1541">
              <a:extLst>
                <a:ext uri="{FF2B5EF4-FFF2-40B4-BE49-F238E27FC236}">
                  <a16:creationId xmlns:a16="http://schemas.microsoft.com/office/drawing/2014/main" id="{26A28EBB-5B02-AA5E-29E8-AAE9E50DE99D}"/>
                </a:ext>
              </a:extLst>
            </p:cNvPr>
            <p:cNvSpPr/>
            <p:nvPr/>
          </p:nvSpPr>
          <p:spPr>
            <a:xfrm>
              <a:off x="4618458" y="5765520"/>
              <a:ext cx="1143" cy="1143"/>
            </a:xfrm>
            <a:custGeom>
              <a:avLst/>
              <a:gdLst>
                <a:gd name="connsiteX0" fmla="*/ 0 w 1143"/>
                <a:gd name="connsiteY0" fmla="*/ 0 h 1143"/>
                <a:gd name="connsiteX1" fmla="*/ 1143 w 1143"/>
                <a:gd name="connsiteY1" fmla="*/ 1143 h 1143"/>
                <a:gd name="connsiteX2" fmla="*/ 0 w 1143"/>
                <a:gd name="connsiteY2" fmla="*/ 0 h 1143"/>
              </a:gdLst>
              <a:ahLst/>
              <a:cxnLst>
                <a:cxn ang="0">
                  <a:pos x="connsiteX0" y="connsiteY0"/>
                </a:cxn>
                <a:cxn ang="0">
                  <a:pos x="connsiteX1" y="connsiteY1"/>
                </a:cxn>
                <a:cxn ang="0">
                  <a:pos x="connsiteX2" y="connsiteY2"/>
                </a:cxn>
              </a:cxnLst>
              <a:rect l="l" t="t" r="r" b="b"/>
              <a:pathLst>
                <a:path w="1143" h="1143">
                  <a:moveTo>
                    <a:pt x="0" y="0"/>
                  </a:moveTo>
                  <a:cubicBezTo>
                    <a:pt x="457" y="228"/>
                    <a:pt x="686" y="685"/>
                    <a:pt x="1143" y="1143"/>
                  </a:cubicBezTo>
                  <a:cubicBezTo>
                    <a:pt x="686" y="685"/>
                    <a:pt x="457" y="457"/>
                    <a:pt x="0" y="0"/>
                  </a:cubicBezTo>
                  <a:close/>
                </a:path>
              </a:pathLst>
            </a:custGeom>
            <a:solidFill>
              <a:srgbClr val="FFFFFF"/>
            </a:solidFill>
            <a:ln w="2286" cap="flat">
              <a:noFill/>
              <a:prstDash val="solid"/>
              <a:miter/>
            </a:ln>
          </p:spPr>
          <p:txBody>
            <a:bodyPr rtlCol="0" anchor="ctr"/>
            <a:lstStyle/>
            <a:p>
              <a:endParaRPr lang="en-US"/>
            </a:p>
          </p:txBody>
        </p:sp>
        <p:sp>
          <p:nvSpPr>
            <p:cNvPr id="209" name="Freeform 1542">
              <a:extLst>
                <a:ext uri="{FF2B5EF4-FFF2-40B4-BE49-F238E27FC236}">
                  <a16:creationId xmlns:a16="http://schemas.microsoft.com/office/drawing/2014/main" id="{D14C61EE-3A67-702E-256A-242CE77F9860}"/>
                </a:ext>
              </a:extLst>
            </p:cNvPr>
            <p:cNvSpPr/>
            <p:nvPr/>
          </p:nvSpPr>
          <p:spPr>
            <a:xfrm>
              <a:off x="4631716" y="5779008"/>
              <a:ext cx="914" cy="1143"/>
            </a:xfrm>
            <a:custGeom>
              <a:avLst/>
              <a:gdLst>
                <a:gd name="connsiteX0" fmla="*/ 0 w 914"/>
                <a:gd name="connsiteY0" fmla="*/ 0 h 1143"/>
                <a:gd name="connsiteX1" fmla="*/ 914 w 914"/>
                <a:gd name="connsiteY1" fmla="*/ 1143 h 1143"/>
                <a:gd name="connsiteX2" fmla="*/ 0 w 914"/>
                <a:gd name="connsiteY2" fmla="*/ 0 h 1143"/>
              </a:gdLst>
              <a:ahLst/>
              <a:cxnLst>
                <a:cxn ang="0">
                  <a:pos x="connsiteX0" y="connsiteY0"/>
                </a:cxn>
                <a:cxn ang="0">
                  <a:pos x="connsiteX1" y="connsiteY1"/>
                </a:cxn>
                <a:cxn ang="0">
                  <a:pos x="connsiteX2" y="connsiteY2"/>
                </a:cxn>
              </a:cxnLst>
              <a:rect l="l" t="t" r="r" b="b"/>
              <a:pathLst>
                <a:path w="914" h="1143">
                  <a:moveTo>
                    <a:pt x="0" y="0"/>
                  </a:moveTo>
                  <a:cubicBezTo>
                    <a:pt x="229" y="229"/>
                    <a:pt x="686" y="686"/>
                    <a:pt x="914" y="1143"/>
                  </a:cubicBezTo>
                  <a:cubicBezTo>
                    <a:pt x="686" y="686"/>
                    <a:pt x="457" y="229"/>
                    <a:pt x="0" y="0"/>
                  </a:cubicBezTo>
                  <a:close/>
                </a:path>
              </a:pathLst>
            </a:custGeom>
            <a:solidFill>
              <a:srgbClr val="FFFFFF"/>
            </a:solidFill>
            <a:ln w="2286" cap="flat">
              <a:noFill/>
              <a:prstDash val="solid"/>
              <a:miter/>
            </a:ln>
          </p:spPr>
          <p:txBody>
            <a:bodyPr rtlCol="0" anchor="ctr"/>
            <a:lstStyle/>
            <a:p>
              <a:endParaRPr lang="en-US"/>
            </a:p>
          </p:txBody>
        </p:sp>
        <p:sp>
          <p:nvSpPr>
            <p:cNvPr id="210" name="Freeform 1543">
              <a:extLst>
                <a:ext uri="{FF2B5EF4-FFF2-40B4-BE49-F238E27FC236}">
                  <a16:creationId xmlns:a16="http://schemas.microsoft.com/office/drawing/2014/main" id="{8F03D8D9-246E-BE8D-414E-FCDAC06379C0}"/>
                </a:ext>
              </a:extLst>
            </p:cNvPr>
            <p:cNvSpPr/>
            <p:nvPr/>
          </p:nvSpPr>
          <p:spPr>
            <a:xfrm>
              <a:off x="4628059" y="5774664"/>
              <a:ext cx="914" cy="1143"/>
            </a:xfrm>
            <a:custGeom>
              <a:avLst/>
              <a:gdLst>
                <a:gd name="connsiteX0" fmla="*/ 0 w 914"/>
                <a:gd name="connsiteY0" fmla="*/ 0 h 1143"/>
                <a:gd name="connsiteX1" fmla="*/ 914 w 914"/>
                <a:gd name="connsiteY1" fmla="*/ 1143 h 1143"/>
                <a:gd name="connsiteX2" fmla="*/ 0 w 914"/>
                <a:gd name="connsiteY2" fmla="*/ 0 h 1143"/>
              </a:gdLst>
              <a:ahLst/>
              <a:cxnLst>
                <a:cxn ang="0">
                  <a:pos x="connsiteX0" y="connsiteY0"/>
                </a:cxn>
                <a:cxn ang="0">
                  <a:pos x="connsiteX1" y="connsiteY1"/>
                </a:cxn>
                <a:cxn ang="0">
                  <a:pos x="connsiteX2" y="connsiteY2"/>
                </a:cxn>
              </a:cxnLst>
              <a:rect l="l" t="t" r="r" b="b"/>
              <a:pathLst>
                <a:path w="914" h="1143">
                  <a:moveTo>
                    <a:pt x="0" y="0"/>
                  </a:moveTo>
                  <a:cubicBezTo>
                    <a:pt x="229" y="457"/>
                    <a:pt x="686" y="685"/>
                    <a:pt x="914" y="1143"/>
                  </a:cubicBezTo>
                  <a:cubicBezTo>
                    <a:pt x="686" y="685"/>
                    <a:pt x="229" y="457"/>
                    <a:pt x="0" y="0"/>
                  </a:cubicBezTo>
                  <a:close/>
                </a:path>
              </a:pathLst>
            </a:custGeom>
            <a:solidFill>
              <a:srgbClr val="FFFFFF"/>
            </a:solidFill>
            <a:ln w="2286" cap="flat">
              <a:noFill/>
              <a:prstDash val="solid"/>
              <a:miter/>
            </a:ln>
          </p:spPr>
          <p:txBody>
            <a:bodyPr rtlCol="0" anchor="ctr"/>
            <a:lstStyle/>
            <a:p>
              <a:endParaRPr lang="en-US"/>
            </a:p>
          </p:txBody>
        </p:sp>
        <p:sp>
          <p:nvSpPr>
            <p:cNvPr id="211" name="Freeform 1544">
              <a:extLst>
                <a:ext uri="{FF2B5EF4-FFF2-40B4-BE49-F238E27FC236}">
                  <a16:creationId xmlns:a16="http://schemas.microsoft.com/office/drawing/2014/main" id="{9C0E9059-7823-F0E2-0F4F-9CEF7D072191}"/>
                </a:ext>
              </a:extLst>
            </p:cNvPr>
            <p:cNvSpPr/>
            <p:nvPr/>
          </p:nvSpPr>
          <p:spPr>
            <a:xfrm>
              <a:off x="4578224" y="5740603"/>
              <a:ext cx="2743" cy="1143"/>
            </a:xfrm>
            <a:custGeom>
              <a:avLst/>
              <a:gdLst>
                <a:gd name="connsiteX0" fmla="*/ 0 w 2743"/>
                <a:gd name="connsiteY0" fmla="*/ 0 h 1143"/>
                <a:gd name="connsiteX1" fmla="*/ 2743 w 2743"/>
                <a:gd name="connsiteY1" fmla="*/ 1143 h 1143"/>
                <a:gd name="connsiteX2" fmla="*/ 0 w 2743"/>
                <a:gd name="connsiteY2" fmla="*/ 0 h 1143"/>
              </a:gdLst>
              <a:ahLst/>
              <a:cxnLst>
                <a:cxn ang="0">
                  <a:pos x="connsiteX0" y="connsiteY0"/>
                </a:cxn>
                <a:cxn ang="0">
                  <a:pos x="connsiteX1" y="connsiteY1"/>
                </a:cxn>
                <a:cxn ang="0">
                  <a:pos x="connsiteX2" y="connsiteY2"/>
                </a:cxn>
              </a:cxnLst>
              <a:rect l="l" t="t" r="r" b="b"/>
              <a:pathLst>
                <a:path w="2743" h="1143">
                  <a:moveTo>
                    <a:pt x="0" y="0"/>
                  </a:moveTo>
                  <a:cubicBezTo>
                    <a:pt x="914" y="457"/>
                    <a:pt x="1829" y="686"/>
                    <a:pt x="2743" y="1143"/>
                  </a:cubicBezTo>
                  <a:cubicBezTo>
                    <a:pt x="1829" y="686"/>
                    <a:pt x="914" y="457"/>
                    <a:pt x="0" y="0"/>
                  </a:cubicBezTo>
                  <a:close/>
                </a:path>
              </a:pathLst>
            </a:custGeom>
            <a:solidFill>
              <a:srgbClr val="FFFFFF"/>
            </a:solidFill>
            <a:ln w="2286" cap="flat">
              <a:noFill/>
              <a:prstDash val="solid"/>
              <a:miter/>
            </a:ln>
          </p:spPr>
          <p:txBody>
            <a:bodyPr rtlCol="0" anchor="ctr"/>
            <a:lstStyle/>
            <a:p>
              <a:endParaRPr lang="en-US"/>
            </a:p>
          </p:txBody>
        </p:sp>
        <p:sp>
          <p:nvSpPr>
            <p:cNvPr id="212" name="Freeform 1545">
              <a:extLst>
                <a:ext uri="{FF2B5EF4-FFF2-40B4-BE49-F238E27FC236}">
                  <a16:creationId xmlns:a16="http://schemas.microsoft.com/office/drawing/2014/main" id="{5051B0EB-B51D-F7DC-1D5E-BBB257A30392}"/>
                </a:ext>
              </a:extLst>
            </p:cNvPr>
            <p:cNvSpPr/>
            <p:nvPr/>
          </p:nvSpPr>
          <p:spPr>
            <a:xfrm>
              <a:off x="4564508" y="5735116"/>
              <a:ext cx="3200" cy="1143"/>
            </a:xfrm>
            <a:custGeom>
              <a:avLst/>
              <a:gdLst>
                <a:gd name="connsiteX0" fmla="*/ 0 w 3200"/>
                <a:gd name="connsiteY0" fmla="*/ 0 h 1143"/>
                <a:gd name="connsiteX1" fmla="*/ 3200 w 3200"/>
                <a:gd name="connsiteY1" fmla="*/ 1143 h 1143"/>
                <a:gd name="connsiteX2" fmla="*/ 0 w 3200"/>
                <a:gd name="connsiteY2" fmla="*/ 0 h 1143"/>
              </a:gdLst>
              <a:ahLst/>
              <a:cxnLst>
                <a:cxn ang="0">
                  <a:pos x="connsiteX0" y="connsiteY0"/>
                </a:cxn>
                <a:cxn ang="0">
                  <a:pos x="connsiteX1" y="connsiteY1"/>
                </a:cxn>
                <a:cxn ang="0">
                  <a:pos x="connsiteX2" y="connsiteY2"/>
                </a:cxn>
              </a:cxnLst>
              <a:rect l="l" t="t" r="r" b="b"/>
              <a:pathLst>
                <a:path w="3200" h="1143">
                  <a:moveTo>
                    <a:pt x="0" y="0"/>
                  </a:moveTo>
                  <a:cubicBezTo>
                    <a:pt x="1143" y="457"/>
                    <a:pt x="2057" y="686"/>
                    <a:pt x="3200" y="1143"/>
                  </a:cubicBezTo>
                  <a:cubicBezTo>
                    <a:pt x="2057" y="686"/>
                    <a:pt x="914" y="457"/>
                    <a:pt x="0" y="0"/>
                  </a:cubicBezTo>
                  <a:close/>
                </a:path>
              </a:pathLst>
            </a:custGeom>
            <a:solidFill>
              <a:srgbClr val="FFFFFF"/>
            </a:solidFill>
            <a:ln w="2286" cap="flat">
              <a:noFill/>
              <a:prstDash val="solid"/>
              <a:miter/>
            </a:ln>
          </p:spPr>
          <p:txBody>
            <a:bodyPr rtlCol="0" anchor="ctr"/>
            <a:lstStyle/>
            <a:p>
              <a:endParaRPr lang="en-US"/>
            </a:p>
          </p:txBody>
        </p:sp>
        <p:sp>
          <p:nvSpPr>
            <p:cNvPr id="213" name="Freeform 1546">
              <a:extLst>
                <a:ext uri="{FF2B5EF4-FFF2-40B4-BE49-F238E27FC236}">
                  <a16:creationId xmlns:a16="http://schemas.microsoft.com/office/drawing/2014/main" id="{CAB8D60C-38E1-E845-15F3-FD1ABB432262}"/>
                </a:ext>
              </a:extLst>
            </p:cNvPr>
            <p:cNvSpPr/>
            <p:nvPr/>
          </p:nvSpPr>
          <p:spPr>
            <a:xfrm>
              <a:off x="4621658" y="5768492"/>
              <a:ext cx="1371" cy="1143"/>
            </a:xfrm>
            <a:custGeom>
              <a:avLst/>
              <a:gdLst>
                <a:gd name="connsiteX0" fmla="*/ 0 w 1371"/>
                <a:gd name="connsiteY0" fmla="*/ 0 h 1143"/>
                <a:gd name="connsiteX1" fmla="*/ 1372 w 1371"/>
                <a:gd name="connsiteY1" fmla="*/ 1143 h 1143"/>
                <a:gd name="connsiteX2" fmla="*/ 0 w 1371"/>
                <a:gd name="connsiteY2" fmla="*/ 0 h 1143"/>
              </a:gdLst>
              <a:ahLst/>
              <a:cxnLst>
                <a:cxn ang="0">
                  <a:pos x="connsiteX0" y="connsiteY0"/>
                </a:cxn>
                <a:cxn ang="0">
                  <a:pos x="connsiteX1" y="connsiteY1"/>
                </a:cxn>
                <a:cxn ang="0">
                  <a:pos x="connsiteX2" y="connsiteY2"/>
                </a:cxn>
              </a:cxnLst>
              <a:rect l="l" t="t" r="r" b="b"/>
              <a:pathLst>
                <a:path w="1371" h="1143">
                  <a:moveTo>
                    <a:pt x="0" y="0"/>
                  </a:moveTo>
                  <a:cubicBezTo>
                    <a:pt x="457" y="458"/>
                    <a:pt x="914" y="915"/>
                    <a:pt x="1372" y="1143"/>
                  </a:cubicBezTo>
                  <a:cubicBezTo>
                    <a:pt x="914" y="686"/>
                    <a:pt x="457" y="229"/>
                    <a:pt x="0" y="0"/>
                  </a:cubicBezTo>
                  <a:close/>
                </a:path>
              </a:pathLst>
            </a:custGeom>
            <a:solidFill>
              <a:srgbClr val="FFFFFF"/>
            </a:solidFill>
            <a:ln w="2286" cap="flat">
              <a:noFill/>
              <a:prstDash val="solid"/>
              <a:miter/>
            </a:ln>
          </p:spPr>
          <p:txBody>
            <a:bodyPr rtlCol="0" anchor="ctr"/>
            <a:lstStyle/>
            <a:p>
              <a:endParaRPr lang="en-US"/>
            </a:p>
          </p:txBody>
        </p:sp>
        <p:sp>
          <p:nvSpPr>
            <p:cNvPr id="214" name="Freeform 1547">
              <a:extLst>
                <a:ext uri="{FF2B5EF4-FFF2-40B4-BE49-F238E27FC236}">
                  <a16:creationId xmlns:a16="http://schemas.microsoft.com/office/drawing/2014/main" id="{C2DD29ED-28DD-FFC2-BE8B-2D1B21061F81}"/>
                </a:ext>
              </a:extLst>
            </p:cNvPr>
            <p:cNvSpPr/>
            <p:nvPr/>
          </p:nvSpPr>
          <p:spPr>
            <a:xfrm>
              <a:off x="4624858" y="5771464"/>
              <a:ext cx="1371" cy="1371"/>
            </a:xfrm>
            <a:custGeom>
              <a:avLst/>
              <a:gdLst>
                <a:gd name="connsiteX0" fmla="*/ 0 w 1371"/>
                <a:gd name="connsiteY0" fmla="*/ 0 h 1371"/>
                <a:gd name="connsiteX1" fmla="*/ 1372 w 1371"/>
                <a:gd name="connsiteY1" fmla="*/ 1372 h 1371"/>
                <a:gd name="connsiteX2" fmla="*/ 0 w 1371"/>
                <a:gd name="connsiteY2" fmla="*/ 0 h 1371"/>
              </a:gdLst>
              <a:ahLst/>
              <a:cxnLst>
                <a:cxn ang="0">
                  <a:pos x="connsiteX0" y="connsiteY0"/>
                </a:cxn>
                <a:cxn ang="0">
                  <a:pos x="connsiteX1" y="connsiteY1"/>
                </a:cxn>
                <a:cxn ang="0">
                  <a:pos x="connsiteX2" y="connsiteY2"/>
                </a:cxn>
              </a:cxnLst>
              <a:rect l="l" t="t" r="r" b="b"/>
              <a:pathLst>
                <a:path w="1371" h="1371">
                  <a:moveTo>
                    <a:pt x="0" y="0"/>
                  </a:moveTo>
                  <a:cubicBezTo>
                    <a:pt x="457" y="457"/>
                    <a:pt x="914" y="915"/>
                    <a:pt x="1372" y="1372"/>
                  </a:cubicBezTo>
                  <a:cubicBezTo>
                    <a:pt x="686" y="686"/>
                    <a:pt x="229" y="457"/>
                    <a:pt x="0" y="0"/>
                  </a:cubicBezTo>
                  <a:close/>
                </a:path>
              </a:pathLst>
            </a:custGeom>
            <a:solidFill>
              <a:srgbClr val="FFFFFF"/>
            </a:solidFill>
            <a:ln w="2286" cap="flat">
              <a:noFill/>
              <a:prstDash val="solid"/>
              <a:miter/>
            </a:ln>
          </p:spPr>
          <p:txBody>
            <a:bodyPr rtlCol="0" anchor="ctr"/>
            <a:lstStyle/>
            <a:p>
              <a:endParaRPr lang="en-US"/>
            </a:p>
          </p:txBody>
        </p:sp>
        <p:sp>
          <p:nvSpPr>
            <p:cNvPr id="215" name="Freeform 1548">
              <a:extLst>
                <a:ext uri="{FF2B5EF4-FFF2-40B4-BE49-F238E27FC236}">
                  <a16:creationId xmlns:a16="http://schemas.microsoft.com/office/drawing/2014/main" id="{204B6EAA-6A53-6C48-F798-B710EE9CB925}"/>
                </a:ext>
              </a:extLst>
            </p:cNvPr>
            <p:cNvSpPr/>
            <p:nvPr/>
          </p:nvSpPr>
          <p:spPr>
            <a:xfrm>
              <a:off x="4881348" y="6064529"/>
              <a:ext cx="8458" cy="1828"/>
            </a:xfrm>
            <a:custGeom>
              <a:avLst/>
              <a:gdLst>
                <a:gd name="connsiteX0" fmla="*/ 8458 w 8458"/>
                <a:gd name="connsiteY0" fmla="*/ 1829 h 1828"/>
                <a:gd name="connsiteX1" fmla="*/ 0 w 8458"/>
                <a:gd name="connsiteY1" fmla="*/ 0 h 1828"/>
                <a:gd name="connsiteX2" fmla="*/ 0 w 8458"/>
                <a:gd name="connsiteY2" fmla="*/ 0 h 1828"/>
                <a:gd name="connsiteX3" fmla="*/ 8458 w 8458"/>
                <a:gd name="connsiteY3" fmla="*/ 1829 h 1828"/>
              </a:gdLst>
              <a:ahLst/>
              <a:cxnLst>
                <a:cxn ang="0">
                  <a:pos x="connsiteX0" y="connsiteY0"/>
                </a:cxn>
                <a:cxn ang="0">
                  <a:pos x="connsiteX1" y="connsiteY1"/>
                </a:cxn>
                <a:cxn ang="0">
                  <a:pos x="connsiteX2" y="connsiteY2"/>
                </a:cxn>
                <a:cxn ang="0">
                  <a:pos x="connsiteX3" y="connsiteY3"/>
                </a:cxn>
              </a:cxnLst>
              <a:rect l="l" t="t" r="r" b="b"/>
              <a:pathLst>
                <a:path w="8458" h="1828">
                  <a:moveTo>
                    <a:pt x="8458" y="1829"/>
                  </a:moveTo>
                  <a:cubicBezTo>
                    <a:pt x="5715" y="1143"/>
                    <a:pt x="2743" y="458"/>
                    <a:pt x="0" y="0"/>
                  </a:cubicBezTo>
                  <a:lnTo>
                    <a:pt x="0" y="0"/>
                  </a:lnTo>
                  <a:cubicBezTo>
                    <a:pt x="2743" y="686"/>
                    <a:pt x="5715" y="1143"/>
                    <a:pt x="8458" y="1829"/>
                  </a:cubicBezTo>
                  <a:close/>
                </a:path>
              </a:pathLst>
            </a:custGeom>
            <a:solidFill>
              <a:srgbClr val="FFFFFF"/>
            </a:solidFill>
            <a:ln w="2286" cap="flat">
              <a:noFill/>
              <a:prstDash val="solid"/>
              <a:miter/>
            </a:ln>
          </p:spPr>
          <p:txBody>
            <a:bodyPr rtlCol="0" anchor="ctr"/>
            <a:lstStyle/>
            <a:p>
              <a:endParaRPr lang="en-US"/>
            </a:p>
          </p:txBody>
        </p:sp>
        <p:sp>
          <p:nvSpPr>
            <p:cNvPr id="216" name="Freeform 1549">
              <a:extLst>
                <a:ext uri="{FF2B5EF4-FFF2-40B4-BE49-F238E27FC236}">
                  <a16:creationId xmlns:a16="http://schemas.microsoft.com/office/drawing/2014/main" id="{B7943D34-5FAA-5456-393E-21B20E2A1720}"/>
                </a:ext>
              </a:extLst>
            </p:cNvPr>
            <p:cNvSpPr/>
            <p:nvPr/>
          </p:nvSpPr>
          <p:spPr>
            <a:xfrm>
              <a:off x="4890034" y="6066358"/>
              <a:ext cx="3886" cy="914"/>
            </a:xfrm>
            <a:custGeom>
              <a:avLst/>
              <a:gdLst>
                <a:gd name="connsiteX0" fmla="*/ 0 w 3886"/>
                <a:gd name="connsiteY0" fmla="*/ 0 h 914"/>
                <a:gd name="connsiteX1" fmla="*/ 3886 w 3886"/>
                <a:gd name="connsiteY1" fmla="*/ 915 h 914"/>
                <a:gd name="connsiteX2" fmla="*/ 0 w 3886"/>
                <a:gd name="connsiteY2" fmla="*/ 0 h 914"/>
              </a:gdLst>
              <a:ahLst/>
              <a:cxnLst>
                <a:cxn ang="0">
                  <a:pos x="connsiteX0" y="connsiteY0"/>
                </a:cxn>
                <a:cxn ang="0">
                  <a:pos x="connsiteX1" y="connsiteY1"/>
                </a:cxn>
                <a:cxn ang="0">
                  <a:pos x="connsiteX2" y="connsiteY2"/>
                </a:cxn>
              </a:cxnLst>
              <a:rect l="l" t="t" r="r" b="b"/>
              <a:pathLst>
                <a:path w="3886" h="914">
                  <a:moveTo>
                    <a:pt x="0" y="0"/>
                  </a:moveTo>
                  <a:cubicBezTo>
                    <a:pt x="1372" y="229"/>
                    <a:pt x="2515" y="686"/>
                    <a:pt x="3886" y="915"/>
                  </a:cubicBezTo>
                  <a:cubicBezTo>
                    <a:pt x="2743" y="686"/>
                    <a:pt x="1372" y="457"/>
                    <a:pt x="0" y="0"/>
                  </a:cubicBezTo>
                  <a:close/>
                </a:path>
              </a:pathLst>
            </a:custGeom>
            <a:solidFill>
              <a:srgbClr val="FFFFFF"/>
            </a:solidFill>
            <a:ln w="2286" cap="flat">
              <a:noFill/>
              <a:prstDash val="solid"/>
              <a:miter/>
            </a:ln>
          </p:spPr>
          <p:txBody>
            <a:bodyPr rtlCol="0" anchor="ctr"/>
            <a:lstStyle/>
            <a:p>
              <a:endParaRPr lang="en-US"/>
            </a:p>
          </p:txBody>
        </p:sp>
        <p:sp>
          <p:nvSpPr>
            <p:cNvPr id="217" name="Freeform 1550">
              <a:extLst>
                <a:ext uri="{FF2B5EF4-FFF2-40B4-BE49-F238E27FC236}">
                  <a16:creationId xmlns:a16="http://schemas.microsoft.com/office/drawing/2014/main" id="{1269EC20-37E1-35CE-F959-2F76F922E486}"/>
                </a:ext>
              </a:extLst>
            </p:cNvPr>
            <p:cNvSpPr/>
            <p:nvPr/>
          </p:nvSpPr>
          <p:spPr>
            <a:xfrm>
              <a:off x="4618915" y="6068644"/>
              <a:ext cx="425755" cy="411834"/>
            </a:xfrm>
            <a:custGeom>
              <a:avLst/>
              <a:gdLst>
                <a:gd name="connsiteX0" fmla="*/ 417195 w 425755"/>
                <a:gd name="connsiteY0" fmla="*/ 258775 h 411834"/>
                <a:gd name="connsiteX1" fmla="*/ 384734 w 425755"/>
                <a:gd name="connsiteY1" fmla="*/ 66523 h 411834"/>
                <a:gd name="connsiteX2" fmla="*/ 380619 w 425755"/>
                <a:gd name="connsiteY2" fmla="*/ 62179 h 411834"/>
                <a:gd name="connsiteX3" fmla="*/ 379476 w 425755"/>
                <a:gd name="connsiteY3" fmla="*/ 61036 h 411834"/>
                <a:gd name="connsiteX4" fmla="*/ 376276 w 425755"/>
                <a:gd name="connsiteY4" fmla="*/ 57607 h 411834"/>
                <a:gd name="connsiteX5" fmla="*/ 375361 w 425755"/>
                <a:gd name="connsiteY5" fmla="*/ 56693 h 411834"/>
                <a:gd name="connsiteX6" fmla="*/ 371246 w 425755"/>
                <a:gd name="connsiteY6" fmla="*/ 52578 h 411834"/>
                <a:gd name="connsiteX7" fmla="*/ 370103 w 425755"/>
                <a:gd name="connsiteY7" fmla="*/ 51664 h 411834"/>
                <a:gd name="connsiteX8" fmla="*/ 366903 w 425755"/>
                <a:gd name="connsiteY8" fmla="*/ 48692 h 411834"/>
                <a:gd name="connsiteX9" fmla="*/ 365531 w 425755"/>
                <a:gd name="connsiteY9" fmla="*/ 47549 h 411834"/>
                <a:gd name="connsiteX10" fmla="*/ 361417 w 425755"/>
                <a:gd name="connsiteY10" fmla="*/ 43891 h 411834"/>
                <a:gd name="connsiteX11" fmla="*/ 360731 w 425755"/>
                <a:gd name="connsiteY11" fmla="*/ 43206 h 411834"/>
                <a:gd name="connsiteX12" fmla="*/ 357073 w 425755"/>
                <a:gd name="connsiteY12" fmla="*/ 40234 h 411834"/>
                <a:gd name="connsiteX13" fmla="*/ 355473 w 425755"/>
                <a:gd name="connsiteY13" fmla="*/ 39091 h 411834"/>
                <a:gd name="connsiteX14" fmla="*/ 352273 w 425755"/>
                <a:gd name="connsiteY14" fmla="*/ 36576 h 411834"/>
                <a:gd name="connsiteX15" fmla="*/ 350901 w 425755"/>
                <a:gd name="connsiteY15" fmla="*/ 35433 h 411834"/>
                <a:gd name="connsiteX16" fmla="*/ 346786 w 425755"/>
                <a:gd name="connsiteY16" fmla="*/ 32461 h 411834"/>
                <a:gd name="connsiteX17" fmla="*/ 344957 w 425755"/>
                <a:gd name="connsiteY17" fmla="*/ 31318 h 411834"/>
                <a:gd name="connsiteX18" fmla="*/ 342214 w 425755"/>
                <a:gd name="connsiteY18" fmla="*/ 29261 h 411834"/>
                <a:gd name="connsiteX19" fmla="*/ 340385 w 425755"/>
                <a:gd name="connsiteY19" fmla="*/ 27889 h 411834"/>
                <a:gd name="connsiteX20" fmla="*/ 336728 w 425755"/>
                <a:gd name="connsiteY20" fmla="*/ 25603 h 411834"/>
                <a:gd name="connsiteX21" fmla="*/ 334442 w 425755"/>
                <a:gd name="connsiteY21" fmla="*/ 24003 h 411834"/>
                <a:gd name="connsiteX22" fmla="*/ 331699 w 425755"/>
                <a:gd name="connsiteY22" fmla="*/ 22403 h 411834"/>
                <a:gd name="connsiteX23" fmla="*/ 329413 w 425755"/>
                <a:gd name="connsiteY23" fmla="*/ 21031 h 411834"/>
                <a:gd name="connsiteX24" fmla="*/ 326898 w 425755"/>
                <a:gd name="connsiteY24" fmla="*/ 19660 h 411834"/>
                <a:gd name="connsiteX25" fmla="*/ 323240 w 425755"/>
                <a:gd name="connsiteY25" fmla="*/ 17602 h 411834"/>
                <a:gd name="connsiteX26" fmla="*/ 320726 w 425755"/>
                <a:gd name="connsiteY26" fmla="*/ 16231 h 411834"/>
                <a:gd name="connsiteX27" fmla="*/ 317983 w 425755"/>
                <a:gd name="connsiteY27" fmla="*/ 14859 h 411834"/>
                <a:gd name="connsiteX28" fmla="*/ 315925 w 425755"/>
                <a:gd name="connsiteY28" fmla="*/ 13945 h 411834"/>
                <a:gd name="connsiteX29" fmla="*/ 313182 w 425755"/>
                <a:gd name="connsiteY29" fmla="*/ 12573 h 411834"/>
                <a:gd name="connsiteX30" fmla="*/ 311810 w 425755"/>
                <a:gd name="connsiteY30" fmla="*/ 11887 h 411834"/>
                <a:gd name="connsiteX31" fmla="*/ 306095 w 425755"/>
                <a:gd name="connsiteY31" fmla="*/ 9373 h 411834"/>
                <a:gd name="connsiteX32" fmla="*/ 304495 w 425755"/>
                <a:gd name="connsiteY32" fmla="*/ 8687 h 411834"/>
                <a:gd name="connsiteX33" fmla="*/ 301295 w 425755"/>
                <a:gd name="connsiteY33" fmla="*/ 7315 h 411834"/>
                <a:gd name="connsiteX34" fmla="*/ 299923 w 425755"/>
                <a:gd name="connsiteY34" fmla="*/ 6858 h 411834"/>
                <a:gd name="connsiteX35" fmla="*/ 293065 w 425755"/>
                <a:gd name="connsiteY35" fmla="*/ 4344 h 411834"/>
                <a:gd name="connsiteX36" fmla="*/ 292608 w 425755"/>
                <a:gd name="connsiteY36" fmla="*/ 4115 h 411834"/>
                <a:gd name="connsiteX37" fmla="*/ 288950 w 425755"/>
                <a:gd name="connsiteY37" fmla="*/ 2972 h 411834"/>
                <a:gd name="connsiteX38" fmla="*/ 287807 w 425755"/>
                <a:gd name="connsiteY38" fmla="*/ 2515 h 411834"/>
                <a:gd name="connsiteX39" fmla="*/ 279349 w 425755"/>
                <a:gd name="connsiteY39" fmla="*/ 0 h 411834"/>
                <a:gd name="connsiteX40" fmla="*/ 289408 w 425755"/>
                <a:gd name="connsiteY40" fmla="*/ 341757 h 411834"/>
                <a:gd name="connsiteX41" fmla="*/ 77953 w 425755"/>
                <a:gd name="connsiteY41" fmla="*/ 341529 h 411834"/>
                <a:gd name="connsiteX42" fmla="*/ 35662 w 425755"/>
                <a:gd name="connsiteY42" fmla="*/ 309753 h 411834"/>
                <a:gd name="connsiteX43" fmla="*/ 3658 w 425755"/>
                <a:gd name="connsiteY43" fmla="*/ 256947 h 411834"/>
                <a:gd name="connsiteX44" fmla="*/ 0 w 425755"/>
                <a:gd name="connsiteY44" fmla="*/ 246431 h 411834"/>
                <a:gd name="connsiteX45" fmla="*/ 0 w 425755"/>
                <a:gd name="connsiteY45" fmla="*/ 246431 h 411834"/>
                <a:gd name="connsiteX46" fmla="*/ 1829 w 425755"/>
                <a:gd name="connsiteY46" fmla="*/ 258547 h 411834"/>
                <a:gd name="connsiteX47" fmla="*/ 2057 w 425755"/>
                <a:gd name="connsiteY47" fmla="*/ 259690 h 411834"/>
                <a:gd name="connsiteX48" fmla="*/ 2743 w 425755"/>
                <a:gd name="connsiteY48" fmla="*/ 263347 h 411834"/>
                <a:gd name="connsiteX49" fmla="*/ 2743 w 425755"/>
                <a:gd name="connsiteY49" fmla="*/ 263347 h 411834"/>
                <a:gd name="connsiteX50" fmla="*/ 4343 w 425755"/>
                <a:gd name="connsiteY50" fmla="*/ 270434 h 411834"/>
                <a:gd name="connsiteX51" fmla="*/ 5029 w 425755"/>
                <a:gd name="connsiteY51" fmla="*/ 272720 h 411834"/>
                <a:gd name="connsiteX52" fmla="*/ 5715 w 425755"/>
                <a:gd name="connsiteY52" fmla="*/ 275463 h 411834"/>
                <a:gd name="connsiteX53" fmla="*/ 7087 w 425755"/>
                <a:gd name="connsiteY53" fmla="*/ 279807 h 411834"/>
                <a:gd name="connsiteX54" fmla="*/ 7772 w 425755"/>
                <a:gd name="connsiteY54" fmla="*/ 282093 h 411834"/>
                <a:gd name="connsiteX55" fmla="*/ 8915 w 425755"/>
                <a:gd name="connsiteY55" fmla="*/ 285522 h 411834"/>
                <a:gd name="connsiteX56" fmla="*/ 9601 w 425755"/>
                <a:gd name="connsiteY56" fmla="*/ 287350 h 411834"/>
                <a:gd name="connsiteX57" fmla="*/ 11430 w 425755"/>
                <a:gd name="connsiteY57" fmla="*/ 292151 h 411834"/>
                <a:gd name="connsiteX58" fmla="*/ 12116 w 425755"/>
                <a:gd name="connsiteY58" fmla="*/ 293751 h 411834"/>
                <a:gd name="connsiteX59" fmla="*/ 13945 w 425755"/>
                <a:gd name="connsiteY59" fmla="*/ 298095 h 411834"/>
                <a:gd name="connsiteX60" fmla="*/ 14402 w 425755"/>
                <a:gd name="connsiteY60" fmla="*/ 298780 h 411834"/>
                <a:gd name="connsiteX61" fmla="*/ 16916 w 425755"/>
                <a:gd name="connsiteY61" fmla="*/ 303581 h 411834"/>
                <a:gd name="connsiteX62" fmla="*/ 17602 w 425755"/>
                <a:gd name="connsiteY62" fmla="*/ 304724 h 411834"/>
                <a:gd name="connsiteX63" fmla="*/ 20345 w 425755"/>
                <a:gd name="connsiteY63" fmla="*/ 309525 h 411834"/>
                <a:gd name="connsiteX64" fmla="*/ 155448 w 425755"/>
                <a:gd name="connsiteY64" fmla="*/ 403708 h 411834"/>
                <a:gd name="connsiteX65" fmla="*/ 357302 w 425755"/>
                <a:gd name="connsiteY65" fmla="*/ 359359 h 411834"/>
                <a:gd name="connsiteX66" fmla="*/ 417195 w 425755"/>
                <a:gd name="connsiteY66" fmla="*/ 258775 h 41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25755" h="411834">
                  <a:moveTo>
                    <a:pt x="417195" y="258775"/>
                  </a:moveTo>
                  <a:cubicBezTo>
                    <a:pt x="437769" y="163221"/>
                    <a:pt x="419024" y="105156"/>
                    <a:pt x="384734" y="66523"/>
                  </a:cubicBezTo>
                  <a:cubicBezTo>
                    <a:pt x="383362" y="64923"/>
                    <a:pt x="381991" y="63551"/>
                    <a:pt x="380619" y="62179"/>
                  </a:cubicBezTo>
                  <a:cubicBezTo>
                    <a:pt x="380162" y="61722"/>
                    <a:pt x="379933" y="61265"/>
                    <a:pt x="379476" y="61036"/>
                  </a:cubicBezTo>
                  <a:cubicBezTo>
                    <a:pt x="378333" y="59893"/>
                    <a:pt x="377190" y="58750"/>
                    <a:pt x="376276" y="57607"/>
                  </a:cubicBezTo>
                  <a:cubicBezTo>
                    <a:pt x="376047" y="57379"/>
                    <a:pt x="375590" y="56922"/>
                    <a:pt x="375361" y="56693"/>
                  </a:cubicBezTo>
                  <a:cubicBezTo>
                    <a:pt x="373990" y="55321"/>
                    <a:pt x="372618" y="53950"/>
                    <a:pt x="371246" y="52578"/>
                  </a:cubicBezTo>
                  <a:cubicBezTo>
                    <a:pt x="370789" y="52121"/>
                    <a:pt x="370561" y="51892"/>
                    <a:pt x="370103" y="51664"/>
                  </a:cubicBezTo>
                  <a:cubicBezTo>
                    <a:pt x="368960" y="50749"/>
                    <a:pt x="368046" y="49606"/>
                    <a:pt x="366903" y="48692"/>
                  </a:cubicBezTo>
                  <a:cubicBezTo>
                    <a:pt x="366446" y="48235"/>
                    <a:pt x="365989" y="48006"/>
                    <a:pt x="365531" y="47549"/>
                  </a:cubicBezTo>
                  <a:cubicBezTo>
                    <a:pt x="364160" y="46406"/>
                    <a:pt x="362788" y="45034"/>
                    <a:pt x="361417" y="43891"/>
                  </a:cubicBezTo>
                  <a:cubicBezTo>
                    <a:pt x="361188" y="43663"/>
                    <a:pt x="360959" y="43434"/>
                    <a:pt x="360731" y="43206"/>
                  </a:cubicBezTo>
                  <a:cubicBezTo>
                    <a:pt x="359588" y="42291"/>
                    <a:pt x="358216" y="41148"/>
                    <a:pt x="357073" y="40234"/>
                  </a:cubicBezTo>
                  <a:cubicBezTo>
                    <a:pt x="356616" y="39777"/>
                    <a:pt x="355930" y="39319"/>
                    <a:pt x="355473" y="39091"/>
                  </a:cubicBezTo>
                  <a:cubicBezTo>
                    <a:pt x="354330" y="38176"/>
                    <a:pt x="353416" y="37491"/>
                    <a:pt x="352273" y="36576"/>
                  </a:cubicBezTo>
                  <a:cubicBezTo>
                    <a:pt x="351815" y="36119"/>
                    <a:pt x="351358" y="35890"/>
                    <a:pt x="350901" y="35433"/>
                  </a:cubicBezTo>
                  <a:cubicBezTo>
                    <a:pt x="349529" y="34290"/>
                    <a:pt x="348158" y="33376"/>
                    <a:pt x="346786" y="32461"/>
                  </a:cubicBezTo>
                  <a:cubicBezTo>
                    <a:pt x="346100" y="32004"/>
                    <a:pt x="345643" y="31547"/>
                    <a:pt x="344957" y="31318"/>
                  </a:cubicBezTo>
                  <a:cubicBezTo>
                    <a:pt x="344043" y="30633"/>
                    <a:pt x="343129" y="29947"/>
                    <a:pt x="342214" y="29261"/>
                  </a:cubicBezTo>
                  <a:cubicBezTo>
                    <a:pt x="341528" y="28804"/>
                    <a:pt x="340843" y="28347"/>
                    <a:pt x="340385" y="27889"/>
                  </a:cubicBezTo>
                  <a:cubicBezTo>
                    <a:pt x="339242" y="26975"/>
                    <a:pt x="337871" y="26289"/>
                    <a:pt x="336728" y="25603"/>
                  </a:cubicBezTo>
                  <a:cubicBezTo>
                    <a:pt x="336042" y="25146"/>
                    <a:pt x="335128" y="24689"/>
                    <a:pt x="334442" y="24003"/>
                  </a:cubicBezTo>
                  <a:cubicBezTo>
                    <a:pt x="333527" y="23546"/>
                    <a:pt x="332613" y="22860"/>
                    <a:pt x="331699" y="22403"/>
                  </a:cubicBezTo>
                  <a:cubicBezTo>
                    <a:pt x="331013" y="21946"/>
                    <a:pt x="330098" y="21489"/>
                    <a:pt x="329413" y="21031"/>
                  </a:cubicBezTo>
                  <a:cubicBezTo>
                    <a:pt x="328498" y="20574"/>
                    <a:pt x="327812" y="20117"/>
                    <a:pt x="326898" y="19660"/>
                  </a:cubicBezTo>
                  <a:cubicBezTo>
                    <a:pt x="325755" y="18974"/>
                    <a:pt x="324383" y="18288"/>
                    <a:pt x="323240" y="17602"/>
                  </a:cubicBezTo>
                  <a:cubicBezTo>
                    <a:pt x="322326" y="17145"/>
                    <a:pt x="321412" y="16688"/>
                    <a:pt x="320726" y="16231"/>
                  </a:cubicBezTo>
                  <a:cubicBezTo>
                    <a:pt x="319811" y="15774"/>
                    <a:pt x="318897" y="15316"/>
                    <a:pt x="317983" y="14859"/>
                  </a:cubicBezTo>
                  <a:cubicBezTo>
                    <a:pt x="317297" y="14631"/>
                    <a:pt x="316611" y="14173"/>
                    <a:pt x="315925" y="13945"/>
                  </a:cubicBezTo>
                  <a:cubicBezTo>
                    <a:pt x="315011" y="13488"/>
                    <a:pt x="314096" y="13030"/>
                    <a:pt x="313182" y="12573"/>
                  </a:cubicBezTo>
                  <a:cubicBezTo>
                    <a:pt x="312725" y="12345"/>
                    <a:pt x="312268" y="12116"/>
                    <a:pt x="311810" y="11887"/>
                  </a:cubicBezTo>
                  <a:cubicBezTo>
                    <a:pt x="309982" y="10973"/>
                    <a:pt x="307924" y="10287"/>
                    <a:pt x="306095" y="9373"/>
                  </a:cubicBezTo>
                  <a:cubicBezTo>
                    <a:pt x="305638" y="9144"/>
                    <a:pt x="304952" y="8916"/>
                    <a:pt x="304495" y="8687"/>
                  </a:cubicBezTo>
                  <a:cubicBezTo>
                    <a:pt x="303352" y="8230"/>
                    <a:pt x="302438" y="7773"/>
                    <a:pt x="301295" y="7315"/>
                  </a:cubicBezTo>
                  <a:cubicBezTo>
                    <a:pt x="300838" y="7087"/>
                    <a:pt x="300380" y="7087"/>
                    <a:pt x="299923" y="6858"/>
                  </a:cubicBezTo>
                  <a:cubicBezTo>
                    <a:pt x="297637" y="5944"/>
                    <a:pt x="295351" y="5029"/>
                    <a:pt x="293065" y="4344"/>
                  </a:cubicBezTo>
                  <a:cubicBezTo>
                    <a:pt x="292837" y="4344"/>
                    <a:pt x="292837" y="4115"/>
                    <a:pt x="292608" y="4115"/>
                  </a:cubicBezTo>
                  <a:cubicBezTo>
                    <a:pt x="291465" y="3658"/>
                    <a:pt x="290322" y="3201"/>
                    <a:pt x="288950" y="2972"/>
                  </a:cubicBezTo>
                  <a:cubicBezTo>
                    <a:pt x="288493" y="2743"/>
                    <a:pt x="288265" y="2743"/>
                    <a:pt x="287807" y="2515"/>
                  </a:cubicBezTo>
                  <a:cubicBezTo>
                    <a:pt x="285064" y="1600"/>
                    <a:pt x="282321" y="686"/>
                    <a:pt x="279349" y="0"/>
                  </a:cubicBezTo>
                  <a:cubicBezTo>
                    <a:pt x="361645" y="29947"/>
                    <a:pt x="457429" y="209626"/>
                    <a:pt x="289408" y="341757"/>
                  </a:cubicBezTo>
                  <a:cubicBezTo>
                    <a:pt x="232486" y="386563"/>
                    <a:pt x="142646" y="374218"/>
                    <a:pt x="77953" y="341529"/>
                  </a:cubicBezTo>
                  <a:cubicBezTo>
                    <a:pt x="62408" y="333756"/>
                    <a:pt x="47320" y="322555"/>
                    <a:pt x="35662" y="309753"/>
                  </a:cubicBezTo>
                  <a:cubicBezTo>
                    <a:pt x="21031" y="293751"/>
                    <a:pt x="11659" y="276835"/>
                    <a:pt x="3658" y="256947"/>
                  </a:cubicBezTo>
                  <a:cubicBezTo>
                    <a:pt x="2286" y="253518"/>
                    <a:pt x="1143" y="249860"/>
                    <a:pt x="0" y="246431"/>
                  </a:cubicBezTo>
                  <a:cubicBezTo>
                    <a:pt x="0" y="246431"/>
                    <a:pt x="0" y="246431"/>
                    <a:pt x="0" y="246431"/>
                  </a:cubicBezTo>
                  <a:cubicBezTo>
                    <a:pt x="457" y="250546"/>
                    <a:pt x="914" y="254432"/>
                    <a:pt x="1829" y="258547"/>
                  </a:cubicBezTo>
                  <a:cubicBezTo>
                    <a:pt x="1829" y="259004"/>
                    <a:pt x="2057" y="259233"/>
                    <a:pt x="2057" y="259690"/>
                  </a:cubicBezTo>
                  <a:cubicBezTo>
                    <a:pt x="2286" y="261061"/>
                    <a:pt x="2515" y="262204"/>
                    <a:pt x="2743" y="263347"/>
                  </a:cubicBezTo>
                  <a:cubicBezTo>
                    <a:pt x="2743" y="263347"/>
                    <a:pt x="2743" y="263347"/>
                    <a:pt x="2743" y="263347"/>
                  </a:cubicBezTo>
                  <a:cubicBezTo>
                    <a:pt x="3200" y="265633"/>
                    <a:pt x="3658" y="268148"/>
                    <a:pt x="4343" y="270434"/>
                  </a:cubicBezTo>
                  <a:cubicBezTo>
                    <a:pt x="4572" y="271120"/>
                    <a:pt x="4801" y="272034"/>
                    <a:pt x="5029" y="272720"/>
                  </a:cubicBezTo>
                  <a:cubicBezTo>
                    <a:pt x="5258" y="273634"/>
                    <a:pt x="5486" y="274549"/>
                    <a:pt x="5715" y="275463"/>
                  </a:cubicBezTo>
                  <a:cubicBezTo>
                    <a:pt x="6172" y="277063"/>
                    <a:pt x="6629" y="278435"/>
                    <a:pt x="7087" y="279807"/>
                  </a:cubicBezTo>
                  <a:cubicBezTo>
                    <a:pt x="7315" y="280492"/>
                    <a:pt x="7544" y="281178"/>
                    <a:pt x="7772" y="282093"/>
                  </a:cubicBezTo>
                  <a:cubicBezTo>
                    <a:pt x="8230" y="283236"/>
                    <a:pt x="8458" y="284379"/>
                    <a:pt x="8915" y="285522"/>
                  </a:cubicBezTo>
                  <a:cubicBezTo>
                    <a:pt x="9144" y="286207"/>
                    <a:pt x="9373" y="286665"/>
                    <a:pt x="9601" y="287350"/>
                  </a:cubicBezTo>
                  <a:cubicBezTo>
                    <a:pt x="10287" y="288951"/>
                    <a:pt x="10744" y="290551"/>
                    <a:pt x="11430" y="292151"/>
                  </a:cubicBezTo>
                  <a:cubicBezTo>
                    <a:pt x="11659" y="292608"/>
                    <a:pt x="11887" y="293294"/>
                    <a:pt x="12116" y="293751"/>
                  </a:cubicBezTo>
                  <a:cubicBezTo>
                    <a:pt x="12802" y="295123"/>
                    <a:pt x="13487" y="296494"/>
                    <a:pt x="13945" y="298095"/>
                  </a:cubicBezTo>
                  <a:cubicBezTo>
                    <a:pt x="14173" y="298323"/>
                    <a:pt x="14173" y="298552"/>
                    <a:pt x="14402" y="298780"/>
                  </a:cubicBezTo>
                  <a:cubicBezTo>
                    <a:pt x="15088" y="300381"/>
                    <a:pt x="16002" y="301981"/>
                    <a:pt x="16916" y="303581"/>
                  </a:cubicBezTo>
                  <a:cubicBezTo>
                    <a:pt x="17145" y="304038"/>
                    <a:pt x="17374" y="304267"/>
                    <a:pt x="17602" y="304724"/>
                  </a:cubicBezTo>
                  <a:cubicBezTo>
                    <a:pt x="18517" y="306324"/>
                    <a:pt x="19431" y="307924"/>
                    <a:pt x="20345" y="309525"/>
                  </a:cubicBezTo>
                  <a:cubicBezTo>
                    <a:pt x="53950" y="355016"/>
                    <a:pt x="98755" y="391821"/>
                    <a:pt x="155448" y="403708"/>
                  </a:cubicBezTo>
                  <a:cubicBezTo>
                    <a:pt x="258318" y="429311"/>
                    <a:pt x="323469" y="388849"/>
                    <a:pt x="357302" y="359359"/>
                  </a:cubicBezTo>
                  <a:cubicBezTo>
                    <a:pt x="385648" y="333985"/>
                    <a:pt x="410108" y="295809"/>
                    <a:pt x="417195" y="258775"/>
                  </a:cubicBezTo>
                  <a:close/>
                </a:path>
              </a:pathLst>
            </a:custGeom>
            <a:solidFill>
              <a:srgbClr val="D11C5F"/>
            </a:solidFill>
            <a:ln w="2286" cap="flat">
              <a:noFill/>
              <a:prstDash val="solid"/>
              <a:miter/>
            </a:ln>
          </p:spPr>
          <p:txBody>
            <a:bodyPr rtlCol="0" anchor="ctr"/>
            <a:lstStyle/>
            <a:p>
              <a:endParaRPr lang="en-US"/>
            </a:p>
          </p:txBody>
        </p:sp>
        <p:sp>
          <p:nvSpPr>
            <p:cNvPr id="218" name="Freeform 1551">
              <a:extLst>
                <a:ext uri="{FF2B5EF4-FFF2-40B4-BE49-F238E27FC236}">
                  <a16:creationId xmlns:a16="http://schemas.microsoft.com/office/drawing/2014/main" id="{DD23C403-6634-C23A-9E9C-FFD3920EF043}"/>
                </a:ext>
              </a:extLst>
            </p:cNvPr>
            <p:cNvSpPr/>
            <p:nvPr/>
          </p:nvSpPr>
          <p:spPr>
            <a:xfrm>
              <a:off x="4894835" y="6067729"/>
              <a:ext cx="3200" cy="914"/>
            </a:xfrm>
            <a:custGeom>
              <a:avLst/>
              <a:gdLst>
                <a:gd name="connsiteX0" fmla="*/ 2972 w 3200"/>
                <a:gd name="connsiteY0" fmla="*/ 686 h 914"/>
                <a:gd name="connsiteX1" fmla="*/ 0 w 3200"/>
                <a:gd name="connsiteY1" fmla="*/ 0 h 914"/>
                <a:gd name="connsiteX2" fmla="*/ 3200 w 3200"/>
                <a:gd name="connsiteY2" fmla="*/ 914 h 914"/>
                <a:gd name="connsiteX3" fmla="*/ 2972 w 3200"/>
                <a:gd name="connsiteY3" fmla="*/ 686 h 914"/>
              </a:gdLst>
              <a:ahLst/>
              <a:cxnLst>
                <a:cxn ang="0">
                  <a:pos x="connsiteX0" y="connsiteY0"/>
                </a:cxn>
                <a:cxn ang="0">
                  <a:pos x="connsiteX1" y="connsiteY1"/>
                </a:cxn>
                <a:cxn ang="0">
                  <a:pos x="connsiteX2" y="connsiteY2"/>
                </a:cxn>
                <a:cxn ang="0">
                  <a:pos x="connsiteX3" y="connsiteY3"/>
                </a:cxn>
              </a:cxnLst>
              <a:rect l="l" t="t" r="r" b="b"/>
              <a:pathLst>
                <a:path w="3200" h="914">
                  <a:moveTo>
                    <a:pt x="2972" y="686"/>
                  </a:moveTo>
                  <a:cubicBezTo>
                    <a:pt x="2057" y="457"/>
                    <a:pt x="914" y="228"/>
                    <a:pt x="0" y="0"/>
                  </a:cubicBezTo>
                  <a:cubicBezTo>
                    <a:pt x="1143" y="228"/>
                    <a:pt x="2057" y="457"/>
                    <a:pt x="3200" y="914"/>
                  </a:cubicBezTo>
                  <a:cubicBezTo>
                    <a:pt x="3200" y="686"/>
                    <a:pt x="2972" y="686"/>
                    <a:pt x="2972" y="686"/>
                  </a:cubicBezTo>
                  <a:close/>
                </a:path>
              </a:pathLst>
            </a:custGeom>
            <a:solidFill>
              <a:srgbClr val="FFFFFF"/>
            </a:solidFill>
            <a:ln w="2286" cap="flat">
              <a:noFill/>
              <a:prstDash val="solid"/>
              <a:miter/>
            </a:ln>
          </p:spPr>
          <p:txBody>
            <a:bodyPr rtlCol="0" anchor="ctr"/>
            <a:lstStyle/>
            <a:p>
              <a:endParaRPr lang="en-US"/>
            </a:p>
          </p:txBody>
        </p:sp>
        <p:sp>
          <p:nvSpPr>
            <p:cNvPr id="219" name="Freeform 1552">
              <a:extLst>
                <a:ext uri="{FF2B5EF4-FFF2-40B4-BE49-F238E27FC236}">
                  <a16:creationId xmlns:a16="http://schemas.microsoft.com/office/drawing/2014/main" id="{F58504C9-D010-C398-DB26-DF64373A2A1F}"/>
                </a:ext>
              </a:extLst>
            </p:cNvPr>
            <p:cNvSpPr/>
            <p:nvPr/>
          </p:nvSpPr>
          <p:spPr>
            <a:xfrm>
              <a:off x="4241725" y="5982038"/>
              <a:ext cx="84985" cy="63867"/>
            </a:xfrm>
            <a:custGeom>
              <a:avLst/>
              <a:gdLst>
                <a:gd name="connsiteX0" fmla="*/ 28346 w 84985"/>
                <a:gd name="connsiteY0" fmla="*/ 62603 h 63867"/>
                <a:gd name="connsiteX1" fmla="*/ 82067 w 84985"/>
                <a:gd name="connsiteY1" fmla="*/ 24427 h 63867"/>
                <a:gd name="connsiteX2" fmla="*/ 80239 w 84985"/>
                <a:gd name="connsiteY2" fmla="*/ 10939 h 63867"/>
                <a:gd name="connsiteX3" fmla="*/ 39776 w 84985"/>
                <a:gd name="connsiteY3" fmla="*/ 2481 h 63867"/>
                <a:gd name="connsiteX4" fmla="*/ 0 w 84985"/>
                <a:gd name="connsiteY4" fmla="*/ 21226 h 63867"/>
                <a:gd name="connsiteX5" fmla="*/ 15088 w 84985"/>
                <a:gd name="connsiteY5" fmla="*/ 55973 h 63867"/>
                <a:gd name="connsiteX6" fmla="*/ 28346 w 84985"/>
                <a:gd name="connsiteY6" fmla="*/ 62603 h 6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85" h="63867">
                  <a:moveTo>
                    <a:pt x="28346" y="62603"/>
                  </a:moveTo>
                  <a:cubicBezTo>
                    <a:pt x="57379" y="45686"/>
                    <a:pt x="65608" y="39057"/>
                    <a:pt x="82067" y="24427"/>
                  </a:cubicBezTo>
                  <a:cubicBezTo>
                    <a:pt x="87554" y="19626"/>
                    <a:pt x="84353" y="14825"/>
                    <a:pt x="80239" y="10939"/>
                  </a:cubicBezTo>
                  <a:cubicBezTo>
                    <a:pt x="68580" y="-491"/>
                    <a:pt x="54178" y="-2320"/>
                    <a:pt x="39776" y="2481"/>
                  </a:cubicBezTo>
                  <a:cubicBezTo>
                    <a:pt x="26975" y="6596"/>
                    <a:pt x="13945" y="11854"/>
                    <a:pt x="0" y="21226"/>
                  </a:cubicBezTo>
                  <a:cubicBezTo>
                    <a:pt x="8001" y="32885"/>
                    <a:pt x="12802" y="43858"/>
                    <a:pt x="15088" y="55973"/>
                  </a:cubicBezTo>
                  <a:cubicBezTo>
                    <a:pt x="16459" y="63289"/>
                    <a:pt x="20345" y="65575"/>
                    <a:pt x="28346" y="62603"/>
                  </a:cubicBezTo>
                  <a:close/>
                </a:path>
              </a:pathLst>
            </a:custGeom>
            <a:solidFill>
              <a:srgbClr val="FFFFFF"/>
            </a:solidFill>
            <a:ln w="2286" cap="flat">
              <a:noFill/>
              <a:prstDash val="solid"/>
              <a:miter/>
            </a:ln>
          </p:spPr>
          <p:txBody>
            <a:bodyPr rtlCol="0" anchor="ctr"/>
            <a:lstStyle/>
            <a:p>
              <a:endParaRPr lang="en-US"/>
            </a:p>
          </p:txBody>
        </p:sp>
        <p:sp>
          <p:nvSpPr>
            <p:cNvPr id="220" name="Freeform 1553">
              <a:extLst>
                <a:ext uri="{FF2B5EF4-FFF2-40B4-BE49-F238E27FC236}">
                  <a16:creationId xmlns:a16="http://schemas.microsoft.com/office/drawing/2014/main" id="{0BADF4FA-4F6B-7A87-9C28-80AA7FADCE75}"/>
                </a:ext>
              </a:extLst>
            </p:cNvPr>
            <p:cNvSpPr/>
            <p:nvPr/>
          </p:nvSpPr>
          <p:spPr>
            <a:xfrm>
              <a:off x="3766465" y="6049390"/>
              <a:ext cx="633653" cy="433217"/>
            </a:xfrm>
            <a:custGeom>
              <a:avLst/>
              <a:gdLst>
                <a:gd name="connsiteX0" fmla="*/ 628193 w 633653"/>
                <a:gd name="connsiteY0" fmla="*/ 6681 h 433217"/>
                <a:gd name="connsiteX1" fmla="*/ 599389 w 633653"/>
                <a:gd name="connsiteY1" fmla="*/ 5081 h 433217"/>
                <a:gd name="connsiteX2" fmla="*/ 547497 w 633653"/>
                <a:gd name="connsiteY2" fmla="*/ 38228 h 433217"/>
                <a:gd name="connsiteX3" fmla="*/ 414452 w 633653"/>
                <a:gd name="connsiteY3" fmla="*/ 92635 h 433217"/>
                <a:gd name="connsiteX4" fmla="*/ 341071 w 633653"/>
                <a:gd name="connsiteY4" fmla="*/ 79605 h 433217"/>
                <a:gd name="connsiteX5" fmla="*/ 331013 w 633653"/>
                <a:gd name="connsiteY5" fmla="*/ 70232 h 433217"/>
                <a:gd name="connsiteX6" fmla="*/ 316611 w 633653"/>
                <a:gd name="connsiteY6" fmla="*/ 69318 h 433217"/>
                <a:gd name="connsiteX7" fmla="*/ 299237 w 633653"/>
                <a:gd name="connsiteY7" fmla="*/ 80519 h 433217"/>
                <a:gd name="connsiteX8" fmla="*/ 120701 w 633653"/>
                <a:gd name="connsiteY8" fmla="*/ 239625 h 433217"/>
                <a:gd name="connsiteX9" fmla="*/ 10744 w 633653"/>
                <a:gd name="connsiteY9" fmla="*/ 373813 h 433217"/>
                <a:gd name="connsiteX10" fmla="*/ 0 w 633653"/>
                <a:gd name="connsiteY10" fmla="*/ 400788 h 433217"/>
                <a:gd name="connsiteX11" fmla="*/ 17145 w 633653"/>
                <a:gd name="connsiteY11" fmla="*/ 430506 h 433217"/>
                <a:gd name="connsiteX12" fmla="*/ 50749 w 633653"/>
                <a:gd name="connsiteY12" fmla="*/ 419990 h 433217"/>
                <a:gd name="connsiteX13" fmla="*/ 112700 w 633653"/>
                <a:gd name="connsiteY13" fmla="*/ 353010 h 433217"/>
                <a:gd name="connsiteX14" fmla="*/ 218999 w 633653"/>
                <a:gd name="connsiteY14" fmla="*/ 256084 h 433217"/>
                <a:gd name="connsiteX15" fmla="*/ 245745 w 633653"/>
                <a:gd name="connsiteY15" fmla="*/ 250369 h 433217"/>
                <a:gd name="connsiteX16" fmla="*/ 287579 w 633653"/>
                <a:gd name="connsiteY16" fmla="*/ 278029 h 433217"/>
                <a:gd name="connsiteX17" fmla="*/ 296494 w 633653"/>
                <a:gd name="connsiteY17" fmla="*/ 308662 h 433217"/>
                <a:gd name="connsiteX18" fmla="*/ 286436 w 633653"/>
                <a:gd name="connsiteY18" fmla="*/ 329007 h 433217"/>
                <a:gd name="connsiteX19" fmla="*/ 247117 w 633653"/>
                <a:gd name="connsiteY19" fmla="*/ 401245 h 433217"/>
                <a:gd name="connsiteX20" fmla="*/ 263347 w 633653"/>
                <a:gd name="connsiteY20" fmla="*/ 430734 h 433217"/>
                <a:gd name="connsiteX21" fmla="*/ 302438 w 633653"/>
                <a:gd name="connsiteY21" fmla="*/ 415189 h 433217"/>
                <a:gd name="connsiteX22" fmla="*/ 368275 w 633653"/>
                <a:gd name="connsiteY22" fmla="*/ 298146 h 433217"/>
                <a:gd name="connsiteX23" fmla="*/ 361188 w 633653"/>
                <a:gd name="connsiteY23" fmla="*/ 229338 h 433217"/>
                <a:gd name="connsiteX24" fmla="*/ 351587 w 633653"/>
                <a:gd name="connsiteY24" fmla="*/ 232995 h 433217"/>
                <a:gd name="connsiteX25" fmla="*/ 339471 w 633653"/>
                <a:gd name="connsiteY25" fmla="*/ 232538 h 433217"/>
                <a:gd name="connsiteX26" fmla="*/ 342900 w 633653"/>
                <a:gd name="connsiteY26" fmla="*/ 220422 h 433217"/>
                <a:gd name="connsiteX27" fmla="*/ 348158 w 633653"/>
                <a:gd name="connsiteY27" fmla="*/ 216307 h 433217"/>
                <a:gd name="connsiteX28" fmla="*/ 495833 w 633653"/>
                <a:gd name="connsiteY28" fmla="*/ 120981 h 433217"/>
                <a:gd name="connsiteX29" fmla="*/ 584073 w 633653"/>
                <a:gd name="connsiteY29" fmla="*/ 72747 h 433217"/>
                <a:gd name="connsiteX30" fmla="*/ 628879 w 633653"/>
                <a:gd name="connsiteY30" fmla="*/ 31370 h 433217"/>
                <a:gd name="connsiteX31" fmla="*/ 628193 w 633653"/>
                <a:gd name="connsiteY31" fmla="*/ 6681 h 43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3653" h="433217">
                  <a:moveTo>
                    <a:pt x="628193" y="6681"/>
                  </a:moveTo>
                  <a:cubicBezTo>
                    <a:pt x="620192" y="-177"/>
                    <a:pt x="611048" y="-3377"/>
                    <a:pt x="599389" y="5081"/>
                  </a:cubicBezTo>
                  <a:cubicBezTo>
                    <a:pt x="582930" y="17197"/>
                    <a:pt x="565556" y="28855"/>
                    <a:pt x="547497" y="38228"/>
                  </a:cubicBezTo>
                  <a:cubicBezTo>
                    <a:pt x="504977" y="60402"/>
                    <a:pt x="458800" y="74575"/>
                    <a:pt x="414452" y="92635"/>
                  </a:cubicBezTo>
                  <a:cubicBezTo>
                    <a:pt x="384277" y="104979"/>
                    <a:pt x="363245" y="95835"/>
                    <a:pt x="341071" y="79605"/>
                  </a:cubicBezTo>
                  <a:cubicBezTo>
                    <a:pt x="337414" y="76861"/>
                    <a:pt x="334442" y="73204"/>
                    <a:pt x="331013" y="70232"/>
                  </a:cubicBezTo>
                  <a:cubicBezTo>
                    <a:pt x="326441" y="66346"/>
                    <a:pt x="321869" y="65660"/>
                    <a:pt x="316611" y="69318"/>
                  </a:cubicBezTo>
                  <a:cubicBezTo>
                    <a:pt x="310896" y="73204"/>
                    <a:pt x="304952" y="76633"/>
                    <a:pt x="299237" y="80519"/>
                  </a:cubicBezTo>
                  <a:cubicBezTo>
                    <a:pt x="233629" y="126696"/>
                    <a:pt x="172364" y="177217"/>
                    <a:pt x="120701" y="239625"/>
                  </a:cubicBezTo>
                  <a:cubicBezTo>
                    <a:pt x="83896" y="284202"/>
                    <a:pt x="43434" y="325578"/>
                    <a:pt x="10744" y="373813"/>
                  </a:cubicBezTo>
                  <a:cubicBezTo>
                    <a:pt x="5029" y="382271"/>
                    <a:pt x="0" y="390272"/>
                    <a:pt x="0" y="400788"/>
                  </a:cubicBezTo>
                  <a:cubicBezTo>
                    <a:pt x="0" y="415189"/>
                    <a:pt x="6172" y="425934"/>
                    <a:pt x="17145" y="430506"/>
                  </a:cubicBezTo>
                  <a:cubicBezTo>
                    <a:pt x="30404" y="435992"/>
                    <a:pt x="40005" y="433477"/>
                    <a:pt x="50749" y="419990"/>
                  </a:cubicBezTo>
                  <a:cubicBezTo>
                    <a:pt x="69723" y="395987"/>
                    <a:pt x="91211" y="374499"/>
                    <a:pt x="112700" y="353010"/>
                  </a:cubicBezTo>
                  <a:cubicBezTo>
                    <a:pt x="146533" y="318949"/>
                    <a:pt x="181737" y="286259"/>
                    <a:pt x="218999" y="256084"/>
                  </a:cubicBezTo>
                  <a:cubicBezTo>
                    <a:pt x="227228" y="249454"/>
                    <a:pt x="235458" y="243968"/>
                    <a:pt x="245745" y="250369"/>
                  </a:cubicBezTo>
                  <a:cubicBezTo>
                    <a:pt x="259690" y="259513"/>
                    <a:pt x="274777" y="266599"/>
                    <a:pt x="287579" y="278029"/>
                  </a:cubicBezTo>
                  <a:cubicBezTo>
                    <a:pt x="297866" y="287173"/>
                    <a:pt x="299695" y="297003"/>
                    <a:pt x="296494" y="308662"/>
                  </a:cubicBezTo>
                  <a:cubicBezTo>
                    <a:pt x="294437" y="315748"/>
                    <a:pt x="290551" y="322835"/>
                    <a:pt x="286436" y="329007"/>
                  </a:cubicBezTo>
                  <a:cubicBezTo>
                    <a:pt x="271120" y="351867"/>
                    <a:pt x="260147" y="377013"/>
                    <a:pt x="247117" y="401245"/>
                  </a:cubicBezTo>
                  <a:cubicBezTo>
                    <a:pt x="239116" y="415875"/>
                    <a:pt x="247574" y="427762"/>
                    <a:pt x="263347" y="430734"/>
                  </a:cubicBezTo>
                  <a:cubicBezTo>
                    <a:pt x="279578" y="433935"/>
                    <a:pt x="290551" y="429820"/>
                    <a:pt x="302438" y="415189"/>
                  </a:cubicBezTo>
                  <a:cubicBezTo>
                    <a:pt x="332156" y="370841"/>
                    <a:pt x="349987" y="339751"/>
                    <a:pt x="368275" y="298146"/>
                  </a:cubicBezTo>
                  <a:cubicBezTo>
                    <a:pt x="377876" y="273457"/>
                    <a:pt x="375361" y="252426"/>
                    <a:pt x="361188" y="229338"/>
                  </a:cubicBezTo>
                  <a:cubicBezTo>
                    <a:pt x="357073" y="230938"/>
                    <a:pt x="354330" y="231852"/>
                    <a:pt x="351587" y="232995"/>
                  </a:cubicBezTo>
                  <a:cubicBezTo>
                    <a:pt x="347472" y="234824"/>
                    <a:pt x="342900" y="237796"/>
                    <a:pt x="339471" y="232538"/>
                  </a:cubicBezTo>
                  <a:cubicBezTo>
                    <a:pt x="336499" y="227737"/>
                    <a:pt x="340157" y="223851"/>
                    <a:pt x="342900" y="220422"/>
                  </a:cubicBezTo>
                  <a:cubicBezTo>
                    <a:pt x="344272" y="218593"/>
                    <a:pt x="346329" y="217679"/>
                    <a:pt x="348158" y="216307"/>
                  </a:cubicBezTo>
                  <a:cubicBezTo>
                    <a:pt x="395935" y="182246"/>
                    <a:pt x="443027" y="147270"/>
                    <a:pt x="495833" y="120981"/>
                  </a:cubicBezTo>
                  <a:cubicBezTo>
                    <a:pt x="525780" y="106122"/>
                    <a:pt x="556412" y="91949"/>
                    <a:pt x="584073" y="72747"/>
                  </a:cubicBezTo>
                  <a:cubicBezTo>
                    <a:pt x="600761" y="61088"/>
                    <a:pt x="619277" y="50801"/>
                    <a:pt x="628879" y="31370"/>
                  </a:cubicBezTo>
                  <a:cubicBezTo>
                    <a:pt x="633451" y="22912"/>
                    <a:pt x="637108" y="14225"/>
                    <a:pt x="628193" y="6681"/>
                  </a:cubicBezTo>
                  <a:close/>
                </a:path>
              </a:pathLst>
            </a:custGeom>
            <a:solidFill>
              <a:srgbClr val="FFFFFF"/>
            </a:solidFill>
            <a:ln w="2286" cap="flat">
              <a:noFill/>
              <a:prstDash val="solid"/>
              <a:miter/>
            </a:ln>
          </p:spPr>
          <p:txBody>
            <a:bodyPr rtlCol="0" anchor="ctr"/>
            <a:lstStyle/>
            <a:p>
              <a:endParaRPr lang="en-US"/>
            </a:p>
          </p:txBody>
        </p:sp>
        <p:sp>
          <p:nvSpPr>
            <p:cNvPr id="221" name="Freeform 1554">
              <a:extLst>
                <a:ext uri="{FF2B5EF4-FFF2-40B4-BE49-F238E27FC236}">
                  <a16:creationId xmlns:a16="http://schemas.microsoft.com/office/drawing/2014/main" id="{110197E8-F392-E339-7369-26807FCDC570}"/>
                </a:ext>
              </a:extLst>
            </p:cNvPr>
            <p:cNvSpPr/>
            <p:nvPr/>
          </p:nvSpPr>
          <p:spPr>
            <a:xfrm>
              <a:off x="4295455" y="5731230"/>
              <a:ext cx="652186" cy="747764"/>
            </a:xfrm>
            <a:custGeom>
              <a:avLst/>
              <a:gdLst>
                <a:gd name="connsiteX0" fmla="*/ 381981 w 652186"/>
                <a:gd name="connsiteY0" fmla="*/ 372389 h 747764"/>
                <a:gd name="connsiteX1" fmla="*/ 512055 w 652186"/>
                <a:gd name="connsiteY1" fmla="*/ 227914 h 747764"/>
                <a:gd name="connsiteX2" fmla="*/ 594808 w 652186"/>
                <a:gd name="connsiteY2" fmla="*/ 124358 h 747764"/>
                <a:gd name="connsiteX3" fmla="*/ 643957 w 652186"/>
                <a:gd name="connsiteY3" fmla="*/ 64008 h 747764"/>
                <a:gd name="connsiteX4" fmla="*/ 645329 w 652186"/>
                <a:gd name="connsiteY4" fmla="*/ 61722 h 747764"/>
                <a:gd name="connsiteX5" fmla="*/ 645786 w 652186"/>
                <a:gd name="connsiteY5" fmla="*/ 61036 h 747764"/>
                <a:gd name="connsiteX6" fmla="*/ 646700 w 652186"/>
                <a:gd name="connsiteY6" fmla="*/ 59436 h 747764"/>
                <a:gd name="connsiteX7" fmla="*/ 647157 w 652186"/>
                <a:gd name="connsiteY7" fmla="*/ 58521 h 747764"/>
                <a:gd name="connsiteX8" fmla="*/ 647843 w 652186"/>
                <a:gd name="connsiteY8" fmla="*/ 57150 h 747764"/>
                <a:gd name="connsiteX9" fmla="*/ 648300 w 652186"/>
                <a:gd name="connsiteY9" fmla="*/ 56235 h 747764"/>
                <a:gd name="connsiteX10" fmla="*/ 648758 w 652186"/>
                <a:gd name="connsiteY10" fmla="*/ 54864 h 747764"/>
                <a:gd name="connsiteX11" fmla="*/ 649215 w 652186"/>
                <a:gd name="connsiteY11" fmla="*/ 53721 h 747764"/>
                <a:gd name="connsiteX12" fmla="*/ 649672 w 652186"/>
                <a:gd name="connsiteY12" fmla="*/ 52578 h 747764"/>
                <a:gd name="connsiteX13" fmla="*/ 650129 w 652186"/>
                <a:gd name="connsiteY13" fmla="*/ 51435 h 747764"/>
                <a:gd name="connsiteX14" fmla="*/ 650586 w 652186"/>
                <a:gd name="connsiteY14" fmla="*/ 50292 h 747764"/>
                <a:gd name="connsiteX15" fmla="*/ 650815 w 652186"/>
                <a:gd name="connsiteY15" fmla="*/ 49149 h 747764"/>
                <a:gd name="connsiteX16" fmla="*/ 651044 w 652186"/>
                <a:gd name="connsiteY16" fmla="*/ 48006 h 747764"/>
                <a:gd name="connsiteX17" fmla="*/ 651272 w 652186"/>
                <a:gd name="connsiteY17" fmla="*/ 46863 h 747764"/>
                <a:gd name="connsiteX18" fmla="*/ 651501 w 652186"/>
                <a:gd name="connsiteY18" fmla="*/ 45720 h 747764"/>
                <a:gd name="connsiteX19" fmla="*/ 651729 w 652186"/>
                <a:gd name="connsiteY19" fmla="*/ 44577 h 747764"/>
                <a:gd name="connsiteX20" fmla="*/ 651958 w 652186"/>
                <a:gd name="connsiteY20" fmla="*/ 43434 h 747764"/>
                <a:gd name="connsiteX21" fmla="*/ 652187 w 652186"/>
                <a:gd name="connsiteY21" fmla="*/ 42291 h 747764"/>
                <a:gd name="connsiteX22" fmla="*/ 652187 w 652186"/>
                <a:gd name="connsiteY22" fmla="*/ 41148 h 747764"/>
                <a:gd name="connsiteX23" fmla="*/ 652187 w 652186"/>
                <a:gd name="connsiteY23" fmla="*/ 40005 h 747764"/>
                <a:gd name="connsiteX24" fmla="*/ 652187 w 652186"/>
                <a:gd name="connsiteY24" fmla="*/ 39090 h 747764"/>
                <a:gd name="connsiteX25" fmla="*/ 652187 w 652186"/>
                <a:gd name="connsiteY25" fmla="*/ 37947 h 747764"/>
                <a:gd name="connsiteX26" fmla="*/ 652187 w 652186"/>
                <a:gd name="connsiteY26" fmla="*/ 37033 h 747764"/>
                <a:gd name="connsiteX27" fmla="*/ 652187 w 652186"/>
                <a:gd name="connsiteY27" fmla="*/ 35661 h 747764"/>
                <a:gd name="connsiteX28" fmla="*/ 652187 w 652186"/>
                <a:gd name="connsiteY28" fmla="*/ 35204 h 747764"/>
                <a:gd name="connsiteX29" fmla="*/ 651501 w 652186"/>
                <a:gd name="connsiteY29" fmla="*/ 29946 h 747764"/>
                <a:gd name="connsiteX30" fmla="*/ 651501 w 652186"/>
                <a:gd name="connsiteY30" fmla="*/ 29489 h 747764"/>
                <a:gd name="connsiteX31" fmla="*/ 651272 w 652186"/>
                <a:gd name="connsiteY31" fmla="*/ 28117 h 747764"/>
                <a:gd name="connsiteX32" fmla="*/ 651044 w 652186"/>
                <a:gd name="connsiteY32" fmla="*/ 27432 h 747764"/>
                <a:gd name="connsiteX33" fmla="*/ 650586 w 652186"/>
                <a:gd name="connsiteY33" fmla="*/ 26060 h 747764"/>
                <a:gd name="connsiteX34" fmla="*/ 650358 w 652186"/>
                <a:gd name="connsiteY34" fmla="*/ 25374 h 747764"/>
                <a:gd name="connsiteX35" fmla="*/ 649901 w 652186"/>
                <a:gd name="connsiteY35" fmla="*/ 24003 h 747764"/>
                <a:gd name="connsiteX36" fmla="*/ 649672 w 652186"/>
                <a:gd name="connsiteY36" fmla="*/ 23317 h 747764"/>
                <a:gd name="connsiteX37" fmla="*/ 649215 w 652186"/>
                <a:gd name="connsiteY37" fmla="*/ 21945 h 747764"/>
                <a:gd name="connsiteX38" fmla="*/ 648986 w 652186"/>
                <a:gd name="connsiteY38" fmla="*/ 21259 h 747764"/>
                <a:gd name="connsiteX39" fmla="*/ 648300 w 652186"/>
                <a:gd name="connsiteY39" fmla="*/ 19888 h 747764"/>
                <a:gd name="connsiteX40" fmla="*/ 648072 w 652186"/>
                <a:gd name="connsiteY40" fmla="*/ 19431 h 747764"/>
                <a:gd name="connsiteX41" fmla="*/ 647386 w 652186"/>
                <a:gd name="connsiteY41" fmla="*/ 18059 h 747764"/>
                <a:gd name="connsiteX42" fmla="*/ 647157 w 652186"/>
                <a:gd name="connsiteY42" fmla="*/ 17602 h 747764"/>
                <a:gd name="connsiteX43" fmla="*/ 646243 w 652186"/>
                <a:gd name="connsiteY43" fmla="*/ 16230 h 747764"/>
                <a:gd name="connsiteX44" fmla="*/ 646014 w 652186"/>
                <a:gd name="connsiteY44" fmla="*/ 15773 h 747764"/>
                <a:gd name="connsiteX45" fmla="*/ 645100 w 652186"/>
                <a:gd name="connsiteY45" fmla="*/ 14173 h 747764"/>
                <a:gd name="connsiteX46" fmla="*/ 644871 w 652186"/>
                <a:gd name="connsiteY46" fmla="*/ 13944 h 747764"/>
                <a:gd name="connsiteX47" fmla="*/ 643728 w 652186"/>
                <a:gd name="connsiteY47" fmla="*/ 12344 h 747764"/>
                <a:gd name="connsiteX48" fmla="*/ 643728 w 652186"/>
                <a:gd name="connsiteY48" fmla="*/ 12344 h 747764"/>
                <a:gd name="connsiteX49" fmla="*/ 632756 w 652186"/>
                <a:gd name="connsiteY49" fmla="*/ 0 h 747764"/>
                <a:gd name="connsiteX50" fmla="*/ 632756 w 652186"/>
                <a:gd name="connsiteY50" fmla="*/ 0 h 747764"/>
                <a:gd name="connsiteX51" fmla="*/ 629784 w 652186"/>
                <a:gd name="connsiteY51" fmla="*/ 4572 h 747764"/>
                <a:gd name="connsiteX52" fmla="*/ 546345 w 652186"/>
                <a:gd name="connsiteY52" fmla="*/ 102412 h 747764"/>
                <a:gd name="connsiteX53" fmla="*/ 495596 w 652186"/>
                <a:gd name="connsiteY53" fmla="*/ 165277 h 747764"/>
                <a:gd name="connsiteX54" fmla="*/ 447132 w 652186"/>
                <a:gd name="connsiteY54" fmla="*/ 223113 h 747764"/>
                <a:gd name="connsiteX55" fmla="*/ 158410 w 652186"/>
                <a:gd name="connsiteY55" fmla="*/ 569899 h 747764"/>
                <a:gd name="connsiteX56" fmla="*/ 84573 w 652186"/>
                <a:gd name="connsiteY56" fmla="*/ 652653 h 747764"/>
                <a:gd name="connsiteX57" fmla="*/ 38853 w 652186"/>
                <a:gd name="connsiteY57" fmla="*/ 691972 h 747764"/>
                <a:gd name="connsiteX58" fmla="*/ 5706 w 652186"/>
                <a:gd name="connsiteY58" fmla="*/ 707517 h 747764"/>
                <a:gd name="connsiteX59" fmla="*/ 4563 w 652186"/>
                <a:gd name="connsiteY59" fmla="*/ 709574 h 747764"/>
                <a:gd name="connsiteX60" fmla="*/ 4563 w 652186"/>
                <a:gd name="connsiteY60" fmla="*/ 709803 h 747764"/>
                <a:gd name="connsiteX61" fmla="*/ 3420 w 652186"/>
                <a:gd name="connsiteY61" fmla="*/ 712089 h 747764"/>
                <a:gd name="connsiteX62" fmla="*/ 10963 w 652186"/>
                <a:gd name="connsiteY62" fmla="*/ 736320 h 747764"/>
                <a:gd name="connsiteX63" fmla="*/ 60341 w 652186"/>
                <a:gd name="connsiteY63" fmla="*/ 747064 h 747764"/>
                <a:gd name="connsiteX64" fmla="*/ 93945 w 652186"/>
                <a:gd name="connsiteY64" fmla="*/ 729919 h 747764"/>
                <a:gd name="connsiteX65" fmla="*/ 112233 w 652186"/>
                <a:gd name="connsiteY65" fmla="*/ 706602 h 747764"/>
                <a:gd name="connsiteX66" fmla="*/ 195444 w 652186"/>
                <a:gd name="connsiteY66" fmla="*/ 594588 h 747764"/>
                <a:gd name="connsiteX67" fmla="*/ 351806 w 652186"/>
                <a:gd name="connsiteY67" fmla="*/ 406679 h 747764"/>
                <a:gd name="connsiteX68" fmla="*/ 381981 w 652186"/>
                <a:gd name="connsiteY68" fmla="*/ 372389 h 74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52186" h="747764">
                  <a:moveTo>
                    <a:pt x="381981" y="372389"/>
                  </a:moveTo>
                  <a:cubicBezTo>
                    <a:pt x="427016" y="325526"/>
                    <a:pt x="471593" y="278663"/>
                    <a:pt x="512055" y="227914"/>
                  </a:cubicBezTo>
                  <a:cubicBezTo>
                    <a:pt x="539715" y="193395"/>
                    <a:pt x="566690" y="158191"/>
                    <a:pt x="594808" y="124358"/>
                  </a:cubicBezTo>
                  <a:cubicBezTo>
                    <a:pt x="611039" y="104927"/>
                    <a:pt x="630927" y="85496"/>
                    <a:pt x="643957" y="64008"/>
                  </a:cubicBezTo>
                  <a:cubicBezTo>
                    <a:pt x="644414" y="63322"/>
                    <a:pt x="644871" y="62407"/>
                    <a:pt x="645329" y="61722"/>
                  </a:cubicBezTo>
                  <a:cubicBezTo>
                    <a:pt x="645557" y="61493"/>
                    <a:pt x="645557" y="61264"/>
                    <a:pt x="645786" y="61036"/>
                  </a:cubicBezTo>
                  <a:cubicBezTo>
                    <a:pt x="646014" y="60579"/>
                    <a:pt x="646243" y="59893"/>
                    <a:pt x="646700" y="59436"/>
                  </a:cubicBezTo>
                  <a:cubicBezTo>
                    <a:pt x="646929" y="59207"/>
                    <a:pt x="646929" y="58750"/>
                    <a:pt x="647157" y="58521"/>
                  </a:cubicBezTo>
                  <a:cubicBezTo>
                    <a:pt x="647386" y="58064"/>
                    <a:pt x="647615" y="57607"/>
                    <a:pt x="647843" y="57150"/>
                  </a:cubicBezTo>
                  <a:cubicBezTo>
                    <a:pt x="648072" y="56921"/>
                    <a:pt x="648072" y="56464"/>
                    <a:pt x="648300" y="56235"/>
                  </a:cubicBezTo>
                  <a:cubicBezTo>
                    <a:pt x="648529" y="55778"/>
                    <a:pt x="648758" y="55321"/>
                    <a:pt x="648758" y="54864"/>
                  </a:cubicBezTo>
                  <a:cubicBezTo>
                    <a:pt x="648986" y="54406"/>
                    <a:pt x="648986" y="54178"/>
                    <a:pt x="649215" y="53721"/>
                  </a:cubicBezTo>
                  <a:cubicBezTo>
                    <a:pt x="649443" y="53263"/>
                    <a:pt x="649443" y="52806"/>
                    <a:pt x="649672" y="52578"/>
                  </a:cubicBezTo>
                  <a:cubicBezTo>
                    <a:pt x="649901" y="52120"/>
                    <a:pt x="649901" y="51892"/>
                    <a:pt x="650129" y="51435"/>
                  </a:cubicBezTo>
                  <a:cubicBezTo>
                    <a:pt x="650358" y="50977"/>
                    <a:pt x="650358" y="50520"/>
                    <a:pt x="650586" y="50292"/>
                  </a:cubicBezTo>
                  <a:cubicBezTo>
                    <a:pt x="650586" y="49834"/>
                    <a:pt x="650815" y="49606"/>
                    <a:pt x="650815" y="49149"/>
                  </a:cubicBezTo>
                  <a:cubicBezTo>
                    <a:pt x="650815" y="48691"/>
                    <a:pt x="651044" y="48463"/>
                    <a:pt x="651044" y="48006"/>
                  </a:cubicBezTo>
                  <a:cubicBezTo>
                    <a:pt x="651044" y="47548"/>
                    <a:pt x="651272" y="47320"/>
                    <a:pt x="651272" y="46863"/>
                  </a:cubicBezTo>
                  <a:cubicBezTo>
                    <a:pt x="651272" y="46405"/>
                    <a:pt x="651501" y="46177"/>
                    <a:pt x="651501" y="45720"/>
                  </a:cubicBezTo>
                  <a:cubicBezTo>
                    <a:pt x="651501" y="45262"/>
                    <a:pt x="651729" y="45034"/>
                    <a:pt x="651729" y="44577"/>
                  </a:cubicBezTo>
                  <a:cubicBezTo>
                    <a:pt x="651729" y="44119"/>
                    <a:pt x="651729" y="43891"/>
                    <a:pt x="651958" y="43434"/>
                  </a:cubicBezTo>
                  <a:cubicBezTo>
                    <a:pt x="651958" y="42976"/>
                    <a:pt x="651958" y="42748"/>
                    <a:pt x="652187" y="42291"/>
                  </a:cubicBezTo>
                  <a:cubicBezTo>
                    <a:pt x="652187" y="41833"/>
                    <a:pt x="652187" y="41605"/>
                    <a:pt x="652187" y="41148"/>
                  </a:cubicBezTo>
                  <a:cubicBezTo>
                    <a:pt x="652187" y="40690"/>
                    <a:pt x="652187" y="40462"/>
                    <a:pt x="652187" y="40005"/>
                  </a:cubicBezTo>
                  <a:cubicBezTo>
                    <a:pt x="652187" y="39776"/>
                    <a:pt x="652187" y="39319"/>
                    <a:pt x="652187" y="39090"/>
                  </a:cubicBezTo>
                  <a:cubicBezTo>
                    <a:pt x="652187" y="38633"/>
                    <a:pt x="652187" y="38404"/>
                    <a:pt x="652187" y="37947"/>
                  </a:cubicBezTo>
                  <a:cubicBezTo>
                    <a:pt x="652187" y="37719"/>
                    <a:pt x="652187" y="37261"/>
                    <a:pt x="652187" y="37033"/>
                  </a:cubicBezTo>
                  <a:cubicBezTo>
                    <a:pt x="652187" y="36576"/>
                    <a:pt x="652187" y="36118"/>
                    <a:pt x="652187" y="35661"/>
                  </a:cubicBezTo>
                  <a:cubicBezTo>
                    <a:pt x="652187" y="35433"/>
                    <a:pt x="652187" y="35433"/>
                    <a:pt x="652187" y="35204"/>
                  </a:cubicBezTo>
                  <a:cubicBezTo>
                    <a:pt x="652187" y="33375"/>
                    <a:pt x="651958" y="31546"/>
                    <a:pt x="651501" y="29946"/>
                  </a:cubicBezTo>
                  <a:cubicBezTo>
                    <a:pt x="651501" y="29718"/>
                    <a:pt x="651501" y="29718"/>
                    <a:pt x="651501" y="29489"/>
                  </a:cubicBezTo>
                  <a:cubicBezTo>
                    <a:pt x="651501" y="29032"/>
                    <a:pt x="651272" y="28575"/>
                    <a:pt x="651272" y="28117"/>
                  </a:cubicBezTo>
                  <a:cubicBezTo>
                    <a:pt x="651272" y="27889"/>
                    <a:pt x="651272" y="27660"/>
                    <a:pt x="651044" y="27432"/>
                  </a:cubicBezTo>
                  <a:cubicBezTo>
                    <a:pt x="650815" y="26974"/>
                    <a:pt x="650815" y="26517"/>
                    <a:pt x="650586" y="26060"/>
                  </a:cubicBezTo>
                  <a:cubicBezTo>
                    <a:pt x="650586" y="25831"/>
                    <a:pt x="650358" y="25603"/>
                    <a:pt x="650358" y="25374"/>
                  </a:cubicBezTo>
                  <a:cubicBezTo>
                    <a:pt x="650129" y="24917"/>
                    <a:pt x="650129" y="24460"/>
                    <a:pt x="649901" y="24003"/>
                  </a:cubicBezTo>
                  <a:cubicBezTo>
                    <a:pt x="649901" y="23774"/>
                    <a:pt x="649672" y="23545"/>
                    <a:pt x="649672" y="23317"/>
                  </a:cubicBezTo>
                  <a:cubicBezTo>
                    <a:pt x="649443" y="22860"/>
                    <a:pt x="649215" y="22402"/>
                    <a:pt x="649215" y="21945"/>
                  </a:cubicBezTo>
                  <a:cubicBezTo>
                    <a:pt x="649215" y="21717"/>
                    <a:pt x="648986" y="21488"/>
                    <a:pt x="648986" y="21259"/>
                  </a:cubicBezTo>
                  <a:cubicBezTo>
                    <a:pt x="648758" y="20802"/>
                    <a:pt x="648529" y="20345"/>
                    <a:pt x="648300" y="19888"/>
                  </a:cubicBezTo>
                  <a:cubicBezTo>
                    <a:pt x="648300" y="19659"/>
                    <a:pt x="648072" y="19431"/>
                    <a:pt x="648072" y="19431"/>
                  </a:cubicBezTo>
                  <a:cubicBezTo>
                    <a:pt x="647843" y="18973"/>
                    <a:pt x="647615" y="18516"/>
                    <a:pt x="647386" y="18059"/>
                  </a:cubicBezTo>
                  <a:cubicBezTo>
                    <a:pt x="647386" y="17830"/>
                    <a:pt x="647157" y="17830"/>
                    <a:pt x="647157" y="17602"/>
                  </a:cubicBezTo>
                  <a:cubicBezTo>
                    <a:pt x="646929" y="17145"/>
                    <a:pt x="646700" y="16687"/>
                    <a:pt x="646243" y="16230"/>
                  </a:cubicBezTo>
                  <a:cubicBezTo>
                    <a:pt x="646243" y="16002"/>
                    <a:pt x="646014" y="16002"/>
                    <a:pt x="646014" y="15773"/>
                  </a:cubicBezTo>
                  <a:cubicBezTo>
                    <a:pt x="645786" y="15316"/>
                    <a:pt x="645329" y="14859"/>
                    <a:pt x="645100" y="14173"/>
                  </a:cubicBezTo>
                  <a:cubicBezTo>
                    <a:pt x="645100" y="14173"/>
                    <a:pt x="644871" y="13944"/>
                    <a:pt x="644871" y="13944"/>
                  </a:cubicBezTo>
                  <a:cubicBezTo>
                    <a:pt x="644414" y="13487"/>
                    <a:pt x="644186" y="12801"/>
                    <a:pt x="643728" y="12344"/>
                  </a:cubicBezTo>
                  <a:cubicBezTo>
                    <a:pt x="643728" y="12344"/>
                    <a:pt x="643728" y="12344"/>
                    <a:pt x="643728" y="12344"/>
                  </a:cubicBezTo>
                  <a:cubicBezTo>
                    <a:pt x="640757" y="8001"/>
                    <a:pt x="637099" y="3886"/>
                    <a:pt x="632756" y="0"/>
                  </a:cubicBezTo>
                  <a:lnTo>
                    <a:pt x="632756" y="0"/>
                  </a:lnTo>
                  <a:cubicBezTo>
                    <a:pt x="631841" y="1600"/>
                    <a:pt x="630698" y="2971"/>
                    <a:pt x="629784" y="4572"/>
                  </a:cubicBezTo>
                  <a:cubicBezTo>
                    <a:pt x="605095" y="40005"/>
                    <a:pt x="573548" y="69037"/>
                    <a:pt x="546345" y="102412"/>
                  </a:cubicBezTo>
                  <a:cubicBezTo>
                    <a:pt x="529200" y="123215"/>
                    <a:pt x="512512" y="144475"/>
                    <a:pt x="495596" y="165277"/>
                  </a:cubicBezTo>
                  <a:cubicBezTo>
                    <a:pt x="479822" y="184708"/>
                    <a:pt x="462906" y="203454"/>
                    <a:pt x="447132" y="223113"/>
                  </a:cubicBezTo>
                  <a:cubicBezTo>
                    <a:pt x="431130" y="244373"/>
                    <a:pt x="174412" y="549325"/>
                    <a:pt x="158410" y="569899"/>
                  </a:cubicBezTo>
                  <a:cubicBezTo>
                    <a:pt x="135550" y="598932"/>
                    <a:pt x="110176" y="625906"/>
                    <a:pt x="84573" y="652653"/>
                  </a:cubicBezTo>
                  <a:cubicBezTo>
                    <a:pt x="70628" y="667283"/>
                    <a:pt x="55540" y="680770"/>
                    <a:pt x="38853" y="691972"/>
                  </a:cubicBezTo>
                  <a:cubicBezTo>
                    <a:pt x="29251" y="698373"/>
                    <a:pt x="17593" y="704088"/>
                    <a:pt x="5706" y="707517"/>
                  </a:cubicBezTo>
                  <a:cubicBezTo>
                    <a:pt x="5248" y="708202"/>
                    <a:pt x="5020" y="708888"/>
                    <a:pt x="4563" y="709574"/>
                  </a:cubicBezTo>
                  <a:cubicBezTo>
                    <a:pt x="4563" y="709574"/>
                    <a:pt x="4563" y="709574"/>
                    <a:pt x="4563" y="709803"/>
                  </a:cubicBezTo>
                  <a:cubicBezTo>
                    <a:pt x="4105" y="710488"/>
                    <a:pt x="3877" y="711174"/>
                    <a:pt x="3420" y="712089"/>
                  </a:cubicBezTo>
                  <a:cubicBezTo>
                    <a:pt x="-2524" y="724662"/>
                    <a:pt x="-1152" y="729005"/>
                    <a:pt x="10963" y="736320"/>
                  </a:cubicBezTo>
                  <a:cubicBezTo>
                    <a:pt x="25137" y="745007"/>
                    <a:pt x="40910" y="746836"/>
                    <a:pt x="60341" y="747064"/>
                  </a:cubicBezTo>
                  <a:cubicBezTo>
                    <a:pt x="73600" y="750036"/>
                    <a:pt x="85030" y="743407"/>
                    <a:pt x="93945" y="729919"/>
                  </a:cubicBezTo>
                  <a:cubicBezTo>
                    <a:pt x="99432" y="721690"/>
                    <a:pt x="106290" y="714603"/>
                    <a:pt x="112233" y="706602"/>
                  </a:cubicBezTo>
                  <a:cubicBezTo>
                    <a:pt x="139894" y="669340"/>
                    <a:pt x="166183" y="630707"/>
                    <a:pt x="195444" y="594588"/>
                  </a:cubicBezTo>
                  <a:cubicBezTo>
                    <a:pt x="246650" y="531266"/>
                    <a:pt x="299457" y="469087"/>
                    <a:pt x="351806" y="406679"/>
                  </a:cubicBezTo>
                  <a:cubicBezTo>
                    <a:pt x="361179" y="394563"/>
                    <a:pt x="371466" y="383362"/>
                    <a:pt x="381981" y="372389"/>
                  </a:cubicBezTo>
                  <a:close/>
                </a:path>
              </a:pathLst>
            </a:custGeom>
            <a:solidFill>
              <a:srgbClr val="D11C5F"/>
            </a:solidFill>
            <a:ln w="2286" cap="flat">
              <a:noFill/>
              <a:prstDash val="solid"/>
              <a:miter/>
            </a:ln>
          </p:spPr>
          <p:txBody>
            <a:bodyPr rtlCol="0" anchor="ctr"/>
            <a:lstStyle/>
            <a:p>
              <a:endParaRPr lang="en-US"/>
            </a:p>
          </p:txBody>
        </p:sp>
        <p:sp>
          <p:nvSpPr>
            <p:cNvPr id="222" name="Freeform 1555">
              <a:extLst>
                <a:ext uri="{FF2B5EF4-FFF2-40B4-BE49-F238E27FC236}">
                  <a16:creationId xmlns:a16="http://schemas.microsoft.com/office/drawing/2014/main" id="{3359FBCF-BAA3-91A9-85A1-5FAC39F797F8}"/>
                </a:ext>
              </a:extLst>
            </p:cNvPr>
            <p:cNvSpPr/>
            <p:nvPr/>
          </p:nvSpPr>
          <p:spPr>
            <a:xfrm>
              <a:off x="4091102" y="5986051"/>
              <a:ext cx="153495" cy="144405"/>
            </a:xfrm>
            <a:custGeom>
              <a:avLst/>
              <a:gdLst>
                <a:gd name="connsiteX0" fmla="*/ 38380 w 153495"/>
                <a:gd name="connsiteY0" fmla="*/ 137000 h 144405"/>
                <a:gd name="connsiteX1" fmla="*/ 93701 w 153495"/>
                <a:gd name="connsiteY1" fmla="*/ 140429 h 144405"/>
                <a:gd name="connsiteX2" fmla="*/ 149708 w 153495"/>
                <a:gd name="connsiteY2" fmla="*/ 98595 h 144405"/>
                <a:gd name="connsiteX3" fmla="*/ 52553 w 153495"/>
                <a:gd name="connsiteY3" fmla="*/ 2812 h 144405"/>
                <a:gd name="connsiteX4" fmla="*/ 4090 w 153495"/>
                <a:gd name="connsiteY4" fmla="*/ 102253 h 144405"/>
                <a:gd name="connsiteX5" fmla="*/ 38380 w 153495"/>
                <a:gd name="connsiteY5" fmla="*/ 137000 h 14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495" h="144405">
                  <a:moveTo>
                    <a:pt x="38380" y="137000"/>
                  </a:moveTo>
                  <a:cubicBezTo>
                    <a:pt x="55525" y="145687"/>
                    <a:pt x="73127" y="146601"/>
                    <a:pt x="93701" y="140429"/>
                  </a:cubicBezTo>
                  <a:cubicBezTo>
                    <a:pt x="123190" y="127856"/>
                    <a:pt x="144450" y="119398"/>
                    <a:pt x="149708" y="98595"/>
                  </a:cubicBezTo>
                  <a:cubicBezTo>
                    <a:pt x="161595" y="59962"/>
                    <a:pt x="149708" y="-15476"/>
                    <a:pt x="52553" y="2812"/>
                  </a:cubicBezTo>
                  <a:cubicBezTo>
                    <a:pt x="12319" y="14013"/>
                    <a:pt x="-9626" y="62019"/>
                    <a:pt x="4090" y="102253"/>
                  </a:cubicBezTo>
                  <a:cubicBezTo>
                    <a:pt x="10033" y="118941"/>
                    <a:pt x="23521" y="129456"/>
                    <a:pt x="38380" y="137000"/>
                  </a:cubicBezTo>
                  <a:close/>
                </a:path>
              </a:pathLst>
            </a:custGeom>
            <a:solidFill>
              <a:srgbClr val="FFFFFF"/>
            </a:solidFill>
            <a:ln w="2286" cap="flat">
              <a:noFill/>
              <a:prstDash val="solid"/>
              <a:miter/>
            </a:ln>
          </p:spPr>
          <p:txBody>
            <a:bodyPr rtlCol="0" anchor="ctr"/>
            <a:lstStyle/>
            <a:p>
              <a:endParaRPr lang="en-US"/>
            </a:p>
          </p:txBody>
        </p:sp>
        <p:sp>
          <p:nvSpPr>
            <p:cNvPr id="223" name="Freeform 1556">
              <a:extLst>
                <a:ext uri="{FF2B5EF4-FFF2-40B4-BE49-F238E27FC236}">
                  <a16:creationId xmlns:a16="http://schemas.microsoft.com/office/drawing/2014/main" id="{9A33BF97-E4DB-6031-84C6-2F484F662A27}"/>
                </a:ext>
              </a:extLst>
            </p:cNvPr>
            <p:cNvSpPr/>
            <p:nvPr/>
          </p:nvSpPr>
          <p:spPr>
            <a:xfrm>
              <a:off x="4317620" y="5733516"/>
              <a:ext cx="352317" cy="332160"/>
            </a:xfrm>
            <a:custGeom>
              <a:avLst/>
              <a:gdLst>
                <a:gd name="connsiteX0" fmla="*/ 347701 w 352317"/>
                <a:gd name="connsiteY0" fmla="*/ 194767 h 332160"/>
                <a:gd name="connsiteX1" fmla="*/ 333756 w 352317"/>
                <a:gd name="connsiteY1" fmla="*/ 74752 h 332160"/>
                <a:gd name="connsiteX2" fmla="*/ 331470 w 352317"/>
                <a:gd name="connsiteY2" fmla="*/ 70637 h 332160"/>
                <a:gd name="connsiteX3" fmla="*/ 330784 w 352317"/>
                <a:gd name="connsiteY3" fmla="*/ 69265 h 332160"/>
                <a:gd name="connsiteX4" fmla="*/ 329184 w 352317"/>
                <a:gd name="connsiteY4" fmla="*/ 66294 h 332160"/>
                <a:gd name="connsiteX5" fmla="*/ 328270 w 352317"/>
                <a:gd name="connsiteY5" fmla="*/ 64922 h 332160"/>
                <a:gd name="connsiteX6" fmla="*/ 326441 w 352317"/>
                <a:gd name="connsiteY6" fmla="*/ 62179 h 332160"/>
                <a:gd name="connsiteX7" fmla="*/ 325755 w 352317"/>
                <a:gd name="connsiteY7" fmla="*/ 61036 h 332160"/>
                <a:gd name="connsiteX8" fmla="*/ 323240 w 352317"/>
                <a:gd name="connsiteY8" fmla="*/ 57378 h 332160"/>
                <a:gd name="connsiteX9" fmla="*/ 322783 w 352317"/>
                <a:gd name="connsiteY9" fmla="*/ 56692 h 332160"/>
                <a:gd name="connsiteX10" fmla="*/ 320726 w 352317"/>
                <a:gd name="connsiteY10" fmla="*/ 53721 h 332160"/>
                <a:gd name="connsiteX11" fmla="*/ 319811 w 352317"/>
                <a:gd name="connsiteY11" fmla="*/ 52578 h 332160"/>
                <a:gd name="connsiteX12" fmla="*/ 317983 w 352317"/>
                <a:gd name="connsiteY12" fmla="*/ 50292 h 332160"/>
                <a:gd name="connsiteX13" fmla="*/ 317068 w 352317"/>
                <a:gd name="connsiteY13" fmla="*/ 48920 h 332160"/>
                <a:gd name="connsiteX14" fmla="*/ 315011 w 352317"/>
                <a:gd name="connsiteY14" fmla="*/ 46634 h 332160"/>
                <a:gd name="connsiteX15" fmla="*/ 314096 w 352317"/>
                <a:gd name="connsiteY15" fmla="*/ 45491 h 332160"/>
                <a:gd name="connsiteX16" fmla="*/ 311353 w 352317"/>
                <a:gd name="connsiteY16" fmla="*/ 42291 h 332160"/>
                <a:gd name="connsiteX17" fmla="*/ 310439 w 352317"/>
                <a:gd name="connsiteY17" fmla="*/ 41148 h 332160"/>
                <a:gd name="connsiteX18" fmla="*/ 308381 w 352317"/>
                <a:gd name="connsiteY18" fmla="*/ 39090 h 332160"/>
                <a:gd name="connsiteX19" fmla="*/ 307010 w 352317"/>
                <a:gd name="connsiteY19" fmla="*/ 37719 h 332160"/>
                <a:gd name="connsiteX20" fmla="*/ 305181 w 352317"/>
                <a:gd name="connsiteY20" fmla="*/ 35890 h 332160"/>
                <a:gd name="connsiteX21" fmla="*/ 303809 w 352317"/>
                <a:gd name="connsiteY21" fmla="*/ 34747 h 332160"/>
                <a:gd name="connsiteX22" fmla="*/ 301752 w 352317"/>
                <a:gd name="connsiteY22" fmla="*/ 32918 h 332160"/>
                <a:gd name="connsiteX23" fmla="*/ 300609 w 352317"/>
                <a:gd name="connsiteY23" fmla="*/ 31775 h 332160"/>
                <a:gd name="connsiteX24" fmla="*/ 297637 w 352317"/>
                <a:gd name="connsiteY24" fmla="*/ 29260 h 332160"/>
                <a:gd name="connsiteX25" fmla="*/ 296037 w 352317"/>
                <a:gd name="connsiteY25" fmla="*/ 28117 h 332160"/>
                <a:gd name="connsiteX26" fmla="*/ 294208 w 352317"/>
                <a:gd name="connsiteY26" fmla="*/ 26746 h 332160"/>
                <a:gd name="connsiteX27" fmla="*/ 292608 w 352317"/>
                <a:gd name="connsiteY27" fmla="*/ 25374 h 332160"/>
                <a:gd name="connsiteX28" fmla="*/ 291008 w 352317"/>
                <a:gd name="connsiteY28" fmla="*/ 24231 h 332160"/>
                <a:gd name="connsiteX29" fmla="*/ 289179 w 352317"/>
                <a:gd name="connsiteY29" fmla="*/ 23088 h 332160"/>
                <a:gd name="connsiteX30" fmla="*/ 287579 w 352317"/>
                <a:gd name="connsiteY30" fmla="*/ 21945 h 332160"/>
                <a:gd name="connsiteX31" fmla="*/ 284150 w 352317"/>
                <a:gd name="connsiteY31" fmla="*/ 19659 h 332160"/>
                <a:gd name="connsiteX32" fmla="*/ 282550 w 352317"/>
                <a:gd name="connsiteY32" fmla="*/ 18745 h 332160"/>
                <a:gd name="connsiteX33" fmla="*/ 280492 w 352317"/>
                <a:gd name="connsiteY33" fmla="*/ 17373 h 332160"/>
                <a:gd name="connsiteX34" fmla="*/ 279121 w 352317"/>
                <a:gd name="connsiteY34" fmla="*/ 16459 h 332160"/>
                <a:gd name="connsiteX35" fmla="*/ 277063 w 352317"/>
                <a:gd name="connsiteY35" fmla="*/ 15316 h 332160"/>
                <a:gd name="connsiteX36" fmla="*/ 275692 w 352317"/>
                <a:gd name="connsiteY36" fmla="*/ 14630 h 332160"/>
                <a:gd name="connsiteX37" fmla="*/ 273406 w 352317"/>
                <a:gd name="connsiteY37" fmla="*/ 13258 h 332160"/>
                <a:gd name="connsiteX38" fmla="*/ 272948 w 352317"/>
                <a:gd name="connsiteY38" fmla="*/ 13030 h 332160"/>
                <a:gd name="connsiteX39" fmla="*/ 267462 w 352317"/>
                <a:gd name="connsiteY39" fmla="*/ 10287 h 332160"/>
                <a:gd name="connsiteX40" fmla="*/ 266548 w 352317"/>
                <a:gd name="connsiteY40" fmla="*/ 9829 h 332160"/>
                <a:gd name="connsiteX41" fmla="*/ 264033 w 352317"/>
                <a:gd name="connsiteY41" fmla="*/ 8686 h 332160"/>
                <a:gd name="connsiteX42" fmla="*/ 262890 w 352317"/>
                <a:gd name="connsiteY42" fmla="*/ 8229 h 332160"/>
                <a:gd name="connsiteX43" fmla="*/ 260147 w 352317"/>
                <a:gd name="connsiteY43" fmla="*/ 7086 h 332160"/>
                <a:gd name="connsiteX44" fmla="*/ 259461 w 352317"/>
                <a:gd name="connsiteY44" fmla="*/ 6629 h 332160"/>
                <a:gd name="connsiteX45" fmla="*/ 249860 w 352317"/>
                <a:gd name="connsiteY45" fmla="*/ 2743 h 332160"/>
                <a:gd name="connsiteX46" fmla="*/ 249403 w 352317"/>
                <a:gd name="connsiteY46" fmla="*/ 2514 h 332160"/>
                <a:gd name="connsiteX47" fmla="*/ 246202 w 352317"/>
                <a:gd name="connsiteY47" fmla="*/ 1371 h 332160"/>
                <a:gd name="connsiteX48" fmla="*/ 245516 w 352317"/>
                <a:gd name="connsiteY48" fmla="*/ 1143 h 332160"/>
                <a:gd name="connsiteX49" fmla="*/ 242316 w 352317"/>
                <a:gd name="connsiteY49" fmla="*/ 0 h 332160"/>
                <a:gd name="connsiteX50" fmla="*/ 242316 w 352317"/>
                <a:gd name="connsiteY50" fmla="*/ 0 h 332160"/>
                <a:gd name="connsiteX51" fmla="*/ 224942 w 352317"/>
                <a:gd name="connsiteY51" fmla="*/ 259689 h 332160"/>
                <a:gd name="connsiteX52" fmla="*/ 127787 w 352317"/>
                <a:gd name="connsiteY52" fmla="*/ 274548 h 332160"/>
                <a:gd name="connsiteX53" fmla="*/ 44806 w 352317"/>
                <a:gd name="connsiteY53" fmla="*/ 233629 h 332160"/>
                <a:gd name="connsiteX54" fmla="*/ 0 w 352317"/>
                <a:gd name="connsiteY54" fmla="*/ 173050 h 332160"/>
                <a:gd name="connsiteX55" fmla="*/ 9144 w 352317"/>
                <a:gd name="connsiteY55" fmla="*/ 223570 h 332160"/>
                <a:gd name="connsiteX56" fmla="*/ 9144 w 352317"/>
                <a:gd name="connsiteY56" fmla="*/ 223799 h 332160"/>
                <a:gd name="connsiteX57" fmla="*/ 10516 w 352317"/>
                <a:gd name="connsiteY57" fmla="*/ 227914 h 332160"/>
                <a:gd name="connsiteX58" fmla="*/ 10744 w 352317"/>
                <a:gd name="connsiteY58" fmla="*/ 228600 h 332160"/>
                <a:gd name="connsiteX59" fmla="*/ 12116 w 352317"/>
                <a:gd name="connsiteY59" fmla="*/ 232257 h 332160"/>
                <a:gd name="connsiteX60" fmla="*/ 12344 w 352317"/>
                <a:gd name="connsiteY60" fmla="*/ 232943 h 332160"/>
                <a:gd name="connsiteX61" fmla="*/ 13945 w 352317"/>
                <a:gd name="connsiteY61" fmla="*/ 236372 h 332160"/>
                <a:gd name="connsiteX62" fmla="*/ 14402 w 352317"/>
                <a:gd name="connsiteY62" fmla="*/ 237286 h 332160"/>
                <a:gd name="connsiteX63" fmla="*/ 16002 w 352317"/>
                <a:gd name="connsiteY63" fmla="*/ 240715 h 332160"/>
                <a:gd name="connsiteX64" fmla="*/ 16459 w 352317"/>
                <a:gd name="connsiteY64" fmla="*/ 241630 h 332160"/>
                <a:gd name="connsiteX65" fmla="*/ 18059 w 352317"/>
                <a:gd name="connsiteY65" fmla="*/ 244830 h 332160"/>
                <a:gd name="connsiteX66" fmla="*/ 18517 w 352317"/>
                <a:gd name="connsiteY66" fmla="*/ 245745 h 332160"/>
                <a:gd name="connsiteX67" fmla="*/ 20345 w 352317"/>
                <a:gd name="connsiteY67" fmla="*/ 248945 h 332160"/>
                <a:gd name="connsiteX68" fmla="*/ 20803 w 352317"/>
                <a:gd name="connsiteY68" fmla="*/ 249631 h 332160"/>
                <a:gd name="connsiteX69" fmla="*/ 22860 w 352317"/>
                <a:gd name="connsiteY69" fmla="*/ 253060 h 332160"/>
                <a:gd name="connsiteX70" fmla="*/ 23089 w 352317"/>
                <a:gd name="connsiteY70" fmla="*/ 253288 h 332160"/>
                <a:gd name="connsiteX71" fmla="*/ 32918 w 352317"/>
                <a:gd name="connsiteY71" fmla="*/ 267004 h 332160"/>
                <a:gd name="connsiteX72" fmla="*/ 33833 w 352317"/>
                <a:gd name="connsiteY72" fmla="*/ 267919 h 332160"/>
                <a:gd name="connsiteX73" fmla="*/ 35662 w 352317"/>
                <a:gd name="connsiteY73" fmla="*/ 270205 h 332160"/>
                <a:gd name="connsiteX74" fmla="*/ 36805 w 352317"/>
                <a:gd name="connsiteY74" fmla="*/ 271576 h 332160"/>
                <a:gd name="connsiteX75" fmla="*/ 38633 w 352317"/>
                <a:gd name="connsiteY75" fmla="*/ 273634 h 332160"/>
                <a:gd name="connsiteX76" fmla="*/ 40005 w 352317"/>
                <a:gd name="connsiteY76" fmla="*/ 275005 h 332160"/>
                <a:gd name="connsiteX77" fmla="*/ 41834 w 352317"/>
                <a:gd name="connsiteY77" fmla="*/ 276834 h 332160"/>
                <a:gd name="connsiteX78" fmla="*/ 43434 w 352317"/>
                <a:gd name="connsiteY78" fmla="*/ 278434 h 332160"/>
                <a:gd name="connsiteX79" fmla="*/ 45263 w 352317"/>
                <a:gd name="connsiteY79" fmla="*/ 280263 h 332160"/>
                <a:gd name="connsiteX80" fmla="*/ 47092 w 352317"/>
                <a:gd name="connsiteY80" fmla="*/ 281863 h 332160"/>
                <a:gd name="connsiteX81" fmla="*/ 48920 w 352317"/>
                <a:gd name="connsiteY81" fmla="*/ 283464 h 332160"/>
                <a:gd name="connsiteX82" fmla="*/ 50749 w 352317"/>
                <a:gd name="connsiteY82" fmla="*/ 285064 h 332160"/>
                <a:gd name="connsiteX83" fmla="*/ 52578 w 352317"/>
                <a:gd name="connsiteY83" fmla="*/ 286664 h 332160"/>
                <a:gd name="connsiteX84" fmla="*/ 54635 w 352317"/>
                <a:gd name="connsiteY84" fmla="*/ 288264 h 332160"/>
                <a:gd name="connsiteX85" fmla="*/ 56464 w 352317"/>
                <a:gd name="connsiteY85" fmla="*/ 289636 h 332160"/>
                <a:gd name="connsiteX86" fmla="*/ 58750 w 352317"/>
                <a:gd name="connsiteY86" fmla="*/ 291236 h 332160"/>
                <a:gd name="connsiteX87" fmla="*/ 60579 w 352317"/>
                <a:gd name="connsiteY87" fmla="*/ 292608 h 332160"/>
                <a:gd name="connsiteX88" fmla="*/ 63094 w 352317"/>
                <a:gd name="connsiteY88" fmla="*/ 294436 h 332160"/>
                <a:gd name="connsiteX89" fmla="*/ 64694 w 352317"/>
                <a:gd name="connsiteY89" fmla="*/ 295579 h 332160"/>
                <a:gd name="connsiteX90" fmla="*/ 67437 w 352317"/>
                <a:gd name="connsiteY90" fmla="*/ 297408 h 332160"/>
                <a:gd name="connsiteX91" fmla="*/ 68809 w 352317"/>
                <a:gd name="connsiteY91" fmla="*/ 298323 h 332160"/>
                <a:gd name="connsiteX92" fmla="*/ 73152 w 352317"/>
                <a:gd name="connsiteY92" fmla="*/ 301066 h 332160"/>
                <a:gd name="connsiteX93" fmla="*/ 85496 w 352317"/>
                <a:gd name="connsiteY93" fmla="*/ 310896 h 332160"/>
                <a:gd name="connsiteX94" fmla="*/ 128016 w 352317"/>
                <a:gd name="connsiteY94" fmla="*/ 330327 h 332160"/>
                <a:gd name="connsiteX95" fmla="*/ 155448 w 352317"/>
                <a:gd name="connsiteY95" fmla="*/ 332155 h 332160"/>
                <a:gd name="connsiteX96" fmla="*/ 347701 w 352317"/>
                <a:gd name="connsiteY96" fmla="*/ 194767 h 33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52317" h="332160">
                  <a:moveTo>
                    <a:pt x="347701" y="194767"/>
                  </a:moveTo>
                  <a:cubicBezTo>
                    <a:pt x="356616" y="153162"/>
                    <a:pt x="352958" y="112928"/>
                    <a:pt x="333756" y="74752"/>
                  </a:cubicBezTo>
                  <a:cubicBezTo>
                    <a:pt x="333070" y="73380"/>
                    <a:pt x="332384" y="72009"/>
                    <a:pt x="331470" y="70637"/>
                  </a:cubicBezTo>
                  <a:cubicBezTo>
                    <a:pt x="331241" y="70180"/>
                    <a:pt x="331013" y="69723"/>
                    <a:pt x="330784" y="69265"/>
                  </a:cubicBezTo>
                  <a:cubicBezTo>
                    <a:pt x="330327" y="68351"/>
                    <a:pt x="329641" y="67437"/>
                    <a:pt x="329184" y="66294"/>
                  </a:cubicBezTo>
                  <a:cubicBezTo>
                    <a:pt x="328955" y="65836"/>
                    <a:pt x="328727" y="65379"/>
                    <a:pt x="328270" y="64922"/>
                  </a:cubicBezTo>
                  <a:cubicBezTo>
                    <a:pt x="327584" y="64008"/>
                    <a:pt x="327127" y="63093"/>
                    <a:pt x="326441" y="62179"/>
                  </a:cubicBezTo>
                  <a:cubicBezTo>
                    <a:pt x="326212" y="61722"/>
                    <a:pt x="325984" y="61493"/>
                    <a:pt x="325755" y="61036"/>
                  </a:cubicBezTo>
                  <a:cubicBezTo>
                    <a:pt x="324841" y="59664"/>
                    <a:pt x="324155" y="58521"/>
                    <a:pt x="323240" y="57378"/>
                  </a:cubicBezTo>
                  <a:cubicBezTo>
                    <a:pt x="323012" y="57150"/>
                    <a:pt x="323012" y="56921"/>
                    <a:pt x="322783" y="56692"/>
                  </a:cubicBezTo>
                  <a:cubicBezTo>
                    <a:pt x="322097" y="55778"/>
                    <a:pt x="321412" y="54635"/>
                    <a:pt x="320726" y="53721"/>
                  </a:cubicBezTo>
                  <a:cubicBezTo>
                    <a:pt x="320497" y="53263"/>
                    <a:pt x="320040" y="52806"/>
                    <a:pt x="319811" y="52578"/>
                  </a:cubicBezTo>
                  <a:cubicBezTo>
                    <a:pt x="319126" y="51892"/>
                    <a:pt x="318668" y="50977"/>
                    <a:pt x="317983" y="50292"/>
                  </a:cubicBezTo>
                  <a:cubicBezTo>
                    <a:pt x="317754" y="49834"/>
                    <a:pt x="317297" y="49377"/>
                    <a:pt x="317068" y="48920"/>
                  </a:cubicBezTo>
                  <a:cubicBezTo>
                    <a:pt x="316382" y="48234"/>
                    <a:pt x="315697" y="47320"/>
                    <a:pt x="315011" y="46634"/>
                  </a:cubicBezTo>
                  <a:cubicBezTo>
                    <a:pt x="314782" y="46177"/>
                    <a:pt x="314325" y="45948"/>
                    <a:pt x="314096" y="45491"/>
                  </a:cubicBezTo>
                  <a:cubicBezTo>
                    <a:pt x="313182" y="44348"/>
                    <a:pt x="312268" y="43434"/>
                    <a:pt x="311353" y="42291"/>
                  </a:cubicBezTo>
                  <a:cubicBezTo>
                    <a:pt x="311125" y="41833"/>
                    <a:pt x="310667" y="41605"/>
                    <a:pt x="310439" y="41148"/>
                  </a:cubicBezTo>
                  <a:cubicBezTo>
                    <a:pt x="309753" y="40462"/>
                    <a:pt x="309067" y="39776"/>
                    <a:pt x="308381" y="39090"/>
                  </a:cubicBezTo>
                  <a:cubicBezTo>
                    <a:pt x="307924" y="38633"/>
                    <a:pt x="307467" y="38176"/>
                    <a:pt x="307010" y="37719"/>
                  </a:cubicBezTo>
                  <a:cubicBezTo>
                    <a:pt x="306324" y="37033"/>
                    <a:pt x="305867" y="36576"/>
                    <a:pt x="305181" y="35890"/>
                  </a:cubicBezTo>
                  <a:cubicBezTo>
                    <a:pt x="304724" y="35433"/>
                    <a:pt x="304267" y="34975"/>
                    <a:pt x="303809" y="34747"/>
                  </a:cubicBezTo>
                  <a:cubicBezTo>
                    <a:pt x="303124" y="34061"/>
                    <a:pt x="302438" y="33604"/>
                    <a:pt x="301752" y="32918"/>
                  </a:cubicBezTo>
                  <a:cubicBezTo>
                    <a:pt x="301295" y="32461"/>
                    <a:pt x="301066" y="32232"/>
                    <a:pt x="300609" y="31775"/>
                  </a:cubicBezTo>
                  <a:cubicBezTo>
                    <a:pt x="299695" y="30861"/>
                    <a:pt x="298552" y="30175"/>
                    <a:pt x="297637" y="29260"/>
                  </a:cubicBezTo>
                  <a:cubicBezTo>
                    <a:pt x="297180" y="28803"/>
                    <a:pt x="296723" y="28346"/>
                    <a:pt x="296037" y="28117"/>
                  </a:cubicBezTo>
                  <a:cubicBezTo>
                    <a:pt x="295351" y="27660"/>
                    <a:pt x="294894" y="27203"/>
                    <a:pt x="294208" y="26746"/>
                  </a:cubicBezTo>
                  <a:cubicBezTo>
                    <a:pt x="293751" y="26289"/>
                    <a:pt x="293065" y="25831"/>
                    <a:pt x="292608" y="25374"/>
                  </a:cubicBezTo>
                  <a:cubicBezTo>
                    <a:pt x="292151" y="24917"/>
                    <a:pt x="291465" y="24460"/>
                    <a:pt x="291008" y="24231"/>
                  </a:cubicBezTo>
                  <a:cubicBezTo>
                    <a:pt x="290322" y="23774"/>
                    <a:pt x="289865" y="23317"/>
                    <a:pt x="289179" y="23088"/>
                  </a:cubicBezTo>
                  <a:cubicBezTo>
                    <a:pt x="288722" y="22631"/>
                    <a:pt x="288036" y="22402"/>
                    <a:pt x="287579" y="21945"/>
                  </a:cubicBezTo>
                  <a:cubicBezTo>
                    <a:pt x="286436" y="21259"/>
                    <a:pt x="285293" y="20345"/>
                    <a:pt x="284150" y="19659"/>
                  </a:cubicBezTo>
                  <a:cubicBezTo>
                    <a:pt x="283693" y="19431"/>
                    <a:pt x="283235" y="18973"/>
                    <a:pt x="282550" y="18745"/>
                  </a:cubicBezTo>
                  <a:cubicBezTo>
                    <a:pt x="281864" y="18288"/>
                    <a:pt x="281178" y="17830"/>
                    <a:pt x="280492" y="17373"/>
                  </a:cubicBezTo>
                  <a:cubicBezTo>
                    <a:pt x="280035" y="17145"/>
                    <a:pt x="279578" y="16687"/>
                    <a:pt x="279121" y="16459"/>
                  </a:cubicBezTo>
                  <a:cubicBezTo>
                    <a:pt x="278435" y="16002"/>
                    <a:pt x="277749" y="15544"/>
                    <a:pt x="277063" y="15316"/>
                  </a:cubicBezTo>
                  <a:cubicBezTo>
                    <a:pt x="276606" y="15087"/>
                    <a:pt x="276149" y="14859"/>
                    <a:pt x="275692" y="14630"/>
                  </a:cubicBezTo>
                  <a:cubicBezTo>
                    <a:pt x="275006" y="14173"/>
                    <a:pt x="274091" y="13716"/>
                    <a:pt x="273406" y="13258"/>
                  </a:cubicBezTo>
                  <a:cubicBezTo>
                    <a:pt x="273177" y="13258"/>
                    <a:pt x="273177" y="13030"/>
                    <a:pt x="272948" y="13030"/>
                  </a:cubicBezTo>
                  <a:cubicBezTo>
                    <a:pt x="271120" y="12115"/>
                    <a:pt x="269291" y="11201"/>
                    <a:pt x="267462" y="10287"/>
                  </a:cubicBezTo>
                  <a:cubicBezTo>
                    <a:pt x="267233" y="10058"/>
                    <a:pt x="267005" y="10058"/>
                    <a:pt x="266548" y="9829"/>
                  </a:cubicBezTo>
                  <a:cubicBezTo>
                    <a:pt x="265633" y="9372"/>
                    <a:pt x="264719" y="8915"/>
                    <a:pt x="264033" y="8686"/>
                  </a:cubicBezTo>
                  <a:cubicBezTo>
                    <a:pt x="263576" y="8458"/>
                    <a:pt x="263347" y="8458"/>
                    <a:pt x="262890" y="8229"/>
                  </a:cubicBezTo>
                  <a:cubicBezTo>
                    <a:pt x="261976" y="7772"/>
                    <a:pt x="261061" y="7315"/>
                    <a:pt x="260147" y="7086"/>
                  </a:cubicBezTo>
                  <a:cubicBezTo>
                    <a:pt x="259918" y="6858"/>
                    <a:pt x="259690" y="6858"/>
                    <a:pt x="259461" y="6629"/>
                  </a:cubicBezTo>
                  <a:cubicBezTo>
                    <a:pt x="256261" y="5257"/>
                    <a:pt x="253060" y="4114"/>
                    <a:pt x="249860" y="2743"/>
                  </a:cubicBezTo>
                  <a:cubicBezTo>
                    <a:pt x="249631" y="2743"/>
                    <a:pt x="249631" y="2743"/>
                    <a:pt x="249403" y="2514"/>
                  </a:cubicBezTo>
                  <a:cubicBezTo>
                    <a:pt x="248260" y="2057"/>
                    <a:pt x="247345" y="1828"/>
                    <a:pt x="246202" y="1371"/>
                  </a:cubicBezTo>
                  <a:cubicBezTo>
                    <a:pt x="245974" y="1371"/>
                    <a:pt x="245745" y="1143"/>
                    <a:pt x="245516" y="1143"/>
                  </a:cubicBezTo>
                  <a:cubicBezTo>
                    <a:pt x="244373" y="685"/>
                    <a:pt x="243459" y="457"/>
                    <a:pt x="242316" y="0"/>
                  </a:cubicBezTo>
                  <a:cubicBezTo>
                    <a:pt x="242316" y="0"/>
                    <a:pt x="242316" y="0"/>
                    <a:pt x="242316" y="0"/>
                  </a:cubicBezTo>
                  <a:cubicBezTo>
                    <a:pt x="355930" y="125272"/>
                    <a:pt x="256946" y="240258"/>
                    <a:pt x="224942" y="259689"/>
                  </a:cubicBezTo>
                  <a:cubicBezTo>
                    <a:pt x="195453" y="277749"/>
                    <a:pt x="161163" y="280263"/>
                    <a:pt x="127787" y="274548"/>
                  </a:cubicBezTo>
                  <a:cubicBezTo>
                    <a:pt x="96926" y="269519"/>
                    <a:pt x="68809" y="253288"/>
                    <a:pt x="44806" y="233629"/>
                  </a:cubicBezTo>
                  <a:cubicBezTo>
                    <a:pt x="25375" y="217855"/>
                    <a:pt x="9601" y="196367"/>
                    <a:pt x="0" y="173050"/>
                  </a:cubicBezTo>
                  <a:cubicBezTo>
                    <a:pt x="1143" y="191795"/>
                    <a:pt x="4115" y="208483"/>
                    <a:pt x="9144" y="223570"/>
                  </a:cubicBezTo>
                  <a:cubicBezTo>
                    <a:pt x="9144" y="223570"/>
                    <a:pt x="9144" y="223799"/>
                    <a:pt x="9144" y="223799"/>
                  </a:cubicBezTo>
                  <a:cubicBezTo>
                    <a:pt x="9601" y="225171"/>
                    <a:pt x="10058" y="226542"/>
                    <a:pt x="10516" y="227914"/>
                  </a:cubicBezTo>
                  <a:cubicBezTo>
                    <a:pt x="10516" y="228142"/>
                    <a:pt x="10744" y="228371"/>
                    <a:pt x="10744" y="228600"/>
                  </a:cubicBezTo>
                  <a:cubicBezTo>
                    <a:pt x="11201" y="229971"/>
                    <a:pt x="11659" y="231114"/>
                    <a:pt x="12116" y="232257"/>
                  </a:cubicBezTo>
                  <a:cubicBezTo>
                    <a:pt x="12116" y="232486"/>
                    <a:pt x="12344" y="232714"/>
                    <a:pt x="12344" y="232943"/>
                  </a:cubicBezTo>
                  <a:cubicBezTo>
                    <a:pt x="12802" y="234086"/>
                    <a:pt x="13259" y="235229"/>
                    <a:pt x="13945" y="236372"/>
                  </a:cubicBezTo>
                  <a:cubicBezTo>
                    <a:pt x="14173" y="236601"/>
                    <a:pt x="14173" y="236829"/>
                    <a:pt x="14402" y="237286"/>
                  </a:cubicBezTo>
                  <a:cubicBezTo>
                    <a:pt x="14859" y="238429"/>
                    <a:pt x="15545" y="239572"/>
                    <a:pt x="16002" y="240715"/>
                  </a:cubicBezTo>
                  <a:cubicBezTo>
                    <a:pt x="16231" y="240944"/>
                    <a:pt x="16231" y="241401"/>
                    <a:pt x="16459" y="241630"/>
                  </a:cubicBezTo>
                  <a:cubicBezTo>
                    <a:pt x="16916" y="242773"/>
                    <a:pt x="17602" y="243916"/>
                    <a:pt x="18059" y="244830"/>
                  </a:cubicBezTo>
                  <a:cubicBezTo>
                    <a:pt x="18288" y="245059"/>
                    <a:pt x="18288" y="245287"/>
                    <a:pt x="18517" y="245745"/>
                  </a:cubicBezTo>
                  <a:cubicBezTo>
                    <a:pt x="19202" y="246888"/>
                    <a:pt x="19660" y="248031"/>
                    <a:pt x="20345" y="248945"/>
                  </a:cubicBezTo>
                  <a:cubicBezTo>
                    <a:pt x="20574" y="249174"/>
                    <a:pt x="20574" y="249402"/>
                    <a:pt x="20803" y="249631"/>
                  </a:cubicBezTo>
                  <a:cubicBezTo>
                    <a:pt x="21488" y="250774"/>
                    <a:pt x="22174" y="251917"/>
                    <a:pt x="22860" y="253060"/>
                  </a:cubicBezTo>
                  <a:cubicBezTo>
                    <a:pt x="22860" y="253060"/>
                    <a:pt x="22860" y="253288"/>
                    <a:pt x="23089" y="253288"/>
                  </a:cubicBezTo>
                  <a:cubicBezTo>
                    <a:pt x="26060" y="258089"/>
                    <a:pt x="29261" y="262661"/>
                    <a:pt x="32918" y="267004"/>
                  </a:cubicBezTo>
                  <a:cubicBezTo>
                    <a:pt x="33147" y="267233"/>
                    <a:pt x="33376" y="267690"/>
                    <a:pt x="33833" y="267919"/>
                  </a:cubicBezTo>
                  <a:cubicBezTo>
                    <a:pt x="34519" y="268605"/>
                    <a:pt x="35204" y="269519"/>
                    <a:pt x="35662" y="270205"/>
                  </a:cubicBezTo>
                  <a:cubicBezTo>
                    <a:pt x="36119" y="270662"/>
                    <a:pt x="36347" y="271119"/>
                    <a:pt x="36805" y="271576"/>
                  </a:cubicBezTo>
                  <a:cubicBezTo>
                    <a:pt x="37490" y="272262"/>
                    <a:pt x="37948" y="272948"/>
                    <a:pt x="38633" y="273634"/>
                  </a:cubicBezTo>
                  <a:cubicBezTo>
                    <a:pt x="39091" y="274091"/>
                    <a:pt x="39548" y="274548"/>
                    <a:pt x="40005" y="275005"/>
                  </a:cubicBezTo>
                  <a:cubicBezTo>
                    <a:pt x="40691" y="275691"/>
                    <a:pt x="41148" y="276148"/>
                    <a:pt x="41834" y="276834"/>
                  </a:cubicBezTo>
                  <a:cubicBezTo>
                    <a:pt x="42291" y="277291"/>
                    <a:pt x="42977" y="277977"/>
                    <a:pt x="43434" y="278434"/>
                  </a:cubicBezTo>
                  <a:cubicBezTo>
                    <a:pt x="44120" y="279120"/>
                    <a:pt x="44577" y="279577"/>
                    <a:pt x="45263" y="280263"/>
                  </a:cubicBezTo>
                  <a:cubicBezTo>
                    <a:pt x="45720" y="280720"/>
                    <a:pt x="46406" y="281406"/>
                    <a:pt x="47092" y="281863"/>
                  </a:cubicBezTo>
                  <a:cubicBezTo>
                    <a:pt x="47777" y="282321"/>
                    <a:pt x="48235" y="283006"/>
                    <a:pt x="48920" y="283464"/>
                  </a:cubicBezTo>
                  <a:cubicBezTo>
                    <a:pt x="49606" y="283921"/>
                    <a:pt x="50063" y="284607"/>
                    <a:pt x="50749" y="285064"/>
                  </a:cubicBezTo>
                  <a:cubicBezTo>
                    <a:pt x="51435" y="285521"/>
                    <a:pt x="51892" y="286207"/>
                    <a:pt x="52578" y="286664"/>
                  </a:cubicBezTo>
                  <a:cubicBezTo>
                    <a:pt x="53264" y="287121"/>
                    <a:pt x="53950" y="287807"/>
                    <a:pt x="54635" y="288264"/>
                  </a:cubicBezTo>
                  <a:cubicBezTo>
                    <a:pt x="55321" y="288721"/>
                    <a:pt x="55778" y="289179"/>
                    <a:pt x="56464" y="289636"/>
                  </a:cubicBezTo>
                  <a:cubicBezTo>
                    <a:pt x="57150" y="290093"/>
                    <a:pt x="57836" y="290779"/>
                    <a:pt x="58750" y="291236"/>
                  </a:cubicBezTo>
                  <a:cubicBezTo>
                    <a:pt x="59436" y="291693"/>
                    <a:pt x="59893" y="292150"/>
                    <a:pt x="60579" y="292608"/>
                  </a:cubicBezTo>
                  <a:cubicBezTo>
                    <a:pt x="61265" y="293293"/>
                    <a:pt x="62179" y="293751"/>
                    <a:pt x="63094" y="294436"/>
                  </a:cubicBezTo>
                  <a:cubicBezTo>
                    <a:pt x="63551" y="294894"/>
                    <a:pt x="64237" y="295351"/>
                    <a:pt x="64694" y="295579"/>
                  </a:cubicBezTo>
                  <a:cubicBezTo>
                    <a:pt x="65608" y="296265"/>
                    <a:pt x="66523" y="296951"/>
                    <a:pt x="67437" y="297408"/>
                  </a:cubicBezTo>
                  <a:cubicBezTo>
                    <a:pt x="67894" y="297637"/>
                    <a:pt x="68351" y="298094"/>
                    <a:pt x="68809" y="298323"/>
                  </a:cubicBezTo>
                  <a:cubicBezTo>
                    <a:pt x="70180" y="299237"/>
                    <a:pt x="71780" y="300151"/>
                    <a:pt x="73152" y="301066"/>
                  </a:cubicBezTo>
                  <a:cubicBezTo>
                    <a:pt x="77724" y="303809"/>
                    <a:pt x="82067" y="307238"/>
                    <a:pt x="85496" y="310896"/>
                  </a:cubicBezTo>
                  <a:cubicBezTo>
                    <a:pt x="96926" y="323469"/>
                    <a:pt x="111557" y="328726"/>
                    <a:pt x="128016" y="330327"/>
                  </a:cubicBezTo>
                  <a:cubicBezTo>
                    <a:pt x="137160" y="331241"/>
                    <a:pt x="146304" y="331241"/>
                    <a:pt x="155448" y="332155"/>
                  </a:cubicBezTo>
                  <a:cubicBezTo>
                    <a:pt x="301295" y="333070"/>
                    <a:pt x="341986" y="222199"/>
                    <a:pt x="347701" y="194767"/>
                  </a:cubicBezTo>
                  <a:close/>
                </a:path>
              </a:pathLst>
            </a:custGeom>
            <a:solidFill>
              <a:srgbClr val="FFFFFF"/>
            </a:solidFill>
            <a:ln w="2286" cap="flat">
              <a:noFill/>
              <a:prstDash val="solid"/>
              <a:miter/>
            </a:ln>
          </p:spPr>
          <p:txBody>
            <a:bodyPr rtlCol="0" anchor="ctr"/>
            <a:lstStyle/>
            <a:p>
              <a:endParaRPr lang="en-US"/>
            </a:p>
          </p:txBody>
        </p:sp>
        <p:sp>
          <p:nvSpPr>
            <p:cNvPr id="224" name="Freeform 1557">
              <a:extLst>
                <a:ext uri="{FF2B5EF4-FFF2-40B4-BE49-F238E27FC236}">
                  <a16:creationId xmlns:a16="http://schemas.microsoft.com/office/drawing/2014/main" id="{4928AD79-DEC0-1204-12A0-C82C84F40DC8}"/>
                </a:ext>
              </a:extLst>
            </p:cNvPr>
            <p:cNvSpPr/>
            <p:nvPr/>
          </p:nvSpPr>
          <p:spPr>
            <a:xfrm>
              <a:off x="3749159" y="5700215"/>
              <a:ext cx="1311057" cy="797326"/>
            </a:xfrm>
            <a:custGeom>
              <a:avLst/>
              <a:gdLst>
                <a:gd name="connsiteX0" fmla="*/ 1288779 w 1311057"/>
                <a:gd name="connsiteY0" fmla="*/ 458268 h 797326"/>
                <a:gd name="connsiteX1" fmla="*/ 1127616 w 1311057"/>
                <a:gd name="connsiteY1" fmla="*/ 348997 h 797326"/>
                <a:gd name="connsiteX2" fmla="*/ 983598 w 1311057"/>
                <a:gd name="connsiteY2" fmla="*/ 367742 h 797326"/>
                <a:gd name="connsiteX3" fmla="*/ 989085 w 1311057"/>
                <a:gd name="connsiteY3" fmla="*/ 356998 h 797326"/>
                <a:gd name="connsiteX4" fmla="*/ 1096527 w 1311057"/>
                <a:gd name="connsiteY4" fmla="*/ 232183 h 797326"/>
                <a:gd name="connsiteX5" fmla="*/ 1197797 w 1311057"/>
                <a:gd name="connsiteY5" fmla="*/ 105310 h 797326"/>
                <a:gd name="connsiteX6" fmla="*/ 1211741 w 1311057"/>
                <a:gd name="connsiteY6" fmla="*/ 79706 h 797326"/>
                <a:gd name="connsiteX7" fmla="*/ 1164650 w 1311057"/>
                <a:gd name="connsiteY7" fmla="*/ 4268 h 797326"/>
                <a:gd name="connsiteX8" fmla="*/ 1120530 w 1311057"/>
                <a:gd name="connsiteY8" fmla="*/ 11812 h 797326"/>
                <a:gd name="connsiteX9" fmla="*/ 1073667 w 1311057"/>
                <a:gd name="connsiteY9" fmla="*/ 57304 h 797326"/>
                <a:gd name="connsiteX10" fmla="*/ 975826 w 1311057"/>
                <a:gd name="connsiteY10" fmla="*/ 180976 h 797326"/>
                <a:gd name="connsiteX11" fmla="*/ 926906 w 1311057"/>
                <a:gd name="connsiteY11" fmla="*/ 242698 h 797326"/>
                <a:gd name="connsiteX12" fmla="*/ 894902 w 1311057"/>
                <a:gd name="connsiteY12" fmla="*/ 72391 h 797326"/>
                <a:gd name="connsiteX13" fmla="*/ 758199 w 1311057"/>
                <a:gd name="connsiteY13" fmla="*/ 10212 h 797326"/>
                <a:gd name="connsiteX14" fmla="*/ 590406 w 1311057"/>
                <a:gd name="connsiteY14" fmla="*/ 83821 h 797326"/>
                <a:gd name="connsiteX15" fmla="*/ 552230 w 1311057"/>
                <a:gd name="connsiteY15" fmla="*/ 207494 h 797326"/>
                <a:gd name="connsiteX16" fmla="*/ 565946 w 1311057"/>
                <a:gd name="connsiteY16" fmla="*/ 268987 h 797326"/>
                <a:gd name="connsiteX17" fmla="*/ 496680 w 1311057"/>
                <a:gd name="connsiteY17" fmla="*/ 284761 h 797326"/>
                <a:gd name="connsiteX18" fmla="*/ 466277 w 1311057"/>
                <a:gd name="connsiteY18" fmla="*/ 280874 h 797326"/>
                <a:gd name="connsiteX19" fmla="*/ 363864 w 1311057"/>
                <a:gd name="connsiteY19" fmla="*/ 286361 h 797326"/>
                <a:gd name="connsiteX20" fmla="*/ 325916 w 1311057"/>
                <a:gd name="connsiteY20" fmla="*/ 365228 h 797326"/>
                <a:gd name="connsiteX21" fmla="*/ 328202 w 1311057"/>
                <a:gd name="connsiteY21" fmla="*/ 383287 h 797326"/>
                <a:gd name="connsiteX22" fmla="*/ 317001 w 1311057"/>
                <a:gd name="connsiteY22" fmla="*/ 412548 h 797326"/>
                <a:gd name="connsiteX23" fmla="*/ 227618 w 1311057"/>
                <a:gd name="connsiteY23" fmla="*/ 480214 h 797326"/>
                <a:gd name="connsiteX24" fmla="*/ 149437 w 1311057"/>
                <a:gd name="connsiteY24" fmla="*/ 553594 h 797326"/>
                <a:gd name="connsiteX25" fmla="*/ 97545 w 1311057"/>
                <a:gd name="connsiteY25" fmla="*/ 614402 h 797326"/>
                <a:gd name="connsiteX26" fmla="*/ 5876 w 1311057"/>
                <a:gd name="connsiteY26" fmla="*/ 731216 h 797326"/>
                <a:gd name="connsiteX27" fmla="*/ 21650 w 1311057"/>
                <a:gd name="connsiteY27" fmla="*/ 790652 h 797326"/>
                <a:gd name="connsiteX28" fmla="*/ 74228 w 1311057"/>
                <a:gd name="connsiteY28" fmla="*/ 781737 h 797326"/>
                <a:gd name="connsiteX29" fmla="*/ 241791 w 1311057"/>
                <a:gd name="connsiteY29" fmla="*/ 617374 h 797326"/>
                <a:gd name="connsiteX30" fmla="*/ 258936 w 1311057"/>
                <a:gd name="connsiteY30" fmla="*/ 615088 h 797326"/>
                <a:gd name="connsiteX31" fmla="*/ 286140 w 1311057"/>
                <a:gd name="connsiteY31" fmla="*/ 631775 h 797326"/>
                <a:gd name="connsiteX32" fmla="*/ 291626 w 1311057"/>
                <a:gd name="connsiteY32" fmla="*/ 671323 h 797326"/>
                <a:gd name="connsiteX33" fmla="*/ 245449 w 1311057"/>
                <a:gd name="connsiteY33" fmla="*/ 752933 h 797326"/>
                <a:gd name="connsiteX34" fmla="*/ 261451 w 1311057"/>
                <a:gd name="connsiteY34" fmla="*/ 790195 h 797326"/>
                <a:gd name="connsiteX35" fmla="*/ 334832 w 1311057"/>
                <a:gd name="connsiteY35" fmla="*/ 768250 h 797326"/>
                <a:gd name="connsiteX36" fmla="*/ 406383 w 1311057"/>
                <a:gd name="connsiteY36" fmla="*/ 643434 h 797326"/>
                <a:gd name="connsiteX37" fmla="*/ 408669 w 1311057"/>
                <a:gd name="connsiteY37" fmla="*/ 616688 h 797326"/>
                <a:gd name="connsiteX38" fmla="*/ 397925 w 1311057"/>
                <a:gd name="connsiteY38" fmla="*/ 576911 h 797326"/>
                <a:gd name="connsiteX39" fmla="*/ 402269 w 1311057"/>
                <a:gd name="connsiteY39" fmla="*/ 556337 h 797326"/>
                <a:gd name="connsiteX40" fmla="*/ 527999 w 1311057"/>
                <a:gd name="connsiteY40" fmla="*/ 477470 h 797326"/>
                <a:gd name="connsiteX41" fmla="*/ 621496 w 1311057"/>
                <a:gd name="connsiteY41" fmla="*/ 424664 h 797326"/>
                <a:gd name="connsiteX42" fmla="*/ 654186 w 1311057"/>
                <a:gd name="connsiteY42" fmla="*/ 393346 h 797326"/>
                <a:gd name="connsiteX43" fmla="*/ 685733 w 1311057"/>
                <a:gd name="connsiteY43" fmla="*/ 378487 h 797326"/>
                <a:gd name="connsiteX44" fmla="*/ 816263 w 1311057"/>
                <a:gd name="connsiteY44" fmla="*/ 366828 h 797326"/>
                <a:gd name="connsiteX45" fmla="*/ 834094 w 1311057"/>
                <a:gd name="connsiteY45" fmla="*/ 359970 h 797326"/>
                <a:gd name="connsiteX46" fmla="*/ 799118 w 1311057"/>
                <a:gd name="connsiteY46" fmla="*/ 397003 h 797326"/>
                <a:gd name="connsiteX47" fmla="*/ 720251 w 1311057"/>
                <a:gd name="connsiteY47" fmla="*/ 489129 h 797326"/>
                <a:gd name="connsiteX48" fmla="*/ 587435 w 1311057"/>
                <a:gd name="connsiteY48" fmla="*/ 664237 h 797326"/>
                <a:gd name="connsiteX49" fmla="*/ 530513 w 1311057"/>
                <a:gd name="connsiteY49" fmla="*/ 741503 h 797326"/>
                <a:gd name="connsiteX50" fmla="*/ 529827 w 1311057"/>
                <a:gd name="connsiteY50" fmla="*/ 764135 h 797326"/>
                <a:gd name="connsiteX51" fmla="*/ 540572 w 1311057"/>
                <a:gd name="connsiteY51" fmla="*/ 775793 h 797326"/>
                <a:gd name="connsiteX52" fmla="*/ 627211 w 1311057"/>
                <a:gd name="connsiteY52" fmla="*/ 792024 h 797326"/>
                <a:gd name="connsiteX53" fmla="*/ 647328 w 1311057"/>
                <a:gd name="connsiteY53" fmla="*/ 775336 h 797326"/>
                <a:gd name="connsiteX54" fmla="*/ 684361 w 1311057"/>
                <a:gd name="connsiteY54" fmla="*/ 723215 h 797326"/>
                <a:gd name="connsiteX55" fmla="*/ 797289 w 1311057"/>
                <a:gd name="connsiteY55" fmla="*/ 579426 h 797326"/>
                <a:gd name="connsiteX56" fmla="*/ 871584 w 1311057"/>
                <a:gd name="connsiteY56" fmla="*/ 490729 h 797326"/>
                <a:gd name="connsiteX57" fmla="*/ 852611 w 1311057"/>
                <a:gd name="connsiteY57" fmla="*/ 610973 h 797326"/>
                <a:gd name="connsiteX58" fmla="*/ 866555 w 1311057"/>
                <a:gd name="connsiteY58" fmla="*/ 666065 h 797326"/>
                <a:gd name="connsiteX59" fmla="*/ 966911 w 1311057"/>
                <a:gd name="connsiteY59" fmla="*/ 765735 h 797326"/>
                <a:gd name="connsiteX60" fmla="*/ 1126245 w 1311057"/>
                <a:gd name="connsiteY60" fmla="*/ 790424 h 797326"/>
                <a:gd name="connsiteX61" fmla="*/ 1221342 w 1311057"/>
                <a:gd name="connsiteY61" fmla="*/ 751790 h 797326"/>
                <a:gd name="connsiteX62" fmla="*/ 1288779 w 1311057"/>
                <a:gd name="connsiteY62" fmla="*/ 458268 h 797326"/>
                <a:gd name="connsiteX63" fmla="*/ 532342 w 1311057"/>
                <a:gd name="connsiteY63" fmla="*/ 284303 h 797326"/>
                <a:gd name="connsiteX64" fmla="*/ 572804 w 1311057"/>
                <a:gd name="connsiteY64" fmla="*/ 292762 h 797326"/>
                <a:gd name="connsiteX65" fmla="*/ 574633 w 1311057"/>
                <a:gd name="connsiteY65" fmla="*/ 306249 h 797326"/>
                <a:gd name="connsiteX66" fmla="*/ 520912 w 1311057"/>
                <a:gd name="connsiteY66" fmla="*/ 344425 h 797326"/>
                <a:gd name="connsiteX67" fmla="*/ 507653 w 1311057"/>
                <a:gd name="connsiteY67" fmla="*/ 337796 h 797326"/>
                <a:gd name="connsiteX68" fmla="*/ 492566 w 1311057"/>
                <a:gd name="connsiteY68" fmla="*/ 303049 h 797326"/>
                <a:gd name="connsiteX69" fmla="*/ 532342 w 1311057"/>
                <a:gd name="connsiteY69" fmla="*/ 284303 h 797326"/>
                <a:gd name="connsiteX70" fmla="*/ 602065 w 1311057"/>
                <a:gd name="connsiteY70" fmla="*/ 325223 h 797326"/>
                <a:gd name="connsiteX71" fmla="*/ 600922 w 1311057"/>
                <a:gd name="connsiteY71" fmla="*/ 349683 h 797326"/>
                <a:gd name="connsiteX72" fmla="*/ 501938 w 1311057"/>
                <a:gd name="connsiteY72" fmla="*/ 399289 h 797326"/>
                <a:gd name="connsiteX73" fmla="*/ 525027 w 1311057"/>
                <a:gd name="connsiteY73" fmla="*/ 357455 h 797326"/>
                <a:gd name="connsiteX74" fmla="*/ 575090 w 1311057"/>
                <a:gd name="connsiteY74" fmla="*/ 324537 h 797326"/>
                <a:gd name="connsiteX75" fmla="*/ 602065 w 1311057"/>
                <a:gd name="connsiteY75" fmla="*/ 325223 h 797326"/>
                <a:gd name="connsiteX76" fmla="*/ 394725 w 1311057"/>
                <a:gd name="connsiteY76" fmla="*/ 288418 h 797326"/>
                <a:gd name="connsiteX77" fmla="*/ 491880 w 1311057"/>
                <a:gd name="connsiteY77" fmla="*/ 384202 h 797326"/>
                <a:gd name="connsiteX78" fmla="*/ 435873 w 1311057"/>
                <a:gd name="connsiteY78" fmla="*/ 426035 h 797326"/>
                <a:gd name="connsiteX79" fmla="*/ 380552 w 1311057"/>
                <a:gd name="connsiteY79" fmla="*/ 422606 h 797326"/>
                <a:gd name="connsiteX80" fmla="*/ 346490 w 1311057"/>
                <a:gd name="connsiteY80" fmla="*/ 387631 h 797326"/>
                <a:gd name="connsiteX81" fmla="*/ 394725 w 1311057"/>
                <a:gd name="connsiteY81" fmla="*/ 288418 h 797326"/>
                <a:gd name="connsiteX82" fmla="*/ 646413 w 1311057"/>
                <a:gd name="connsiteY82" fmla="*/ 380544 h 797326"/>
                <a:gd name="connsiteX83" fmla="*/ 601608 w 1311057"/>
                <a:gd name="connsiteY83" fmla="*/ 421921 h 797326"/>
                <a:gd name="connsiteX84" fmla="*/ 513368 w 1311057"/>
                <a:gd name="connsiteY84" fmla="*/ 470155 h 797326"/>
                <a:gd name="connsiteX85" fmla="*/ 365693 w 1311057"/>
                <a:gd name="connsiteY85" fmla="*/ 565481 h 797326"/>
                <a:gd name="connsiteX86" fmla="*/ 360435 w 1311057"/>
                <a:gd name="connsiteY86" fmla="*/ 569596 h 797326"/>
                <a:gd name="connsiteX87" fmla="*/ 357006 w 1311057"/>
                <a:gd name="connsiteY87" fmla="*/ 581712 h 797326"/>
                <a:gd name="connsiteX88" fmla="*/ 369122 w 1311057"/>
                <a:gd name="connsiteY88" fmla="*/ 582169 h 797326"/>
                <a:gd name="connsiteX89" fmla="*/ 378723 w 1311057"/>
                <a:gd name="connsiteY89" fmla="*/ 578512 h 797326"/>
                <a:gd name="connsiteX90" fmla="*/ 385809 w 1311057"/>
                <a:gd name="connsiteY90" fmla="*/ 647320 h 797326"/>
                <a:gd name="connsiteX91" fmla="*/ 319973 w 1311057"/>
                <a:gd name="connsiteY91" fmla="*/ 764363 h 797326"/>
                <a:gd name="connsiteX92" fmla="*/ 280882 w 1311057"/>
                <a:gd name="connsiteY92" fmla="*/ 779908 h 797326"/>
                <a:gd name="connsiteX93" fmla="*/ 264651 w 1311057"/>
                <a:gd name="connsiteY93" fmla="*/ 750419 h 797326"/>
                <a:gd name="connsiteX94" fmla="*/ 303971 w 1311057"/>
                <a:gd name="connsiteY94" fmla="*/ 678181 h 797326"/>
                <a:gd name="connsiteX95" fmla="*/ 314029 w 1311057"/>
                <a:gd name="connsiteY95" fmla="*/ 657836 h 797326"/>
                <a:gd name="connsiteX96" fmla="*/ 305114 w 1311057"/>
                <a:gd name="connsiteY96" fmla="*/ 627203 h 797326"/>
                <a:gd name="connsiteX97" fmla="*/ 263280 w 1311057"/>
                <a:gd name="connsiteY97" fmla="*/ 599543 h 797326"/>
                <a:gd name="connsiteX98" fmla="*/ 236534 w 1311057"/>
                <a:gd name="connsiteY98" fmla="*/ 605258 h 797326"/>
                <a:gd name="connsiteX99" fmla="*/ 130235 w 1311057"/>
                <a:gd name="connsiteY99" fmla="*/ 702184 h 797326"/>
                <a:gd name="connsiteX100" fmla="*/ 68284 w 1311057"/>
                <a:gd name="connsiteY100" fmla="*/ 769164 h 797326"/>
                <a:gd name="connsiteX101" fmla="*/ 34680 w 1311057"/>
                <a:gd name="connsiteY101" fmla="*/ 779680 h 797326"/>
                <a:gd name="connsiteX102" fmla="*/ 17535 w 1311057"/>
                <a:gd name="connsiteY102" fmla="*/ 749962 h 797326"/>
                <a:gd name="connsiteX103" fmla="*/ 28279 w 1311057"/>
                <a:gd name="connsiteY103" fmla="*/ 722987 h 797326"/>
                <a:gd name="connsiteX104" fmla="*/ 138236 w 1311057"/>
                <a:gd name="connsiteY104" fmla="*/ 588799 h 797326"/>
                <a:gd name="connsiteX105" fmla="*/ 316772 w 1311057"/>
                <a:gd name="connsiteY105" fmla="*/ 429693 h 797326"/>
                <a:gd name="connsiteX106" fmla="*/ 334146 w 1311057"/>
                <a:gd name="connsiteY106" fmla="*/ 418492 h 797326"/>
                <a:gd name="connsiteX107" fmla="*/ 348548 w 1311057"/>
                <a:gd name="connsiteY107" fmla="*/ 419406 h 797326"/>
                <a:gd name="connsiteX108" fmla="*/ 358606 w 1311057"/>
                <a:gd name="connsiteY108" fmla="*/ 428779 h 797326"/>
                <a:gd name="connsiteX109" fmla="*/ 431987 w 1311057"/>
                <a:gd name="connsiteY109" fmla="*/ 441809 h 797326"/>
                <a:gd name="connsiteX110" fmla="*/ 565032 w 1311057"/>
                <a:gd name="connsiteY110" fmla="*/ 387402 h 797326"/>
                <a:gd name="connsiteX111" fmla="*/ 616924 w 1311057"/>
                <a:gd name="connsiteY111" fmla="*/ 354255 h 797326"/>
                <a:gd name="connsiteX112" fmla="*/ 645728 w 1311057"/>
                <a:gd name="connsiteY112" fmla="*/ 355855 h 797326"/>
                <a:gd name="connsiteX113" fmla="*/ 646413 w 1311057"/>
                <a:gd name="connsiteY113" fmla="*/ 380544 h 797326"/>
                <a:gd name="connsiteX114" fmla="*/ 724823 w 1311057"/>
                <a:gd name="connsiteY114" fmla="*/ 366142 h 797326"/>
                <a:gd name="connsiteX115" fmla="*/ 697391 w 1311057"/>
                <a:gd name="connsiteY115" fmla="*/ 364313 h 797326"/>
                <a:gd name="connsiteX116" fmla="*/ 654872 w 1311057"/>
                <a:gd name="connsiteY116" fmla="*/ 344882 h 797326"/>
                <a:gd name="connsiteX117" fmla="*/ 642527 w 1311057"/>
                <a:gd name="connsiteY117" fmla="*/ 335053 h 797326"/>
                <a:gd name="connsiteX118" fmla="*/ 638184 w 1311057"/>
                <a:gd name="connsiteY118" fmla="*/ 332309 h 797326"/>
                <a:gd name="connsiteX119" fmla="*/ 636812 w 1311057"/>
                <a:gd name="connsiteY119" fmla="*/ 331395 h 797326"/>
                <a:gd name="connsiteX120" fmla="*/ 634069 w 1311057"/>
                <a:gd name="connsiteY120" fmla="*/ 329566 h 797326"/>
                <a:gd name="connsiteX121" fmla="*/ 632469 w 1311057"/>
                <a:gd name="connsiteY121" fmla="*/ 328423 h 797326"/>
                <a:gd name="connsiteX122" fmla="*/ 629954 w 1311057"/>
                <a:gd name="connsiteY122" fmla="*/ 326594 h 797326"/>
                <a:gd name="connsiteX123" fmla="*/ 628125 w 1311057"/>
                <a:gd name="connsiteY123" fmla="*/ 325223 h 797326"/>
                <a:gd name="connsiteX124" fmla="*/ 625839 w 1311057"/>
                <a:gd name="connsiteY124" fmla="*/ 323623 h 797326"/>
                <a:gd name="connsiteX125" fmla="*/ 624011 w 1311057"/>
                <a:gd name="connsiteY125" fmla="*/ 322251 h 797326"/>
                <a:gd name="connsiteX126" fmla="*/ 621953 w 1311057"/>
                <a:gd name="connsiteY126" fmla="*/ 320651 h 797326"/>
                <a:gd name="connsiteX127" fmla="*/ 620124 w 1311057"/>
                <a:gd name="connsiteY127" fmla="*/ 319051 h 797326"/>
                <a:gd name="connsiteX128" fmla="*/ 618296 w 1311057"/>
                <a:gd name="connsiteY128" fmla="*/ 317450 h 797326"/>
                <a:gd name="connsiteX129" fmla="*/ 616467 w 1311057"/>
                <a:gd name="connsiteY129" fmla="*/ 315850 h 797326"/>
                <a:gd name="connsiteX130" fmla="*/ 614638 w 1311057"/>
                <a:gd name="connsiteY130" fmla="*/ 314250 h 797326"/>
                <a:gd name="connsiteX131" fmla="*/ 612809 w 1311057"/>
                <a:gd name="connsiteY131" fmla="*/ 312421 h 797326"/>
                <a:gd name="connsiteX132" fmla="*/ 611209 w 1311057"/>
                <a:gd name="connsiteY132" fmla="*/ 310821 h 797326"/>
                <a:gd name="connsiteX133" fmla="*/ 609380 w 1311057"/>
                <a:gd name="connsiteY133" fmla="*/ 308992 h 797326"/>
                <a:gd name="connsiteX134" fmla="*/ 608009 w 1311057"/>
                <a:gd name="connsiteY134" fmla="*/ 307621 h 797326"/>
                <a:gd name="connsiteX135" fmla="*/ 606180 w 1311057"/>
                <a:gd name="connsiteY135" fmla="*/ 305563 h 797326"/>
                <a:gd name="connsiteX136" fmla="*/ 605037 w 1311057"/>
                <a:gd name="connsiteY136" fmla="*/ 304192 h 797326"/>
                <a:gd name="connsiteX137" fmla="*/ 603208 w 1311057"/>
                <a:gd name="connsiteY137" fmla="*/ 301906 h 797326"/>
                <a:gd name="connsiteX138" fmla="*/ 602294 w 1311057"/>
                <a:gd name="connsiteY138" fmla="*/ 300991 h 797326"/>
                <a:gd name="connsiteX139" fmla="*/ 592464 w 1311057"/>
                <a:gd name="connsiteY139" fmla="*/ 287275 h 797326"/>
                <a:gd name="connsiteX140" fmla="*/ 592235 w 1311057"/>
                <a:gd name="connsiteY140" fmla="*/ 287047 h 797326"/>
                <a:gd name="connsiteX141" fmla="*/ 590178 w 1311057"/>
                <a:gd name="connsiteY141" fmla="*/ 283618 h 797326"/>
                <a:gd name="connsiteX142" fmla="*/ 589721 w 1311057"/>
                <a:gd name="connsiteY142" fmla="*/ 282932 h 797326"/>
                <a:gd name="connsiteX143" fmla="*/ 587892 w 1311057"/>
                <a:gd name="connsiteY143" fmla="*/ 279731 h 797326"/>
                <a:gd name="connsiteX144" fmla="*/ 587435 w 1311057"/>
                <a:gd name="connsiteY144" fmla="*/ 278817 h 797326"/>
                <a:gd name="connsiteX145" fmla="*/ 585834 w 1311057"/>
                <a:gd name="connsiteY145" fmla="*/ 275617 h 797326"/>
                <a:gd name="connsiteX146" fmla="*/ 585377 w 1311057"/>
                <a:gd name="connsiteY146" fmla="*/ 274702 h 797326"/>
                <a:gd name="connsiteX147" fmla="*/ 583777 w 1311057"/>
                <a:gd name="connsiteY147" fmla="*/ 271273 h 797326"/>
                <a:gd name="connsiteX148" fmla="*/ 583320 w 1311057"/>
                <a:gd name="connsiteY148" fmla="*/ 270359 h 797326"/>
                <a:gd name="connsiteX149" fmla="*/ 581720 w 1311057"/>
                <a:gd name="connsiteY149" fmla="*/ 266930 h 797326"/>
                <a:gd name="connsiteX150" fmla="*/ 581491 w 1311057"/>
                <a:gd name="connsiteY150" fmla="*/ 266244 h 797326"/>
                <a:gd name="connsiteX151" fmla="*/ 580119 w 1311057"/>
                <a:gd name="connsiteY151" fmla="*/ 262586 h 797326"/>
                <a:gd name="connsiteX152" fmla="*/ 579891 w 1311057"/>
                <a:gd name="connsiteY152" fmla="*/ 261901 h 797326"/>
                <a:gd name="connsiteX153" fmla="*/ 578519 w 1311057"/>
                <a:gd name="connsiteY153" fmla="*/ 257786 h 797326"/>
                <a:gd name="connsiteX154" fmla="*/ 578519 w 1311057"/>
                <a:gd name="connsiteY154" fmla="*/ 257557 h 797326"/>
                <a:gd name="connsiteX155" fmla="*/ 568918 w 1311057"/>
                <a:gd name="connsiteY155" fmla="*/ 191492 h 797326"/>
                <a:gd name="connsiteX156" fmla="*/ 608237 w 1311057"/>
                <a:gd name="connsiteY156" fmla="*/ 86336 h 797326"/>
                <a:gd name="connsiteX157" fmla="*/ 779916 w 1311057"/>
                <a:gd name="connsiteY157" fmla="*/ 25300 h 797326"/>
                <a:gd name="connsiteX158" fmla="*/ 811463 w 1311057"/>
                <a:gd name="connsiteY158" fmla="*/ 33758 h 797326"/>
                <a:gd name="connsiteX159" fmla="*/ 811463 w 1311057"/>
                <a:gd name="connsiteY159" fmla="*/ 33758 h 797326"/>
                <a:gd name="connsiteX160" fmla="*/ 814663 w 1311057"/>
                <a:gd name="connsiteY160" fmla="*/ 34901 h 797326"/>
                <a:gd name="connsiteX161" fmla="*/ 815349 w 1311057"/>
                <a:gd name="connsiteY161" fmla="*/ 35129 h 797326"/>
                <a:gd name="connsiteX162" fmla="*/ 818549 w 1311057"/>
                <a:gd name="connsiteY162" fmla="*/ 36272 h 797326"/>
                <a:gd name="connsiteX163" fmla="*/ 819006 w 1311057"/>
                <a:gd name="connsiteY163" fmla="*/ 36501 h 797326"/>
                <a:gd name="connsiteX164" fmla="*/ 828608 w 1311057"/>
                <a:gd name="connsiteY164" fmla="*/ 40387 h 797326"/>
                <a:gd name="connsiteX165" fmla="*/ 829293 w 1311057"/>
                <a:gd name="connsiteY165" fmla="*/ 40844 h 797326"/>
                <a:gd name="connsiteX166" fmla="*/ 832037 w 1311057"/>
                <a:gd name="connsiteY166" fmla="*/ 41987 h 797326"/>
                <a:gd name="connsiteX167" fmla="*/ 833180 w 1311057"/>
                <a:gd name="connsiteY167" fmla="*/ 42445 h 797326"/>
                <a:gd name="connsiteX168" fmla="*/ 835694 w 1311057"/>
                <a:gd name="connsiteY168" fmla="*/ 43588 h 797326"/>
                <a:gd name="connsiteX169" fmla="*/ 836609 w 1311057"/>
                <a:gd name="connsiteY169" fmla="*/ 44045 h 797326"/>
                <a:gd name="connsiteX170" fmla="*/ 842095 w 1311057"/>
                <a:gd name="connsiteY170" fmla="*/ 46788 h 797326"/>
                <a:gd name="connsiteX171" fmla="*/ 842552 w 1311057"/>
                <a:gd name="connsiteY171" fmla="*/ 47017 h 797326"/>
                <a:gd name="connsiteX172" fmla="*/ 844838 w 1311057"/>
                <a:gd name="connsiteY172" fmla="*/ 48388 h 797326"/>
                <a:gd name="connsiteX173" fmla="*/ 846210 w 1311057"/>
                <a:gd name="connsiteY173" fmla="*/ 49074 h 797326"/>
                <a:gd name="connsiteX174" fmla="*/ 848267 w 1311057"/>
                <a:gd name="connsiteY174" fmla="*/ 50217 h 797326"/>
                <a:gd name="connsiteX175" fmla="*/ 849639 w 1311057"/>
                <a:gd name="connsiteY175" fmla="*/ 51131 h 797326"/>
                <a:gd name="connsiteX176" fmla="*/ 851696 w 1311057"/>
                <a:gd name="connsiteY176" fmla="*/ 52503 h 797326"/>
                <a:gd name="connsiteX177" fmla="*/ 853296 w 1311057"/>
                <a:gd name="connsiteY177" fmla="*/ 53417 h 797326"/>
                <a:gd name="connsiteX178" fmla="*/ 856725 w 1311057"/>
                <a:gd name="connsiteY178" fmla="*/ 55703 h 797326"/>
                <a:gd name="connsiteX179" fmla="*/ 858326 w 1311057"/>
                <a:gd name="connsiteY179" fmla="*/ 56846 h 797326"/>
                <a:gd name="connsiteX180" fmla="*/ 860154 w 1311057"/>
                <a:gd name="connsiteY180" fmla="*/ 57989 h 797326"/>
                <a:gd name="connsiteX181" fmla="*/ 861755 w 1311057"/>
                <a:gd name="connsiteY181" fmla="*/ 59132 h 797326"/>
                <a:gd name="connsiteX182" fmla="*/ 863355 w 1311057"/>
                <a:gd name="connsiteY182" fmla="*/ 60504 h 797326"/>
                <a:gd name="connsiteX183" fmla="*/ 865184 w 1311057"/>
                <a:gd name="connsiteY183" fmla="*/ 61876 h 797326"/>
                <a:gd name="connsiteX184" fmla="*/ 866784 w 1311057"/>
                <a:gd name="connsiteY184" fmla="*/ 63019 h 797326"/>
                <a:gd name="connsiteX185" fmla="*/ 869756 w 1311057"/>
                <a:gd name="connsiteY185" fmla="*/ 65533 h 797326"/>
                <a:gd name="connsiteX186" fmla="*/ 870899 w 1311057"/>
                <a:gd name="connsiteY186" fmla="*/ 66676 h 797326"/>
                <a:gd name="connsiteX187" fmla="*/ 872956 w 1311057"/>
                <a:gd name="connsiteY187" fmla="*/ 68505 h 797326"/>
                <a:gd name="connsiteX188" fmla="*/ 874328 w 1311057"/>
                <a:gd name="connsiteY188" fmla="*/ 69648 h 797326"/>
                <a:gd name="connsiteX189" fmla="*/ 876156 w 1311057"/>
                <a:gd name="connsiteY189" fmla="*/ 71477 h 797326"/>
                <a:gd name="connsiteX190" fmla="*/ 877528 w 1311057"/>
                <a:gd name="connsiteY190" fmla="*/ 72848 h 797326"/>
                <a:gd name="connsiteX191" fmla="*/ 879585 w 1311057"/>
                <a:gd name="connsiteY191" fmla="*/ 74906 h 797326"/>
                <a:gd name="connsiteX192" fmla="*/ 880500 w 1311057"/>
                <a:gd name="connsiteY192" fmla="*/ 76049 h 797326"/>
                <a:gd name="connsiteX193" fmla="*/ 883243 w 1311057"/>
                <a:gd name="connsiteY193" fmla="*/ 79249 h 797326"/>
                <a:gd name="connsiteX194" fmla="*/ 884157 w 1311057"/>
                <a:gd name="connsiteY194" fmla="*/ 80392 h 797326"/>
                <a:gd name="connsiteX195" fmla="*/ 886215 w 1311057"/>
                <a:gd name="connsiteY195" fmla="*/ 82678 h 797326"/>
                <a:gd name="connsiteX196" fmla="*/ 887129 w 1311057"/>
                <a:gd name="connsiteY196" fmla="*/ 84050 h 797326"/>
                <a:gd name="connsiteX197" fmla="*/ 888958 w 1311057"/>
                <a:gd name="connsiteY197" fmla="*/ 86336 h 797326"/>
                <a:gd name="connsiteX198" fmla="*/ 889872 w 1311057"/>
                <a:gd name="connsiteY198" fmla="*/ 87479 h 797326"/>
                <a:gd name="connsiteX199" fmla="*/ 891930 w 1311057"/>
                <a:gd name="connsiteY199" fmla="*/ 90451 h 797326"/>
                <a:gd name="connsiteX200" fmla="*/ 892387 w 1311057"/>
                <a:gd name="connsiteY200" fmla="*/ 91136 h 797326"/>
                <a:gd name="connsiteX201" fmla="*/ 894902 w 1311057"/>
                <a:gd name="connsiteY201" fmla="*/ 94794 h 797326"/>
                <a:gd name="connsiteX202" fmla="*/ 895587 w 1311057"/>
                <a:gd name="connsiteY202" fmla="*/ 95937 h 797326"/>
                <a:gd name="connsiteX203" fmla="*/ 897416 w 1311057"/>
                <a:gd name="connsiteY203" fmla="*/ 98680 h 797326"/>
                <a:gd name="connsiteX204" fmla="*/ 898331 w 1311057"/>
                <a:gd name="connsiteY204" fmla="*/ 100052 h 797326"/>
                <a:gd name="connsiteX205" fmla="*/ 899931 w 1311057"/>
                <a:gd name="connsiteY205" fmla="*/ 103024 h 797326"/>
                <a:gd name="connsiteX206" fmla="*/ 900617 w 1311057"/>
                <a:gd name="connsiteY206" fmla="*/ 104395 h 797326"/>
                <a:gd name="connsiteX207" fmla="*/ 902903 w 1311057"/>
                <a:gd name="connsiteY207" fmla="*/ 108510 h 797326"/>
                <a:gd name="connsiteX208" fmla="*/ 916847 w 1311057"/>
                <a:gd name="connsiteY208" fmla="*/ 228525 h 797326"/>
                <a:gd name="connsiteX209" fmla="*/ 724823 w 1311057"/>
                <a:gd name="connsiteY209" fmla="*/ 366142 h 797326"/>
                <a:gd name="connsiteX210" fmla="*/ 741282 w 1311057"/>
                <a:gd name="connsiteY210" fmla="*/ 625146 h 797326"/>
                <a:gd name="connsiteX211" fmla="*/ 658072 w 1311057"/>
                <a:gd name="connsiteY211" fmla="*/ 737160 h 797326"/>
                <a:gd name="connsiteX212" fmla="*/ 639784 w 1311057"/>
                <a:gd name="connsiteY212" fmla="*/ 760477 h 797326"/>
                <a:gd name="connsiteX213" fmla="*/ 606180 w 1311057"/>
                <a:gd name="connsiteY213" fmla="*/ 777622 h 797326"/>
                <a:gd name="connsiteX214" fmla="*/ 556802 w 1311057"/>
                <a:gd name="connsiteY214" fmla="*/ 766878 h 797326"/>
                <a:gd name="connsiteX215" fmla="*/ 549258 w 1311057"/>
                <a:gd name="connsiteY215" fmla="*/ 742646 h 797326"/>
                <a:gd name="connsiteX216" fmla="*/ 550401 w 1311057"/>
                <a:gd name="connsiteY216" fmla="*/ 740360 h 797326"/>
                <a:gd name="connsiteX217" fmla="*/ 550401 w 1311057"/>
                <a:gd name="connsiteY217" fmla="*/ 740132 h 797326"/>
                <a:gd name="connsiteX218" fmla="*/ 558860 w 1311057"/>
                <a:gd name="connsiteY218" fmla="*/ 727102 h 797326"/>
                <a:gd name="connsiteX219" fmla="*/ 709278 w 1311057"/>
                <a:gd name="connsiteY219" fmla="*/ 525934 h 797326"/>
                <a:gd name="connsiteX220" fmla="*/ 838895 w 1311057"/>
                <a:gd name="connsiteY220" fmla="*/ 375058 h 797326"/>
                <a:gd name="connsiteX221" fmla="*/ 1042577 w 1311057"/>
                <a:gd name="connsiteY221" fmla="*/ 120626 h 797326"/>
                <a:gd name="connsiteX222" fmla="*/ 1123959 w 1311057"/>
                <a:gd name="connsiteY222" fmla="*/ 28043 h 797326"/>
                <a:gd name="connsiteX223" fmla="*/ 1174022 w 1311057"/>
                <a:gd name="connsiteY223" fmla="*/ 26671 h 797326"/>
                <a:gd name="connsiteX224" fmla="*/ 1178823 w 1311057"/>
                <a:gd name="connsiteY224" fmla="*/ 30786 h 797326"/>
                <a:gd name="connsiteX225" fmla="*/ 1178823 w 1311057"/>
                <a:gd name="connsiteY225" fmla="*/ 30786 h 797326"/>
                <a:gd name="connsiteX226" fmla="*/ 1189796 w 1311057"/>
                <a:gd name="connsiteY226" fmla="*/ 43130 h 797326"/>
                <a:gd name="connsiteX227" fmla="*/ 1189796 w 1311057"/>
                <a:gd name="connsiteY227" fmla="*/ 43130 h 797326"/>
                <a:gd name="connsiteX228" fmla="*/ 1190939 w 1311057"/>
                <a:gd name="connsiteY228" fmla="*/ 44731 h 797326"/>
                <a:gd name="connsiteX229" fmla="*/ 1191167 w 1311057"/>
                <a:gd name="connsiteY229" fmla="*/ 44959 h 797326"/>
                <a:gd name="connsiteX230" fmla="*/ 1192082 w 1311057"/>
                <a:gd name="connsiteY230" fmla="*/ 46559 h 797326"/>
                <a:gd name="connsiteX231" fmla="*/ 1192310 w 1311057"/>
                <a:gd name="connsiteY231" fmla="*/ 47017 h 797326"/>
                <a:gd name="connsiteX232" fmla="*/ 1193225 w 1311057"/>
                <a:gd name="connsiteY232" fmla="*/ 48388 h 797326"/>
                <a:gd name="connsiteX233" fmla="*/ 1193453 w 1311057"/>
                <a:gd name="connsiteY233" fmla="*/ 48845 h 797326"/>
                <a:gd name="connsiteX234" fmla="*/ 1194139 w 1311057"/>
                <a:gd name="connsiteY234" fmla="*/ 50217 h 797326"/>
                <a:gd name="connsiteX235" fmla="*/ 1194368 w 1311057"/>
                <a:gd name="connsiteY235" fmla="*/ 50674 h 797326"/>
                <a:gd name="connsiteX236" fmla="*/ 1195053 w 1311057"/>
                <a:gd name="connsiteY236" fmla="*/ 52046 h 797326"/>
                <a:gd name="connsiteX237" fmla="*/ 1195282 w 1311057"/>
                <a:gd name="connsiteY237" fmla="*/ 52732 h 797326"/>
                <a:gd name="connsiteX238" fmla="*/ 1195739 w 1311057"/>
                <a:gd name="connsiteY238" fmla="*/ 54103 h 797326"/>
                <a:gd name="connsiteX239" fmla="*/ 1195968 w 1311057"/>
                <a:gd name="connsiteY239" fmla="*/ 54789 h 797326"/>
                <a:gd name="connsiteX240" fmla="*/ 1196425 w 1311057"/>
                <a:gd name="connsiteY240" fmla="*/ 56161 h 797326"/>
                <a:gd name="connsiteX241" fmla="*/ 1196654 w 1311057"/>
                <a:gd name="connsiteY241" fmla="*/ 56846 h 797326"/>
                <a:gd name="connsiteX242" fmla="*/ 1197111 w 1311057"/>
                <a:gd name="connsiteY242" fmla="*/ 58218 h 797326"/>
                <a:gd name="connsiteX243" fmla="*/ 1197339 w 1311057"/>
                <a:gd name="connsiteY243" fmla="*/ 58904 h 797326"/>
                <a:gd name="connsiteX244" fmla="*/ 1197568 w 1311057"/>
                <a:gd name="connsiteY244" fmla="*/ 60275 h 797326"/>
                <a:gd name="connsiteX245" fmla="*/ 1197568 w 1311057"/>
                <a:gd name="connsiteY245" fmla="*/ 60733 h 797326"/>
                <a:gd name="connsiteX246" fmla="*/ 1198254 w 1311057"/>
                <a:gd name="connsiteY246" fmla="*/ 65990 h 797326"/>
                <a:gd name="connsiteX247" fmla="*/ 1198254 w 1311057"/>
                <a:gd name="connsiteY247" fmla="*/ 66448 h 797326"/>
                <a:gd name="connsiteX248" fmla="*/ 1198254 w 1311057"/>
                <a:gd name="connsiteY248" fmla="*/ 67819 h 797326"/>
                <a:gd name="connsiteX249" fmla="*/ 1198254 w 1311057"/>
                <a:gd name="connsiteY249" fmla="*/ 68734 h 797326"/>
                <a:gd name="connsiteX250" fmla="*/ 1198254 w 1311057"/>
                <a:gd name="connsiteY250" fmla="*/ 69877 h 797326"/>
                <a:gd name="connsiteX251" fmla="*/ 1198254 w 1311057"/>
                <a:gd name="connsiteY251" fmla="*/ 70791 h 797326"/>
                <a:gd name="connsiteX252" fmla="*/ 1198254 w 1311057"/>
                <a:gd name="connsiteY252" fmla="*/ 71934 h 797326"/>
                <a:gd name="connsiteX253" fmla="*/ 1198254 w 1311057"/>
                <a:gd name="connsiteY253" fmla="*/ 73077 h 797326"/>
                <a:gd name="connsiteX254" fmla="*/ 1198025 w 1311057"/>
                <a:gd name="connsiteY254" fmla="*/ 74220 h 797326"/>
                <a:gd name="connsiteX255" fmla="*/ 1197797 w 1311057"/>
                <a:gd name="connsiteY255" fmla="*/ 75363 h 797326"/>
                <a:gd name="connsiteX256" fmla="*/ 1197568 w 1311057"/>
                <a:gd name="connsiteY256" fmla="*/ 76506 h 797326"/>
                <a:gd name="connsiteX257" fmla="*/ 1197339 w 1311057"/>
                <a:gd name="connsiteY257" fmla="*/ 77649 h 797326"/>
                <a:gd name="connsiteX258" fmla="*/ 1197111 w 1311057"/>
                <a:gd name="connsiteY258" fmla="*/ 78792 h 797326"/>
                <a:gd name="connsiteX259" fmla="*/ 1196882 w 1311057"/>
                <a:gd name="connsiteY259" fmla="*/ 79935 h 797326"/>
                <a:gd name="connsiteX260" fmla="*/ 1196654 w 1311057"/>
                <a:gd name="connsiteY260" fmla="*/ 81078 h 797326"/>
                <a:gd name="connsiteX261" fmla="*/ 1196196 w 1311057"/>
                <a:gd name="connsiteY261" fmla="*/ 82221 h 797326"/>
                <a:gd name="connsiteX262" fmla="*/ 1195739 w 1311057"/>
                <a:gd name="connsiteY262" fmla="*/ 83364 h 797326"/>
                <a:gd name="connsiteX263" fmla="*/ 1195282 w 1311057"/>
                <a:gd name="connsiteY263" fmla="*/ 84507 h 797326"/>
                <a:gd name="connsiteX264" fmla="*/ 1194825 w 1311057"/>
                <a:gd name="connsiteY264" fmla="*/ 85650 h 797326"/>
                <a:gd name="connsiteX265" fmla="*/ 1194368 w 1311057"/>
                <a:gd name="connsiteY265" fmla="*/ 87022 h 797326"/>
                <a:gd name="connsiteX266" fmla="*/ 1193910 w 1311057"/>
                <a:gd name="connsiteY266" fmla="*/ 87936 h 797326"/>
                <a:gd name="connsiteX267" fmla="*/ 1193225 w 1311057"/>
                <a:gd name="connsiteY267" fmla="*/ 89308 h 797326"/>
                <a:gd name="connsiteX268" fmla="*/ 1192767 w 1311057"/>
                <a:gd name="connsiteY268" fmla="*/ 90222 h 797326"/>
                <a:gd name="connsiteX269" fmla="*/ 1191853 w 1311057"/>
                <a:gd name="connsiteY269" fmla="*/ 91822 h 797326"/>
                <a:gd name="connsiteX270" fmla="*/ 1191396 w 1311057"/>
                <a:gd name="connsiteY270" fmla="*/ 92508 h 797326"/>
                <a:gd name="connsiteX271" fmla="*/ 1190024 w 1311057"/>
                <a:gd name="connsiteY271" fmla="*/ 94794 h 797326"/>
                <a:gd name="connsiteX272" fmla="*/ 1140875 w 1311057"/>
                <a:gd name="connsiteY272" fmla="*/ 155144 h 797326"/>
                <a:gd name="connsiteX273" fmla="*/ 1058122 w 1311057"/>
                <a:gd name="connsiteY273" fmla="*/ 258700 h 797326"/>
                <a:gd name="connsiteX274" fmla="*/ 928049 w 1311057"/>
                <a:gd name="connsiteY274" fmla="*/ 403175 h 797326"/>
                <a:gd name="connsiteX275" fmla="*/ 897416 w 1311057"/>
                <a:gd name="connsiteY275" fmla="*/ 437008 h 797326"/>
                <a:gd name="connsiteX276" fmla="*/ 741282 w 1311057"/>
                <a:gd name="connsiteY276" fmla="*/ 625146 h 797326"/>
                <a:gd name="connsiteX277" fmla="*/ 1024975 w 1311057"/>
                <a:gd name="connsiteY277" fmla="*/ 771907 h 797326"/>
                <a:gd name="connsiteX278" fmla="*/ 889872 w 1311057"/>
                <a:gd name="connsiteY278" fmla="*/ 677724 h 797326"/>
                <a:gd name="connsiteX279" fmla="*/ 887129 w 1311057"/>
                <a:gd name="connsiteY279" fmla="*/ 672923 h 797326"/>
                <a:gd name="connsiteX280" fmla="*/ 886443 w 1311057"/>
                <a:gd name="connsiteY280" fmla="*/ 671780 h 797326"/>
                <a:gd name="connsiteX281" fmla="*/ 883929 w 1311057"/>
                <a:gd name="connsiteY281" fmla="*/ 666980 h 797326"/>
                <a:gd name="connsiteX282" fmla="*/ 883472 w 1311057"/>
                <a:gd name="connsiteY282" fmla="*/ 666294 h 797326"/>
                <a:gd name="connsiteX283" fmla="*/ 881643 w 1311057"/>
                <a:gd name="connsiteY283" fmla="*/ 661951 h 797326"/>
                <a:gd name="connsiteX284" fmla="*/ 880957 w 1311057"/>
                <a:gd name="connsiteY284" fmla="*/ 660350 h 797326"/>
                <a:gd name="connsiteX285" fmla="*/ 879128 w 1311057"/>
                <a:gd name="connsiteY285" fmla="*/ 655550 h 797326"/>
                <a:gd name="connsiteX286" fmla="*/ 878442 w 1311057"/>
                <a:gd name="connsiteY286" fmla="*/ 653721 h 797326"/>
                <a:gd name="connsiteX287" fmla="*/ 877299 w 1311057"/>
                <a:gd name="connsiteY287" fmla="*/ 650292 h 797326"/>
                <a:gd name="connsiteX288" fmla="*/ 876614 w 1311057"/>
                <a:gd name="connsiteY288" fmla="*/ 648006 h 797326"/>
                <a:gd name="connsiteX289" fmla="*/ 875242 w 1311057"/>
                <a:gd name="connsiteY289" fmla="*/ 643663 h 797326"/>
                <a:gd name="connsiteX290" fmla="*/ 874556 w 1311057"/>
                <a:gd name="connsiteY290" fmla="*/ 640919 h 797326"/>
                <a:gd name="connsiteX291" fmla="*/ 873870 w 1311057"/>
                <a:gd name="connsiteY291" fmla="*/ 638633 h 797326"/>
                <a:gd name="connsiteX292" fmla="*/ 872270 w 1311057"/>
                <a:gd name="connsiteY292" fmla="*/ 631547 h 797326"/>
                <a:gd name="connsiteX293" fmla="*/ 872270 w 1311057"/>
                <a:gd name="connsiteY293" fmla="*/ 631547 h 797326"/>
                <a:gd name="connsiteX294" fmla="*/ 871584 w 1311057"/>
                <a:gd name="connsiteY294" fmla="*/ 627889 h 797326"/>
                <a:gd name="connsiteX295" fmla="*/ 871356 w 1311057"/>
                <a:gd name="connsiteY295" fmla="*/ 626746 h 797326"/>
                <a:gd name="connsiteX296" fmla="*/ 869527 w 1311057"/>
                <a:gd name="connsiteY296" fmla="*/ 614630 h 797326"/>
                <a:gd name="connsiteX297" fmla="*/ 869527 w 1311057"/>
                <a:gd name="connsiteY297" fmla="*/ 614630 h 797326"/>
                <a:gd name="connsiteX298" fmla="*/ 890787 w 1311057"/>
                <a:gd name="connsiteY298" fmla="*/ 486614 h 797326"/>
                <a:gd name="connsiteX299" fmla="*/ 1072524 w 1311057"/>
                <a:gd name="connsiteY299" fmla="*/ 359513 h 797326"/>
                <a:gd name="connsiteX300" fmla="*/ 1131960 w 1311057"/>
                <a:gd name="connsiteY300" fmla="*/ 364085 h 797326"/>
                <a:gd name="connsiteX301" fmla="*/ 1140418 w 1311057"/>
                <a:gd name="connsiteY301" fmla="*/ 365914 h 797326"/>
                <a:gd name="connsiteX302" fmla="*/ 1140647 w 1311057"/>
                <a:gd name="connsiteY302" fmla="*/ 365914 h 797326"/>
                <a:gd name="connsiteX303" fmla="*/ 1144533 w 1311057"/>
                <a:gd name="connsiteY303" fmla="*/ 366828 h 797326"/>
                <a:gd name="connsiteX304" fmla="*/ 1145447 w 1311057"/>
                <a:gd name="connsiteY304" fmla="*/ 367057 h 797326"/>
                <a:gd name="connsiteX305" fmla="*/ 1148419 w 1311057"/>
                <a:gd name="connsiteY305" fmla="*/ 367742 h 797326"/>
                <a:gd name="connsiteX306" fmla="*/ 1157106 w 1311057"/>
                <a:gd name="connsiteY306" fmla="*/ 370257 h 797326"/>
                <a:gd name="connsiteX307" fmla="*/ 1158249 w 1311057"/>
                <a:gd name="connsiteY307" fmla="*/ 370714 h 797326"/>
                <a:gd name="connsiteX308" fmla="*/ 1161906 w 1311057"/>
                <a:gd name="connsiteY308" fmla="*/ 371857 h 797326"/>
                <a:gd name="connsiteX309" fmla="*/ 1162364 w 1311057"/>
                <a:gd name="connsiteY309" fmla="*/ 372086 h 797326"/>
                <a:gd name="connsiteX310" fmla="*/ 1169222 w 1311057"/>
                <a:gd name="connsiteY310" fmla="*/ 374600 h 797326"/>
                <a:gd name="connsiteX311" fmla="*/ 1170593 w 1311057"/>
                <a:gd name="connsiteY311" fmla="*/ 375058 h 797326"/>
                <a:gd name="connsiteX312" fmla="*/ 1173794 w 1311057"/>
                <a:gd name="connsiteY312" fmla="*/ 376429 h 797326"/>
                <a:gd name="connsiteX313" fmla="*/ 1175394 w 1311057"/>
                <a:gd name="connsiteY313" fmla="*/ 377115 h 797326"/>
                <a:gd name="connsiteX314" fmla="*/ 1181109 w 1311057"/>
                <a:gd name="connsiteY314" fmla="*/ 379630 h 797326"/>
                <a:gd name="connsiteX315" fmla="*/ 1182480 w 1311057"/>
                <a:gd name="connsiteY315" fmla="*/ 380315 h 797326"/>
                <a:gd name="connsiteX316" fmla="*/ 1185224 w 1311057"/>
                <a:gd name="connsiteY316" fmla="*/ 381687 h 797326"/>
                <a:gd name="connsiteX317" fmla="*/ 1187281 w 1311057"/>
                <a:gd name="connsiteY317" fmla="*/ 382601 h 797326"/>
                <a:gd name="connsiteX318" fmla="*/ 1190024 w 1311057"/>
                <a:gd name="connsiteY318" fmla="*/ 383973 h 797326"/>
                <a:gd name="connsiteX319" fmla="*/ 1192539 w 1311057"/>
                <a:gd name="connsiteY319" fmla="*/ 385345 h 797326"/>
                <a:gd name="connsiteX320" fmla="*/ 1196196 w 1311057"/>
                <a:gd name="connsiteY320" fmla="*/ 387402 h 797326"/>
                <a:gd name="connsiteX321" fmla="*/ 1198711 w 1311057"/>
                <a:gd name="connsiteY321" fmla="*/ 388774 h 797326"/>
                <a:gd name="connsiteX322" fmla="*/ 1200997 w 1311057"/>
                <a:gd name="connsiteY322" fmla="*/ 390145 h 797326"/>
                <a:gd name="connsiteX323" fmla="*/ 1203740 w 1311057"/>
                <a:gd name="connsiteY323" fmla="*/ 391745 h 797326"/>
                <a:gd name="connsiteX324" fmla="*/ 1206026 w 1311057"/>
                <a:gd name="connsiteY324" fmla="*/ 393346 h 797326"/>
                <a:gd name="connsiteX325" fmla="*/ 1209684 w 1311057"/>
                <a:gd name="connsiteY325" fmla="*/ 395632 h 797326"/>
                <a:gd name="connsiteX326" fmla="*/ 1211513 w 1311057"/>
                <a:gd name="connsiteY326" fmla="*/ 397003 h 797326"/>
                <a:gd name="connsiteX327" fmla="*/ 1214256 w 1311057"/>
                <a:gd name="connsiteY327" fmla="*/ 399061 h 797326"/>
                <a:gd name="connsiteX328" fmla="*/ 1216085 w 1311057"/>
                <a:gd name="connsiteY328" fmla="*/ 400204 h 797326"/>
                <a:gd name="connsiteX329" fmla="*/ 1220199 w 1311057"/>
                <a:gd name="connsiteY329" fmla="*/ 403175 h 797326"/>
                <a:gd name="connsiteX330" fmla="*/ 1221571 w 1311057"/>
                <a:gd name="connsiteY330" fmla="*/ 404318 h 797326"/>
                <a:gd name="connsiteX331" fmla="*/ 1224771 w 1311057"/>
                <a:gd name="connsiteY331" fmla="*/ 406833 h 797326"/>
                <a:gd name="connsiteX332" fmla="*/ 1226372 w 1311057"/>
                <a:gd name="connsiteY332" fmla="*/ 407976 h 797326"/>
                <a:gd name="connsiteX333" fmla="*/ 1230029 w 1311057"/>
                <a:gd name="connsiteY333" fmla="*/ 410948 h 797326"/>
                <a:gd name="connsiteX334" fmla="*/ 1230715 w 1311057"/>
                <a:gd name="connsiteY334" fmla="*/ 411634 h 797326"/>
                <a:gd name="connsiteX335" fmla="*/ 1234830 w 1311057"/>
                <a:gd name="connsiteY335" fmla="*/ 415291 h 797326"/>
                <a:gd name="connsiteX336" fmla="*/ 1236201 w 1311057"/>
                <a:gd name="connsiteY336" fmla="*/ 416434 h 797326"/>
                <a:gd name="connsiteX337" fmla="*/ 1239402 w 1311057"/>
                <a:gd name="connsiteY337" fmla="*/ 419406 h 797326"/>
                <a:gd name="connsiteX338" fmla="*/ 1240545 w 1311057"/>
                <a:gd name="connsiteY338" fmla="*/ 420320 h 797326"/>
                <a:gd name="connsiteX339" fmla="*/ 1244660 w 1311057"/>
                <a:gd name="connsiteY339" fmla="*/ 424435 h 797326"/>
                <a:gd name="connsiteX340" fmla="*/ 1245574 w 1311057"/>
                <a:gd name="connsiteY340" fmla="*/ 425350 h 797326"/>
                <a:gd name="connsiteX341" fmla="*/ 1248774 w 1311057"/>
                <a:gd name="connsiteY341" fmla="*/ 428779 h 797326"/>
                <a:gd name="connsiteX342" fmla="*/ 1249917 w 1311057"/>
                <a:gd name="connsiteY342" fmla="*/ 429922 h 797326"/>
                <a:gd name="connsiteX343" fmla="*/ 1254032 w 1311057"/>
                <a:gd name="connsiteY343" fmla="*/ 434265 h 797326"/>
                <a:gd name="connsiteX344" fmla="*/ 1286493 w 1311057"/>
                <a:gd name="connsiteY344" fmla="*/ 626518 h 797326"/>
                <a:gd name="connsiteX345" fmla="*/ 1226372 w 1311057"/>
                <a:gd name="connsiteY345" fmla="*/ 726873 h 797326"/>
                <a:gd name="connsiteX346" fmla="*/ 1024975 w 1311057"/>
                <a:gd name="connsiteY346" fmla="*/ 771907 h 79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Lst>
              <a:rect l="l" t="t" r="r" b="b"/>
              <a:pathLst>
                <a:path w="1311057" h="797326">
                  <a:moveTo>
                    <a:pt x="1288779" y="458268"/>
                  </a:moveTo>
                  <a:cubicBezTo>
                    <a:pt x="1252432" y="396546"/>
                    <a:pt x="1195968" y="362485"/>
                    <a:pt x="1127616" y="348997"/>
                  </a:cubicBezTo>
                  <a:cubicBezTo>
                    <a:pt x="1100413" y="343511"/>
                    <a:pt x="1046463" y="340310"/>
                    <a:pt x="983598" y="367742"/>
                  </a:cubicBezTo>
                  <a:cubicBezTo>
                    <a:pt x="983827" y="362256"/>
                    <a:pt x="986799" y="359741"/>
                    <a:pt x="989085" y="356998"/>
                  </a:cubicBezTo>
                  <a:cubicBezTo>
                    <a:pt x="1026347" y="316765"/>
                    <a:pt x="1063151" y="276074"/>
                    <a:pt x="1096527" y="232183"/>
                  </a:cubicBezTo>
                  <a:cubicBezTo>
                    <a:pt x="1129445" y="189206"/>
                    <a:pt x="1163964" y="147601"/>
                    <a:pt x="1197797" y="105310"/>
                  </a:cubicBezTo>
                  <a:cubicBezTo>
                    <a:pt x="1203054" y="98680"/>
                    <a:pt x="1210370" y="87936"/>
                    <a:pt x="1211741" y="79706"/>
                  </a:cubicBezTo>
                  <a:cubicBezTo>
                    <a:pt x="1216999" y="47245"/>
                    <a:pt x="1196196" y="19356"/>
                    <a:pt x="1164650" y="4268"/>
                  </a:cubicBezTo>
                  <a:cubicBezTo>
                    <a:pt x="1147733" y="-3733"/>
                    <a:pt x="1133789" y="-75"/>
                    <a:pt x="1120530" y="11812"/>
                  </a:cubicBezTo>
                  <a:cubicBezTo>
                    <a:pt x="1103842" y="26443"/>
                    <a:pt x="1087611" y="39930"/>
                    <a:pt x="1073667" y="57304"/>
                  </a:cubicBezTo>
                  <a:cubicBezTo>
                    <a:pt x="1040977" y="98452"/>
                    <a:pt x="1008973" y="140285"/>
                    <a:pt x="975826" y="180976"/>
                  </a:cubicBezTo>
                  <a:cubicBezTo>
                    <a:pt x="964167" y="195378"/>
                    <a:pt x="926906" y="243384"/>
                    <a:pt x="926906" y="242698"/>
                  </a:cubicBezTo>
                  <a:cubicBezTo>
                    <a:pt x="932163" y="228982"/>
                    <a:pt x="951137" y="131599"/>
                    <a:pt x="894902" y="72391"/>
                  </a:cubicBezTo>
                  <a:cubicBezTo>
                    <a:pt x="883243" y="56618"/>
                    <a:pt x="850096" y="14784"/>
                    <a:pt x="758199" y="10212"/>
                  </a:cubicBezTo>
                  <a:cubicBezTo>
                    <a:pt x="706307" y="6097"/>
                    <a:pt x="640927" y="28957"/>
                    <a:pt x="590406" y="83821"/>
                  </a:cubicBezTo>
                  <a:cubicBezTo>
                    <a:pt x="561831" y="117425"/>
                    <a:pt x="550630" y="163831"/>
                    <a:pt x="552230" y="207494"/>
                  </a:cubicBezTo>
                  <a:cubicBezTo>
                    <a:pt x="552916" y="226925"/>
                    <a:pt x="560460" y="247956"/>
                    <a:pt x="565946" y="268987"/>
                  </a:cubicBezTo>
                  <a:cubicBezTo>
                    <a:pt x="541257" y="265787"/>
                    <a:pt x="516111" y="276760"/>
                    <a:pt x="496680" y="284761"/>
                  </a:cubicBezTo>
                  <a:cubicBezTo>
                    <a:pt x="486393" y="288875"/>
                    <a:pt x="477021" y="286818"/>
                    <a:pt x="466277" y="280874"/>
                  </a:cubicBezTo>
                  <a:cubicBezTo>
                    <a:pt x="431072" y="260986"/>
                    <a:pt x="397011" y="268530"/>
                    <a:pt x="363864" y="286361"/>
                  </a:cubicBezTo>
                  <a:cubicBezTo>
                    <a:pt x="337803" y="300534"/>
                    <a:pt x="322487" y="335510"/>
                    <a:pt x="325916" y="365228"/>
                  </a:cubicBezTo>
                  <a:cubicBezTo>
                    <a:pt x="326602" y="371400"/>
                    <a:pt x="326145" y="377801"/>
                    <a:pt x="328202" y="383287"/>
                  </a:cubicBezTo>
                  <a:cubicBezTo>
                    <a:pt x="332774" y="396546"/>
                    <a:pt x="327288" y="404776"/>
                    <a:pt x="317001" y="412548"/>
                  </a:cubicBezTo>
                  <a:cubicBezTo>
                    <a:pt x="287054" y="434722"/>
                    <a:pt x="257108" y="457125"/>
                    <a:pt x="227618" y="480214"/>
                  </a:cubicBezTo>
                  <a:cubicBezTo>
                    <a:pt x="199272" y="502388"/>
                    <a:pt x="172526" y="526391"/>
                    <a:pt x="149437" y="553594"/>
                  </a:cubicBezTo>
                  <a:cubicBezTo>
                    <a:pt x="132063" y="573940"/>
                    <a:pt x="116519" y="595428"/>
                    <a:pt x="97545" y="614402"/>
                  </a:cubicBezTo>
                  <a:cubicBezTo>
                    <a:pt x="62112" y="649378"/>
                    <a:pt x="33308" y="689840"/>
                    <a:pt x="5876" y="731216"/>
                  </a:cubicBezTo>
                  <a:cubicBezTo>
                    <a:pt x="-6697" y="750190"/>
                    <a:pt x="1990" y="780137"/>
                    <a:pt x="21650" y="790652"/>
                  </a:cubicBezTo>
                  <a:cubicBezTo>
                    <a:pt x="42681" y="802082"/>
                    <a:pt x="58911" y="798653"/>
                    <a:pt x="74228" y="781737"/>
                  </a:cubicBezTo>
                  <a:cubicBezTo>
                    <a:pt x="114461" y="736931"/>
                    <a:pt x="211616" y="633604"/>
                    <a:pt x="241791" y="617374"/>
                  </a:cubicBezTo>
                  <a:cubicBezTo>
                    <a:pt x="246363" y="613030"/>
                    <a:pt x="252993" y="611659"/>
                    <a:pt x="258936" y="615088"/>
                  </a:cubicBezTo>
                  <a:cubicBezTo>
                    <a:pt x="268080" y="620574"/>
                    <a:pt x="278367" y="624232"/>
                    <a:pt x="286140" y="631775"/>
                  </a:cubicBezTo>
                  <a:cubicBezTo>
                    <a:pt x="301456" y="646406"/>
                    <a:pt x="302599" y="652121"/>
                    <a:pt x="291626" y="671323"/>
                  </a:cubicBezTo>
                  <a:cubicBezTo>
                    <a:pt x="276310" y="698527"/>
                    <a:pt x="260079" y="725273"/>
                    <a:pt x="245449" y="752933"/>
                  </a:cubicBezTo>
                  <a:cubicBezTo>
                    <a:pt x="236534" y="769850"/>
                    <a:pt x="243163" y="785623"/>
                    <a:pt x="261451" y="790195"/>
                  </a:cubicBezTo>
                  <a:cubicBezTo>
                    <a:pt x="300999" y="800482"/>
                    <a:pt x="313343" y="798653"/>
                    <a:pt x="334832" y="768250"/>
                  </a:cubicBezTo>
                  <a:cubicBezTo>
                    <a:pt x="340089" y="760706"/>
                    <a:pt x="385809" y="676581"/>
                    <a:pt x="406383" y="643434"/>
                  </a:cubicBezTo>
                  <a:cubicBezTo>
                    <a:pt x="411413" y="635204"/>
                    <a:pt x="411184" y="625832"/>
                    <a:pt x="408669" y="616688"/>
                  </a:cubicBezTo>
                  <a:cubicBezTo>
                    <a:pt x="405240" y="603429"/>
                    <a:pt x="401126" y="590399"/>
                    <a:pt x="397925" y="576911"/>
                  </a:cubicBezTo>
                  <a:cubicBezTo>
                    <a:pt x="396096" y="569596"/>
                    <a:pt x="394268" y="562281"/>
                    <a:pt x="402269" y="556337"/>
                  </a:cubicBezTo>
                  <a:cubicBezTo>
                    <a:pt x="442274" y="526848"/>
                    <a:pt x="482964" y="498502"/>
                    <a:pt x="527999" y="477470"/>
                  </a:cubicBezTo>
                  <a:cubicBezTo>
                    <a:pt x="560460" y="462154"/>
                    <a:pt x="591549" y="444323"/>
                    <a:pt x="621496" y="424664"/>
                  </a:cubicBezTo>
                  <a:cubicBezTo>
                    <a:pt x="634069" y="416434"/>
                    <a:pt x="646413" y="406833"/>
                    <a:pt x="654186" y="393346"/>
                  </a:cubicBezTo>
                  <a:cubicBezTo>
                    <a:pt x="664473" y="375515"/>
                    <a:pt x="664244" y="376658"/>
                    <a:pt x="685733" y="378487"/>
                  </a:cubicBezTo>
                  <a:cubicBezTo>
                    <a:pt x="729852" y="382373"/>
                    <a:pt x="774201" y="386030"/>
                    <a:pt x="816263" y="366828"/>
                  </a:cubicBezTo>
                  <a:cubicBezTo>
                    <a:pt x="818092" y="365914"/>
                    <a:pt x="823121" y="363399"/>
                    <a:pt x="834094" y="359970"/>
                  </a:cubicBezTo>
                  <a:cubicBezTo>
                    <a:pt x="826550" y="368200"/>
                    <a:pt x="807119" y="388088"/>
                    <a:pt x="799118" y="397003"/>
                  </a:cubicBezTo>
                  <a:cubicBezTo>
                    <a:pt x="771915" y="426721"/>
                    <a:pt x="746083" y="458039"/>
                    <a:pt x="720251" y="489129"/>
                  </a:cubicBezTo>
                  <a:cubicBezTo>
                    <a:pt x="673617" y="545593"/>
                    <a:pt x="634069" y="607544"/>
                    <a:pt x="587435" y="664237"/>
                  </a:cubicBezTo>
                  <a:cubicBezTo>
                    <a:pt x="567089" y="688925"/>
                    <a:pt x="549716" y="715900"/>
                    <a:pt x="530513" y="741503"/>
                  </a:cubicBezTo>
                  <a:cubicBezTo>
                    <a:pt x="524570" y="749504"/>
                    <a:pt x="523884" y="756591"/>
                    <a:pt x="529827" y="764135"/>
                  </a:cubicBezTo>
                  <a:cubicBezTo>
                    <a:pt x="533028" y="768250"/>
                    <a:pt x="536457" y="772593"/>
                    <a:pt x="540572" y="775793"/>
                  </a:cubicBezTo>
                  <a:cubicBezTo>
                    <a:pt x="567775" y="796596"/>
                    <a:pt x="595893" y="798425"/>
                    <a:pt x="627211" y="792024"/>
                  </a:cubicBezTo>
                  <a:cubicBezTo>
                    <a:pt x="634983" y="790424"/>
                    <a:pt x="644127" y="782651"/>
                    <a:pt x="647328" y="775336"/>
                  </a:cubicBezTo>
                  <a:cubicBezTo>
                    <a:pt x="656472" y="755677"/>
                    <a:pt x="671331" y="740132"/>
                    <a:pt x="684361" y="723215"/>
                  </a:cubicBezTo>
                  <a:cubicBezTo>
                    <a:pt x="721623" y="674981"/>
                    <a:pt x="755913" y="624460"/>
                    <a:pt x="797289" y="579426"/>
                  </a:cubicBezTo>
                  <a:cubicBezTo>
                    <a:pt x="822207" y="552223"/>
                    <a:pt x="843009" y="521362"/>
                    <a:pt x="871584" y="490729"/>
                  </a:cubicBezTo>
                  <a:cubicBezTo>
                    <a:pt x="857411" y="532792"/>
                    <a:pt x="848953" y="570968"/>
                    <a:pt x="852611" y="610973"/>
                  </a:cubicBezTo>
                  <a:cubicBezTo>
                    <a:pt x="854439" y="629947"/>
                    <a:pt x="858554" y="648235"/>
                    <a:pt x="866555" y="666065"/>
                  </a:cubicBezTo>
                  <a:cubicBezTo>
                    <a:pt x="887358" y="712243"/>
                    <a:pt x="924162" y="743104"/>
                    <a:pt x="966911" y="765735"/>
                  </a:cubicBezTo>
                  <a:cubicBezTo>
                    <a:pt x="1016517" y="792024"/>
                    <a:pt x="1070466" y="800939"/>
                    <a:pt x="1126245" y="790424"/>
                  </a:cubicBezTo>
                  <a:cubicBezTo>
                    <a:pt x="1158935" y="784252"/>
                    <a:pt x="1194139" y="772593"/>
                    <a:pt x="1221342" y="751790"/>
                  </a:cubicBezTo>
                  <a:cubicBezTo>
                    <a:pt x="1271406" y="721387"/>
                    <a:pt x="1349816" y="581026"/>
                    <a:pt x="1288779" y="458268"/>
                  </a:cubicBezTo>
                  <a:close/>
                  <a:moveTo>
                    <a:pt x="532342" y="284303"/>
                  </a:moveTo>
                  <a:cubicBezTo>
                    <a:pt x="546744" y="279503"/>
                    <a:pt x="561146" y="281332"/>
                    <a:pt x="572804" y="292762"/>
                  </a:cubicBezTo>
                  <a:cubicBezTo>
                    <a:pt x="576919" y="296876"/>
                    <a:pt x="580119" y="301448"/>
                    <a:pt x="574633" y="306249"/>
                  </a:cubicBezTo>
                  <a:cubicBezTo>
                    <a:pt x="558174" y="320879"/>
                    <a:pt x="549944" y="327509"/>
                    <a:pt x="520912" y="344425"/>
                  </a:cubicBezTo>
                  <a:cubicBezTo>
                    <a:pt x="512911" y="347397"/>
                    <a:pt x="509253" y="345111"/>
                    <a:pt x="507653" y="337796"/>
                  </a:cubicBezTo>
                  <a:cubicBezTo>
                    <a:pt x="505139" y="325680"/>
                    <a:pt x="500567" y="314479"/>
                    <a:pt x="492566" y="303049"/>
                  </a:cubicBezTo>
                  <a:cubicBezTo>
                    <a:pt x="506510" y="293447"/>
                    <a:pt x="519540" y="288418"/>
                    <a:pt x="532342" y="284303"/>
                  </a:cubicBezTo>
                  <a:close/>
                  <a:moveTo>
                    <a:pt x="602065" y="325223"/>
                  </a:moveTo>
                  <a:cubicBezTo>
                    <a:pt x="615781" y="338482"/>
                    <a:pt x="615781" y="338482"/>
                    <a:pt x="600922" y="349683"/>
                  </a:cubicBezTo>
                  <a:cubicBezTo>
                    <a:pt x="571433" y="371857"/>
                    <a:pt x="538514" y="387173"/>
                    <a:pt x="501938" y="399289"/>
                  </a:cubicBezTo>
                  <a:cubicBezTo>
                    <a:pt x="505596" y="373457"/>
                    <a:pt x="506739" y="365685"/>
                    <a:pt x="525027" y="357455"/>
                  </a:cubicBezTo>
                  <a:cubicBezTo>
                    <a:pt x="546287" y="345111"/>
                    <a:pt x="561831" y="335738"/>
                    <a:pt x="575090" y="324537"/>
                  </a:cubicBezTo>
                  <a:cubicBezTo>
                    <a:pt x="588806" y="312421"/>
                    <a:pt x="588806" y="312421"/>
                    <a:pt x="602065" y="325223"/>
                  </a:cubicBezTo>
                  <a:close/>
                  <a:moveTo>
                    <a:pt x="394725" y="288418"/>
                  </a:moveTo>
                  <a:cubicBezTo>
                    <a:pt x="491880" y="270359"/>
                    <a:pt x="503767" y="345568"/>
                    <a:pt x="491880" y="384202"/>
                  </a:cubicBezTo>
                  <a:cubicBezTo>
                    <a:pt x="486622" y="405004"/>
                    <a:pt x="465362" y="413462"/>
                    <a:pt x="435873" y="426035"/>
                  </a:cubicBezTo>
                  <a:cubicBezTo>
                    <a:pt x="415070" y="432436"/>
                    <a:pt x="397697" y="431293"/>
                    <a:pt x="380552" y="422606"/>
                  </a:cubicBezTo>
                  <a:cubicBezTo>
                    <a:pt x="365693" y="415063"/>
                    <a:pt x="352205" y="404547"/>
                    <a:pt x="346490" y="387631"/>
                  </a:cubicBezTo>
                  <a:cubicBezTo>
                    <a:pt x="332546" y="347854"/>
                    <a:pt x="354263" y="299620"/>
                    <a:pt x="394725" y="288418"/>
                  </a:cubicBezTo>
                  <a:close/>
                  <a:moveTo>
                    <a:pt x="646413" y="380544"/>
                  </a:moveTo>
                  <a:cubicBezTo>
                    <a:pt x="636584" y="399975"/>
                    <a:pt x="618296" y="410033"/>
                    <a:pt x="601608" y="421921"/>
                  </a:cubicBezTo>
                  <a:cubicBezTo>
                    <a:pt x="573947" y="441123"/>
                    <a:pt x="543543" y="455296"/>
                    <a:pt x="513368" y="470155"/>
                  </a:cubicBezTo>
                  <a:cubicBezTo>
                    <a:pt x="460562" y="496444"/>
                    <a:pt x="413470" y="531420"/>
                    <a:pt x="365693" y="565481"/>
                  </a:cubicBezTo>
                  <a:cubicBezTo>
                    <a:pt x="363864" y="566853"/>
                    <a:pt x="361578" y="567996"/>
                    <a:pt x="360435" y="569596"/>
                  </a:cubicBezTo>
                  <a:cubicBezTo>
                    <a:pt x="357692" y="573254"/>
                    <a:pt x="354034" y="577140"/>
                    <a:pt x="357006" y="581712"/>
                  </a:cubicBezTo>
                  <a:cubicBezTo>
                    <a:pt x="360435" y="586970"/>
                    <a:pt x="365007" y="583998"/>
                    <a:pt x="369122" y="582169"/>
                  </a:cubicBezTo>
                  <a:cubicBezTo>
                    <a:pt x="371865" y="581026"/>
                    <a:pt x="374608" y="580112"/>
                    <a:pt x="378723" y="578512"/>
                  </a:cubicBezTo>
                  <a:cubicBezTo>
                    <a:pt x="392667" y="601600"/>
                    <a:pt x="395411" y="622631"/>
                    <a:pt x="385809" y="647320"/>
                  </a:cubicBezTo>
                  <a:cubicBezTo>
                    <a:pt x="367521" y="688925"/>
                    <a:pt x="349691" y="720015"/>
                    <a:pt x="319973" y="764363"/>
                  </a:cubicBezTo>
                  <a:cubicBezTo>
                    <a:pt x="308085" y="778994"/>
                    <a:pt x="297113" y="783109"/>
                    <a:pt x="280882" y="779908"/>
                  </a:cubicBezTo>
                  <a:cubicBezTo>
                    <a:pt x="265109" y="776936"/>
                    <a:pt x="256879" y="764821"/>
                    <a:pt x="264651" y="750419"/>
                  </a:cubicBezTo>
                  <a:cubicBezTo>
                    <a:pt x="277682" y="726416"/>
                    <a:pt x="288654" y="701041"/>
                    <a:pt x="303971" y="678181"/>
                  </a:cubicBezTo>
                  <a:cubicBezTo>
                    <a:pt x="308085" y="672009"/>
                    <a:pt x="311972" y="664922"/>
                    <a:pt x="314029" y="657836"/>
                  </a:cubicBezTo>
                  <a:cubicBezTo>
                    <a:pt x="317229" y="646177"/>
                    <a:pt x="315401" y="636347"/>
                    <a:pt x="305114" y="627203"/>
                  </a:cubicBezTo>
                  <a:cubicBezTo>
                    <a:pt x="292312" y="616002"/>
                    <a:pt x="277224" y="608687"/>
                    <a:pt x="263280" y="599543"/>
                  </a:cubicBezTo>
                  <a:cubicBezTo>
                    <a:pt x="252993" y="592913"/>
                    <a:pt x="244763" y="598628"/>
                    <a:pt x="236534" y="605258"/>
                  </a:cubicBezTo>
                  <a:cubicBezTo>
                    <a:pt x="199043" y="635433"/>
                    <a:pt x="164067" y="668123"/>
                    <a:pt x="130235" y="702184"/>
                  </a:cubicBezTo>
                  <a:cubicBezTo>
                    <a:pt x="108746" y="723673"/>
                    <a:pt x="87258" y="745161"/>
                    <a:pt x="68284" y="769164"/>
                  </a:cubicBezTo>
                  <a:cubicBezTo>
                    <a:pt x="57540" y="782880"/>
                    <a:pt x="47939" y="785395"/>
                    <a:pt x="34680" y="779680"/>
                  </a:cubicBezTo>
                  <a:cubicBezTo>
                    <a:pt x="23707" y="775108"/>
                    <a:pt x="17535" y="764363"/>
                    <a:pt x="17535" y="749962"/>
                  </a:cubicBezTo>
                  <a:cubicBezTo>
                    <a:pt x="17535" y="739446"/>
                    <a:pt x="22793" y="731216"/>
                    <a:pt x="28279" y="722987"/>
                  </a:cubicBezTo>
                  <a:cubicBezTo>
                    <a:pt x="60740" y="674981"/>
                    <a:pt x="101431" y="633376"/>
                    <a:pt x="138236" y="588799"/>
                  </a:cubicBezTo>
                  <a:cubicBezTo>
                    <a:pt x="189671" y="526391"/>
                    <a:pt x="250935" y="475870"/>
                    <a:pt x="316772" y="429693"/>
                  </a:cubicBezTo>
                  <a:cubicBezTo>
                    <a:pt x="322487" y="425807"/>
                    <a:pt x="328431" y="422378"/>
                    <a:pt x="334146" y="418492"/>
                  </a:cubicBezTo>
                  <a:cubicBezTo>
                    <a:pt x="339404" y="414834"/>
                    <a:pt x="344204" y="415520"/>
                    <a:pt x="348548" y="419406"/>
                  </a:cubicBezTo>
                  <a:cubicBezTo>
                    <a:pt x="351977" y="422378"/>
                    <a:pt x="354948" y="426035"/>
                    <a:pt x="358606" y="428779"/>
                  </a:cubicBezTo>
                  <a:cubicBezTo>
                    <a:pt x="380780" y="445009"/>
                    <a:pt x="401811" y="454153"/>
                    <a:pt x="431987" y="441809"/>
                  </a:cubicBezTo>
                  <a:cubicBezTo>
                    <a:pt x="476335" y="423749"/>
                    <a:pt x="522284" y="409576"/>
                    <a:pt x="565032" y="387402"/>
                  </a:cubicBezTo>
                  <a:cubicBezTo>
                    <a:pt x="583091" y="378029"/>
                    <a:pt x="600465" y="366599"/>
                    <a:pt x="616924" y="354255"/>
                  </a:cubicBezTo>
                  <a:cubicBezTo>
                    <a:pt x="628583" y="345568"/>
                    <a:pt x="637498" y="348769"/>
                    <a:pt x="645728" y="355855"/>
                  </a:cubicBezTo>
                  <a:cubicBezTo>
                    <a:pt x="654414" y="363399"/>
                    <a:pt x="650757" y="372086"/>
                    <a:pt x="646413" y="380544"/>
                  </a:cubicBezTo>
                  <a:close/>
                  <a:moveTo>
                    <a:pt x="724823" y="366142"/>
                  </a:moveTo>
                  <a:cubicBezTo>
                    <a:pt x="715679" y="365456"/>
                    <a:pt x="706535" y="365228"/>
                    <a:pt x="697391" y="364313"/>
                  </a:cubicBezTo>
                  <a:cubicBezTo>
                    <a:pt x="680932" y="362942"/>
                    <a:pt x="666302" y="357455"/>
                    <a:pt x="654872" y="344882"/>
                  </a:cubicBezTo>
                  <a:cubicBezTo>
                    <a:pt x="651443" y="340996"/>
                    <a:pt x="646871" y="337567"/>
                    <a:pt x="642527" y="335053"/>
                  </a:cubicBezTo>
                  <a:cubicBezTo>
                    <a:pt x="640927" y="334138"/>
                    <a:pt x="639555" y="333224"/>
                    <a:pt x="638184" y="332309"/>
                  </a:cubicBezTo>
                  <a:cubicBezTo>
                    <a:pt x="637727" y="332081"/>
                    <a:pt x="637269" y="331624"/>
                    <a:pt x="636812" y="331395"/>
                  </a:cubicBezTo>
                  <a:cubicBezTo>
                    <a:pt x="635898" y="330709"/>
                    <a:pt x="634983" y="330252"/>
                    <a:pt x="634069" y="329566"/>
                  </a:cubicBezTo>
                  <a:cubicBezTo>
                    <a:pt x="633383" y="329109"/>
                    <a:pt x="632926" y="328880"/>
                    <a:pt x="632469" y="328423"/>
                  </a:cubicBezTo>
                  <a:cubicBezTo>
                    <a:pt x="631554" y="327737"/>
                    <a:pt x="630869" y="327280"/>
                    <a:pt x="629954" y="326594"/>
                  </a:cubicBezTo>
                  <a:cubicBezTo>
                    <a:pt x="629268" y="326137"/>
                    <a:pt x="628811" y="325680"/>
                    <a:pt x="628125" y="325223"/>
                  </a:cubicBezTo>
                  <a:cubicBezTo>
                    <a:pt x="627440" y="324766"/>
                    <a:pt x="626754" y="324080"/>
                    <a:pt x="625839" y="323623"/>
                  </a:cubicBezTo>
                  <a:cubicBezTo>
                    <a:pt x="625154" y="323165"/>
                    <a:pt x="624696" y="322708"/>
                    <a:pt x="624011" y="322251"/>
                  </a:cubicBezTo>
                  <a:cubicBezTo>
                    <a:pt x="623325" y="321794"/>
                    <a:pt x="622639" y="321108"/>
                    <a:pt x="621953" y="320651"/>
                  </a:cubicBezTo>
                  <a:cubicBezTo>
                    <a:pt x="621267" y="320194"/>
                    <a:pt x="620810" y="319508"/>
                    <a:pt x="620124" y="319051"/>
                  </a:cubicBezTo>
                  <a:cubicBezTo>
                    <a:pt x="619439" y="318593"/>
                    <a:pt x="618981" y="317908"/>
                    <a:pt x="618296" y="317450"/>
                  </a:cubicBezTo>
                  <a:cubicBezTo>
                    <a:pt x="617610" y="316993"/>
                    <a:pt x="617153" y="316307"/>
                    <a:pt x="616467" y="315850"/>
                  </a:cubicBezTo>
                  <a:cubicBezTo>
                    <a:pt x="615781" y="315393"/>
                    <a:pt x="615324" y="314707"/>
                    <a:pt x="614638" y="314250"/>
                  </a:cubicBezTo>
                  <a:cubicBezTo>
                    <a:pt x="613952" y="313564"/>
                    <a:pt x="613495" y="313107"/>
                    <a:pt x="612809" y="312421"/>
                  </a:cubicBezTo>
                  <a:cubicBezTo>
                    <a:pt x="612352" y="311964"/>
                    <a:pt x="611666" y="311278"/>
                    <a:pt x="611209" y="310821"/>
                  </a:cubicBezTo>
                  <a:cubicBezTo>
                    <a:pt x="610523" y="310135"/>
                    <a:pt x="610066" y="309678"/>
                    <a:pt x="609380" y="308992"/>
                  </a:cubicBezTo>
                  <a:cubicBezTo>
                    <a:pt x="608923" y="308535"/>
                    <a:pt x="608466" y="308078"/>
                    <a:pt x="608009" y="307621"/>
                  </a:cubicBezTo>
                  <a:cubicBezTo>
                    <a:pt x="607323" y="306935"/>
                    <a:pt x="606866" y="306249"/>
                    <a:pt x="606180" y="305563"/>
                  </a:cubicBezTo>
                  <a:cubicBezTo>
                    <a:pt x="605723" y="305106"/>
                    <a:pt x="605494" y="304649"/>
                    <a:pt x="605037" y="304192"/>
                  </a:cubicBezTo>
                  <a:cubicBezTo>
                    <a:pt x="604351" y="303506"/>
                    <a:pt x="603665" y="302591"/>
                    <a:pt x="603208" y="301906"/>
                  </a:cubicBezTo>
                  <a:cubicBezTo>
                    <a:pt x="602979" y="301677"/>
                    <a:pt x="602751" y="301220"/>
                    <a:pt x="602294" y="300991"/>
                  </a:cubicBezTo>
                  <a:cubicBezTo>
                    <a:pt x="598636" y="296648"/>
                    <a:pt x="595436" y="292076"/>
                    <a:pt x="592464" y="287275"/>
                  </a:cubicBezTo>
                  <a:cubicBezTo>
                    <a:pt x="592464" y="287275"/>
                    <a:pt x="592464" y="287047"/>
                    <a:pt x="592235" y="287047"/>
                  </a:cubicBezTo>
                  <a:cubicBezTo>
                    <a:pt x="591549" y="285904"/>
                    <a:pt x="590864" y="284761"/>
                    <a:pt x="590178" y="283618"/>
                  </a:cubicBezTo>
                  <a:cubicBezTo>
                    <a:pt x="589949" y="283389"/>
                    <a:pt x="589949" y="283160"/>
                    <a:pt x="589721" y="282932"/>
                  </a:cubicBezTo>
                  <a:cubicBezTo>
                    <a:pt x="589035" y="281789"/>
                    <a:pt x="588578" y="280646"/>
                    <a:pt x="587892" y="279731"/>
                  </a:cubicBezTo>
                  <a:cubicBezTo>
                    <a:pt x="587663" y="279503"/>
                    <a:pt x="587663" y="279274"/>
                    <a:pt x="587435" y="278817"/>
                  </a:cubicBezTo>
                  <a:cubicBezTo>
                    <a:pt x="586749" y="277674"/>
                    <a:pt x="586292" y="276531"/>
                    <a:pt x="585834" y="275617"/>
                  </a:cubicBezTo>
                  <a:cubicBezTo>
                    <a:pt x="585606" y="275388"/>
                    <a:pt x="585606" y="274931"/>
                    <a:pt x="585377" y="274702"/>
                  </a:cubicBezTo>
                  <a:cubicBezTo>
                    <a:pt x="584920" y="273559"/>
                    <a:pt x="584234" y="272416"/>
                    <a:pt x="583777" y="271273"/>
                  </a:cubicBezTo>
                  <a:cubicBezTo>
                    <a:pt x="583548" y="271045"/>
                    <a:pt x="583548" y="270816"/>
                    <a:pt x="583320" y="270359"/>
                  </a:cubicBezTo>
                  <a:cubicBezTo>
                    <a:pt x="582863" y="269216"/>
                    <a:pt x="582177" y="268073"/>
                    <a:pt x="581720" y="266930"/>
                  </a:cubicBezTo>
                  <a:cubicBezTo>
                    <a:pt x="581720" y="266701"/>
                    <a:pt x="581491" y="266473"/>
                    <a:pt x="581491" y="266244"/>
                  </a:cubicBezTo>
                  <a:cubicBezTo>
                    <a:pt x="581034" y="265101"/>
                    <a:pt x="580577" y="263729"/>
                    <a:pt x="580119" y="262586"/>
                  </a:cubicBezTo>
                  <a:cubicBezTo>
                    <a:pt x="580119" y="262358"/>
                    <a:pt x="579891" y="262129"/>
                    <a:pt x="579891" y="261901"/>
                  </a:cubicBezTo>
                  <a:cubicBezTo>
                    <a:pt x="579434" y="260529"/>
                    <a:pt x="578976" y="259157"/>
                    <a:pt x="578519" y="257786"/>
                  </a:cubicBezTo>
                  <a:cubicBezTo>
                    <a:pt x="578519" y="257786"/>
                    <a:pt x="578519" y="257557"/>
                    <a:pt x="578519" y="257557"/>
                  </a:cubicBezTo>
                  <a:cubicBezTo>
                    <a:pt x="572118" y="238355"/>
                    <a:pt x="568918" y="216638"/>
                    <a:pt x="568918" y="191492"/>
                  </a:cubicBezTo>
                  <a:cubicBezTo>
                    <a:pt x="566861" y="157888"/>
                    <a:pt x="581034" y="119483"/>
                    <a:pt x="608237" y="86336"/>
                  </a:cubicBezTo>
                  <a:cubicBezTo>
                    <a:pt x="665844" y="25985"/>
                    <a:pt x="742883" y="17756"/>
                    <a:pt x="779916" y="25300"/>
                  </a:cubicBezTo>
                  <a:cubicBezTo>
                    <a:pt x="790660" y="27586"/>
                    <a:pt x="801176" y="30329"/>
                    <a:pt x="811463" y="33758"/>
                  </a:cubicBezTo>
                  <a:cubicBezTo>
                    <a:pt x="811463" y="33758"/>
                    <a:pt x="811463" y="33758"/>
                    <a:pt x="811463" y="33758"/>
                  </a:cubicBezTo>
                  <a:cubicBezTo>
                    <a:pt x="812606" y="34215"/>
                    <a:pt x="813520" y="34444"/>
                    <a:pt x="814663" y="34901"/>
                  </a:cubicBezTo>
                  <a:cubicBezTo>
                    <a:pt x="814892" y="34901"/>
                    <a:pt x="815120" y="35129"/>
                    <a:pt x="815349" y="35129"/>
                  </a:cubicBezTo>
                  <a:cubicBezTo>
                    <a:pt x="816492" y="35587"/>
                    <a:pt x="817406" y="35815"/>
                    <a:pt x="818549" y="36272"/>
                  </a:cubicBezTo>
                  <a:cubicBezTo>
                    <a:pt x="818778" y="36272"/>
                    <a:pt x="818778" y="36272"/>
                    <a:pt x="819006" y="36501"/>
                  </a:cubicBezTo>
                  <a:cubicBezTo>
                    <a:pt x="822207" y="37644"/>
                    <a:pt x="825407" y="39016"/>
                    <a:pt x="828608" y="40387"/>
                  </a:cubicBezTo>
                  <a:cubicBezTo>
                    <a:pt x="828836" y="40616"/>
                    <a:pt x="829065" y="40616"/>
                    <a:pt x="829293" y="40844"/>
                  </a:cubicBezTo>
                  <a:cubicBezTo>
                    <a:pt x="830208" y="41302"/>
                    <a:pt x="831122" y="41530"/>
                    <a:pt x="832037" y="41987"/>
                  </a:cubicBezTo>
                  <a:cubicBezTo>
                    <a:pt x="832494" y="42216"/>
                    <a:pt x="832722" y="42216"/>
                    <a:pt x="833180" y="42445"/>
                  </a:cubicBezTo>
                  <a:cubicBezTo>
                    <a:pt x="834094" y="42902"/>
                    <a:pt x="835008" y="43359"/>
                    <a:pt x="835694" y="43588"/>
                  </a:cubicBezTo>
                  <a:cubicBezTo>
                    <a:pt x="835923" y="43816"/>
                    <a:pt x="836151" y="43816"/>
                    <a:pt x="836609" y="44045"/>
                  </a:cubicBezTo>
                  <a:cubicBezTo>
                    <a:pt x="838437" y="44959"/>
                    <a:pt x="840266" y="45874"/>
                    <a:pt x="842095" y="46788"/>
                  </a:cubicBezTo>
                  <a:cubicBezTo>
                    <a:pt x="842324" y="46788"/>
                    <a:pt x="842324" y="47017"/>
                    <a:pt x="842552" y="47017"/>
                  </a:cubicBezTo>
                  <a:cubicBezTo>
                    <a:pt x="843238" y="47474"/>
                    <a:pt x="844152" y="47931"/>
                    <a:pt x="844838" y="48388"/>
                  </a:cubicBezTo>
                  <a:cubicBezTo>
                    <a:pt x="845295" y="48617"/>
                    <a:pt x="845753" y="48845"/>
                    <a:pt x="846210" y="49074"/>
                  </a:cubicBezTo>
                  <a:cubicBezTo>
                    <a:pt x="846896" y="49531"/>
                    <a:pt x="847581" y="49988"/>
                    <a:pt x="848267" y="50217"/>
                  </a:cubicBezTo>
                  <a:cubicBezTo>
                    <a:pt x="848724" y="50446"/>
                    <a:pt x="849182" y="50903"/>
                    <a:pt x="849639" y="51131"/>
                  </a:cubicBezTo>
                  <a:cubicBezTo>
                    <a:pt x="850325" y="51589"/>
                    <a:pt x="851010" y="52046"/>
                    <a:pt x="851696" y="52503"/>
                  </a:cubicBezTo>
                  <a:cubicBezTo>
                    <a:pt x="852153" y="52732"/>
                    <a:pt x="852611" y="53189"/>
                    <a:pt x="853296" y="53417"/>
                  </a:cubicBezTo>
                  <a:cubicBezTo>
                    <a:pt x="854439" y="54103"/>
                    <a:pt x="855582" y="54789"/>
                    <a:pt x="856725" y="55703"/>
                  </a:cubicBezTo>
                  <a:cubicBezTo>
                    <a:pt x="857183" y="56161"/>
                    <a:pt x="857868" y="56389"/>
                    <a:pt x="858326" y="56846"/>
                  </a:cubicBezTo>
                  <a:cubicBezTo>
                    <a:pt x="859011" y="57304"/>
                    <a:pt x="859469" y="57761"/>
                    <a:pt x="860154" y="57989"/>
                  </a:cubicBezTo>
                  <a:cubicBezTo>
                    <a:pt x="860612" y="58447"/>
                    <a:pt x="861297" y="58904"/>
                    <a:pt x="861755" y="59132"/>
                  </a:cubicBezTo>
                  <a:cubicBezTo>
                    <a:pt x="862212" y="59590"/>
                    <a:pt x="862898" y="60047"/>
                    <a:pt x="863355" y="60504"/>
                  </a:cubicBezTo>
                  <a:cubicBezTo>
                    <a:pt x="864041" y="60961"/>
                    <a:pt x="864498" y="61418"/>
                    <a:pt x="865184" y="61876"/>
                  </a:cubicBezTo>
                  <a:cubicBezTo>
                    <a:pt x="865641" y="62333"/>
                    <a:pt x="866098" y="62790"/>
                    <a:pt x="866784" y="63019"/>
                  </a:cubicBezTo>
                  <a:cubicBezTo>
                    <a:pt x="867698" y="63933"/>
                    <a:pt x="868841" y="64619"/>
                    <a:pt x="869756" y="65533"/>
                  </a:cubicBezTo>
                  <a:cubicBezTo>
                    <a:pt x="870213" y="65762"/>
                    <a:pt x="870441" y="66219"/>
                    <a:pt x="870899" y="66676"/>
                  </a:cubicBezTo>
                  <a:cubicBezTo>
                    <a:pt x="871584" y="67362"/>
                    <a:pt x="872270" y="67819"/>
                    <a:pt x="872956" y="68505"/>
                  </a:cubicBezTo>
                  <a:cubicBezTo>
                    <a:pt x="873413" y="68962"/>
                    <a:pt x="873870" y="69419"/>
                    <a:pt x="874328" y="69648"/>
                  </a:cubicBezTo>
                  <a:cubicBezTo>
                    <a:pt x="875013" y="70334"/>
                    <a:pt x="875471" y="70791"/>
                    <a:pt x="876156" y="71477"/>
                  </a:cubicBezTo>
                  <a:cubicBezTo>
                    <a:pt x="876614" y="71934"/>
                    <a:pt x="877071" y="72391"/>
                    <a:pt x="877528" y="72848"/>
                  </a:cubicBezTo>
                  <a:cubicBezTo>
                    <a:pt x="878214" y="73534"/>
                    <a:pt x="878900" y="74220"/>
                    <a:pt x="879585" y="74906"/>
                  </a:cubicBezTo>
                  <a:cubicBezTo>
                    <a:pt x="879814" y="75363"/>
                    <a:pt x="880271" y="75592"/>
                    <a:pt x="880500" y="76049"/>
                  </a:cubicBezTo>
                  <a:cubicBezTo>
                    <a:pt x="881414" y="76963"/>
                    <a:pt x="882329" y="78106"/>
                    <a:pt x="883243" y="79249"/>
                  </a:cubicBezTo>
                  <a:cubicBezTo>
                    <a:pt x="883472" y="79478"/>
                    <a:pt x="883929" y="79935"/>
                    <a:pt x="884157" y="80392"/>
                  </a:cubicBezTo>
                  <a:cubicBezTo>
                    <a:pt x="884843" y="81078"/>
                    <a:pt x="885529" y="81992"/>
                    <a:pt x="886215" y="82678"/>
                  </a:cubicBezTo>
                  <a:cubicBezTo>
                    <a:pt x="886672" y="83135"/>
                    <a:pt x="886901" y="83593"/>
                    <a:pt x="887129" y="84050"/>
                  </a:cubicBezTo>
                  <a:cubicBezTo>
                    <a:pt x="887815" y="84736"/>
                    <a:pt x="888272" y="85650"/>
                    <a:pt x="888958" y="86336"/>
                  </a:cubicBezTo>
                  <a:cubicBezTo>
                    <a:pt x="889187" y="86793"/>
                    <a:pt x="889644" y="87250"/>
                    <a:pt x="889872" y="87479"/>
                  </a:cubicBezTo>
                  <a:cubicBezTo>
                    <a:pt x="890558" y="88393"/>
                    <a:pt x="891244" y="89536"/>
                    <a:pt x="891930" y="90451"/>
                  </a:cubicBezTo>
                  <a:cubicBezTo>
                    <a:pt x="892158" y="90679"/>
                    <a:pt x="892158" y="90908"/>
                    <a:pt x="892387" y="91136"/>
                  </a:cubicBezTo>
                  <a:cubicBezTo>
                    <a:pt x="893301" y="92279"/>
                    <a:pt x="893987" y="93651"/>
                    <a:pt x="894902" y="94794"/>
                  </a:cubicBezTo>
                  <a:cubicBezTo>
                    <a:pt x="895130" y="95251"/>
                    <a:pt x="895359" y="95480"/>
                    <a:pt x="895587" y="95937"/>
                  </a:cubicBezTo>
                  <a:cubicBezTo>
                    <a:pt x="896273" y="96851"/>
                    <a:pt x="896730" y="97766"/>
                    <a:pt x="897416" y="98680"/>
                  </a:cubicBezTo>
                  <a:cubicBezTo>
                    <a:pt x="897645" y="99137"/>
                    <a:pt x="897873" y="99595"/>
                    <a:pt x="898331" y="100052"/>
                  </a:cubicBezTo>
                  <a:cubicBezTo>
                    <a:pt x="898788" y="100966"/>
                    <a:pt x="899474" y="101881"/>
                    <a:pt x="899931" y="103024"/>
                  </a:cubicBezTo>
                  <a:cubicBezTo>
                    <a:pt x="900159" y="103481"/>
                    <a:pt x="900388" y="103938"/>
                    <a:pt x="900617" y="104395"/>
                  </a:cubicBezTo>
                  <a:cubicBezTo>
                    <a:pt x="901302" y="105767"/>
                    <a:pt x="902217" y="107138"/>
                    <a:pt x="902903" y="108510"/>
                  </a:cubicBezTo>
                  <a:cubicBezTo>
                    <a:pt x="922105" y="146686"/>
                    <a:pt x="925763" y="186920"/>
                    <a:pt x="916847" y="228525"/>
                  </a:cubicBezTo>
                  <a:cubicBezTo>
                    <a:pt x="910446" y="255500"/>
                    <a:pt x="869756" y="366371"/>
                    <a:pt x="724823" y="366142"/>
                  </a:cubicBezTo>
                  <a:close/>
                  <a:moveTo>
                    <a:pt x="741282" y="625146"/>
                  </a:moveTo>
                  <a:cubicBezTo>
                    <a:pt x="712022" y="661265"/>
                    <a:pt x="685733" y="699670"/>
                    <a:pt x="658072" y="737160"/>
                  </a:cubicBezTo>
                  <a:cubicBezTo>
                    <a:pt x="652128" y="745161"/>
                    <a:pt x="645270" y="752248"/>
                    <a:pt x="639784" y="760477"/>
                  </a:cubicBezTo>
                  <a:cubicBezTo>
                    <a:pt x="630869" y="773965"/>
                    <a:pt x="619439" y="780594"/>
                    <a:pt x="606180" y="777622"/>
                  </a:cubicBezTo>
                  <a:cubicBezTo>
                    <a:pt x="586977" y="777394"/>
                    <a:pt x="570975" y="775336"/>
                    <a:pt x="556802" y="766878"/>
                  </a:cubicBezTo>
                  <a:cubicBezTo>
                    <a:pt x="544686" y="759563"/>
                    <a:pt x="543315" y="755219"/>
                    <a:pt x="549258" y="742646"/>
                  </a:cubicBezTo>
                  <a:cubicBezTo>
                    <a:pt x="549716" y="741961"/>
                    <a:pt x="549944" y="741275"/>
                    <a:pt x="550401" y="740360"/>
                  </a:cubicBezTo>
                  <a:cubicBezTo>
                    <a:pt x="550401" y="740360"/>
                    <a:pt x="550401" y="740360"/>
                    <a:pt x="550401" y="740132"/>
                  </a:cubicBezTo>
                  <a:cubicBezTo>
                    <a:pt x="552687" y="735560"/>
                    <a:pt x="555659" y="731216"/>
                    <a:pt x="558860" y="727102"/>
                  </a:cubicBezTo>
                  <a:cubicBezTo>
                    <a:pt x="608923" y="659893"/>
                    <a:pt x="658529" y="592456"/>
                    <a:pt x="709278" y="525934"/>
                  </a:cubicBezTo>
                  <a:cubicBezTo>
                    <a:pt x="749512" y="473127"/>
                    <a:pt x="793403" y="423292"/>
                    <a:pt x="838895" y="375058"/>
                  </a:cubicBezTo>
                  <a:cubicBezTo>
                    <a:pt x="859240" y="353569"/>
                    <a:pt x="1033890" y="133199"/>
                    <a:pt x="1042577" y="120626"/>
                  </a:cubicBezTo>
                  <a:cubicBezTo>
                    <a:pt x="1066352" y="86793"/>
                    <a:pt x="1092641" y="55246"/>
                    <a:pt x="1123959" y="28043"/>
                  </a:cubicBezTo>
                  <a:cubicBezTo>
                    <a:pt x="1144304" y="10441"/>
                    <a:pt x="1153448" y="10212"/>
                    <a:pt x="1174022" y="26671"/>
                  </a:cubicBezTo>
                  <a:cubicBezTo>
                    <a:pt x="1175622" y="28043"/>
                    <a:pt x="1177223" y="29414"/>
                    <a:pt x="1178823" y="30786"/>
                  </a:cubicBezTo>
                  <a:lnTo>
                    <a:pt x="1178823" y="30786"/>
                  </a:lnTo>
                  <a:cubicBezTo>
                    <a:pt x="1183166" y="34672"/>
                    <a:pt x="1186824" y="38787"/>
                    <a:pt x="1189796" y="43130"/>
                  </a:cubicBezTo>
                  <a:cubicBezTo>
                    <a:pt x="1189796" y="43130"/>
                    <a:pt x="1189796" y="43130"/>
                    <a:pt x="1189796" y="43130"/>
                  </a:cubicBezTo>
                  <a:cubicBezTo>
                    <a:pt x="1190253" y="43588"/>
                    <a:pt x="1190481" y="44273"/>
                    <a:pt x="1190939" y="44731"/>
                  </a:cubicBezTo>
                  <a:cubicBezTo>
                    <a:pt x="1190939" y="44731"/>
                    <a:pt x="1191167" y="44959"/>
                    <a:pt x="1191167" y="44959"/>
                  </a:cubicBezTo>
                  <a:cubicBezTo>
                    <a:pt x="1191396" y="45416"/>
                    <a:pt x="1191853" y="45874"/>
                    <a:pt x="1192082" y="46559"/>
                  </a:cubicBezTo>
                  <a:cubicBezTo>
                    <a:pt x="1192082" y="46788"/>
                    <a:pt x="1192310" y="46788"/>
                    <a:pt x="1192310" y="47017"/>
                  </a:cubicBezTo>
                  <a:cubicBezTo>
                    <a:pt x="1192539" y="47474"/>
                    <a:pt x="1192767" y="47931"/>
                    <a:pt x="1193225" y="48388"/>
                  </a:cubicBezTo>
                  <a:cubicBezTo>
                    <a:pt x="1193225" y="48617"/>
                    <a:pt x="1193453" y="48617"/>
                    <a:pt x="1193453" y="48845"/>
                  </a:cubicBezTo>
                  <a:cubicBezTo>
                    <a:pt x="1193682" y="49303"/>
                    <a:pt x="1193910" y="49760"/>
                    <a:pt x="1194139" y="50217"/>
                  </a:cubicBezTo>
                  <a:cubicBezTo>
                    <a:pt x="1194139" y="50446"/>
                    <a:pt x="1194368" y="50674"/>
                    <a:pt x="1194368" y="50674"/>
                  </a:cubicBezTo>
                  <a:cubicBezTo>
                    <a:pt x="1194596" y="51131"/>
                    <a:pt x="1194825" y="51589"/>
                    <a:pt x="1195053" y="52046"/>
                  </a:cubicBezTo>
                  <a:cubicBezTo>
                    <a:pt x="1195053" y="52274"/>
                    <a:pt x="1195282" y="52503"/>
                    <a:pt x="1195282" y="52732"/>
                  </a:cubicBezTo>
                  <a:cubicBezTo>
                    <a:pt x="1195511" y="53189"/>
                    <a:pt x="1195739" y="53646"/>
                    <a:pt x="1195739" y="54103"/>
                  </a:cubicBezTo>
                  <a:cubicBezTo>
                    <a:pt x="1195739" y="54332"/>
                    <a:pt x="1195968" y="54560"/>
                    <a:pt x="1195968" y="54789"/>
                  </a:cubicBezTo>
                  <a:cubicBezTo>
                    <a:pt x="1196196" y="55246"/>
                    <a:pt x="1196196" y="55703"/>
                    <a:pt x="1196425" y="56161"/>
                  </a:cubicBezTo>
                  <a:cubicBezTo>
                    <a:pt x="1196425" y="56389"/>
                    <a:pt x="1196654" y="56618"/>
                    <a:pt x="1196654" y="56846"/>
                  </a:cubicBezTo>
                  <a:cubicBezTo>
                    <a:pt x="1196882" y="57304"/>
                    <a:pt x="1196882" y="57761"/>
                    <a:pt x="1197111" y="58218"/>
                  </a:cubicBezTo>
                  <a:cubicBezTo>
                    <a:pt x="1197111" y="58447"/>
                    <a:pt x="1197111" y="58675"/>
                    <a:pt x="1197339" y="58904"/>
                  </a:cubicBezTo>
                  <a:cubicBezTo>
                    <a:pt x="1197568" y="59361"/>
                    <a:pt x="1197568" y="59818"/>
                    <a:pt x="1197568" y="60275"/>
                  </a:cubicBezTo>
                  <a:cubicBezTo>
                    <a:pt x="1197568" y="60504"/>
                    <a:pt x="1197568" y="60504"/>
                    <a:pt x="1197568" y="60733"/>
                  </a:cubicBezTo>
                  <a:cubicBezTo>
                    <a:pt x="1198025" y="62561"/>
                    <a:pt x="1198254" y="64162"/>
                    <a:pt x="1198254" y="65990"/>
                  </a:cubicBezTo>
                  <a:cubicBezTo>
                    <a:pt x="1198254" y="66219"/>
                    <a:pt x="1198254" y="66219"/>
                    <a:pt x="1198254" y="66448"/>
                  </a:cubicBezTo>
                  <a:cubicBezTo>
                    <a:pt x="1198254" y="66905"/>
                    <a:pt x="1198254" y="67362"/>
                    <a:pt x="1198254" y="67819"/>
                  </a:cubicBezTo>
                  <a:cubicBezTo>
                    <a:pt x="1198254" y="68048"/>
                    <a:pt x="1198254" y="68276"/>
                    <a:pt x="1198254" y="68734"/>
                  </a:cubicBezTo>
                  <a:cubicBezTo>
                    <a:pt x="1198254" y="69191"/>
                    <a:pt x="1198254" y="69419"/>
                    <a:pt x="1198254" y="69877"/>
                  </a:cubicBezTo>
                  <a:cubicBezTo>
                    <a:pt x="1198254" y="70105"/>
                    <a:pt x="1198254" y="70562"/>
                    <a:pt x="1198254" y="70791"/>
                  </a:cubicBezTo>
                  <a:cubicBezTo>
                    <a:pt x="1198254" y="71248"/>
                    <a:pt x="1198254" y="71477"/>
                    <a:pt x="1198254" y="71934"/>
                  </a:cubicBezTo>
                  <a:cubicBezTo>
                    <a:pt x="1198254" y="72391"/>
                    <a:pt x="1198254" y="72620"/>
                    <a:pt x="1198254" y="73077"/>
                  </a:cubicBezTo>
                  <a:cubicBezTo>
                    <a:pt x="1198254" y="73534"/>
                    <a:pt x="1198254" y="73763"/>
                    <a:pt x="1198025" y="74220"/>
                  </a:cubicBezTo>
                  <a:cubicBezTo>
                    <a:pt x="1198025" y="74677"/>
                    <a:pt x="1198025" y="74906"/>
                    <a:pt x="1197797" y="75363"/>
                  </a:cubicBezTo>
                  <a:cubicBezTo>
                    <a:pt x="1197797" y="75820"/>
                    <a:pt x="1197568" y="76049"/>
                    <a:pt x="1197568" y="76506"/>
                  </a:cubicBezTo>
                  <a:cubicBezTo>
                    <a:pt x="1197568" y="76963"/>
                    <a:pt x="1197339" y="77192"/>
                    <a:pt x="1197339" y="77649"/>
                  </a:cubicBezTo>
                  <a:cubicBezTo>
                    <a:pt x="1197339" y="78106"/>
                    <a:pt x="1197111" y="78335"/>
                    <a:pt x="1197111" y="78792"/>
                  </a:cubicBezTo>
                  <a:cubicBezTo>
                    <a:pt x="1197111" y="79249"/>
                    <a:pt x="1196882" y="79478"/>
                    <a:pt x="1196882" y="79935"/>
                  </a:cubicBezTo>
                  <a:cubicBezTo>
                    <a:pt x="1196882" y="80392"/>
                    <a:pt x="1196654" y="80621"/>
                    <a:pt x="1196654" y="81078"/>
                  </a:cubicBezTo>
                  <a:cubicBezTo>
                    <a:pt x="1196425" y="81535"/>
                    <a:pt x="1196425" y="81992"/>
                    <a:pt x="1196196" y="82221"/>
                  </a:cubicBezTo>
                  <a:cubicBezTo>
                    <a:pt x="1196196" y="82678"/>
                    <a:pt x="1195968" y="82907"/>
                    <a:pt x="1195739" y="83364"/>
                  </a:cubicBezTo>
                  <a:cubicBezTo>
                    <a:pt x="1195511" y="83821"/>
                    <a:pt x="1195511" y="84278"/>
                    <a:pt x="1195282" y="84507"/>
                  </a:cubicBezTo>
                  <a:cubicBezTo>
                    <a:pt x="1195053" y="84964"/>
                    <a:pt x="1195053" y="85193"/>
                    <a:pt x="1194825" y="85650"/>
                  </a:cubicBezTo>
                  <a:cubicBezTo>
                    <a:pt x="1194596" y="86107"/>
                    <a:pt x="1194368" y="86564"/>
                    <a:pt x="1194368" y="87022"/>
                  </a:cubicBezTo>
                  <a:cubicBezTo>
                    <a:pt x="1194139" y="87250"/>
                    <a:pt x="1194139" y="87707"/>
                    <a:pt x="1193910" y="87936"/>
                  </a:cubicBezTo>
                  <a:cubicBezTo>
                    <a:pt x="1193682" y="88393"/>
                    <a:pt x="1193453" y="88850"/>
                    <a:pt x="1193225" y="89308"/>
                  </a:cubicBezTo>
                  <a:cubicBezTo>
                    <a:pt x="1192996" y="89536"/>
                    <a:pt x="1192996" y="89993"/>
                    <a:pt x="1192767" y="90222"/>
                  </a:cubicBezTo>
                  <a:cubicBezTo>
                    <a:pt x="1192539" y="90679"/>
                    <a:pt x="1192310" y="91365"/>
                    <a:pt x="1191853" y="91822"/>
                  </a:cubicBezTo>
                  <a:cubicBezTo>
                    <a:pt x="1191624" y="92051"/>
                    <a:pt x="1191624" y="92279"/>
                    <a:pt x="1191396" y="92508"/>
                  </a:cubicBezTo>
                  <a:cubicBezTo>
                    <a:pt x="1190939" y="93194"/>
                    <a:pt x="1190481" y="94108"/>
                    <a:pt x="1190024" y="94794"/>
                  </a:cubicBezTo>
                  <a:cubicBezTo>
                    <a:pt x="1176994" y="116282"/>
                    <a:pt x="1156877" y="135942"/>
                    <a:pt x="1140875" y="155144"/>
                  </a:cubicBezTo>
                  <a:cubicBezTo>
                    <a:pt x="1112529" y="189206"/>
                    <a:pt x="1085783" y="224182"/>
                    <a:pt x="1058122" y="258700"/>
                  </a:cubicBezTo>
                  <a:cubicBezTo>
                    <a:pt x="1017431" y="309449"/>
                    <a:pt x="972854" y="356312"/>
                    <a:pt x="928049" y="403175"/>
                  </a:cubicBezTo>
                  <a:cubicBezTo>
                    <a:pt x="917533" y="414148"/>
                    <a:pt x="907017" y="425350"/>
                    <a:pt x="897416" y="437008"/>
                  </a:cubicBezTo>
                  <a:cubicBezTo>
                    <a:pt x="845295" y="499873"/>
                    <a:pt x="792489" y="561824"/>
                    <a:pt x="741282" y="625146"/>
                  </a:cubicBezTo>
                  <a:close/>
                  <a:moveTo>
                    <a:pt x="1024975" y="771907"/>
                  </a:moveTo>
                  <a:cubicBezTo>
                    <a:pt x="968511" y="760020"/>
                    <a:pt x="923705" y="723215"/>
                    <a:pt x="889872" y="677724"/>
                  </a:cubicBezTo>
                  <a:cubicBezTo>
                    <a:pt x="888958" y="676124"/>
                    <a:pt x="888044" y="674524"/>
                    <a:pt x="887129" y="672923"/>
                  </a:cubicBezTo>
                  <a:cubicBezTo>
                    <a:pt x="886901" y="672466"/>
                    <a:pt x="886672" y="672238"/>
                    <a:pt x="886443" y="671780"/>
                  </a:cubicBezTo>
                  <a:cubicBezTo>
                    <a:pt x="885529" y="670180"/>
                    <a:pt x="884843" y="668580"/>
                    <a:pt x="883929" y="666980"/>
                  </a:cubicBezTo>
                  <a:cubicBezTo>
                    <a:pt x="883700" y="666751"/>
                    <a:pt x="883700" y="666523"/>
                    <a:pt x="883472" y="666294"/>
                  </a:cubicBezTo>
                  <a:cubicBezTo>
                    <a:pt x="882786" y="664922"/>
                    <a:pt x="882100" y="663551"/>
                    <a:pt x="881643" y="661951"/>
                  </a:cubicBezTo>
                  <a:cubicBezTo>
                    <a:pt x="881414" y="661493"/>
                    <a:pt x="881186" y="660808"/>
                    <a:pt x="880957" y="660350"/>
                  </a:cubicBezTo>
                  <a:cubicBezTo>
                    <a:pt x="880271" y="658750"/>
                    <a:pt x="879585" y="657150"/>
                    <a:pt x="879128" y="655550"/>
                  </a:cubicBezTo>
                  <a:cubicBezTo>
                    <a:pt x="878900" y="654864"/>
                    <a:pt x="878671" y="654407"/>
                    <a:pt x="878442" y="653721"/>
                  </a:cubicBezTo>
                  <a:cubicBezTo>
                    <a:pt x="877985" y="652578"/>
                    <a:pt x="877757" y="651435"/>
                    <a:pt x="877299" y="650292"/>
                  </a:cubicBezTo>
                  <a:cubicBezTo>
                    <a:pt x="877071" y="649606"/>
                    <a:pt x="876842" y="648920"/>
                    <a:pt x="876614" y="648006"/>
                  </a:cubicBezTo>
                  <a:cubicBezTo>
                    <a:pt x="876156" y="646634"/>
                    <a:pt x="875699" y="645034"/>
                    <a:pt x="875242" y="643663"/>
                  </a:cubicBezTo>
                  <a:cubicBezTo>
                    <a:pt x="875013" y="642748"/>
                    <a:pt x="874785" y="641834"/>
                    <a:pt x="874556" y="640919"/>
                  </a:cubicBezTo>
                  <a:cubicBezTo>
                    <a:pt x="874328" y="640234"/>
                    <a:pt x="874099" y="639319"/>
                    <a:pt x="873870" y="638633"/>
                  </a:cubicBezTo>
                  <a:cubicBezTo>
                    <a:pt x="873185" y="636347"/>
                    <a:pt x="872727" y="634061"/>
                    <a:pt x="872270" y="631547"/>
                  </a:cubicBezTo>
                  <a:cubicBezTo>
                    <a:pt x="872270" y="631547"/>
                    <a:pt x="872270" y="631547"/>
                    <a:pt x="872270" y="631547"/>
                  </a:cubicBezTo>
                  <a:cubicBezTo>
                    <a:pt x="872042" y="630404"/>
                    <a:pt x="871813" y="629032"/>
                    <a:pt x="871584" y="627889"/>
                  </a:cubicBezTo>
                  <a:cubicBezTo>
                    <a:pt x="871584" y="627432"/>
                    <a:pt x="871356" y="627203"/>
                    <a:pt x="871356" y="626746"/>
                  </a:cubicBezTo>
                  <a:cubicBezTo>
                    <a:pt x="870670" y="622860"/>
                    <a:pt x="869984" y="618745"/>
                    <a:pt x="869527" y="614630"/>
                  </a:cubicBezTo>
                  <a:cubicBezTo>
                    <a:pt x="869527" y="614630"/>
                    <a:pt x="869527" y="614630"/>
                    <a:pt x="869527" y="614630"/>
                  </a:cubicBezTo>
                  <a:cubicBezTo>
                    <a:pt x="864269" y="567082"/>
                    <a:pt x="875471" y="515418"/>
                    <a:pt x="890787" y="486614"/>
                  </a:cubicBezTo>
                  <a:cubicBezTo>
                    <a:pt x="929420" y="414148"/>
                    <a:pt x="985656" y="362942"/>
                    <a:pt x="1072524" y="359513"/>
                  </a:cubicBezTo>
                  <a:cubicBezTo>
                    <a:pt x="1093098" y="358598"/>
                    <a:pt x="1112986" y="360199"/>
                    <a:pt x="1131960" y="364085"/>
                  </a:cubicBezTo>
                  <a:cubicBezTo>
                    <a:pt x="1134703" y="364542"/>
                    <a:pt x="1137675" y="365228"/>
                    <a:pt x="1140418" y="365914"/>
                  </a:cubicBezTo>
                  <a:cubicBezTo>
                    <a:pt x="1140418" y="365914"/>
                    <a:pt x="1140647" y="365914"/>
                    <a:pt x="1140647" y="365914"/>
                  </a:cubicBezTo>
                  <a:cubicBezTo>
                    <a:pt x="1142018" y="366142"/>
                    <a:pt x="1143161" y="366599"/>
                    <a:pt x="1144533" y="366828"/>
                  </a:cubicBezTo>
                  <a:cubicBezTo>
                    <a:pt x="1144761" y="366828"/>
                    <a:pt x="1144990" y="367057"/>
                    <a:pt x="1145447" y="367057"/>
                  </a:cubicBezTo>
                  <a:cubicBezTo>
                    <a:pt x="1146362" y="367285"/>
                    <a:pt x="1147505" y="367514"/>
                    <a:pt x="1148419" y="367742"/>
                  </a:cubicBezTo>
                  <a:cubicBezTo>
                    <a:pt x="1151391" y="368657"/>
                    <a:pt x="1154134" y="369343"/>
                    <a:pt x="1157106" y="370257"/>
                  </a:cubicBezTo>
                  <a:cubicBezTo>
                    <a:pt x="1157563" y="370486"/>
                    <a:pt x="1157792" y="370486"/>
                    <a:pt x="1158249" y="370714"/>
                  </a:cubicBezTo>
                  <a:cubicBezTo>
                    <a:pt x="1159392" y="371171"/>
                    <a:pt x="1160535" y="371400"/>
                    <a:pt x="1161906" y="371857"/>
                  </a:cubicBezTo>
                  <a:cubicBezTo>
                    <a:pt x="1162135" y="371857"/>
                    <a:pt x="1162135" y="372086"/>
                    <a:pt x="1162364" y="372086"/>
                  </a:cubicBezTo>
                  <a:cubicBezTo>
                    <a:pt x="1164650" y="373000"/>
                    <a:pt x="1166936" y="373686"/>
                    <a:pt x="1169222" y="374600"/>
                  </a:cubicBezTo>
                  <a:cubicBezTo>
                    <a:pt x="1169679" y="374829"/>
                    <a:pt x="1170136" y="374829"/>
                    <a:pt x="1170593" y="375058"/>
                  </a:cubicBezTo>
                  <a:cubicBezTo>
                    <a:pt x="1171736" y="375515"/>
                    <a:pt x="1172651" y="375972"/>
                    <a:pt x="1173794" y="376429"/>
                  </a:cubicBezTo>
                  <a:cubicBezTo>
                    <a:pt x="1174251" y="376658"/>
                    <a:pt x="1174937" y="376886"/>
                    <a:pt x="1175394" y="377115"/>
                  </a:cubicBezTo>
                  <a:cubicBezTo>
                    <a:pt x="1177223" y="378029"/>
                    <a:pt x="1179280" y="378715"/>
                    <a:pt x="1181109" y="379630"/>
                  </a:cubicBezTo>
                  <a:cubicBezTo>
                    <a:pt x="1181566" y="379858"/>
                    <a:pt x="1182023" y="380087"/>
                    <a:pt x="1182480" y="380315"/>
                  </a:cubicBezTo>
                  <a:cubicBezTo>
                    <a:pt x="1183395" y="380773"/>
                    <a:pt x="1184309" y="381230"/>
                    <a:pt x="1185224" y="381687"/>
                  </a:cubicBezTo>
                  <a:cubicBezTo>
                    <a:pt x="1185909" y="381916"/>
                    <a:pt x="1186595" y="382373"/>
                    <a:pt x="1187281" y="382601"/>
                  </a:cubicBezTo>
                  <a:cubicBezTo>
                    <a:pt x="1188195" y="383059"/>
                    <a:pt x="1189110" y="383516"/>
                    <a:pt x="1190024" y="383973"/>
                  </a:cubicBezTo>
                  <a:cubicBezTo>
                    <a:pt x="1190939" y="384430"/>
                    <a:pt x="1191853" y="384887"/>
                    <a:pt x="1192539" y="385345"/>
                  </a:cubicBezTo>
                  <a:cubicBezTo>
                    <a:pt x="1193910" y="386030"/>
                    <a:pt x="1195053" y="386716"/>
                    <a:pt x="1196196" y="387402"/>
                  </a:cubicBezTo>
                  <a:cubicBezTo>
                    <a:pt x="1197111" y="387859"/>
                    <a:pt x="1197797" y="388316"/>
                    <a:pt x="1198711" y="388774"/>
                  </a:cubicBezTo>
                  <a:cubicBezTo>
                    <a:pt x="1199397" y="389231"/>
                    <a:pt x="1200311" y="389688"/>
                    <a:pt x="1200997" y="390145"/>
                  </a:cubicBezTo>
                  <a:cubicBezTo>
                    <a:pt x="1201911" y="390602"/>
                    <a:pt x="1202826" y="391288"/>
                    <a:pt x="1203740" y="391745"/>
                  </a:cubicBezTo>
                  <a:cubicBezTo>
                    <a:pt x="1204655" y="392203"/>
                    <a:pt x="1205340" y="392660"/>
                    <a:pt x="1206026" y="393346"/>
                  </a:cubicBezTo>
                  <a:cubicBezTo>
                    <a:pt x="1207169" y="394031"/>
                    <a:pt x="1208541" y="394946"/>
                    <a:pt x="1209684" y="395632"/>
                  </a:cubicBezTo>
                  <a:cubicBezTo>
                    <a:pt x="1210370" y="396089"/>
                    <a:pt x="1211055" y="396546"/>
                    <a:pt x="1211513" y="397003"/>
                  </a:cubicBezTo>
                  <a:cubicBezTo>
                    <a:pt x="1212427" y="397689"/>
                    <a:pt x="1213341" y="398375"/>
                    <a:pt x="1214256" y="399061"/>
                  </a:cubicBezTo>
                  <a:cubicBezTo>
                    <a:pt x="1214942" y="399518"/>
                    <a:pt x="1215399" y="399975"/>
                    <a:pt x="1216085" y="400204"/>
                  </a:cubicBezTo>
                  <a:cubicBezTo>
                    <a:pt x="1217456" y="401118"/>
                    <a:pt x="1218828" y="402261"/>
                    <a:pt x="1220199" y="403175"/>
                  </a:cubicBezTo>
                  <a:cubicBezTo>
                    <a:pt x="1220657" y="403633"/>
                    <a:pt x="1221114" y="403861"/>
                    <a:pt x="1221571" y="404318"/>
                  </a:cubicBezTo>
                  <a:cubicBezTo>
                    <a:pt x="1222714" y="405233"/>
                    <a:pt x="1223628" y="405919"/>
                    <a:pt x="1224771" y="406833"/>
                  </a:cubicBezTo>
                  <a:cubicBezTo>
                    <a:pt x="1225229" y="407290"/>
                    <a:pt x="1225914" y="407747"/>
                    <a:pt x="1226372" y="407976"/>
                  </a:cubicBezTo>
                  <a:cubicBezTo>
                    <a:pt x="1227515" y="408890"/>
                    <a:pt x="1228886" y="410033"/>
                    <a:pt x="1230029" y="410948"/>
                  </a:cubicBezTo>
                  <a:cubicBezTo>
                    <a:pt x="1230258" y="411176"/>
                    <a:pt x="1230486" y="411405"/>
                    <a:pt x="1230715" y="411634"/>
                  </a:cubicBezTo>
                  <a:cubicBezTo>
                    <a:pt x="1232087" y="412777"/>
                    <a:pt x="1233458" y="414148"/>
                    <a:pt x="1234830" y="415291"/>
                  </a:cubicBezTo>
                  <a:cubicBezTo>
                    <a:pt x="1235287" y="415748"/>
                    <a:pt x="1235744" y="415977"/>
                    <a:pt x="1236201" y="416434"/>
                  </a:cubicBezTo>
                  <a:cubicBezTo>
                    <a:pt x="1237344" y="417349"/>
                    <a:pt x="1238259" y="418492"/>
                    <a:pt x="1239402" y="419406"/>
                  </a:cubicBezTo>
                  <a:cubicBezTo>
                    <a:pt x="1239859" y="419635"/>
                    <a:pt x="1240088" y="420092"/>
                    <a:pt x="1240545" y="420320"/>
                  </a:cubicBezTo>
                  <a:cubicBezTo>
                    <a:pt x="1241916" y="421692"/>
                    <a:pt x="1243288" y="423064"/>
                    <a:pt x="1244660" y="424435"/>
                  </a:cubicBezTo>
                  <a:cubicBezTo>
                    <a:pt x="1244888" y="424664"/>
                    <a:pt x="1245345" y="425121"/>
                    <a:pt x="1245574" y="425350"/>
                  </a:cubicBezTo>
                  <a:cubicBezTo>
                    <a:pt x="1246717" y="426493"/>
                    <a:pt x="1247860" y="427636"/>
                    <a:pt x="1248774" y="428779"/>
                  </a:cubicBezTo>
                  <a:cubicBezTo>
                    <a:pt x="1249232" y="429236"/>
                    <a:pt x="1249460" y="429693"/>
                    <a:pt x="1249917" y="429922"/>
                  </a:cubicBezTo>
                  <a:cubicBezTo>
                    <a:pt x="1251289" y="431293"/>
                    <a:pt x="1252661" y="432893"/>
                    <a:pt x="1254032" y="434265"/>
                  </a:cubicBezTo>
                  <a:cubicBezTo>
                    <a:pt x="1288322" y="473127"/>
                    <a:pt x="1307067" y="530963"/>
                    <a:pt x="1286493" y="626518"/>
                  </a:cubicBezTo>
                  <a:cubicBezTo>
                    <a:pt x="1279407" y="663551"/>
                    <a:pt x="1254947" y="701727"/>
                    <a:pt x="1226372" y="726873"/>
                  </a:cubicBezTo>
                  <a:cubicBezTo>
                    <a:pt x="1192996" y="757048"/>
                    <a:pt x="1127845" y="797510"/>
                    <a:pt x="1024975" y="771907"/>
                  </a:cubicBezTo>
                  <a:close/>
                </a:path>
              </a:pathLst>
            </a:custGeom>
            <a:solidFill>
              <a:srgbClr val="000000"/>
            </a:solidFill>
            <a:ln w="2286" cap="flat">
              <a:noFill/>
              <a:prstDash val="solid"/>
              <a:miter/>
            </a:ln>
          </p:spPr>
          <p:txBody>
            <a:bodyPr rtlCol="0" anchor="ctr"/>
            <a:lstStyle/>
            <a:p>
              <a:endParaRPr lang="en-US"/>
            </a:p>
          </p:txBody>
        </p:sp>
        <p:sp>
          <p:nvSpPr>
            <p:cNvPr id="225" name="Freeform 1558">
              <a:extLst>
                <a:ext uri="{FF2B5EF4-FFF2-40B4-BE49-F238E27FC236}">
                  <a16:creationId xmlns:a16="http://schemas.microsoft.com/office/drawing/2014/main" id="{42D1AC34-0DF9-5379-F313-58DF20D71002}"/>
                </a:ext>
              </a:extLst>
            </p:cNvPr>
            <p:cNvSpPr/>
            <p:nvPr/>
          </p:nvSpPr>
          <p:spPr>
            <a:xfrm>
              <a:off x="4423724" y="6479597"/>
              <a:ext cx="279086" cy="17773"/>
            </a:xfrm>
            <a:custGeom>
              <a:avLst/>
              <a:gdLst>
                <a:gd name="connsiteX0" fmla="*/ 196333 w 279086"/>
                <a:gd name="connsiteY0" fmla="*/ 1441 h 17773"/>
                <a:gd name="connsiteX1" fmla="*/ 102836 w 279086"/>
                <a:gd name="connsiteY1" fmla="*/ 2584 h 17773"/>
                <a:gd name="connsiteX2" fmla="*/ 6824 w 279086"/>
                <a:gd name="connsiteY2" fmla="*/ 69 h 17773"/>
                <a:gd name="connsiteX3" fmla="*/ 194 w 279086"/>
                <a:gd name="connsiteY3" fmla="*/ 4870 h 17773"/>
                <a:gd name="connsiteX4" fmla="*/ 3395 w 279086"/>
                <a:gd name="connsiteY4" fmla="*/ 12642 h 17773"/>
                <a:gd name="connsiteX5" fmla="*/ 18940 w 279086"/>
                <a:gd name="connsiteY5" fmla="*/ 15842 h 17773"/>
                <a:gd name="connsiteX6" fmla="*/ 71518 w 279086"/>
                <a:gd name="connsiteY6" fmla="*/ 16528 h 17773"/>
                <a:gd name="connsiteX7" fmla="*/ 208678 w 279086"/>
                <a:gd name="connsiteY7" fmla="*/ 17671 h 17773"/>
                <a:gd name="connsiteX8" fmla="*/ 279086 w 279086"/>
                <a:gd name="connsiteY8" fmla="*/ 17671 h 17773"/>
                <a:gd name="connsiteX9" fmla="*/ 196333 w 279086"/>
                <a:gd name="connsiteY9" fmla="*/ 1441 h 1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086" h="17773">
                  <a:moveTo>
                    <a:pt x="196333" y="1441"/>
                  </a:moveTo>
                  <a:cubicBezTo>
                    <a:pt x="165244" y="2584"/>
                    <a:pt x="134154" y="2812"/>
                    <a:pt x="102836" y="2584"/>
                  </a:cubicBezTo>
                  <a:cubicBezTo>
                    <a:pt x="70832" y="2355"/>
                    <a:pt x="38828" y="3727"/>
                    <a:pt x="6824" y="69"/>
                  </a:cubicBezTo>
                  <a:cubicBezTo>
                    <a:pt x="3623" y="-388"/>
                    <a:pt x="880" y="1441"/>
                    <a:pt x="194" y="4870"/>
                  </a:cubicBezTo>
                  <a:cubicBezTo>
                    <a:pt x="-491" y="8070"/>
                    <a:pt x="652" y="10813"/>
                    <a:pt x="3395" y="12642"/>
                  </a:cubicBezTo>
                  <a:cubicBezTo>
                    <a:pt x="8195" y="15842"/>
                    <a:pt x="13682" y="15842"/>
                    <a:pt x="18940" y="15842"/>
                  </a:cubicBezTo>
                  <a:cubicBezTo>
                    <a:pt x="36542" y="16300"/>
                    <a:pt x="53915" y="16300"/>
                    <a:pt x="71518" y="16528"/>
                  </a:cubicBezTo>
                  <a:cubicBezTo>
                    <a:pt x="117238" y="16985"/>
                    <a:pt x="162958" y="17214"/>
                    <a:pt x="208678" y="17671"/>
                  </a:cubicBezTo>
                  <a:cubicBezTo>
                    <a:pt x="231080" y="17900"/>
                    <a:pt x="253483" y="17671"/>
                    <a:pt x="279086" y="17671"/>
                  </a:cubicBezTo>
                  <a:cubicBezTo>
                    <a:pt x="251883" y="-617"/>
                    <a:pt x="223308" y="526"/>
                    <a:pt x="196333" y="1441"/>
                  </a:cubicBezTo>
                  <a:close/>
                </a:path>
              </a:pathLst>
            </a:custGeom>
            <a:solidFill>
              <a:srgbClr val="000000"/>
            </a:solidFill>
            <a:ln w="2286" cap="flat">
              <a:noFill/>
              <a:prstDash val="solid"/>
              <a:miter/>
            </a:ln>
          </p:spPr>
          <p:txBody>
            <a:bodyPr rtlCol="0" anchor="ctr"/>
            <a:lstStyle/>
            <a:p>
              <a:endParaRPr lang="en-US"/>
            </a:p>
          </p:txBody>
        </p:sp>
        <p:sp>
          <p:nvSpPr>
            <p:cNvPr id="226" name="Freeform 1559">
              <a:extLst>
                <a:ext uri="{FF2B5EF4-FFF2-40B4-BE49-F238E27FC236}">
                  <a16:creationId xmlns:a16="http://schemas.microsoft.com/office/drawing/2014/main" id="{28901D35-13BD-8C4A-7F31-ED64C7644078}"/>
                </a:ext>
              </a:extLst>
            </p:cNvPr>
            <p:cNvSpPr/>
            <p:nvPr/>
          </p:nvSpPr>
          <p:spPr>
            <a:xfrm>
              <a:off x="3572511" y="6486584"/>
              <a:ext cx="180466" cy="19133"/>
            </a:xfrm>
            <a:custGeom>
              <a:avLst/>
              <a:gdLst>
                <a:gd name="connsiteX0" fmla="*/ 7188 w 180466"/>
                <a:gd name="connsiteY0" fmla="*/ 169 h 19133"/>
                <a:gd name="connsiteX1" fmla="*/ 330 w 180466"/>
                <a:gd name="connsiteY1" fmla="*/ 4741 h 19133"/>
                <a:gd name="connsiteX2" fmla="*/ 3987 w 180466"/>
                <a:gd name="connsiteY2" fmla="*/ 14800 h 19133"/>
                <a:gd name="connsiteX3" fmla="*/ 32105 w 180466"/>
                <a:gd name="connsiteY3" fmla="*/ 17772 h 19133"/>
                <a:gd name="connsiteX4" fmla="*/ 166751 w 180466"/>
                <a:gd name="connsiteY4" fmla="*/ 15943 h 19133"/>
                <a:gd name="connsiteX5" fmla="*/ 180467 w 180466"/>
                <a:gd name="connsiteY5" fmla="*/ 11828 h 19133"/>
                <a:gd name="connsiteX6" fmla="*/ 7188 w 180466"/>
                <a:gd name="connsiteY6" fmla="*/ 169 h 1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466" h="19133">
                  <a:moveTo>
                    <a:pt x="7188" y="169"/>
                  </a:moveTo>
                  <a:cubicBezTo>
                    <a:pt x="4445" y="-516"/>
                    <a:pt x="1244" y="855"/>
                    <a:pt x="330" y="4741"/>
                  </a:cubicBezTo>
                  <a:cubicBezTo>
                    <a:pt x="-585" y="8856"/>
                    <a:pt x="330" y="12514"/>
                    <a:pt x="3987" y="14800"/>
                  </a:cubicBezTo>
                  <a:cubicBezTo>
                    <a:pt x="12446" y="20286"/>
                    <a:pt x="22504" y="17772"/>
                    <a:pt x="32105" y="17772"/>
                  </a:cubicBezTo>
                  <a:cubicBezTo>
                    <a:pt x="76911" y="18000"/>
                    <a:pt x="121945" y="21658"/>
                    <a:pt x="166751" y="15943"/>
                  </a:cubicBezTo>
                  <a:cubicBezTo>
                    <a:pt x="171780" y="15257"/>
                    <a:pt x="177723" y="19829"/>
                    <a:pt x="180467" y="11828"/>
                  </a:cubicBezTo>
                  <a:cubicBezTo>
                    <a:pt x="122631" y="-3031"/>
                    <a:pt x="63881" y="13657"/>
                    <a:pt x="7188" y="169"/>
                  </a:cubicBezTo>
                  <a:close/>
                </a:path>
              </a:pathLst>
            </a:custGeom>
            <a:solidFill>
              <a:srgbClr val="000000"/>
            </a:solidFill>
            <a:ln w="2286" cap="flat">
              <a:noFill/>
              <a:prstDash val="solid"/>
              <a:miter/>
            </a:ln>
          </p:spPr>
          <p:txBody>
            <a:bodyPr rtlCol="0" anchor="ctr"/>
            <a:lstStyle/>
            <a:p>
              <a:endParaRPr lang="en-US"/>
            </a:p>
          </p:txBody>
        </p:sp>
        <p:sp>
          <p:nvSpPr>
            <p:cNvPr id="227" name="Freeform 1560">
              <a:extLst>
                <a:ext uri="{FF2B5EF4-FFF2-40B4-BE49-F238E27FC236}">
                  <a16:creationId xmlns:a16="http://schemas.microsoft.com/office/drawing/2014/main" id="{B77F5D07-3DD8-2DBA-E20A-CBB5766E9D6E}"/>
                </a:ext>
              </a:extLst>
            </p:cNvPr>
            <p:cNvSpPr/>
            <p:nvPr/>
          </p:nvSpPr>
          <p:spPr>
            <a:xfrm>
              <a:off x="5067481" y="6079875"/>
              <a:ext cx="62462" cy="151098"/>
            </a:xfrm>
            <a:custGeom>
              <a:avLst/>
              <a:gdLst>
                <a:gd name="connsiteX0" fmla="*/ 24407 w 62462"/>
                <a:gd name="connsiteY0" fmla="*/ 11400 h 151098"/>
                <a:gd name="connsiteX1" fmla="*/ 2233 w 62462"/>
                <a:gd name="connsiteY1" fmla="*/ 4314 h 151098"/>
                <a:gd name="connsiteX2" fmla="*/ 12520 w 62462"/>
                <a:gd name="connsiteY2" fmla="*/ 23516 h 151098"/>
                <a:gd name="connsiteX3" fmla="*/ 46124 w 62462"/>
                <a:gd name="connsiteY3" fmla="*/ 86381 h 151098"/>
                <a:gd name="connsiteX4" fmla="*/ 36295 w 62462"/>
                <a:gd name="connsiteY4" fmla="*/ 141474 h 151098"/>
                <a:gd name="connsiteX5" fmla="*/ 38352 w 62462"/>
                <a:gd name="connsiteY5" fmla="*/ 150846 h 151098"/>
                <a:gd name="connsiteX6" fmla="*/ 45667 w 62462"/>
                <a:gd name="connsiteY6" fmla="*/ 146503 h 151098"/>
                <a:gd name="connsiteX7" fmla="*/ 62355 w 62462"/>
                <a:gd name="connsiteY7" fmla="*/ 93011 h 151098"/>
                <a:gd name="connsiteX8" fmla="*/ 24407 w 62462"/>
                <a:gd name="connsiteY8" fmla="*/ 11400 h 15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62" h="151098">
                  <a:moveTo>
                    <a:pt x="24407" y="11400"/>
                  </a:moveTo>
                  <a:cubicBezTo>
                    <a:pt x="18921" y="6143"/>
                    <a:pt x="11377" y="-6659"/>
                    <a:pt x="2233" y="4314"/>
                  </a:cubicBezTo>
                  <a:cubicBezTo>
                    <a:pt x="-5082" y="13229"/>
                    <a:pt x="7491" y="18258"/>
                    <a:pt x="12520" y="23516"/>
                  </a:cubicBezTo>
                  <a:cubicBezTo>
                    <a:pt x="29894" y="41347"/>
                    <a:pt x="44067" y="60549"/>
                    <a:pt x="46124" y="86381"/>
                  </a:cubicBezTo>
                  <a:cubicBezTo>
                    <a:pt x="47496" y="105584"/>
                    <a:pt x="44524" y="124100"/>
                    <a:pt x="36295" y="141474"/>
                  </a:cubicBezTo>
                  <a:cubicBezTo>
                    <a:pt x="34694" y="144903"/>
                    <a:pt x="33551" y="149018"/>
                    <a:pt x="38352" y="150846"/>
                  </a:cubicBezTo>
                  <a:cubicBezTo>
                    <a:pt x="41552" y="151989"/>
                    <a:pt x="43610" y="149018"/>
                    <a:pt x="45667" y="146503"/>
                  </a:cubicBezTo>
                  <a:cubicBezTo>
                    <a:pt x="57554" y="130730"/>
                    <a:pt x="61898" y="112442"/>
                    <a:pt x="62355" y="93011"/>
                  </a:cubicBezTo>
                  <a:cubicBezTo>
                    <a:pt x="63955" y="59406"/>
                    <a:pt x="47496" y="33575"/>
                    <a:pt x="24407" y="11400"/>
                  </a:cubicBezTo>
                  <a:close/>
                </a:path>
              </a:pathLst>
            </a:custGeom>
            <a:solidFill>
              <a:srgbClr val="000000"/>
            </a:solidFill>
            <a:ln w="2286" cap="flat">
              <a:noFill/>
              <a:prstDash val="solid"/>
              <a:miter/>
            </a:ln>
          </p:spPr>
          <p:txBody>
            <a:bodyPr rtlCol="0" anchor="ctr"/>
            <a:lstStyle/>
            <a:p>
              <a:endParaRPr lang="en-US"/>
            </a:p>
          </p:txBody>
        </p:sp>
        <p:sp>
          <p:nvSpPr>
            <p:cNvPr id="228" name="Freeform 1561">
              <a:extLst>
                <a:ext uri="{FF2B5EF4-FFF2-40B4-BE49-F238E27FC236}">
                  <a16:creationId xmlns:a16="http://schemas.microsoft.com/office/drawing/2014/main" id="{DEA3B197-94C0-C787-7FCA-BC69A9801D4A}"/>
                </a:ext>
              </a:extLst>
            </p:cNvPr>
            <p:cNvSpPr/>
            <p:nvPr/>
          </p:nvSpPr>
          <p:spPr>
            <a:xfrm>
              <a:off x="3687827" y="6280528"/>
              <a:ext cx="93984" cy="152780"/>
            </a:xfrm>
            <a:custGeom>
              <a:avLst/>
              <a:gdLst>
                <a:gd name="connsiteX0" fmla="*/ 10744 w 93984"/>
                <a:gd name="connsiteY0" fmla="*/ 152505 h 152780"/>
                <a:gd name="connsiteX1" fmla="*/ 14859 w 93984"/>
                <a:gd name="connsiteY1" fmla="*/ 143132 h 152780"/>
                <a:gd name="connsiteX2" fmla="*/ 34519 w 93984"/>
                <a:gd name="connsiteY2" fmla="*/ 76838 h 152780"/>
                <a:gd name="connsiteX3" fmla="*/ 83896 w 93984"/>
                <a:gd name="connsiteY3" fmla="*/ 17859 h 152780"/>
                <a:gd name="connsiteX4" fmla="*/ 92126 w 93984"/>
                <a:gd name="connsiteY4" fmla="*/ 2314 h 152780"/>
                <a:gd name="connsiteX5" fmla="*/ 74295 w 93984"/>
                <a:gd name="connsiteY5" fmla="*/ 7115 h 152780"/>
                <a:gd name="connsiteX6" fmla="*/ 67437 w 93984"/>
                <a:gd name="connsiteY6" fmla="*/ 13059 h 152780"/>
                <a:gd name="connsiteX7" fmla="*/ 17602 w 93984"/>
                <a:gd name="connsiteY7" fmla="*/ 75009 h 152780"/>
                <a:gd name="connsiteX8" fmla="*/ 0 w 93984"/>
                <a:gd name="connsiteY8" fmla="*/ 128730 h 152780"/>
                <a:gd name="connsiteX9" fmla="*/ 2515 w 93984"/>
                <a:gd name="connsiteY9" fmla="*/ 144504 h 152780"/>
                <a:gd name="connsiteX10" fmla="*/ 10744 w 93984"/>
                <a:gd name="connsiteY10" fmla="*/ 152505 h 1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984" h="152780">
                  <a:moveTo>
                    <a:pt x="10744" y="152505"/>
                  </a:moveTo>
                  <a:cubicBezTo>
                    <a:pt x="15545" y="151362"/>
                    <a:pt x="15545" y="146790"/>
                    <a:pt x="14859" y="143132"/>
                  </a:cubicBezTo>
                  <a:cubicBezTo>
                    <a:pt x="11201" y="117986"/>
                    <a:pt x="22631" y="97412"/>
                    <a:pt x="34519" y="76838"/>
                  </a:cubicBezTo>
                  <a:cubicBezTo>
                    <a:pt x="47549" y="54207"/>
                    <a:pt x="65608" y="35919"/>
                    <a:pt x="83896" y="17859"/>
                  </a:cubicBezTo>
                  <a:cubicBezTo>
                    <a:pt x="88240" y="13516"/>
                    <a:pt x="98069" y="9172"/>
                    <a:pt x="92126" y="2314"/>
                  </a:cubicBezTo>
                  <a:cubicBezTo>
                    <a:pt x="86868" y="-3858"/>
                    <a:pt x="80010" y="3915"/>
                    <a:pt x="74295" y="7115"/>
                  </a:cubicBezTo>
                  <a:cubicBezTo>
                    <a:pt x="71780" y="8487"/>
                    <a:pt x="69494" y="10773"/>
                    <a:pt x="67437" y="13059"/>
                  </a:cubicBezTo>
                  <a:cubicBezTo>
                    <a:pt x="48920" y="32261"/>
                    <a:pt x="32233" y="52835"/>
                    <a:pt x="17602" y="75009"/>
                  </a:cubicBezTo>
                  <a:cubicBezTo>
                    <a:pt x="6858" y="91468"/>
                    <a:pt x="1372" y="109071"/>
                    <a:pt x="0" y="128730"/>
                  </a:cubicBezTo>
                  <a:cubicBezTo>
                    <a:pt x="686" y="133988"/>
                    <a:pt x="1372" y="139246"/>
                    <a:pt x="2515" y="144504"/>
                  </a:cubicBezTo>
                  <a:cubicBezTo>
                    <a:pt x="3658" y="148390"/>
                    <a:pt x="3886" y="154105"/>
                    <a:pt x="10744" y="152505"/>
                  </a:cubicBezTo>
                  <a:close/>
                </a:path>
              </a:pathLst>
            </a:custGeom>
            <a:solidFill>
              <a:srgbClr val="000000"/>
            </a:solidFill>
            <a:ln w="2286" cap="flat">
              <a:noFill/>
              <a:prstDash val="solid"/>
              <a:miter/>
            </a:ln>
          </p:spPr>
          <p:txBody>
            <a:bodyPr rtlCol="0" anchor="ctr"/>
            <a:lstStyle/>
            <a:p>
              <a:endParaRPr lang="en-US"/>
            </a:p>
          </p:txBody>
        </p:sp>
        <p:sp>
          <p:nvSpPr>
            <p:cNvPr id="229" name="Freeform 1562">
              <a:extLst>
                <a:ext uri="{FF2B5EF4-FFF2-40B4-BE49-F238E27FC236}">
                  <a16:creationId xmlns:a16="http://schemas.microsoft.com/office/drawing/2014/main" id="{2280017E-98A9-8667-218C-3D5CB7C6F0AB}"/>
                </a:ext>
              </a:extLst>
            </p:cNvPr>
            <p:cNvSpPr/>
            <p:nvPr/>
          </p:nvSpPr>
          <p:spPr>
            <a:xfrm>
              <a:off x="4098978" y="6485106"/>
              <a:ext cx="118515" cy="15790"/>
            </a:xfrm>
            <a:custGeom>
              <a:avLst/>
              <a:gdLst>
                <a:gd name="connsiteX0" fmla="*/ 28447 w 118515"/>
                <a:gd name="connsiteY0" fmla="*/ 504 h 15790"/>
                <a:gd name="connsiteX1" fmla="*/ 10387 w 118515"/>
                <a:gd name="connsiteY1" fmla="*/ 47 h 15790"/>
                <a:gd name="connsiteX2" fmla="*/ 100 w 118515"/>
                <a:gd name="connsiteY2" fmla="*/ 8962 h 15790"/>
                <a:gd name="connsiteX3" fmla="*/ 10387 w 118515"/>
                <a:gd name="connsiteY3" fmla="*/ 15591 h 15790"/>
                <a:gd name="connsiteX4" fmla="*/ 66852 w 118515"/>
                <a:gd name="connsiteY4" fmla="*/ 15134 h 15790"/>
                <a:gd name="connsiteX5" fmla="*/ 118515 w 118515"/>
                <a:gd name="connsiteY5" fmla="*/ 504 h 15790"/>
                <a:gd name="connsiteX6" fmla="*/ 28447 w 118515"/>
                <a:gd name="connsiteY6" fmla="*/ 504 h 1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515" h="15790">
                  <a:moveTo>
                    <a:pt x="28447" y="504"/>
                  </a:moveTo>
                  <a:cubicBezTo>
                    <a:pt x="22503" y="504"/>
                    <a:pt x="16331" y="-182"/>
                    <a:pt x="10387" y="47"/>
                  </a:cubicBezTo>
                  <a:cubicBezTo>
                    <a:pt x="4672" y="275"/>
                    <a:pt x="-814" y="1875"/>
                    <a:pt x="100" y="8962"/>
                  </a:cubicBezTo>
                  <a:cubicBezTo>
                    <a:pt x="786" y="14677"/>
                    <a:pt x="5587" y="15591"/>
                    <a:pt x="10387" y="15591"/>
                  </a:cubicBezTo>
                  <a:cubicBezTo>
                    <a:pt x="29361" y="15591"/>
                    <a:pt x="48106" y="13534"/>
                    <a:pt x="66852" y="15134"/>
                  </a:cubicBezTo>
                  <a:cubicBezTo>
                    <a:pt x="85825" y="16963"/>
                    <a:pt x="103885" y="15820"/>
                    <a:pt x="118515" y="504"/>
                  </a:cubicBezTo>
                  <a:cubicBezTo>
                    <a:pt x="87883" y="3476"/>
                    <a:pt x="58393" y="961"/>
                    <a:pt x="28447" y="504"/>
                  </a:cubicBezTo>
                  <a:close/>
                </a:path>
              </a:pathLst>
            </a:custGeom>
            <a:solidFill>
              <a:srgbClr val="000000"/>
            </a:solidFill>
            <a:ln w="2286" cap="flat">
              <a:noFill/>
              <a:prstDash val="solid"/>
              <a:miter/>
            </a:ln>
          </p:spPr>
          <p:txBody>
            <a:bodyPr rtlCol="0" anchor="ctr"/>
            <a:lstStyle/>
            <a:p>
              <a:endParaRPr lang="en-US"/>
            </a:p>
          </p:txBody>
        </p:sp>
        <p:sp>
          <p:nvSpPr>
            <p:cNvPr id="230" name="Freeform 1563">
              <a:extLst>
                <a:ext uri="{FF2B5EF4-FFF2-40B4-BE49-F238E27FC236}">
                  <a16:creationId xmlns:a16="http://schemas.microsoft.com/office/drawing/2014/main" id="{72F54332-823E-89FC-C590-54B205E39ED3}"/>
                </a:ext>
              </a:extLst>
            </p:cNvPr>
            <p:cNvSpPr/>
            <p:nvPr/>
          </p:nvSpPr>
          <p:spPr>
            <a:xfrm>
              <a:off x="4965920" y="6485063"/>
              <a:ext cx="131682" cy="16933"/>
            </a:xfrm>
            <a:custGeom>
              <a:avLst/>
              <a:gdLst>
                <a:gd name="connsiteX0" fmla="*/ 113166 w 131682"/>
                <a:gd name="connsiteY0" fmla="*/ 1233 h 16933"/>
                <a:gd name="connsiteX1" fmla="*/ 53959 w 131682"/>
                <a:gd name="connsiteY1" fmla="*/ 90 h 16933"/>
                <a:gd name="connsiteX2" fmla="*/ 8467 w 131682"/>
                <a:gd name="connsiteY2" fmla="*/ 547 h 16933"/>
                <a:gd name="connsiteX3" fmla="*/ 9 w 131682"/>
                <a:gd name="connsiteY3" fmla="*/ 5576 h 16933"/>
                <a:gd name="connsiteX4" fmla="*/ 7782 w 131682"/>
                <a:gd name="connsiteY4" fmla="*/ 11520 h 16933"/>
                <a:gd name="connsiteX5" fmla="*/ 98536 w 131682"/>
                <a:gd name="connsiteY5" fmla="*/ 16320 h 16933"/>
                <a:gd name="connsiteX6" fmla="*/ 131683 w 131682"/>
                <a:gd name="connsiteY6" fmla="*/ 7176 h 16933"/>
                <a:gd name="connsiteX7" fmla="*/ 113166 w 131682"/>
                <a:gd name="connsiteY7" fmla="*/ 1233 h 1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82" h="16933">
                  <a:moveTo>
                    <a:pt x="113166" y="1233"/>
                  </a:moveTo>
                  <a:cubicBezTo>
                    <a:pt x="93507" y="775"/>
                    <a:pt x="73618" y="318"/>
                    <a:pt x="53959" y="90"/>
                  </a:cubicBezTo>
                  <a:cubicBezTo>
                    <a:pt x="38871" y="-139"/>
                    <a:pt x="23555" y="90"/>
                    <a:pt x="8467" y="547"/>
                  </a:cubicBezTo>
                  <a:cubicBezTo>
                    <a:pt x="5038" y="547"/>
                    <a:pt x="238" y="318"/>
                    <a:pt x="9" y="5576"/>
                  </a:cubicBezTo>
                  <a:cubicBezTo>
                    <a:pt x="-219" y="10605"/>
                    <a:pt x="3895" y="11291"/>
                    <a:pt x="7782" y="11520"/>
                  </a:cubicBezTo>
                  <a:cubicBezTo>
                    <a:pt x="38185" y="12891"/>
                    <a:pt x="68132" y="18835"/>
                    <a:pt x="98536" y="16320"/>
                  </a:cubicBezTo>
                  <a:cubicBezTo>
                    <a:pt x="109737" y="15406"/>
                    <a:pt x="121396" y="15634"/>
                    <a:pt x="131683" y="7176"/>
                  </a:cubicBezTo>
                  <a:cubicBezTo>
                    <a:pt x="125282" y="-368"/>
                    <a:pt x="119110" y="1461"/>
                    <a:pt x="113166" y="1233"/>
                  </a:cubicBezTo>
                  <a:close/>
                </a:path>
              </a:pathLst>
            </a:custGeom>
            <a:solidFill>
              <a:srgbClr val="000000"/>
            </a:solidFill>
            <a:ln w="2286" cap="flat">
              <a:noFill/>
              <a:prstDash val="solid"/>
              <a:miter/>
            </a:ln>
          </p:spPr>
          <p:txBody>
            <a:bodyPr rtlCol="0" anchor="ctr"/>
            <a:lstStyle/>
            <a:p>
              <a:endParaRPr lang="en-US"/>
            </a:p>
          </p:txBody>
        </p:sp>
        <p:sp>
          <p:nvSpPr>
            <p:cNvPr id="231" name="Freeform 1564">
              <a:extLst>
                <a:ext uri="{FF2B5EF4-FFF2-40B4-BE49-F238E27FC236}">
                  <a16:creationId xmlns:a16="http://schemas.microsoft.com/office/drawing/2014/main" id="{FBF93B9A-55EB-2946-E939-C4393BDAF88D}"/>
                </a:ext>
              </a:extLst>
            </p:cNvPr>
            <p:cNvSpPr/>
            <p:nvPr/>
          </p:nvSpPr>
          <p:spPr>
            <a:xfrm>
              <a:off x="4737230" y="6175627"/>
              <a:ext cx="196780" cy="186768"/>
            </a:xfrm>
            <a:custGeom>
              <a:avLst/>
              <a:gdLst>
                <a:gd name="connsiteX0" fmla="*/ 89482 w 196780"/>
                <a:gd name="connsiteY0" fmla="*/ 186768 h 186768"/>
                <a:gd name="connsiteX1" fmla="*/ 179322 w 196780"/>
                <a:gd name="connsiteY1" fmla="*/ 144249 h 186768"/>
                <a:gd name="connsiteX2" fmla="*/ 180922 w 196780"/>
                <a:gd name="connsiteY2" fmla="*/ 40693 h 186768"/>
                <a:gd name="connsiteX3" fmla="*/ 54277 w 196780"/>
                <a:gd name="connsiteY3" fmla="*/ 8460 h 186768"/>
                <a:gd name="connsiteX4" fmla="*/ 556 w 196780"/>
                <a:gd name="connsiteY4" fmla="*/ 103329 h 186768"/>
                <a:gd name="connsiteX5" fmla="*/ 89482 w 196780"/>
                <a:gd name="connsiteY5" fmla="*/ 186768 h 186768"/>
                <a:gd name="connsiteX6" fmla="*/ 19073 w 196780"/>
                <a:gd name="connsiteY6" fmla="*/ 86184 h 186768"/>
                <a:gd name="connsiteX7" fmla="*/ 147775 w 196780"/>
                <a:gd name="connsiteY7" fmla="*/ 32006 h 186768"/>
                <a:gd name="connsiteX8" fmla="*/ 182751 w 196780"/>
                <a:gd name="connsiteY8" fmla="*/ 88927 h 186768"/>
                <a:gd name="connsiteX9" fmla="*/ 164920 w 196780"/>
                <a:gd name="connsiteY9" fmla="*/ 140362 h 186768"/>
                <a:gd name="connsiteX10" fmla="*/ 68222 w 196780"/>
                <a:gd name="connsiteY10" fmla="*/ 167109 h 186768"/>
                <a:gd name="connsiteX11" fmla="*/ 19073 w 196780"/>
                <a:gd name="connsiteY11" fmla="*/ 86184 h 18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780" h="186768">
                  <a:moveTo>
                    <a:pt x="89482" y="186768"/>
                  </a:moveTo>
                  <a:cubicBezTo>
                    <a:pt x="128115" y="186540"/>
                    <a:pt x="156690" y="176710"/>
                    <a:pt x="179322" y="144249"/>
                  </a:cubicBezTo>
                  <a:cubicBezTo>
                    <a:pt x="201267" y="112702"/>
                    <a:pt x="203325" y="71554"/>
                    <a:pt x="180922" y="40693"/>
                  </a:cubicBezTo>
                  <a:cubicBezTo>
                    <a:pt x="158290" y="9603"/>
                    <a:pt x="97483" y="-13028"/>
                    <a:pt x="54277" y="8460"/>
                  </a:cubicBezTo>
                  <a:cubicBezTo>
                    <a:pt x="22731" y="22405"/>
                    <a:pt x="-4244" y="69039"/>
                    <a:pt x="556" y="103329"/>
                  </a:cubicBezTo>
                  <a:cubicBezTo>
                    <a:pt x="6500" y="148135"/>
                    <a:pt x="46734" y="186997"/>
                    <a:pt x="89482" y="186768"/>
                  </a:cubicBezTo>
                  <a:close/>
                  <a:moveTo>
                    <a:pt x="19073" y="86184"/>
                  </a:moveTo>
                  <a:cubicBezTo>
                    <a:pt x="31646" y="8232"/>
                    <a:pt x="109370" y="2059"/>
                    <a:pt x="147775" y="32006"/>
                  </a:cubicBezTo>
                  <a:cubicBezTo>
                    <a:pt x="170406" y="44579"/>
                    <a:pt x="180693" y="63096"/>
                    <a:pt x="182751" y="88927"/>
                  </a:cubicBezTo>
                  <a:cubicBezTo>
                    <a:pt x="181150" y="107215"/>
                    <a:pt x="175664" y="126875"/>
                    <a:pt x="164920" y="140362"/>
                  </a:cubicBezTo>
                  <a:cubicBezTo>
                    <a:pt x="144117" y="167337"/>
                    <a:pt x="99997" y="177167"/>
                    <a:pt x="68222" y="167109"/>
                  </a:cubicBezTo>
                  <a:cubicBezTo>
                    <a:pt x="35761" y="156822"/>
                    <a:pt x="13358" y="119560"/>
                    <a:pt x="19073" y="86184"/>
                  </a:cubicBezTo>
                  <a:close/>
                </a:path>
              </a:pathLst>
            </a:custGeom>
            <a:solidFill>
              <a:srgbClr val="000000"/>
            </a:solidFill>
            <a:ln w="2286" cap="flat">
              <a:noFill/>
              <a:prstDash val="solid"/>
              <a:miter/>
            </a:ln>
          </p:spPr>
          <p:txBody>
            <a:bodyPr rtlCol="0" anchor="ctr"/>
            <a:lstStyle/>
            <a:p>
              <a:endParaRPr lang="en-US"/>
            </a:p>
          </p:txBody>
        </p:sp>
        <p:sp>
          <p:nvSpPr>
            <p:cNvPr id="232" name="Freeform 1565">
              <a:extLst>
                <a:ext uri="{FF2B5EF4-FFF2-40B4-BE49-F238E27FC236}">
                  <a16:creationId xmlns:a16="http://schemas.microsoft.com/office/drawing/2014/main" id="{6C6B7B01-C273-4128-730D-EB3F7849FEC5}"/>
                </a:ext>
              </a:extLst>
            </p:cNvPr>
            <p:cNvSpPr/>
            <p:nvPr/>
          </p:nvSpPr>
          <p:spPr>
            <a:xfrm>
              <a:off x="4430581" y="5825613"/>
              <a:ext cx="143013" cy="133302"/>
            </a:xfrm>
            <a:custGeom>
              <a:avLst/>
              <a:gdLst>
                <a:gd name="connsiteX0" fmla="*/ 73348 w 143013"/>
                <a:gd name="connsiteY0" fmla="*/ 133303 h 133302"/>
                <a:gd name="connsiteX1" fmla="*/ 142157 w 143013"/>
                <a:gd name="connsiteY1" fmla="*/ 52836 h 133302"/>
                <a:gd name="connsiteX2" fmla="*/ 45688 w 143013"/>
                <a:gd name="connsiteY2" fmla="*/ 3915 h 133302"/>
                <a:gd name="connsiteX3" fmla="*/ 882 w 143013"/>
                <a:gd name="connsiteY3" fmla="*/ 81411 h 133302"/>
                <a:gd name="connsiteX4" fmla="*/ 73348 w 143013"/>
                <a:gd name="connsiteY4" fmla="*/ 133303 h 133302"/>
                <a:gd name="connsiteX5" fmla="*/ 71062 w 143013"/>
                <a:gd name="connsiteY5" fmla="*/ 15117 h 133302"/>
                <a:gd name="connsiteX6" fmla="*/ 127298 w 143013"/>
                <a:gd name="connsiteY6" fmla="*/ 64494 h 133302"/>
                <a:gd name="connsiteX7" fmla="*/ 71748 w 143013"/>
                <a:gd name="connsiteY7" fmla="*/ 117529 h 133302"/>
                <a:gd name="connsiteX8" fmla="*/ 18027 w 143013"/>
                <a:gd name="connsiteY8" fmla="*/ 63580 h 133302"/>
                <a:gd name="connsiteX9" fmla="*/ 71062 w 143013"/>
                <a:gd name="connsiteY9" fmla="*/ 15117 h 13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013" h="133302">
                  <a:moveTo>
                    <a:pt x="73348" y="133303"/>
                  </a:moveTo>
                  <a:cubicBezTo>
                    <a:pt x="108553" y="130788"/>
                    <a:pt x="149472" y="104042"/>
                    <a:pt x="142157" y="52836"/>
                  </a:cubicBezTo>
                  <a:cubicBezTo>
                    <a:pt x="133013" y="5287"/>
                    <a:pt x="78377" y="-7515"/>
                    <a:pt x="45688" y="3915"/>
                  </a:cubicBezTo>
                  <a:cubicBezTo>
                    <a:pt x="7740" y="17174"/>
                    <a:pt x="-3461" y="50092"/>
                    <a:pt x="882" y="81411"/>
                  </a:cubicBezTo>
                  <a:cubicBezTo>
                    <a:pt x="4311" y="107242"/>
                    <a:pt x="33115" y="133303"/>
                    <a:pt x="73348" y="133303"/>
                  </a:cubicBezTo>
                  <a:close/>
                  <a:moveTo>
                    <a:pt x="71062" y="15117"/>
                  </a:moveTo>
                  <a:cubicBezTo>
                    <a:pt x="98723" y="15802"/>
                    <a:pt x="127755" y="30204"/>
                    <a:pt x="127298" y="64494"/>
                  </a:cubicBezTo>
                  <a:cubicBezTo>
                    <a:pt x="127069" y="95584"/>
                    <a:pt x="101237" y="117529"/>
                    <a:pt x="71748" y="117529"/>
                  </a:cubicBezTo>
                  <a:cubicBezTo>
                    <a:pt x="38372" y="117529"/>
                    <a:pt x="17798" y="96955"/>
                    <a:pt x="18027" y="63580"/>
                  </a:cubicBezTo>
                  <a:cubicBezTo>
                    <a:pt x="18484" y="36605"/>
                    <a:pt x="41573" y="14431"/>
                    <a:pt x="71062" y="15117"/>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1566166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41CBF-B86C-C747-1D5E-D6C1AE212B37}"/>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DB0ADA91-63F2-992C-381C-84262DF4EB0D}"/>
              </a:ext>
            </a:extLst>
          </p:cNvPr>
          <p:cNvSpPr>
            <a:spLocks noGrp="1"/>
          </p:cNvSpPr>
          <p:nvPr>
            <p:ph type="body" sz="quarter" idx="28"/>
          </p:nvPr>
        </p:nvSpPr>
        <p:spPr>
          <a:xfrm>
            <a:off x="512193" y="1267540"/>
            <a:ext cx="4917036" cy="5028641"/>
          </a:xfrm>
        </p:spPr>
        <p:txBody>
          <a:bodyPr/>
          <a:lstStyle/>
          <a:p>
            <a:pPr marL="0" indent="0"/>
            <a:r>
              <a:rPr lang="en-US" sz="1200" dirty="0"/>
              <a:t>Dieses Modul soll ein umfassendes Verständnis für ein integratives Engagement in der Gemeinschaft vermitteln und sicherstellen, dass jede Stimme gehört und respektiert wird. </a:t>
            </a:r>
          </a:p>
          <a:p>
            <a:pPr marL="0" indent="0"/>
            <a:r>
              <a:rPr lang="en-US" sz="1200" dirty="0"/>
              <a:t>Teil 1: Erkunden Sie die Grundsätze: Gemeinsame Werte, Repräsentation, Zugänglichkeit, Transparenz, Respekt und Befähigung.</a:t>
            </a:r>
          </a:p>
          <a:p>
            <a:pPr marL="0" indent="0"/>
            <a:r>
              <a:rPr lang="en-US" sz="1200" dirty="0"/>
              <a:t>Teil 2: Identifizierung der verschiedenen Schichten der Gemeinschaft - Einwohner, Kultur, Sektoren und Ressourcen. Entwickeln Sie Strategien zur Förderung der Beteiligung und zum Aufbau von Gemeinschaftsstolz.</a:t>
            </a:r>
          </a:p>
          <a:p>
            <a:pPr marL="0" indent="0"/>
            <a:r>
              <a:rPr lang="en-US" sz="1200" dirty="0"/>
              <a:t>Teil 3: Gemeinsame Werte schaffen durch Integration verschiedener Perspektiven und Mobilisierung kollektiver Maßnahmen.</a:t>
            </a:r>
          </a:p>
          <a:p>
            <a:pPr marL="0" indent="0"/>
            <a:r>
              <a:rPr lang="en-US" sz="1200" dirty="0"/>
              <a:t>Teil 4: Bilden Sie Engagement-Teams, verfeinern Sie Strategien und erleichtern Sie integrative Gespräche, die sicherstellen, dass alle Stimmen gehört werden.</a:t>
            </a:r>
          </a:p>
          <a:p>
            <a:pPr marL="0" indent="0"/>
            <a:r>
              <a:rPr lang="en-US" sz="1200" dirty="0"/>
              <a:t>Teil 5: Lernen Sie, einen nachhaltigen Rahmen für das Engagement der Gemeinschaft zu entwerfen, der klare Ziele, die Einbindung von Stakeholdern und messbare Ergebnisse umfasst und langfristige Auswirkungen und Anpassungsfähigkeit gewährleistet.</a:t>
            </a:r>
            <a:endParaRPr lang="en-IE" sz="1200" dirty="0">
              <a:highlight>
                <a:srgbClr val="FFFF00"/>
              </a:highlight>
            </a:endParaRPr>
          </a:p>
        </p:txBody>
      </p:sp>
      <p:sp>
        <p:nvSpPr>
          <p:cNvPr id="20" name="Text Placeholder 19">
            <a:extLst>
              <a:ext uri="{FF2B5EF4-FFF2-40B4-BE49-F238E27FC236}">
                <a16:creationId xmlns:a16="http://schemas.microsoft.com/office/drawing/2014/main" id="{6EE13FC7-0B30-036C-9040-F097B88A26CF}"/>
              </a:ext>
            </a:extLst>
          </p:cNvPr>
          <p:cNvSpPr>
            <a:spLocks noGrp="1"/>
          </p:cNvSpPr>
          <p:nvPr>
            <p:ph type="body" sz="quarter" idx="27"/>
          </p:nvPr>
        </p:nvSpPr>
        <p:spPr>
          <a:xfrm>
            <a:off x="0" y="363622"/>
            <a:ext cx="5553536" cy="720752"/>
          </a:xfrm>
        </p:spPr>
        <p:txBody>
          <a:bodyPr/>
          <a:lstStyle/>
          <a:p>
            <a:r>
              <a:rPr lang="en-IE" sz="3200" b="0" dirty="0"/>
              <a:t>Einführung DARE zu Modul 6</a:t>
            </a:r>
          </a:p>
        </p:txBody>
      </p:sp>
      <p:sp>
        <p:nvSpPr>
          <p:cNvPr id="22" name="Text Placeholder 14">
            <a:extLst>
              <a:ext uri="{FF2B5EF4-FFF2-40B4-BE49-F238E27FC236}">
                <a16:creationId xmlns:a16="http://schemas.microsoft.com/office/drawing/2014/main" id="{38E6CF5E-F1FB-2DC5-EE75-26B27EBE1B51}"/>
              </a:ext>
            </a:extLst>
          </p:cNvPr>
          <p:cNvSpPr>
            <a:spLocks noGrp="1"/>
          </p:cNvSpPr>
          <p:nvPr>
            <p:ph type="body" sz="quarter" idx="14"/>
          </p:nvPr>
        </p:nvSpPr>
        <p:spPr>
          <a:xfrm>
            <a:off x="7069423" y="2196583"/>
            <a:ext cx="4465067" cy="689519"/>
          </a:xfrm>
        </p:spPr>
        <p:txBody>
          <a:bodyPr/>
          <a:lstStyle/>
          <a:p>
            <a:pPr>
              <a:lnSpc>
                <a:spcPct val="100000"/>
              </a:lnSpc>
              <a:spcBef>
                <a:spcPts val="0"/>
              </a:spcBef>
            </a:pPr>
            <a:r>
              <a:rPr lang="en-US" sz="1600" b="1" dirty="0">
                <a:ea typeface="Calibri" panose="020F0502020204030204" pitchFamily="34" charset="0"/>
                <a:cs typeface="Times New Roman" panose="02020603050405020304" pitchFamily="18" charset="0"/>
              </a:rPr>
              <a:t>Verstehen Sie und engagieren Sie Ihre Gemeinschaft: Grundlagen für integrative Wirkung.</a:t>
            </a:r>
          </a:p>
        </p:txBody>
      </p:sp>
      <p:sp>
        <p:nvSpPr>
          <p:cNvPr id="25" name="Text Placeholder 21">
            <a:extLst>
              <a:ext uri="{FF2B5EF4-FFF2-40B4-BE49-F238E27FC236}">
                <a16:creationId xmlns:a16="http://schemas.microsoft.com/office/drawing/2014/main" id="{225AE504-F5C5-5939-F828-699B2994E373}"/>
              </a:ext>
            </a:extLst>
          </p:cNvPr>
          <p:cNvSpPr txBox="1">
            <a:spLocks/>
          </p:cNvSpPr>
          <p:nvPr/>
        </p:nvSpPr>
        <p:spPr>
          <a:xfrm>
            <a:off x="7100786" y="4032894"/>
            <a:ext cx="4713064"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83F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dirty="0">
                <a:ea typeface="Calibri" panose="020F0502020204030204" pitchFamily="34" charset="0"/>
                <a:cs typeface="Times New Roman" panose="02020603050405020304" pitchFamily="18" charset="0"/>
              </a:rPr>
              <a:t>Vorbereitung eines effektiven Rahmens für das Engagement in der Gemeinschaft: Schritt-für-Schritt-Anleitung. </a:t>
            </a:r>
          </a:p>
        </p:txBody>
      </p:sp>
      <p:sp>
        <p:nvSpPr>
          <p:cNvPr id="29" name="Text Placeholder 25">
            <a:extLst>
              <a:ext uri="{FF2B5EF4-FFF2-40B4-BE49-F238E27FC236}">
                <a16:creationId xmlns:a16="http://schemas.microsoft.com/office/drawing/2014/main" id="{6D52E10A-3536-4B50-1249-CCD7948C878E}"/>
              </a:ext>
            </a:extLst>
          </p:cNvPr>
          <p:cNvSpPr txBox="1">
            <a:spLocks/>
          </p:cNvSpPr>
          <p:nvPr/>
        </p:nvSpPr>
        <p:spPr>
          <a:xfrm>
            <a:off x="7100787" y="5071968"/>
            <a:ext cx="4917035"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83F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kern="0" dirty="0">
                <a:solidFill>
                  <a:srgbClr val="083F59"/>
                </a:solidFill>
                <a:effectLst/>
                <a:ea typeface="Calibri" panose="020F0502020204030204" pitchFamily="34" charset="0"/>
              </a:rPr>
              <a:t>Schaffung eines Rahmens für das Engagement der Gemeinschaft und Entwicklung eines gemeinsamen Aktionsplans</a:t>
            </a:r>
            <a:br>
              <a:rPr lang="en-US" sz="1600" b="1" kern="0" dirty="0">
                <a:solidFill>
                  <a:srgbClr val="083F59"/>
                </a:solidFill>
                <a:effectLst/>
                <a:ea typeface="Calibri" panose="020F0502020204030204" pitchFamily="34" charset="0"/>
              </a:rPr>
            </a:br>
            <a:endParaRPr lang="en-US" sz="1600" b="1" kern="0" dirty="0">
              <a:solidFill>
                <a:srgbClr val="083F59"/>
              </a:solidFill>
              <a:effectLst/>
              <a:ea typeface="Calibri" panose="020F0502020204030204" pitchFamily="34" charset="0"/>
            </a:endParaRPr>
          </a:p>
        </p:txBody>
      </p:sp>
      <p:sp>
        <p:nvSpPr>
          <p:cNvPr id="30" name="TextBox 29">
            <a:extLst>
              <a:ext uri="{FF2B5EF4-FFF2-40B4-BE49-F238E27FC236}">
                <a16:creationId xmlns:a16="http://schemas.microsoft.com/office/drawing/2014/main" id="{6F8E1954-4FE4-015C-69F5-317AA05759B8}"/>
              </a:ext>
            </a:extLst>
          </p:cNvPr>
          <p:cNvSpPr txBox="1"/>
          <p:nvPr/>
        </p:nvSpPr>
        <p:spPr>
          <a:xfrm>
            <a:off x="7100787" y="3078057"/>
            <a:ext cx="3979590" cy="830997"/>
          </a:xfrm>
          <a:prstGeom prst="rect">
            <a:avLst/>
          </a:prstGeom>
          <a:noFill/>
        </p:spPr>
        <p:txBody>
          <a:bodyPr wrap="square" rtlCol="0">
            <a:spAutoFit/>
          </a:bodyPr>
          <a:lstStyle/>
          <a:p>
            <a:pPr>
              <a:lnSpc>
                <a:spcPct val="100000"/>
              </a:lnSpc>
              <a:spcBef>
                <a:spcPts val="0"/>
              </a:spcBef>
            </a:pPr>
            <a:r>
              <a:rPr lang="en-US" sz="1600" b="1" dirty="0">
                <a:solidFill>
                  <a:srgbClr val="083F59"/>
                </a:solidFill>
                <a:ea typeface="Calibri" panose="020F0502020204030204" pitchFamily="34" charset="0"/>
                <a:cs typeface="Times New Roman" panose="02020603050405020304" pitchFamily="18" charset="0"/>
              </a:rPr>
              <a:t>Sicherstellung eines inklusiven Engagements durch gemeinsame Wertschöpfung und Empowerment der Gemeinschaft. </a:t>
            </a:r>
          </a:p>
        </p:txBody>
      </p:sp>
      <p:sp>
        <p:nvSpPr>
          <p:cNvPr id="31" name="Text Placeholder 14">
            <a:extLst>
              <a:ext uri="{FF2B5EF4-FFF2-40B4-BE49-F238E27FC236}">
                <a16:creationId xmlns:a16="http://schemas.microsoft.com/office/drawing/2014/main" id="{0FE9817B-03C4-62DB-C440-68C6031D3DAE}"/>
              </a:ext>
            </a:extLst>
          </p:cNvPr>
          <p:cNvSpPr txBox="1">
            <a:spLocks/>
          </p:cNvSpPr>
          <p:nvPr/>
        </p:nvSpPr>
        <p:spPr>
          <a:xfrm>
            <a:off x="7069422" y="1335429"/>
            <a:ext cx="4948400"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83F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dirty="0">
                <a:solidFill>
                  <a:srgbClr val="083F59"/>
                </a:solidFill>
                <a:effectLst/>
                <a:ea typeface="Calibri" panose="020F0502020204030204" pitchFamily="34" charset="0"/>
                <a:cs typeface="Times New Roman" panose="02020603050405020304" pitchFamily="18" charset="0"/>
              </a:rPr>
              <a:t>Grundlagen des inklusiven gesellschaftlichen Engagements: Grundsätze, Praktiken und Vorteile</a:t>
            </a:r>
            <a:endParaRPr lang="en-US" sz="1600" dirty="0">
              <a:solidFill>
                <a:srgbClr val="083F59"/>
              </a:solidFill>
              <a:effectLst/>
              <a:ea typeface="Calibri" panose="020F0502020204030204" pitchFamily="34" charset="0"/>
              <a:cs typeface="Times New Roman" panose="02020603050405020304" pitchFamily="18" charset="0"/>
            </a:endParaRPr>
          </a:p>
        </p:txBody>
      </p:sp>
      <p:sp>
        <p:nvSpPr>
          <p:cNvPr id="6" name="Text Placeholder 20">
            <a:extLst>
              <a:ext uri="{FF2B5EF4-FFF2-40B4-BE49-F238E27FC236}">
                <a16:creationId xmlns:a16="http://schemas.microsoft.com/office/drawing/2014/main" id="{28591609-C172-5E50-AC5E-C49B5D38C4E1}"/>
              </a:ext>
            </a:extLst>
          </p:cNvPr>
          <p:cNvSpPr txBox="1">
            <a:spLocks/>
          </p:cNvSpPr>
          <p:nvPr/>
        </p:nvSpPr>
        <p:spPr>
          <a:xfrm>
            <a:off x="5173210" y="1437672"/>
            <a:ext cx="1845575" cy="68951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Abschnitt 1</a:t>
            </a:r>
          </a:p>
        </p:txBody>
      </p:sp>
      <p:sp>
        <p:nvSpPr>
          <p:cNvPr id="2" name="Text Placeholder 20">
            <a:extLst>
              <a:ext uri="{FF2B5EF4-FFF2-40B4-BE49-F238E27FC236}">
                <a16:creationId xmlns:a16="http://schemas.microsoft.com/office/drawing/2014/main" id="{68F7C254-E73D-2AEF-FBE3-18EA8F5D06C9}"/>
              </a:ext>
            </a:extLst>
          </p:cNvPr>
          <p:cNvSpPr txBox="1">
            <a:spLocks/>
          </p:cNvSpPr>
          <p:nvPr/>
        </p:nvSpPr>
        <p:spPr>
          <a:xfrm>
            <a:off x="5173212" y="2262668"/>
            <a:ext cx="1845575" cy="68951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Abschnitt 2</a:t>
            </a:r>
          </a:p>
        </p:txBody>
      </p:sp>
      <p:sp>
        <p:nvSpPr>
          <p:cNvPr id="3" name="Text Placeholder 20">
            <a:extLst>
              <a:ext uri="{FF2B5EF4-FFF2-40B4-BE49-F238E27FC236}">
                <a16:creationId xmlns:a16="http://schemas.microsoft.com/office/drawing/2014/main" id="{48ACFD24-3A37-03B0-B1CD-21D4C49ED5D4}"/>
              </a:ext>
            </a:extLst>
          </p:cNvPr>
          <p:cNvSpPr txBox="1">
            <a:spLocks/>
          </p:cNvSpPr>
          <p:nvPr/>
        </p:nvSpPr>
        <p:spPr>
          <a:xfrm>
            <a:off x="5173212" y="3145764"/>
            <a:ext cx="1845575" cy="68951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Abschnitt 3</a:t>
            </a:r>
          </a:p>
        </p:txBody>
      </p:sp>
      <p:sp>
        <p:nvSpPr>
          <p:cNvPr id="4" name="Text Placeholder 20">
            <a:extLst>
              <a:ext uri="{FF2B5EF4-FFF2-40B4-BE49-F238E27FC236}">
                <a16:creationId xmlns:a16="http://schemas.microsoft.com/office/drawing/2014/main" id="{00538BCF-B53C-9311-E382-8D2185AE474C}"/>
              </a:ext>
            </a:extLst>
          </p:cNvPr>
          <p:cNvSpPr txBox="1">
            <a:spLocks/>
          </p:cNvSpPr>
          <p:nvPr/>
        </p:nvSpPr>
        <p:spPr>
          <a:xfrm>
            <a:off x="5173211" y="4094145"/>
            <a:ext cx="1845575" cy="68951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Abschnitt 4</a:t>
            </a:r>
          </a:p>
        </p:txBody>
      </p:sp>
      <p:sp>
        <p:nvSpPr>
          <p:cNvPr id="5" name="Text Placeholder 20">
            <a:extLst>
              <a:ext uri="{FF2B5EF4-FFF2-40B4-BE49-F238E27FC236}">
                <a16:creationId xmlns:a16="http://schemas.microsoft.com/office/drawing/2014/main" id="{C2721D75-0F40-372D-D788-B5725CB47891}"/>
              </a:ext>
            </a:extLst>
          </p:cNvPr>
          <p:cNvSpPr txBox="1">
            <a:spLocks/>
          </p:cNvSpPr>
          <p:nvPr/>
        </p:nvSpPr>
        <p:spPr>
          <a:xfrm>
            <a:off x="5173212" y="4972342"/>
            <a:ext cx="1845575" cy="68951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Abschnitt 5</a:t>
            </a:r>
          </a:p>
        </p:txBody>
      </p:sp>
      <p:sp>
        <p:nvSpPr>
          <p:cNvPr id="8" name="TextBox 7">
            <a:extLst>
              <a:ext uri="{FF2B5EF4-FFF2-40B4-BE49-F238E27FC236}">
                <a16:creationId xmlns:a16="http://schemas.microsoft.com/office/drawing/2014/main" id="{A11F78C8-E8DB-F4E4-3A0B-9347B340B4E0}"/>
              </a:ext>
            </a:extLst>
          </p:cNvPr>
          <p:cNvSpPr txBox="1"/>
          <p:nvPr/>
        </p:nvSpPr>
        <p:spPr>
          <a:xfrm>
            <a:off x="6751964" y="233334"/>
            <a:ext cx="4948400" cy="954107"/>
          </a:xfrm>
          <a:prstGeom prst="rect">
            <a:avLst/>
          </a:prstGeom>
          <a:noFill/>
        </p:spPr>
        <p:txBody>
          <a:bodyPr wrap="square">
            <a:spAutoFit/>
          </a:bodyPr>
          <a:lstStyle/>
          <a:p>
            <a:pPr algn="ctr"/>
            <a:r>
              <a:rPr lang="en-US" sz="2800" b="1" dirty="0">
                <a:solidFill>
                  <a:srgbClr val="DF4625"/>
                </a:solidFill>
              </a:rPr>
              <a:t>Integratives gesellschaftliches Engagement für KMU </a:t>
            </a:r>
          </a:p>
        </p:txBody>
      </p:sp>
      <p:sp>
        <p:nvSpPr>
          <p:cNvPr id="7" name="TextBox 6">
            <a:extLst>
              <a:ext uri="{FF2B5EF4-FFF2-40B4-BE49-F238E27FC236}">
                <a16:creationId xmlns:a16="http://schemas.microsoft.com/office/drawing/2014/main" id="{1C8A6B01-F691-1D59-0062-110148742D10}"/>
              </a:ext>
            </a:extLst>
          </p:cNvPr>
          <p:cNvSpPr txBox="1"/>
          <p:nvPr/>
        </p:nvSpPr>
        <p:spPr>
          <a:xfrm rot="16200000">
            <a:off x="11387381" y="1393831"/>
            <a:ext cx="954447" cy="430887"/>
          </a:xfrm>
          <a:prstGeom prst="rect">
            <a:avLst/>
          </a:prstGeom>
          <a:solidFill>
            <a:srgbClr val="DF4625"/>
          </a:solidFill>
        </p:spPr>
        <p:txBody>
          <a:bodyPr wrap="square" rtlCol="0">
            <a:spAutoFit/>
          </a:bodyPr>
          <a:lstStyle/>
          <a:p>
            <a:pPr algn="ctr"/>
            <a:r>
              <a:rPr lang="en-IE" sz="2200" dirty="0">
                <a:solidFill>
                  <a:schemeClr val="bg1"/>
                </a:solidFill>
              </a:rPr>
              <a:t>Teil 1</a:t>
            </a:r>
          </a:p>
        </p:txBody>
      </p:sp>
      <p:sp>
        <p:nvSpPr>
          <p:cNvPr id="9" name="TextBox 8">
            <a:extLst>
              <a:ext uri="{FF2B5EF4-FFF2-40B4-BE49-F238E27FC236}">
                <a16:creationId xmlns:a16="http://schemas.microsoft.com/office/drawing/2014/main" id="{8F51BEF4-36EC-09CD-0482-FC7DE522D65F}"/>
              </a:ext>
            </a:extLst>
          </p:cNvPr>
          <p:cNvSpPr txBox="1"/>
          <p:nvPr/>
        </p:nvSpPr>
        <p:spPr>
          <a:xfrm rot="16200000">
            <a:off x="11347179" y="2385554"/>
            <a:ext cx="1029682" cy="430887"/>
          </a:xfrm>
          <a:prstGeom prst="rect">
            <a:avLst/>
          </a:prstGeom>
          <a:solidFill>
            <a:srgbClr val="702E8C"/>
          </a:solidFill>
        </p:spPr>
        <p:txBody>
          <a:bodyPr wrap="square" rtlCol="0">
            <a:spAutoFit/>
          </a:bodyPr>
          <a:lstStyle/>
          <a:p>
            <a:pPr algn="ctr"/>
            <a:r>
              <a:rPr lang="en-IE" sz="2200" dirty="0">
                <a:solidFill>
                  <a:schemeClr val="bg1"/>
                </a:solidFill>
              </a:rPr>
              <a:t>Teil 2</a:t>
            </a:r>
          </a:p>
        </p:txBody>
      </p:sp>
      <p:grpSp>
        <p:nvGrpSpPr>
          <p:cNvPr id="11" name="Group 10">
            <a:extLst>
              <a:ext uri="{FF2B5EF4-FFF2-40B4-BE49-F238E27FC236}">
                <a16:creationId xmlns:a16="http://schemas.microsoft.com/office/drawing/2014/main" id="{B2054644-5B7F-6B98-B1C9-4C9E8D1D3E78}"/>
              </a:ext>
            </a:extLst>
          </p:cNvPr>
          <p:cNvGrpSpPr/>
          <p:nvPr/>
        </p:nvGrpSpPr>
        <p:grpSpPr>
          <a:xfrm rot="19159346">
            <a:off x="6128394" y="903748"/>
            <a:ext cx="1170562" cy="727881"/>
            <a:chOff x="4975654" y="3674076"/>
            <a:chExt cx="1806206" cy="626075"/>
          </a:xfrm>
        </p:grpSpPr>
        <p:sp>
          <p:nvSpPr>
            <p:cNvPr id="12" name="Freeform 124">
              <a:extLst>
                <a:ext uri="{FF2B5EF4-FFF2-40B4-BE49-F238E27FC236}">
                  <a16:creationId xmlns:a16="http://schemas.microsoft.com/office/drawing/2014/main" id="{CE4A5802-2B1D-94CD-2038-D6F4EE8CD40B}"/>
                </a:ext>
              </a:extLst>
            </p:cNvPr>
            <p:cNvSpPr/>
            <p:nvPr/>
          </p:nvSpPr>
          <p:spPr>
            <a:xfrm>
              <a:off x="4975654" y="3674076"/>
              <a:ext cx="1779373" cy="626075"/>
            </a:xfrm>
            <a:custGeom>
              <a:avLst/>
              <a:gdLst>
                <a:gd name="connsiteX0" fmla="*/ 115330 w 1779373"/>
                <a:gd name="connsiteY0" fmla="*/ 395416 h 626075"/>
                <a:gd name="connsiteX1" fmla="*/ 0 w 1779373"/>
                <a:gd name="connsiteY1" fmla="*/ 49427 h 626075"/>
                <a:gd name="connsiteX2" fmla="*/ 1779373 w 1779373"/>
                <a:gd name="connsiteY2" fmla="*/ 0 h 626075"/>
                <a:gd name="connsiteX3" fmla="*/ 1524000 w 1779373"/>
                <a:gd name="connsiteY3" fmla="*/ 403654 h 626075"/>
                <a:gd name="connsiteX4" fmla="*/ 881449 w 1779373"/>
                <a:gd name="connsiteY4" fmla="*/ 387178 h 626075"/>
                <a:gd name="connsiteX5" fmla="*/ 1046205 w 1779373"/>
                <a:gd name="connsiteY5" fmla="*/ 626075 h 626075"/>
                <a:gd name="connsiteX6" fmla="*/ 584887 w 1779373"/>
                <a:gd name="connsiteY6" fmla="*/ 387178 h 626075"/>
                <a:gd name="connsiteX7" fmla="*/ 115330 w 1779373"/>
                <a:gd name="connsiteY7" fmla="*/ 395416 h 62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9373" h="626075">
                  <a:moveTo>
                    <a:pt x="115330" y="395416"/>
                  </a:moveTo>
                  <a:lnTo>
                    <a:pt x="0" y="49427"/>
                  </a:lnTo>
                  <a:lnTo>
                    <a:pt x="1779373" y="0"/>
                  </a:lnTo>
                  <a:lnTo>
                    <a:pt x="1524000" y="403654"/>
                  </a:lnTo>
                  <a:lnTo>
                    <a:pt x="881449" y="387178"/>
                  </a:lnTo>
                  <a:lnTo>
                    <a:pt x="1046205" y="626075"/>
                  </a:lnTo>
                  <a:lnTo>
                    <a:pt x="584887" y="387178"/>
                  </a:lnTo>
                  <a:lnTo>
                    <a:pt x="115330" y="395416"/>
                  </a:lnTo>
                  <a:close/>
                </a:path>
              </a:pathLst>
            </a:custGeom>
            <a:solidFill>
              <a:srgbClr val="DF46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13" name="TextBox 12">
              <a:extLst>
                <a:ext uri="{FF2B5EF4-FFF2-40B4-BE49-F238E27FC236}">
                  <a16:creationId xmlns:a16="http://schemas.microsoft.com/office/drawing/2014/main" id="{15E6E609-B28D-2AA1-BDA5-4365236D399E}"/>
                </a:ext>
              </a:extLst>
            </p:cNvPr>
            <p:cNvSpPr txBox="1"/>
            <p:nvPr/>
          </p:nvSpPr>
          <p:spPr>
            <a:xfrm>
              <a:off x="5065797" y="3763296"/>
              <a:ext cx="1716063" cy="379876"/>
            </a:xfrm>
            <a:prstGeom prst="rect">
              <a:avLst/>
            </a:prstGeom>
            <a:noFill/>
          </p:spPr>
          <p:txBody>
            <a:bodyPr wrap="square" rtlCol="0">
              <a:spAutoFit/>
            </a:bodyPr>
            <a:lstStyle/>
            <a:p>
              <a:pPr algn="l"/>
              <a:r>
                <a:rPr lang="en-US" sz="1000" b="1" dirty="0">
                  <a:ln/>
                  <a:solidFill>
                    <a:schemeClr val="bg1"/>
                  </a:solidFill>
                  <a:latin typeface="Calibri" panose="020F0502020204030204" pitchFamily="34" charset="0"/>
                  <a:cs typeface="Calibri" panose="020F0502020204030204" pitchFamily="34" charset="0"/>
                  <a:sym typeface="Avenir-Black"/>
                  <a:rtl val="0"/>
                </a:rPr>
                <a:t>SIE SIND HIER</a:t>
              </a:r>
              <a:endParaRPr lang="en-US" sz="1000" dirty="0">
                <a:ln/>
                <a:solidFill>
                  <a:schemeClr val="bg1"/>
                </a:solidFill>
                <a:latin typeface="Calibri" panose="020F0502020204030204" pitchFamily="34" charset="0"/>
                <a:cs typeface="Calibri" panose="020F0502020204030204" pitchFamily="34" charset="0"/>
                <a:sym typeface="Avenir-Black"/>
                <a:rtl val="0"/>
              </a:endParaRPr>
            </a:p>
          </p:txBody>
        </p:sp>
      </p:grpSp>
      <p:sp>
        <p:nvSpPr>
          <p:cNvPr id="16" name="TextBox 15">
            <a:extLst>
              <a:ext uri="{FF2B5EF4-FFF2-40B4-BE49-F238E27FC236}">
                <a16:creationId xmlns:a16="http://schemas.microsoft.com/office/drawing/2014/main" id="{A5AA54F8-3E5B-2800-52A8-CA93C4D67630}"/>
              </a:ext>
            </a:extLst>
          </p:cNvPr>
          <p:cNvSpPr txBox="1"/>
          <p:nvPr/>
        </p:nvSpPr>
        <p:spPr>
          <a:xfrm rot="16200000">
            <a:off x="11433624" y="3329240"/>
            <a:ext cx="857687" cy="430887"/>
          </a:xfrm>
          <a:prstGeom prst="rect">
            <a:avLst/>
          </a:prstGeom>
          <a:solidFill>
            <a:srgbClr val="05AAA3"/>
          </a:solidFill>
        </p:spPr>
        <p:txBody>
          <a:bodyPr wrap="square" rtlCol="0">
            <a:spAutoFit/>
          </a:bodyPr>
          <a:lstStyle/>
          <a:p>
            <a:pPr algn="ctr"/>
            <a:r>
              <a:rPr lang="en-IE" sz="2200" dirty="0">
                <a:solidFill>
                  <a:schemeClr val="bg1"/>
                </a:solidFill>
              </a:rPr>
              <a:t>Teil 3</a:t>
            </a:r>
          </a:p>
        </p:txBody>
      </p:sp>
      <p:sp>
        <p:nvSpPr>
          <p:cNvPr id="17" name="TextBox 16">
            <a:extLst>
              <a:ext uri="{FF2B5EF4-FFF2-40B4-BE49-F238E27FC236}">
                <a16:creationId xmlns:a16="http://schemas.microsoft.com/office/drawing/2014/main" id="{28708270-3EC9-10FF-7F61-69B533A62B2D}"/>
              </a:ext>
            </a:extLst>
          </p:cNvPr>
          <p:cNvSpPr txBox="1"/>
          <p:nvPr/>
        </p:nvSpPr>
        <p:spPr>
          <a:xfrm rot="16200000">
            <a:off x="11398021" y="4194706"/>
            <a:ext cx="928000" cy="430887"/>
          </a:xfrm>
          <a:prstGeom prst="rect">
            <a:avLst/>
          </a:prstGeom>
          <a:solidFill>
            <a:srgbClr val="0872B5"/>
          </a:solidFill>
        </p:spPr>
        <p:txBody>
          <a:bodyPr wrap="square" rtlCol="0">
            <a:spAutoFit/>
          </a:bodyPr>
          <a:lstStyle/>
          <a:p>
            <a:pPr algn="ctr"/>
            <a:r>
              <a:rPr lang="en-IE" sz="2200" dirty="0">
                <a:solidFill>
                  <a:schemeClr val="bg1"/>
                </a:solidFill>
              </a:rPr>
              <a:t>Teil 4</a:t>
            </a:r>
          </a:p>
        </p:txBody>
      </p:sp>
      <p:sp>
        <p:nvSpPr>
          <p:cNvPr id="18" name="TextBox 17">
            <a:extLst>
              <a:ext uri="{FF2B5EF4-FFF2-40B4-BE49-F238E27FC236}">
                <a16:creationId xmlns:a16="http://schemas.microsoft.com/office/drawing/2014/main" id="{3689CD0B-7B61-6325-10B0-C314E41A241B}"/>
              </a:ext>
            </a:extLst>
          </p:cNvPr>
          <p:cNvSpPr txBox="1"/>
          <p:nvPr/>
        </p:nvSpPr>
        <p:spPr>
          <a:xfrm rot="16200000">
            <a:off x="11433176" y="5087550"/>
            <a:ext cx="857687" cy="430887"/>
          </a:xfrm>
          <a:prstGeom prst="rect">
            <a:avLst/>
          </a:prstGeom>
          <a:solidFill>
            <a:srgbClr val="FCB913"/>
          </a:solidFill>
        </p:spPr>
        <p:txBody>
          <a:bodyPr wrap="square" rtlCol="0">
            <a:spAutoFit/>
          </a:bodyPr>
          <a:lstStyle/>
          <a:p>
            <a:pPr algn="ctr"/>
            <a:r>
              <a:rPr lang="en-IE" sz="2200" dirty="0">
                <a:solidFill>
                  <a:schemeClr val="bg1"/>
                </a:solidFill>
              </a:rPr>
              <a:t>Teil 5</a:t>
            </a:r>
          </a:p>
        </p:txBody>
      </p:sp>
    </p:spTree>
    <p:extLst>
      <p:ext uri="{BB962C8B-B14F-4D97-AF65-F5344CB8AC3E}">
        <p14:creationId xmlns:p14="http://schemas.microsoft.com/office/powerpoint/2010/main" val="2734969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E4A25-11FC-6147-F678-2F03C5B6C79B}"/>
            </a:ext>
          </a:extLst>
        </p:cNvPr>
        <p:cNvGrpSpPr/>
        <p:nvPr/>
      </p:nvGrpSpPr>
      <p:grpSpPr>
        <a:xfrm>
          <a:off x="0" y="0"/>
          <a:ext cx="0" cy="0"/>
          <a:chOff x="0" y="0"/>
          <a:chExt cx="0" cy="0"/>
        </a:xfrm>
      </p:grpSpPr>
      <p:sp>
        <p:nvSpPr>
          <p:cNvPr id="19" name="Text Placeholder 18">
            <a:extLst>
              <a:ext uri="{FF2B5EF4-FFF2-40B4-BE49-F238E27FC236}">
                <a16:creationId xmlns:a16="http://schemas.microsoft.com/office/drawing/2014/main" id="{1E1994E3-0228-D05F-3999-5CB1DA91BB46}"/>
              </a:ext>
            </a:extLst>
          </p:cNvPr>
          <p:cNvSpPr>
            <a:spLocks noGrp="1"/>
          </p:cNvSpPr>
          <p:nvPr>
            <p:ph type="body" sz="quarter" idx="18"/>
          </p:nvPr>
        </p:nvSpPr>
        <p:spPr>
          <a:xfrm>
            <a:off x="941293" y="1504041"/>
            <a:ext cx="6696636" cy="3849918"/>
          </a:xfrm>
        </p:spPr>
        <p:txBody>
          <a:bodyPr/>
          <a:lstStyle/>
          <a:p>
            <a:pPr marL="342900" indent="-342900">
              <a:buFont typeface="Wingdings" panose="05000000000000000000" pitchFamily="2" charset="2"/>
              <a:buChar char="q"/>
            </a:pPr>
            <a:r>
              <a:rPr lang="en-US" sz="1800" b="1" dirty="0">
                <a:solidFill>
                  <a:srgbClr val="0872B5"/>
                </a:solidFill>
              </a:rPr>
              <a:t>Ausschließende Praktiken: </a:t>
            </a:r>
            <a:r>
              <a:rPr lang="en-US" sz="1800" dirty="0"/>
              <a:t>Alle Bemühungen, die Barrieren für die Teilnahme schaffen oder ein Gefühl der Ausgrenzung hervorrufen, sind nicht auf ein inklusives Engagement ausgerichtet. Dazu könnte die Organisation von Veranstaltungen an unzugänglichen Orten gehören, die Verwendung eines Jargons, der Nicht-Experten ausschließt, oder das Fehlen von Unterstützung für diejenigen, die sie benötigen (z. B. Gebärdensprachdolmetscher oder Übersetzungsdienste).</a:t>
            </a:r>
          </a:p>
          <a:p>
            <a:pPr marL="0" indent="0"/>
            <a:endParaRPr lang="en-US" sz="1800" dirty="0"/>
          </a:p>
          <a:p>
            <a:pPr marL="0" indent="0"/>
            <a:r>
              <a:rPr lang="en-US" sz="1800" b="1" dirty="0">
                <a:solidFill>
                  <a:schemeClr val="bg1"/>
                </a:solidFill>
                <a:highlight>
                  <a:srgbClr val="0872B5"/>
                </a:highlight>
              </a:rPr>
              <a:t>Beispiel: </a:t>
            </a:r>
            <a:r>
              <a:rPr lang="en-US" sz="1800" dirty="0"/>
              <a:t>Veranstaltung einer öffentlichen Sitzung, ohne zu berücksichtigen, dass Menschen mit Behinderungen aufgrund fehlender Zugänglichkeitsmerkmale oder Vorkehrungen möglicherweise nicht teilnehmen können.</a:t>
            </a:r>
          </a:p>
          <a:p>
            <a:pPr marL="0" indent="0"/>
            <a:endParaRPr lang="en-US" sz="1800" dirty="0"/>
          </a:p>
        </p:txBody>
      </p:sp>
      <p:sp>
        <p:nvSpPr>
          <p:cNvPr id="18" name="Text Placeholder 17">
            <a:extLst>
              <a:ext uri="{FF2B5EF4-FFF2-40B4-BE49-F238E27FC236}">
                <a16:creationId xmlns:a16="http://schemas.microsoft.com/office/drawing/2014/main" id="{8CF6BC32-7064-8F91-DCAF-71E2BB149B43}"/>
              </a:ext>
            </a:extLst>
          </p:cNvPr>
          <p:cNvSpPr>
            <a:spLocks noGrp="1"/>
          </p:cNvSpPr>
          <p:nvPr>
            <p:ph type="body" sz="quarter" idx="16"/>
          </p:nvPr>
        </p:nvSpPr>
        <p:spPr>
          <a:xfrm>
            <a:off x="798382" y="386767"/>
            <a:ext cx="10595237" cy="803654"/>
          </a:xfrm>
        </p:spPr>
        <p:txBody>
          <a:bodyPr/>
          <a:lstStyle/>
          <a:p>
            <a:endParaRPr lang="en-US" sz="2800" b="0" dirty="0">
              <a:solidFill>
                <a:srgbClr val="01A54E"/>
              </a:solidFill>
            </a:endParaRPr>
          </a:p>
          <a:p>
            <a:endParaRPr lang="en-IE" sz="2800" dirty="0"/>
          </a:p>
        </p:txBody>
      </p:sp>
      <p:sp>
        <p:nvSpPr>
          <p:cNvPr id="2" name="TextBox 1">
            <a:extLst>
              <a:ext uri="{FF2B5EF4-FFF2-40B4-BE49-F238E27FC236}">
                <a16:creationId xmlns:a16="http://schemas.microsoft.com/office/drawing/2014/main" id="{07CBD0D8-84DA-F1FD-3942-5A80212878C2}"/>
              </a:ext>
            </a:extLst>
          </p:cNvPr>
          <p:cNvSpPr txBox="1"/>
          <p:nvPr/>
        </p:nvSpPr>
        <p:spPr>
          <a:xfrm>
            <a:off x="941293" y="411420"/>
            <a:ext cx="10452325" cy="584775"/>
          </a:xfrm>
          <a:prstGeom prst="rect">
            <a:avLst/>
          </a:prstGeom>
          <a:noFill/>
        </p:spPr>
        <p:txBody>
          <a:bodyPr wrap="square" rtlCol="0">
            <a:spAutoFit/>
          </a:bodyPr>
          <a:lstStyle/>
          <a:p>
            <a:r>
              <a:rPr lang="en-US" sz="3200" b="0" kern="100" dirty="0">
                <a:solidFill>
                  <a:srgbClr val="0872B5"/>
                </a:solidFill>
                <a:latin typeface="+mn-lt"/>
                <a:cs typeface="Times New Roman" panose="02020603050405020304" pitchFamily="18" charset="0"/>
              </a:rPr>
              <a:t>Was </a:t>
            </a:r>
            <a:r>
              <a:rPr lang="en-US" sz="3200" b="1" kern="100" dirty="0">
                <a:solidFill>
                  <a:srgbClr val="CE362B"/>
                </a:solidFill>
                <a:latin typeface="+mn-lt"/>
                <a:cs typeface="Times New Roman" panose="02020603050405020304" pitchFamily="18" charset="0"/>
              </a:rPr>
              <a:t>ist kein </a:t>
            </a:r>
            <a:r>
              <a:rPr lang="en-US" sz="3200" b="0" kern="100" dirty="0">
                <a:solidFill>
                  <a:srgbClr val="0872B5"/>
                </a:solidFill>
                <a:latin typeface="+mn-lt"/>
                <a:cs typeface="Times New Roman" panose="02020603050405020304" pitchFamily="18" charset="0"/>
              </a:rPr>
              <a:t>inklusives gesellschaftliches Engagement?</a:t>
            </a:r>
            <a:endParaRPr lang="en-IE" sz="3200" b="1" dirty="0">
              <a:solidFill>
                <a:srgbClr val="CE362B"/>
              </a:solidFill>
            </a:endParaRPr>
          </a:p>
        </p:txBody>
      </p:sp>
      <p:grpSp>
        <p:nvGrpSpPr>
          <p:cNvPr id="61" name="Graphic 4">
            <a:extLst>
              <a:ext uri="{FF2B5EF4-FFF2-40B4-BE49-F238E27FC236}">
                <a16:creationId xmlns:a16="http://schemas.microsoft.com/office/drawing/2014/main" id="{53FE058C-A454-C197-405E-0F6D505A0CAA}"/>
              </a:ext>
            </a:extLst>
          </p:cNvPr>
          <p:cNvGrpSpPr/>
          <p:nvPr/>
        </p:nvGrpSpPr>
        <p:grpSpPr>
          <a:xfrm>
            <a:off x="7951578" y="2500420"/>
            <a:ext cx="3310665" cy="1857159"/>
            <a:chOff x="7482039" y="556844"/>
            <a:chExt cx="2526749" cy="762433"/>
          </a:xfrm>
        </p:grpSpPr>
        <p:sp>
          <p:nvSpPr>
            <p:cNvPr id="62" name="Freeform 361">
              <a:extLst>
                <a:ext uri="{FF2B5EF4-FFF2-40B4-BE49-F238E27FC236}">
                  <a16:creationId xmlns:a16="http://schemas.microsoft.com/office/drawing/2014/main" id="{50D8A399-EAB9-EA35-C2C5-DBACBDA744CC}"/>
                </a:ext>
              </a:extLst>
            </p:cNvPr>
            <p:cNvSpPr/>
            <p:nvPr/>
          </p:nvSpPr>
          <p:spPr>
            <a:xfrm>
              <a:off x="7956863" y="841023"/>
              <a:ext cx="88437" cy="44199"/>
            </a:xfrm>
            <a:custGeom>
              <a:avLst/>
              <a:gdLst>
                <a:gd name="connsiteX0" fmla="*/ 73092 w 88437"/>
                <a:gd name="connsiteY0" fmla="*/ 1066 h 44199"/>
                <a:gd name="connsiteX1" fmla="*/ 0 w 88437"/>
                <a:gd name="connsiteY1" fmla="*/ 33010 h 44199"/>
                <a:gd name="connsiteX2" fmla="*/ 9745 w 88437"/>
                <a:gd name="connsiteY2" fmla="*/ 44199 h 44199"/>
                <a:gd name="connsiteX3" fmla="*/ 76160 w 88437"/>
                <a:gd name="connsiteY3" fmla="*/ 31566 h 44199"/>
                <a:gd name="connsiteX4" fmla="*/ 87710 w 88437"/>
                <a:gd name="connsiteY4" fmla="*/ 17128 h 44199"/>
                <a:gd name="connsiteX5" fmla="*/ 73092 w 88437"/>
                <a:gd name="connsiteY5" fmla="*/ 1066 h 4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437" h="44199">
                  <a:moveTo>
                    <a:pt x="73092" y="1066"/>
                  </a:moveTo>
                  <a:cubicBezTo>
                    <a:pt x="51796" y="10631"/>
                    <a:pt x="25266" y="22182"/>
                    <a:pt x="0" y="33010"/>
                  </a:cubicBezTo>
                  <a:cubicBezTo>
                    <a:pt x="722" y="35537"/>
                    <a:pt x="9024" y="41673"/>
                    <a:pt x="9745" y="44199"/>
                  </a:cubicBezTo>
                  <a:cubicBezTo>
                    <a:pt x="29958" y="40049"/>
                    <a:pt x="55947" y="36259"/>
                    <a:pt x="76160" y="31566"/>
                  </a:cubicBezTo>
                  <a:cubicBezTo>
                    <a:pt x="83018" y="29942"/>
                    <a:pt x="85905" y="23265"/>
                    <a:pt x="87710" y="17128"/>
                  </a:cubicBezTo>
                  <a:cubicBezTo>
                    <a:pt x="90959" y="6300"/>
                    <a:pt x="82837" y="-3265"/>
                    <a:pt x="73092" y="1066"/>
                  </a:cubicBezTo>
                  <a:close/>
                </a:path>
              </a:pathLst>
            </a:custGeom>
            <a:solidFill>
              <a:srgbClr val="FFFFFF"/>
            </a:solidFill>
            <a:ln w="1804" cap="flat">
              <a:noFill/>
              <a:prstDash val="solid"/>
              <a:miter/>
            </a:ln>
          </p:spPr>
          <p:txBody>
            <a:bodyPr rtlCol="0" anchor="ctr"/>
            <a:lstStyle/>
            <a:p>
              <a:endParaRPr lang="en-US"/>
            </a:p>
          </p:txBody>
        </p:sp>
        <p:sp>
          <p:nvSpPr>
            <p:cNvPr id="63" name="Freeform 362">
              <a:extLst>
                <a:ext uri="{FF2B5EF4-FFF2-40B4-BE49-F238E27FC236}">
                  <a16:creationId xmlns:a16="http://schemas.microsoft.com/office/drawing/2014/main" id="{350205AC-E875-553C-F930-30D12AD43A14}"/>
                </a:ext>
              </a:extLst>
            </p:cNvPr>
            <p:cNvSpPr/>
            <p:nvPr/>
          </p:nvSpPr>
          <p:spPr>
            <a:xfrm>
              <a:off x="8988263" y="774572"/>
              <a:ext cx="360465" cy="424762"/>
            </a:xfrm>
            <a:custGeom>
              <a:avLst/>
              <a:gdLst>
                <a:gd name="connsiteX0" fmla="*/ 311144 w 360465"/>
                <a:gd name="connsiteY0" fmla="*/ 2006 h 424762"/>
                <a:gd name="connsiteX1" fmla="*/ 201236 w 360465"/>
                <a:gd name="connsiteY1" fmla="*/ 36296 h 424762"/>
                <a:gd name="connsiteX2" fmla="*/ 160268 w 360465"/>
                <a:gd name="connsiteY2" fmla="*/ 39003 h 424762"/>
                <a:gd name="connsiteX3" fmla="*/ 46931 w 360465"/>
                <a:gd name="connsiteY3" fmla="*/ 15181 h 424762"/>
                <a:gd name="connsiteX4" fmla="*/ 11558 w 360465"/>
                <a:gd name="connsiteY4" fmla="*/ 27092 h 424762"/>
                <a:gd name="connsiteX5" fmla="*/ 26357 w 360465"/>
                <a:gd name="connsiteY5" fmla="*/ 52900 h 424762"/>
                <a:gd name="connsiteX6" fmla="*/ 128866 w 360465"/>
                <a:gd name="connsiteY6" fmla="*/ 91701 h 424762"/>
                <a:gd name="connsiteX7" fmla="*/ 236969 w 360465"/>
                <a:gd name="connsiteY7" fmla="*/ 84122 h 424762"/>
                <a:gd name="connsiteX8" fmla="*/ 250505 w 360465"/>
                <a:gd name="connsiteY8" fmla="*/ 84302 h 424762"/>
                <a:gd name="connsiteX9" fmla="*/ 243467 w 360465"/>
                <a:gd name="connsiteY9" fmla="*/ 92062 h 424762"/>
                <a:gd name="connsiteX10" fmla="*/ 210260 w 360465"/>
                <a:gd name="connsiteY10" fmla="*/ 150175 h 424762"/>
                <a:gd name="connsiteX11" fmla="*/ 191310 w 360465"/>
                <a:gd name="connsiteY11" fmla="*/ 175802 h 424762"/>
                <a:gd name="connsiteX12" fmla="*/ 64256 w 360465"/>
                <a:gd name="connsiteY12" fmla="*/ 245826 h 424762"/>
                <a:gd name="connsiteX13" fmla="*/ 31410 w 360465"/>
                <a:gd name="connsiteY13" fmla="*/ 307187 h 424762"/>
                <a:gd name="connsiteX14" fmla="*/ 1271 w 360465"/>
                <a:gd name="connsiteY14" fmla="*/ 390024 h 424762"/>
                <a:gd name="connsiteX15" fmla="*/ 22747 w 360465"/>
                <a:gd name="connsiteY15" fmla="*/ 424134 h 424762"/>
                <a:gd name="connsiteX16" fmla="*/ 51984 w 360465"/>
                <a:gd name="connsiteY16" fmla="*/ 404823 h 424762"/>
                <a:gd name="connsiteX17" fmla="*/ 96741 w 360465"/>
                <a:gd name="connsiteY17" fmla="*/ 316211 h 424762"/>
                <a:gd name="connsiteX18" fmla="*/ 150342 w 360465"/>
                <a:gd name="connsiteY18" fmla="*/ 271273 h 424762"/>
                <a:gd name="connsiteX19" fmla="*/ 242023 w 360465"/>
                <a:gd name="connsiteY19" fmla="*/ 252503 h 424762"/>
                <a:gd name="connsiteX20" fmla="*/ 294180 w 360465"/>
                <a:gd name="connsiteY20" fmla="*/ 215506 h 424762"/>
                <a:gd name="connsiteX21" fmla="*/ 358789 w 360465"/>
                <a:gd name="connsiteY21" fmla="*/ 54885 h 424762"/>
                <a:gd name="connsiteX22" fmla="*/ 311144 w 360465"/>
                <a:gd name="connsiteY22" fmla="*/ 2006 h 42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465" h="424762">
                  <a:moveTo>
                    <a:pt x="311144" y="2006"/>
                  </a:moveTo>
                  <a:cubicBezTo>
                    <a:pt x="275049" y="13737"/>
                    <a:pt x="237150" y="23843"/>
                    <a:pt x="201236" y="36296"/>
                  </a:cubicBezTo>
                  <a:cubicBezTo>
                    <a:pt x="188603" y="40808"/>
                    <a:pt x="174526" y="41169"/>
                    <a:pt x="160268" y="39003"/>
                  </a:cubicBezTo>
                  <a:cubicBezTo>
                    <a:pt x="122008" y="33408"/>
                    <a:pt x="84289" y="25107"/>
                    <a:pt x="46931" y="15181"/>
                  </a:cubicBezTo>
                  <a:cubicBezTo>
                    <a:pt x="32312" y="11210"/>
                    <a:pt x="15889" y="16083"/>
                    <a:pt x="11558" y="27092"/>
                  </a:cubicBezTo>
                  <a:cubicBezTo>
                    <a:pt x="5963" y="41349"/>
                    <a:pt x="18235" y="45681"/>
                    <a:pt x="26357" y="52900"/>
                  </a:cubicBezTo>
                  <a:cubicBezTo>
                    <a:pt x="41697" y="66435"/>
                    <a:pt x="103780" y="94228"/>
                    <a:pt x="128866" y="91701"/>
                  </a:cubicBezTo>
                  <a:cubicBezTo>
                    <a:pt x="157020" y="88814"/>
                    <a:pt x="208094" y="90619"/>
                    <a:pt x="236969" y="84122"/>
                  </a:cubicBezTo>
                  <a:cubicBezTo>
                    <a:pt x="241301" y="84663"/>
                    <a:pt x="247978" y="78527"/>
                    <a:pt x="250505" y="84302"/>
                  </a:cubicBezTo>
                  <a:cubicBezTo>
                    <a:pt x="253032" y="90258"/>
                    <a:pt x="248159" y="88994"/>
                    <a:pt x="243467" y="92062"/>
                  </a:cubicBezTo>
                  <a:cubicBezTo>
                    <a:pt x="224517" y="104515"/>
                    <a:pt x="218381" y="131045"/>
                    <a:pt x="210260" y="150175"/>
                  </a:cubicBezTo>
                  <a:cubicBezTo>
                    <a:pt x="205748" y="160642"/>
                    <a:pt x="200694" y="168403"/>
                    <a:pt x="191310" y="175802"/>
                  </a:cubicBezTo>
                  <a:cubicBezTo>
                    <a:pt x="169292" y="193128"/>
                    <a:pt x="67866" y="230125"/>
                    <a:pt x="64256" y="245826"/>
                  </a:cubicBezTo>
                  <a:cubicBezTo>
                    <a:pt x="61910" y="250879"/>
                    <a:pt x="33576" y="302134"/>
                    <a:pt x="31410" y="307187"/>
                  </a:cubicBezTo>
                  <a:cubicBezTo>
                    <a:pt x="20582" y="334439"/>
                    <a:pt x="7588" y="361149"/>
                    <a:pt x="1271" y="390024"/>
                  </a:cubicBezTo>
                  <a:cubicBezTo>
                    <a:pt x="-3241" y="410418"/>
                    <a:pt x="4339" y="420344"/>
                    <a:pt x="22747" y="424134"/>
                  </a:cubicBezTo>
                  <a:cubicBezTo>
                    <a:pt x="39531" y="427563"/>
                    <a:pt x="47472" y="416374"/>
                    <a:pt x="51984" y="404823"/>
                  </a:cubicBezTo>
                  <a:cubicBezTo>
                    <a:pt x="64076" y="373782"/>
                    <a:pt x="83928" y="346891"/>
                    <a:pt x="96741" y="316211"/>
                  </a:cubicBezTo>
                  <a:cubicBezTo>
                    <a:pt x="106667" y="292388"/>
                    <a:pt x="121466" y="274341"/>
                    <a:pt x="150342" y="271273"/>
                  </a:cubicBezTo>
                  <a:cubicBezTo>
                    <a:pt x="181384" y="268024"/>
                    <a:pt x="211523" y="259181"/>
                    <a:pt x="242023" y="252503"/>
                  </a:cubicBezTo>
                  <a:cubicBezTo>
                    <a:pt x="265304" y="247450"/>
                    <a:pt x="282630" y="236080"/>
                    <a:pt x="294180" y="215506"/>
                  </a:cubicBezTo>
                  <a:cubicBezTo>
                    <a:pt x="322694" y="164793"/>
                    <a:pt x="344532" y="111012"/>
                    <a:pt x="358789" y="54885"/>
                  </a:cubicBezTo>
                  <a:cubicBezTo>
                    <a:pt x="367272" y="22760"/>
                    <a:pt x="342366" y="-8281"/>
                    <a:pt x="311144" y="2006"/>
                  </a:cubicBezTo>
                  <a:close/>
                </a:path>
              </a:pathLst>
            </a:custGeom>
            <a:solidFill>
              <a:srgbClr val="DEA900"/>
            </a:solidFill>
            <a:ln w="1804" cap="flat">
              <a:noFill/>
              <a:prstDash val="solid"/>
              <a:miter/>
            </a:ln>
          </p:spPr>
          <p:txBody>
            <a:bodyPr rtlCol="0" anchor="ctr"/>
            <a:lstStyle/>
            <a:p>
              <a:endParaRPr lang="en-US"/>
            </a:p>
          </p:txBody>
        </p:sp>
        <p:sp>
          <p:nvSpPr>
            <p:cNvPr id="64" name="Freeform 363">
              <a:extLst>
                <a:ext uri="{FF2B5EF4-FFF2-40B4-BE49-F238E27FC236}">
                  <a16:creationId xmlns:a16="http://schemas.microsoft.com/office/drawing/2014/main" id="{888E896A-C283-806F-B207-07AF1E548171}"/>
                </a:ext>
              </a:extLst>
            </p:cNvPr>
            <p:cNvSpPr/>
            <p:nvPr/>
          </p:nvSpPr>
          <p:spPr>
            <a:xfrm>
              <a:off x="9538710" y="601352"/>
              <a:ext cx="164971" cy="164144"/>
            </a:xfrm>
            <a:custGeom>
              <a:avLst/>
              <a:gdLst>
                <a:gd name="connsiteX0" fmla="*/ 161709 w 164971"/>
                <a:gd name="connsiteY0" fmla="*/ 65137 h 164144"/>
                <a:gd name="connsiteX1" fmla="*/ 67682 w 164971"/>
                <a:gd name="connsiteY1" fmla="*/ 888 h 164144"/>
                <a:gd name="connsiteX2" fmla="*/ 2712 w 164971"/>
                <a:gd name="connsiteY2" fmla="*/ 62250 h 164144"/>
                <a:gd name="connsiteX3" fmla="*/ 33212 w 164971"/>
                <a:gd name="connsiteY3" fmla="*/ 145809 h 164144"/>
                <a:gd name="connsiteX4" fmla="*/ 161709 w 164971"/>
                <a:gd name="connsiteY4" fmla="*/ 65137 h 164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71" h="164144">
                  <a:moveTo>
                    <a:pt x="161709" y="65137"/>
                  </a:moveTo>
                  <a:cubicBezTo>
                    <a:pt x="161709" y="64776"/>
                    <a:pt x="152144" y="-8857"/>
                    <a:pt x="67682" y="888"/>
                  </a:cubicBezTo>
                  <a:cubicBezTo>
                    <a:pt x="37362" y="4317"/>
                    <a:pt x="11735" y="29223"/>
                    <a:pt x="2712" y="62250"/>
                  </a:cubicBezTo>
                  <a:cubicBezTo>
                    <a:pt x="-5410" y="91667"/>
                    <a:pt x="4697" y="124332"/>
                    <a:pt x="33212" y="145809"/>
                  </a:cubicBezTo>
                  <a:cubicBezTo>
                    <a:pt x="93851" y="196341"/>
                    <a:pt x="183185" y="133537"/>
                    <a:pt x="161709" y="65137"/>
                  </a:cubicBezTo>
                  <a:close/>
                </a:path>
              </a:pathLst>
            </a:custGeom>
            <a:solidFill>
              <a:srgbClr val="FFFFFF"/>
            </a:solidFill>
            <a:ln w="1804" cap="flat">
              <a:noFill/>
              <a:prstDash val="solid"/>
              <a:miter/>
            </a:ln>
          </p:spPr>
          <p:txBody>
            <a:bodyPr rtlCol="0" anchor="ctr"/>
            <a:lstStyle/>
            <a:p>
              <a:endParaRPr lang="en-US"/>
            </a:p>
          </p:txBody>
        </p:sp>
        <p:sp>
          <p:nvSpPr>
            <p:cNvPr id="65" name="Freeform 364">
              <a:extLst>
                <a:ext uri="{FF2B5EF4-FFF2-40B4-BE49-F238E27FC236}">
                  <a16:creationId xmlns:a16="http://schemas.microsoft.com/office/drawing/2014/main" id="{2E0CDEFB-05A2-3B42-67B7-E74398D533C2}"/>
                </a:ext>
              </a:extLst>
            </p:cNvPr>
            <p:cNvSpPr/>
            <p:nvPr/>
          </p:nvSpPr>
          <p:spPr>
            <a:xfrm>
              <a:off x="9112971" y="1056134"/>
              <a:ext cx="73459" cy="157545"/>
            </a:xfrm>
            <a:custGeom>
              <a:avLst/>
              <a:gdLst>
                <a:gd name="connsiteX0" fmla="*/ 44764 w 73459"/>
                <a:gd name="connsiteY0" fmla="*/ 2885 h 157545"/>
                <a:gd name="connsiteX1" fmla="*/ 6143 w 73459"/>
                <a:gd name="connsiteY1" fmla="*/ 44394 h 157545"/>
                <a:gd name="connsiteX2" fmla="*/ 6 w 73459"/>
                <a:gd name="connsiteY2" fmla="*/ 132104 h 157545"/>
                <a:gd name="connsiteX3" fmla="*/ 11015 w 73459"/>
                <a:gd name="connsiteY3" fmla="*/ 153400 h 157545"/>
                <a:gd name="connsiteX4" fmla="*/ 56134 w 73459"/>
                <a:gd name="connsiteY4" fmla="*/ 138060 h 157545"/>
                <a:gd name="connsiteX5" fmla="*/ 73459 w 73459"/>
                <a:gd name="connsiteY5" fmla="*/ 2524 h 157545"/>
                <a:gd name="connsiteX6" fmla="*/ 44764 w 73459"/>
                <a:gd name="connsiteY6" fmla="*/ 2885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59" h="157545">
                  <a:moveTo>
                    <a:pt x="44764" y="2885"/>
                  </a:moveTo>
                  <a:cubicBezTo>
                    <a:pt x="14625" y="10104"/>
                    <a:pt x="11015" y="13713"/>
                    <a:pt x="6143" y="44394"/>
                  </a:cubicBezTo>
                  <a:cubicBezTo>
                    <a:pt x="1450" y="73450"/>
                    <a:pt x="548" y="102867"/>
                    <a:pt x="6" y="132104"/>
                  </a:cubicBezTo>
                  <a:cubicBezTo>
                    <a:pt x="-174" y="139684"/>
                    <a:pt x="3436" y="148708"/>
                    <a:pt x="11015" y="153400"/>
                  </a:cubicBezTo>
                  <a:cubicBezTo>
                    <a:pt x="26356" y="162965"/>
                    <a:pt x="51622" y="155205"/>
                    <a:pt x="56134" y="138060"/>
                  </a:cubicBezTo>
                  <a:cubicBezTo>
                    <a:pt x="61007" y="119471"/>
                    <a:pt x="69489" y="28693"/>
                    <a:pt x="73459" y="2524"/>
                  </a:cubicBezTo>
                  <a:cubicBezTo>
                    <a:pt x="62270" y="-2168"/>
                    <a:pt x="53607" y="719"/>
                    <a:pt x="44764" y="2885"/>
                  </a:cubicBezTo>
                  <a:close/>
                </a:path>
              </a:pathLst>
            </a:custGeom>
            <a:solidFill>
              <a:srgbClr val="FFFFFF"/>
            </a:solidFill>
            <a:ln w="1804" cap="flat">
              <a:noFill/>
              <a:prstDash val="solid"/>
              <a:miter/>
            </a:ln>
          </p:spPr>
          <p:txBody>
            <a:bodyPr rtlCol="0" anchor="ctr"/>
            <a:lstStyle/>
            <a:p>
              <a:endParaRPr lang="en-US"/>
            </a:p>
          </p:txBody>
        </p:sp>
        <p:sp>
          <p:nvSpPr>
            <p:cNvPr id="66" name="Freeform 365">
              <a:extLst>
                <a:ext uri="{FF2B5EF4-FFF2-40B4-BE49-F238E27FC236}">
                  <a16:creationId xmlns:a16="http://schemas.microsoft.com/office/drawing/2014/main" id="{80B5683E-3A4B-EA26-23F2-271BC509F095}"/>
                </a:ext>
              </a:extLst>
            </p:cNvPr>
            <p:cNvSpPr/>
            <p:nvPr/>
          </p:nvSpPr>
          <p:spPr>
            <a:xfrm>
              <a:off x="9216730" y="592495"/>
              <a:ext cx="164251" cy="166154"/>
            </a:xfrm>
            <a:custGeom>
              <a:avLst/>
              <a:gdLst>
                <a:gd name="connsiteX0" fmla="*/ 84482 w 164251"/>
                <a:gd name="connsiteY0" fmla="*/ 165494 h 166154"/>
                <a:gd name="connsiteX1" fmla="*/ 164252 w 164251"/>
                <a:gd name="connsiteY1" fmla="*/ 81394 h 166154"/>
                <a:gd name="connsiteX2" fmla="*/ 82316 w 164251"/>
                <a:gd name="connsiteY2" fmla="*/ 0 h 166154"/>
                <a:gd name="connsiteX3" fmla="*/ 20 w 164251"/>
                <a:gd name="connsiteY3" fmla="*/ 83920 h 166154"/>
                <a:gd name="connsiteX4" fmla="*/ 84482 w 164251"/>
                <a:gd name="connsiteY4" fmla="*/ 165494 h 16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51" h="166154">
                  <a:moveTo>
                    <a:pt x="84482" y="165494"/>
                  </a:moveTo>
                  <a:cubicBezTo>
                    <a:pt x="140429" y="172172"/>
                    <a:pt x="164252" y="127054"/>
                    <a:pt x="164252" y="81394"/>
                  </a:cubicBezTo>
                  <a:cubicBezTo>
                    <a:pt x="161183" y="26530"/>
                    <a:pt x="141872" y="4331"/>
                    <a:pt x="82316" y="0"/>
                  </a:cubicBezTo>
                  <a:cubicBezTo>
                    <a:pt x="19331" y="3249"/>
                    <a:pt x="923" y="40968"/>
                    <a:pt x="20" y="83920"/>
                  </a:cubicBezTo>
                  <a:cubicBezTo>
                    <a:pt x="-882" y="136980"/>
                    <a:pt x="28355" y="168382"/>
                    <a:pt x="84482" y="165494"/>
                  </a:cubicBezTo>
                  <a:close/>
                </a:path>
              </a:pathLst>
            </a:custGeom>
            <a:solidFill>
              <a:srgbClr val="FFFFFF"/>
            </a:solidFill>
            <a:ln w="1804" cap="flat">
              <a:noFill/>
              <a:prstDash val="solid"/>
              <a:miter/>
            </a:ln>
          </p:spPr>
          <p:txBody>
            <a:bodyPr rtlCol="0" anchor="ctr"/>
            <a:lstStyle/>
            <a:p>
              <a:endParaRPr lang="en-US"/>
            </a:p>
          </p:txBody>
        </p:sp>
        <p:sp>
          <p:nvSpPr>
            <p:cNvPr id="67" name="Freeform 366">
              <a:extLst>
                <a:ext uri="{FF2B5EF4-FFF2-40B4-BE49-F238E27FC236}">
                  <a16:creationId xmlns:a16="http://schemas.microsoft.com/office/drawing/2014/main" id="{A85CCF35-927D-5778-51EF-D81EBDF0D24B}"/>
                </a:ext>
              </a:extLst>
            </p:cNvPr>
            <p:cNvSpPr/>
            <p:nvPr/>
          </p:nvSpPr>
          <p:spPr>
            <a:xfrm>
              <a:off x="9365773" y="776558"/>
              <a:ext cx="309620" cy="140312"/>
            </a:xfrm>
            <a:custGeom>
              <a:avLst/>
              <a:gdLst>
                <a:gd name="connsiteX0" fmla="*/ 299274 w 309620"/>
                <a:gd name="connsiteY0" fmla="*/ 20053 h 140312"/>
                <a:gd name="connsiteX1" fmla="*/ 278519 w 309620"/>
                <a:gd name="connsiteY1" fmla="*/ 20 h 140312"/>
                <a:gd name="connsiteX2" fmla="*/ 209037 w 309620"/>
                <a:gd name="connsiteY2" fmla="*/ 14458 h 140312"/>
                <a:gd name="connsiteX3" fmla="*/ 148036 w 309620"/>
                <a:gd name="connsiteY3" fmla="*/ 60659 h 140312"/>
                <a:gd name="connsiteX4" fmla="*/ 87578 w 309620"/>
                <a:gd name="connsiteY4" fmla="*/ 70044 h 140312"/>
                <a:gd name="connsiteX5" fmla="*/ 44444 w 309620"/>
                <a:gd name="connsiteY5" fmla="*/ 51997 h 140312"/>
                <a:gd name="connsiteX6" fmla="*/ 770 w 309620"/>
                <a:gd name="connsiteY6" fmla="*/ 64991 h 140312"/>
                <a:gd name="connsiteX7" fmla="*/ 22427 w 309620"/>
                <a:gd name="connsiteY7" fmla="*/ 100003 h 140312"/>
                <a:gd name="connsiteX8" fmla="*/ 24954 w 309620"/>
                <a:gd name="connsiteY8" fmla="*/ 101266 h 140312"/>
                <a:gd name="connsiteX9" fmla="*/ 80720 w 309620"/>
                <a:gd name="connsiteY9" fmla="*/ 131225 h 140312"/>
                <a:gd name="connsiteX10" fmla="*/ 122951 w 309620"/>
                <a:gd name="connsiteY10" fmla="*/ 138263 h 140312"/>
                <a:gd name="connsiteX11" fmla="*/ 194780 w 309620"/>
                <a:gd name="connsiteY11" fmla="*/ 105056 h 140312"/>
                <a:gd name="connsiteX12" fmla="*/ 227445 w 309620"/>
                <a:gd name="connsiteY12" fmla="*/ 103071 h 140312"/>
                <a:gd name="connsiteX13" fmla="*/ 293318 w 309620"/>
                <a:gd name="connsiteY13" fmla="*/ 118230 h 140312"/>
                <a:gd name="connsiteX14" fmla="*/ 309380 w 309620"/>
                <a:gd name="connsiteY14" fmla="*/ 104695 h 140312"/>
                <a:gd name="connsiteX15" fmla="*/ 309380 w 309620"/>
                <a:gd name="connsiteY15" fmla="*/ 85745 h 140312"/>
                <a:gd name="connsiteX16" fmla="*/ 299274 w 309620"/>
                <a:gd name="connsiteY16" fmla="*/ 20053 h 14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620" h="140312">
                  <a:moveTo>
                    <a:pt x="299274" y="20053"/>
                  </a:moveTo>
                  <a:cubicBezTo>
                    <a:pt x="296386" y="9946"/>
                    <a:pt x="291513" y="-521"/>
                    <a:pt x="278519" y="20"/>
                  </a:cubicBezTo>
                  <a:cubicBezTo>
                    <a:pt x="250365" y="1464"/>
                    <a:pt x="234303" y="-2867"/>
                    <a:pt x="209037" y="14458"/>
                  </a:cubicBezTo>
                  <a:cubicBezTo>
                    <a:pt x="191531" y="26550"/>
                    <a:pt x="163197" y="46221"/>
                    <a:pt x="148036" y="60659"/>
                  </a:cubicBezTo>
                  <a:cubicBezTo>
                    <a:pt x="129448" y="78346"/>
                    <a:pt x="109957" y="80511"/>
                    <a:pt x="87578" y="70044"/>
                  </a:cubicBezTo>
                  <a:cubicBezTo>
                    <a:pt x="73501" y="63547"/>
                    <a:pt x="59244" y="56869"/>
                    <a:pt x="44444" y="51997"/>
                  </a:cubicBezTo>
                  <a:cubicBezTo>
                    <a:pt x="26397" y="46041"/>
                    <a:pt x="5102" y="53260"/>
                    <a:pt x="770" y="64991"/>
                  </a:cubicBezTo>
                  <a:cubicBezTo>
                    <a:pt x="-2839" y="75278"/>
                    <a:pt x="6545" y="90437"/>
                    <a:pt x="22427" y="100003"/>
                  </a:cubicBezTo>
                  <a:cubicBezTo>
                    <a:pt x="23149" y="100544"/>
                    <a:pt x="24051" y="100724"/>
                    <a:pt x="24954" y="101266"/>
                  </a:cubicBezTo>
                  <a:cubicBezTo>
                    <a:pt x="44084" y="110470"/>
                    <a:pt x="62673" y="120035"/>
                    <a:pt x="80720" y="131225"/>
                  </a:cubicBezTo>
                  <a:cubicBezTo>
                    <a:pt x="93534" y="139165"/>
                    <a:pt x="107972" y="142955"/>
                    <a:pt x="122951" y="138263"/>
                  </a:cubicBezTo>
                  <a:cubicBezTo>
                    <a:pt x="148398" y="130503"/>
                    <a:pt x="174205" y="123284"/>
                    <a:pt x="194780" y="105056"/>
                  </a:cubicBezTo>
                  <a:cubicBezTo>
                    <a:pt x="205066" y="96032"/>
                    <a:pt x="216616" y="95310"/>
                    <a:pt x="227445" y="103071"/>
                  </a:cubicBezTo>
                  <a:cubicBezTo>
                    <a:pt x="247477" y="117509"/>
                    <a:pt x="271300" y="112816"/>
                    <a:pt x="293318" y="118230"/>
                  </a:cubicBezTo>
                  <a:cubicBezTo>
                    <a:pt x="304146" y="120757"/>
                    <a:pt x="308478" y="114080"/>
                    <a:pt x="309380" y="104695"/>
                  </a:cubicBezTo>
                  <a:cubicBezTo>
                    <a:pt x="309921" y="100183"/>
                    <a:pt x="309380" y="95491"/>
                    <a:pt x="309380" y="85745"/>
                  </a:cubicBezTo>
                  <a:cubicBezTo>
                    <a:pt x="307936" y="66795"/>
                    <a:pt x="305951" y="42973"/>
                    <a:pt x="299274" y="20053"/>
                  </a:cubicBezTo>
                  <a:close/>
                </a:path>
              </a:pathLst>
            </a:custGeom>
            <a:solidFill>
              <a:srgbClr val="DEA900"/>
            </a:solidFill>
            <a:ln w="1804" cap="flat">
              <a:noFill/>
              <a:prstDash val="solid"/>
              <a:miter/>
            </a:ln>
          </p:spPr>
          <p:txBody>
            <a:bodyPr rtlCol="0" anchor="ctr"/>
            <a:lstStyle/>
            <a:p>
              <a:endParaRPr lang="en-US"/>
            </a:p>
          </p:txBody>
        </p:sp>
        <p:sp>
          <p:nvSpPr>
            <p:cNvPr id="68" name="Freeform 367">
              <a:extLst>
                <a:ext uri="{FF2B5EF4-FFF2-40B4-BE49-F238E27FC236}">
                  <a16:creationId xmlns:a16="http://schemas.microsoft.com/office/drawing/2014/main" id="{CC7FDF4D-6173-2775-590E-68952CEAF4FA}"/>
                </a:ext>
              </a:extLst>
            </p:cNvPr>
            <p:cNvSpPr/>
            <p:nvPr/>
          </p:nvSpPr>
          <p:spPr>
            <a:xfrm>
              <a:off x="9572092" y="1031768"/>
              <a:ext cx="155946" cy="163403"/>
            </a:xfrm>
            <a:custGeom>
              <a:avLst/>
              <a:gdLst>
                <a:gd name="connsiteX0" fmla="*/ 59748 w 155946"/>
                <a:gd name="connsiteY0" fmla="*/ 3249 h 163403"/>
                <a:gd name="connsiteX1" fmla="*/ 57220 w 155946"/>
                <a:gd name="connsiteY1" fmla="*/ 0 h 163403"/>
                <a:gd name="connsiteX2" fmla="*/ 25637 w 155946"/>
                <a:gd name="connsiteY2" fmla="*/ 12994 h 163403"/>
                <a:gd name="connsiteX3" fmla="*/ 11020 w 155946"/>
                <a:gd name="connsiteY3" fmla="*/ 78867 h 163403"/>
                <a:gd name="connsiteX4" fmla="*/ 116597 w 155946"/>
                <a:gd name="connsiteY4" fmla="*/ 160983 h 163403"/>
                <a:gd name="connsiteX5" fmla="*/ 151247 w 155946"/>
                <a:gd name="connsiteY5" fmla="*/ 154124 h 163403"/>
                <a:gd name="connsiteX6" fmla="*/ 147097 w 155946"/>
                <a:gd name="connsiteY6" fmla="*/ 118030 h 163403"/>
                <a:gd name="connsiteX7" fmla="*/ 95842 w 155946"/>
                <a:gd name="connsiteY7" fmla="*/ 74355 h 163403"/>
                <a:gd name="connsiteX8" fmla="*/ 59748 w 155946"/>
                <a:gd name="connsiteY8" fmla="*/ 3249 h 16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46" h="163403">
                  <a:moveTo>
                    <a:pt x="59748" y="3249"/>
                  </a:moveTo>
                  <a:cubicBezTo>
                    <a:pt x="59927" y="2707"/>
                    <a:pt x="58665" y="1805"/>
                    <a:pt x="57220" y="0"/>
                  </a:cubicBezTo>
                  <a:cubicBezTo>
                    <a:pt x="45851" y="722"/>
                    <a:pt x="35925" y="7580"/>
                    <a:pt x="25637" y="12994"/>
                  </a:cubicBezTo>
                  <a:cubicBezTo>
                    <a:pt x="-2877" y="27973"/>
                    <a:pt x="-7389" y="52518"/>
                    <a:pt x="11020" y="78867"/>
                  </a:cubicBezTo>
                  <a:cubicBezTo>
                    <a:pt x="36105" y="114962"/>
                    <a:pt x="113890" y="160261"/>
                    <a:pt x="116597" y="160983"/>
                  </a:cubicBezTo>
                  <a:cubicBezTo>
                    <a:pt x="130312" y="164592"/>
                    <a:pt x="142765" y="165494"/>
                    <a:pt x="151247" y="154124"/>
                  </a:cubicBezTo>
                  <a:cubicBezTo>
                    <a:pt x="160271" y="142213"/>
                    <a:pt x="154857" y="127414"/>
                    <a:pt x="147097" y="118030"/>
                  </a:cubicBezTo>
                  <a:cubicBezTo>
                    <a:pt x="133019" y="100885"/>
                    <a:pt x="120567" y="92042"/>
                    <a:pt x="95842" y="74355"/>
                  </a:cubicBezTo>
                  <a:cubicBezTo>
                    <a:pt x="62093" y="42231"/>
                    <a:pt x="51265" y="37539"/>
                    <a:pt x="59748" y="3249"/>
                  </a:cubicBezTo>
                  <a:close/>
                </a:path>
              </a:pathLst>
            </a:custGeom>
            <a:solidFill>
              <a:srgbClr val="FFFFFF"/>
            </a:solidFill>
            <a:ln w="1804" cap="flat">
              <a:noFill/>
              <a:prstDash val="solid"/>
              <a:miter/>
            </a:ln>
          </p:spPr>
          <p:txBody>
            <a:bodyPr rtlCol="0" anchor="ctr"/>
            <a:lstStyle/>
            <a:p>
              <a:endParaRPr lang="en-US"/>
            </a:p>
          </p:txBody>
        </p:sp>
        <p:sp>
          <p:nvSpPr>
            <p:cNvPr id="69" name="Freeform 368">
              <a:extLst>
                <a:ext uri="{FF2B5EF4-FFF2-40B4-BE49-F238E27FC236}">
                  <a16:creationId xmlns:a16="http://schemas.microsoft.com/office/drawing/2014/main" id="{ADABFFF0-279F-8991-8468-30ADA877852A}"/>
                </a:ext>
              </a:extLst>
            </p:cNvPr>
            <p:cNvSpPr/>
            <p:nvPr/>
          </p:nvSpPr>
          <p:spPr>
            <a:xfrm>
              <a:off x="8060569" y="752113"/>
              <a:ext cx="360984" cy="452834"/>
            </a:xfrm>
            <a:custGeom>
              <a:avLst/>
              <a:gdLst>
                <a:gd name="connsiteX0" fmla="*/ 338274 w 360984"/>
                <a:gd name="connsiteY0" fmla="*/ 30059 h 452834"/>
                <a:gd name="connsiteX1" fmla="*/ 313008 w 360984"/>
                <a:gd name="connsiteY1" fmla="*/ 28435 h 452834"/>
                <a:gd name="connsiteX2" fmla="*/ 273485 w 360984"/>
                <a:gd name="connsiteY2" fmla="*/ 40888 h 452834"/>
                <a:gd name="connsiteX3" fmla="*/ 213748 w 360984"/>
                <a:gd name="connsiteY3" fmla="*/ 44858 h 452834"/>
                <a:gd name="connsiteX4" fmla="*/ 119540 w 360984"/>
                <a:gd name="connsiteY4" fmla="*/ 13997 h 452834"/>
                <a:gd name="connsiteX5" fmla="*/ 36883 w 360984"/>
                <a:gd name="connsiteY5" fmla="*/ 3169 h 452834"/>
                <a:gd name="connsiteX6" fmla="*/ 1510 w 360984"/>
                <a:gd name="connsiteY6" fmla="*/ 37639 h 452834"/>
                <a:gd name="connsiteX7" fmla="*/ 23167 w 360984"/>
                <a:gd name="connsiteY7" fmla="*/ 143938 h 452834"/>
                <a:gd name="connsiteX8" fmla="*/ 65037 w 360984"/>
                <a:gd name="connsiteY8" fmla="*/ 218474 h 452834"/>
                <a:gd name="connsiteX9" fmla="*/ 130008 w 360984"/>
                <a:gd name="connsiteY9" fmla="*/ 270270 h 452834"/>
                <a:gd name="connsiteX10" fmla="*/ 221327 w 360984"/>
                <a:gd name="connsiteY10" fmla="*/ 291024 h 452834"/>
                <a:gd name="connsiteX11" fmla="*/ 268431 w 360984"/>
                <a:gd name="connsiteY11" fmla="*/ 330548 h 452834"/>
                <a:gd name="connsiteX12" fmla="*/ 282688 w 360984"/>
                <a:gd name="connsiteY12" fmla="*/ 369169 h 452834"/>
                <a:gd name="connsiteX13" fmla="*/ 304706 w 360984"/>
                <a:gd name="connsiteY13" fmla="*/ 425658 h 452834"/>
                <a:gd name="connsiteX14" fmla="*/ 333402 w 360984"/>
                <a:gd name="connsiteY14" fmla="*/ 452368 h 452834"/>
                <a:gd name="connsiteX15" fmla="*/ 360473 w 360984"/>
                <a:gd name="connsiteY15" fmla="*/ 432516 h 452834"/>
                <a:gd name="connsiteX16" fmla="*/ 359931 w 360984"/>
                <a:gd name="connsiteY16" fmla="*/ 410498 h 452834"/>
                <a:gd name="connsiteX17" fmla="*/ 337733 w 360984"/>
                <a:gd name="connsiteY17" fmla="*/ 316832 h 452834"/>
                <a:gd name="connsiteX18" fmla="*/ 252549 w 360984"/>
                <a:gd name="connsiteY18" fmla="*/ 229663 h 452834"/>
                <a:gd name="connsiteX19" fmla="*/ 188481 w 360984"/>
                <a:gd name="connsiteY19" fmla="*/ 188154 h 452834"/>
                <a:gd name="connsiteX20" fmla="*/ 152567 w 360984"/>
                <a:gd name="connsiteY20" fmla="*/ 118311 h 452834"/>
                <a:gd name="connsiteX21" fmla="*/ 130188 w 360984"/>
                <a:gd name="connsiteY21" fmla="*/ 96835 h 452834"/>
                <a:gd name="connsiteX22" fmla="*/ 97161 w 360984"/>
                <a:gd name="connsiteY22" fmla="*/ 83480 h 452834"/>
                <a:gd name="connsiteX23" fmla="*/ 123330 w 360984"/>
                <a:gd name="connsiteY23" fmla="*/ 84562 h 452834"/>
                <a:gd name="connsiteX24" fmla="*/ 183789 w 360984"/>
                <a:gd name="connsiteY24" fmla="*/ 103332 h 452834"/>
                <a:gd name="connsiteX25" fmla="*/ 235404 w 360984"/>
                <a:gd name="connsiteY25" fmla="*/ 104595 h 452834"/>
                <a:gd name="connsiteX26" fmla="*/ 321129 w 360984"/>
                <a:gd name="connsiteY26" fmla="*/ 74636 h 452834"/>
                <a:gd name="connsiteX27" fmla="*/ 344591 w 360984"/>
                <a:gd name="connsiteY27" fmla="*/ 56048 h 452834"/>
                <a:gd name="connsiteX28" fmla="*/ 338274 w 360984"/>
                <a:gd name="connsiteY28" fmla="*/ 30059 h 45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984" h="452834">
                  <a:moveTo>
                    <a:pt x="338274" y="30059"/>
                  </a:moveTo>
                  <a:cubicBezTo>
                    <a:pt x="329431" y="26269"/>
                    <a:pt x="322032" y="26630"/>
                    <a:pt x="313008" y="28435"/>
                  </a:cubicBezTo>
                  <a:cubicBezTo>
                    <a:pt x="300375" y="30962"/>
                    <a:pt x="286298" y="39263"/>
                    <a:pt x="273485" y="40888"/>
                  </a:cubicBezTo>
                  <a:cubicBezTo>
                    <a:pt x="253632" y="43414"/>
                    <a:pt x="234321" y="51897"/>
                    <a:pt x="213748" y="44858"/>
                  </a:cubicBezTo>
                  <a:cubicBezTo>
                    <a:pt x="182345" y="34210"/>
                    <a:pt x="150582" y="25006"/>
                    <a:pt x="119540" y="13997"/>
                  </a:cubicBezTo>
                  <a:cubicBezTo>
                    <a:pt x="92650" y="4432"/>
                    <a:pt x="67022" y="-5133"/>
                    <a:pt x="36883" y="3169"/>
                  </a:cubicBezTo>
                  <a:cubicBezTo>
                    <a:pt x="15046" y="9124"/>
                    <a:pt x="4940" y="15261"/>
                    <a:pt x="1510" y="37639"/>
                  </a:cubicBezTo>
                  <a:cubicBezTo>
                    <a:pt x="-4265" y="75719"/>
                    <a:pt x="7286" y="110551"/>
                    <a:pt x="23167" y="143938"/>
                  </a:cubicBezTo>
                  <a:cubicBezTo>
                    <a:pt x="35439" y="169566"/>
                    <a:pt x="51321" y="193388"/>
                    <a:pt x="65037" y="218474"/>
                  </a:cubicBezTo>
                  <a:cubicBezTo>
                    <a:pt x="79656" y="244823"/>
                    <a:pt x="101854" y="260524"/>
                    <a:pt x="130008" y="270270"/>
                  </a:cubicBezTo>
                  <a:cubicBezTo>
                    <a:pt x="159786" y="280557"/>
                    <a:pt x="190647" y="285069"/>
                    <a:pt x="221327" y="291024"/>
                  </a:cubicBezTo>
                  <a:cubicBezTo>
                    <a:pt x="244609" y="295536"/>
                    <a:pt x="261754" y="304740"/>
                    <a:pt x="268431" y="330548"/>
                  </a:cubicBezTo>
                  <a:cubicBezTo>
                    <a:pt x="271680" y="343542"/>
                    <a:pt x="278357" y="356175"/>
                    <a:pt x="282688" y="369169"/>
                  </a:cubicBezTo>
                  <a:cubicBezTo>
                    <a:pt x="289186" y="388300"/>
                    <a:pt x="295682" y="407430"/>
                    <a:pt x="304706" y="425658"/>
                  </a:cubicBezTo>
                  <a:cubicBezTo>
                    <a:pt x="311564" y="439554"/>
                    <a:pt x="319325" y="449480"/>
                    <a:pt x="333402" y="452368"/>
                  </a:cubicBezTo>
                  <a:cubicBezTo>
                    <a:pt x="346757" y="455075"/>
                    <a:pt x="358668" y="445690"/>
                    <a:pt x="360473" y="432516"/>
                  </a:cubicBezTo>
                  <a:cubicBezTo>
                    <a:pt x="361375" y="425297"/>
                    <a:pt x="361014" y="417717"/>
                    <a:pt x="359931" y="410498"/>
                  </a:cubicBezTo>
                  <a:cubicBezTo>
                    <a:pt x="355059" y="378734"/>
                    <a:pt x="348381" y="347332"/>
                    <a:pt x="337733" y="316832"/>
                  </a:cubicBezTo>
                  <a:cubicBezTo>
                    <a:pt x="315354" y="252764"/>
                    <a:pt x="320949" y="250959"/>
                    <a:pt x="252549" y="229663"/>
                  </a:cubicBezTo>
                  <a:cubicBezTo>
                    <a:pt x="214108" y="215947"/>
                    <a:pt x="200573" y="211616"/>
                    <a:pt x="188481" y="188154"/>
                  </a:cubicBezTo>
                  <a:cubicBezTo>
                    <a:pt x="175487" y="162888"/>
                    <a:pt x="160508" y="145743"/>
                    <a:pt x="152567" y="118311"/>
                  </a:cubicBezTo>
                  <a:cubicBezTo>
                    <a:pt x="148958" y="106039"/>
                    <a:pt x="141919" y="100264"/>
                    <a:pt x="130188" y="96835"/>
                  </a:cubicBezTo>
                  <a:cubicBezTo>
                    <a:pt x="119901" y="93767"/>
                    <a:pt x="108170" y="93586"/>
                    <a:pt x="97161" y="83480"/>
                  </a:cubicBezTo>
                  <a:cubicBezTo>
                    <a:pt x="107629" y="79870"/>
                    <a:pt x="115389" y="82036"/>
                    <a:pt x="123330" y="84562"/>
                  </a:cubicBezTo>
                  <a:cubicBezTo>
                    <a:pt x="143544" y="91059"/>
                    <a:pt x="163576" y="97376"/>
                    <a:pt x="183789" y="103332"/>
                  </a:cubicBezTo>
                  <a:cubicBezTo>
                    <a:pt x="200934" y="108385"/>
                    <a:pt x="218079" y="109468"/>
                    <a:pt x="235404" y="104595"/>
                  </a:cubicBezTo>
                  <a:cubicBezTo>
                    <a:pt x="264641" y="96293"/>
                    <a:pt x="293337" y="86548"/>
                    <a:pt x="321129" y="74636"/>
                  </a:cubicBezTo>
                  <a:cubicBezTo>
                    <a:pt x="330695" y="70485"/>
                    <a:pt x="338635" y="64169"/>
                    <a:pt x="344591" y="56048"/>
                  </a:cubicBezTo>
                  <a:cubicBezTo>
                    <a:pt x="351088" y="46843"/>
                    <a:pt x="348561" y="34391"/>
                    <a:pt x="338274" y="30059"/>
                  </a:cubicBezTo>
                  <a:close/>
                </a:path>
              </a:pathLst>
            </a:custGeom>
            <a:solidFill>
              <a:srgbClr val="D11C5F"/>
            </a:solidFill>
            <a:ln w="1804" cap="flat">
              <a:noFill/>
              <a:prstDash val="solid"/>
              <a:miter/>
            </a:ln>
          </p:spPr>
          <p:txBody>
            <a:bodyPr rtlCol="0" anchor="ctr"/>
            <a:lstStyle/>
            <a:p>
              <a:endParaRPr lang="en-US"/>
            </a:p>
          </p:txBody>
        </p:sp>
        <p:sp>
          <p:nvSpPr>
            <p:cNvPr id="70" name="Freeform 369">
              <a:extLst>
                <a:ext uri="{FF2B5EF4-FFF2-40B4-BE49-F238E27FC236}">
                  <a16:creationId xmlns:a16="http://schemas.microsoft.com/office/drawing/2014/main" id="{C969F947-2A55-6135-CCA6-3D4312CF8C53}"/>
                </a:ext>
              </a:extLst>
            </p:cNvPr>
            <p:cNvSpPr/>
            <p:nvPr/>
          </p:nvSpPr>
          <p:spPr>
            <a:xfrm>
              <a:off x="9400840" y="896828"/>
              <a:ext cx="269964" cy="308931"/>
            </a:xfrm>
            <a:custGeom>
              <a:avLst/>
              <a:gdLst>
                <a:gd name="connsiteX0" fmla="*/ 250852 w 269964"/>
                <a:gd name="connsiteY0" fmla="*/ 10233 h 308931"/>
                <a:gd name="connsiteX1" fmla="*/ 191115 w 269964"/>
                <a:gd name="connsiteY1" fmla="*/ 848 h 308931"/>
                <a:gd name="connsiteX2" fmla="*/ 169277 w 269964"/>
                <a:gd name="connsiteY2" fmla="*/ 13662 h 308931"/>
                <a:gd name="connsiteX3" fmla="*/ 113330 w 269964"/>
                <a:gd name="connsiteY3" fmla="*/ 88739 h 308931"/>
                <a:gd name="connsiteX4" fmla="*/ 77777 w 269964"/>
                <a:gd name="connsiteY4" fmla="*/ 114546 h 308931"/>
                <a:gd name="connsiteX5" fmla="*/ 63159 w 269964"/>
                <a:gd name="connsiteY5" fmla="*/ 130428 h 308931"/>
                <a:gd name="connsiteX6" fmla="*/ 3603 w 269964"/>
                <a:gd name="connsiteY6" fmla="*/ 269393 h 308931"/>
                <a:gd name="connsiteX7" fmla="*/ 31396 w 269964"/>
                <a:gd name="connsiteY7" fmla="*/ 308917 h 308931"/>
                <a:gd name="connsiteX8" fmla="*/ 65866 w 269964"/>
                <a:gd name="connsiteY8" fmla="*/ 272822 h 308931"/>
                <a:gd name="connsiteX9" fmla="*/ 97268 w 269964"/>
                <a:gd name="connsiteY9" fmla="*/ 214890 h 308931"/>
                <a:gd name="connsiteX10" fmla="*/ 195627 w 269964"/>
                <a:gd name="connsiteY10" fmla="*/ 130248 h 308931"/>
                <a:gd name="connsiteX11" fmla="*/ 229917 w 269964"/>
                <a:gd name="connsiteY11" fmla="*/ 112922 h 308931"/>
                <a:gd name="connsiteX12" fmla="*/ 253017 w 269964"/>
                <a:gd name="connsiteY12" fmla="*/ 86393 h 308931"/>
                <a:gd name="connsiteX13" fmla="*/ 268538 w 269964"/>
                <a:gd name="connsiteY13" fmla="*/ 33694 h 308931"/>
                <a:gd name="connsiteX14" fmla="*/ 250852 w 269964"/>
                <a:gd name="connsiteY14" fmla="*/ 10233 h 30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964" h="308931">
                  <a:moveTo>
                    <a:pt x="250852" y="10233"/>
                  </a:moveTo>
                  <a:cubicBezTo>
                    <a:pt x="231000" y="6804"/>
                    <a:pt x="210967" y="4638"/>
                    <a:pt x="191115" y="848"/>
                  </a:cubicBezTo>
                  <a:cubicBezTo>
                    <a:pt x="179023" y="-1498"/>
                    <a:pt x="172346" y="487"/>
                    <a:pt x="169277" y="13662"/>
                  </a:cubicBezTo>
                  <a:cubicBezTo>
                    <a:pt x="161697" y="46688"/>
                    <a:pt x="142387" y="71052"/>
                    <a:pt x="113330" y="88739"/>
                  </a:cubicBezTo>
                  <a:cubicBezTo>
                    <a:pt x="100878" y="96319"/>
                    <a:pt x="90049" y="106606"/>
                    <a:pt x="77777" y="114546"/>
                  </a:cubicBezTo>
                  <a:cubicBezTo>
                    <a:pt x="71280" y="118697"/>
                    <a:pt x="66588" y="123751"/>
                    <a:pt x="63159" y="130428"/>
                  </a:cubicBezTo>
                  <a:cubicBezTo>
                    <a:pt x="38795" y="174825"/>
                    <a:pt x="21108" y="222109"/>
                    <a:pt x="3603" y="269393"/>
                  </a:cubicBezTo>
                  <a:cubicBezTo>
                    <a:pt x="-5782" y="295020"/>
                    <a:pt x="3061" y="309458"/>
                    <a:pt x="31396" y="308917"/>
                  </a:cubicBezTo>
                  <a:cubicBezTo>
                    <a:pt x="51789" y="309097"/>
                    <a:pt x="59550" y="289064"/>
                    <a:pt x="65866" y="272822"/>
                  </a:cubicBezTo>
                  <a:cubicBezTo>
                    <a:pt x="73987" y="252067"/>
                    <a:pt x="85357" y="233298"/>
                    <a:pt x="97268" y="214890"/>
                  </a:cubicBezTo>
                  <a:cubicBezTo>
                    <a:pt x="121813" y="177171"/>
                    <a:pt x="152313" y="146310"/>
                    <a:pt x="195627" y="130248"/>
                  </a:cubicBezTo>
                  <a:cubicBezTo>
                    <a:pt x="207538" y="125736"/>
                    <a:pt x="218907" y="119239"/>
                    <a:pt x="229917" y="112922"/>
                  </a:cubicBezTo>
                  <a:cubicBezTo>
                    <a:pt x="240564" y="106786"/>
                    <a:pt x="249047" y="97762"/>
                    <a:pt x="253017" y="86393"/>
                  </a:cubicBezTo>
                  <a:cubicBezTo>
                    <a:pt x="259153" y="69067"/>
                    <a:pt x="264387" y="51561"/>
                    <a:pt x="268538" y="33694"/>
                  </a:cubicBezTo>
                  <a:cubicBezTo>
                    <a:pt x="272328" y="16730"/>
                    <a:pt x="269259" y="13301"/>
                    <a:pt x="250852" y="10233"/>
                  </a:cubicBezTo>
                  <a:close/>
                </a:path>
              </a:pathLst>
            </a:custGeom>
            <a:solidFill>
              <a:srgbClr val="FFFFFF"/>
            </a:solidFill>
            <a:ln w="1804" cap="flat">
              <a:noFill/>
              <a:prstDash val="solid"/>
              <a:miter/>
            </a:ln>
          </p:spPr>
          <p:txBody>
            <a:bodyPr rtlCol="0" anchor="ctr"/>
            <a:lstStyle/>
            <a:p>
              <a:endParaRPr lang="en-US"/>
            </a:p>
          </p:txBody>
        </p:sp>
        <p:sp>
          <p:nvSpPr>
            <p:cNvPr id="71" name="Freeform 370">
              <a:extLst>
                <a:ext uri="{FF2B5EF4-FFF2-40B4-BE49-F238E27FC236}">
                  <a16:creationId xmlns:a16="http://schemas.microsoft.com/office/drawing/2014/main" id="{F849C1EF-209E-8377-DEB0-D1CB3A9AE2DA}"/>
                </a:ext>
              </a:extLst>
            </p:cNvPr>
            <p:cNvSpPr/>
            <p:nvPr/>
          </p:nvSpPr>
          <p:spPr>
            <a:xfrm>
              <a:off x="7893878" y="795708"/>
              <a:ext cx="115503" cy="71949"/>
            </a:xfrm>
            <a:custGeom>
              <a:avLst/>
              <a:gdLst>
                <a:gd name="connsiteX0" fmla="*/ 25086 w 115503"/>
                <a:gd name="connsiteY0" fmla="*/ 71468 h 71949"/>
                <a:gd name="connsiteX1" fmla="*/ 115503 w 115503"/>
                <a:gd name="connsiteY1" fmla="*/ 40968 h 71949"/>
                <a:gd name="connsiteX2" fmla="*/ 0 w 115503"/>
                <a:gd name="connsiteY2" fmla="*/ 0 h 71949"/>
                <a:gd name="connsiteX3" fmla="*/ 9385 w 115503"/>
                <a:gd name="connsiteY3" fmla="*/ 59556 h 71949"/>
                <a:gd name="connsiteX4" fmla="*/ 25086 w 115503"/>
                <a:gd name="connsiteY4" fmla="*/ 71468 h 7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03" h="71949">
                  <a:moveTo>
                    <a:pt x="25086" y="71468"/>
                  </a:moveTo>
                  <a:cubicBezTo>
                    <a:pt x="57030" y="74897"/>
                    <a:pt x="77062" y="59556"/>
                    <a:pt x="115503" y="40968"/>
                  </a:cubicBezTo>
                  <a:cubicBezTo>
                    <a:pt x="76701" y="40607"/>
                    <a:pt x="30139" y="30320"/>
                    <a:pt x="0" y="0"/>
                  </a:cubicBezTo>
                  <a:cubicBezTo>
                    <a:pt x="1805" y="18589"/>
                    <a:pt x="8843" y="42050"/>
                    <a:pt x="9385" y="59556"/>
                  </a:cubicBezTo>
                  <a:cubicBezTo>
                    <a:pt x="9746" y="68580"/>
                    <a:pt x="17145" y="70565"/>
                    <a:pt x="25086" y="71468"/>
                  </a:cubicBezTo>
                  <a:close/>
                </a:path>
              </a:pathLst>
            </a:custGeom>
            <a:solidFill>
              <a:srgbClr val="FFFFFF"/>
            </a:solidFill>
            <a:ln w="1804" cap="flat">
              <a:noFill/>
              <a:prstDash val="solid"/>
              <a:miter/>
            </a:ln>
          </p:spPr>
          <p:txBody>
            <a:bodyPr rtlCol="0" anchor="ctr"/>
            <a:lstStyle/>
            <a:p>
              <a:endParaRPr lang="en-US"/>
            </a:p>
          </p:txBody>
        </p:sp>
        <p:sp>
          <p:nvSpPr>
            <p:cNvPr id="72" name="Freeform 371">
              <a:extLst>
                <a:ext uri="{FF2B5EF4-FFF2-40B4-BE49-F238E27FC236}">
                  <a16:creationId xmlns:a16="http://schemas.microsoft.com/office/drawing/2014/main" id="{051E46C9-3014-7C19-ADF9-C042D4D5AEA0}"/>
                </a:ext>
              </a:extLst>
            </p:cNvPr>
            <p:cNvSpPr/>
            <p:nvPr/>
          </p:nvSpPr>
          <p:spPr>
            <a:xfrm>
              <a:off x="7711305" y="569263"/>
              <a:ext cx="179333" cy="180473"/>
            </a:xfrm>
            <a:custGeom>
              <a:avLst/>
              <a:gdLst>
                <a:gd name="connsiteX0" fmla="*/ 179144 w 179333"/>
                <a:gd name="connsiteY0" fmla="*/ 90909 h 180473"/>
                <a:gd name="connsiteX1" fmla="*/ 132943 w 179333"/>
                <a:gd name="connsiteY1" fmla="*/ 10779 h 180473"/>
                <a:gd name="connsiteX2" fmla="*/ 114 w 179333"/>
                <a:gd name="connsiteY2" fmla="*/ 84593 h 180473"/>
                <a:gd name="connsiteX3" fmla="*/ 89810 w 179333"/>
                <a:gd name="connsiteY3" fmla="*/ 180424 h 180473"/>
                <a:gd name="connsiteX4" fmla="*/ 179144 w 179333"/>
                <a:gd name="connsiteY4" fmla="*/ 90909 h 180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33" h="180473">
                  <a:moveTo>
                    <a:pt x="179144" y="90909"/>
                  </a:moveTo>
                  <a:cubicBezTo>
                    <a:pt x="175715" y="53010"/>
                    <a:pt x="161277" y="25939"/>
                    <a:pt x="132943" y="10779"/>
                  </a:cubicBezTo>
                  <a:cubicBezTo>
                    <a:pt x="76454" y="-19179"/>
                    <a:pt x="3724" y="15832"/>
                    <a:pt x="114" y="84593"/>
                  </a:cubicBezTo>
                  <a:cubicBezTo>
                    <a:pt x="-1149" y="107694"/>
                    <a:pt x="6792" y="172845"/>
                    <a:pt x="89810" y="180424"/>
                  </a:cubicBezTo>
                  <a:cubicBezTo>
                    <a:pt x="139079" y="182049"/>
                    <a:pt x="182573" y="143066"/>
                    <a:pt x="179144" y="90909"/>
                  </a:cubicBezTo>
                  <a:close/>
                </a:path>
              </a:pathLst>
            </a:custGeom>
            <a:solidFill>
              <a:srgbClr val="FFFFFF"/>
            </a:solidFill>
            <a:ln w="1804" cap="flat">
              <a:noFill/>
              <a:prstDash val="solid"/>
              <a:miter/>
            </a:ln>
          </p:spPr>
          <p:txBody>
            <a:bodyPr rtlCol="0" anchor="ctr"/>
            <a:lstStyle/>
            <a:p>
              <a:endParaRPr lang="en-US"/>
            </a:p>
          </p:txBody>
        </p:sp>
        <p:sp>
          <p:nvSpPr>
            <p:cNvPr id="73" name="Freeform 372">
              <a:extLst>
                <a:ext uri="{FF2B5EF4-FFF2-40B4-BE49-F238E27FC236}">
                  <a16:creationId xmlns:a16="http://schemas.microsoft.com/office/drawing/2014/main" id="{2E3B6835-BA34-FEC7-29BF-D90C951E83E2}"/>
                </a:ext>
              </a:extLst>
            </p:cNvPr>
            <p:cNvSpPr/>
            <p:nvPr/>
          </p:nvSpPr>
          <p:spPr>
            <a:xfrm>
              <a:off x="8231966" y="1054159"/>
              <a:ext cx="64368" cy="153224"/>
            </a:xfrm>
            <a:custGeom>
              <a:avLst/>
              <a:gdLst>
                <a:gd name="connsiteX0" fmla="*/ 61481 w 64368"/>
                <a:gd name="connsiteY0" fmla="*/ 31390 h 153224"/>
                <a:gd name="connsiteX1" fmla="*/ 35853 w 64368"/>
                <a:gd name="connsiteY1" fmla="*/ 3597 h 153224"/>
                <a:gd name="connsiteX2" fmla="*/ 14016 w 64368"/>
                <a:gd name="connsiteY2" fmla="*/ 348 h 153224"/>
                <a:gd name="connsiteX3" fmla="*/ 120 w 64368"/>
                <a:gd name="connsiteY3" fmla="*/ 14064 h 153224"/>
                <a:gd name="connsiteX4" fmla="*/ 8421 w 64368"/>
                <a:gd name="connsiteY4" fmla="*/ 121266 h 153224"/>
                <a:gd name="connsiteX5" fmla="*/ 14196 w 64368"/>
                <a:gd name="connsiteY5" fmla="*/ 139494 h 153224"/>
                <a:gd name="connsiteX6" fmla="*/ 47765 w 64368"/>
                <a:gd name="connsiteY6" fmla="*/ 151946 h 153224"/>
                <a:gd name="connsiteX7" fmla="*/ 63466 w 64368"/>
                <a:gd name="connsiteY7" fmla="*/ 127943 h 153224"/>
                <a:gd name="connsiteX8" fmla="*/ 63647 w 64368"/>
                <a:gd name="connsiteY8" fmla="*/ 86615 h 153224"/>
                <a:gd name="connsiteX9" fmla="*/ 64368 w 64368"/>
                <a:gd name="connsiteY9" fmla="*/ 86615 h 153224"/>
                <a:gd name="connsiteX10" fmla="*/ 61481 w 64368"/>
                <a:gd name="connsiteY10" fmla="*/ 31390 h 15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68" h="153224">
                  <a:moveTo>
                    <a:pt x="61481" y="31390"/>
                  </a:moveTo>
                  <a:cubicBezTo>
                    <a:pt x="60217" y="16050"/>
                    <a:pt x="52277" y="5763"/>
                    <a:pt x="35853" y="3597"/>
                  </a:cubicBezTo>
                  <a:cubicBezTo>
                    <a:pt x="28634" y="2694"/>
                    <a:pt x="21235" y="1431"/>
                    <a:pt x="14016" y="348"/>
                  </a:cubicBezTo>
                  <a:cubicBezTo>
                    <a:pt x="3368" y="-1276"/>
                    <a:pt x="-783" y="2694"/>
                    <a:pt x="120" y="14064"/>
                  </a:cubicBezTo>
                  <a:cubicBezTo>
                    <a:pt x="3368" y="49798"/>
                    <a:pt x="5353" y="85532"/>
                    <a:pt x="8421" y="121266"/>
                  </a:cubicBezTo>
                  <a:cubicBezTo>
                    <a:pt x="8963" y="127402"/>
                    <a:pt x="11128" y="134079"/>
                    <a:pt x="14196" y="139494"/>
                  </a:cubicBezTo>
                  <a:cubicBezTo>
                    <a:pt x="20513" y="150322"/>
                    <a:pt x="32966" y="155917"/>
                    <a:pt x="47765" y="151946"/>
                  </a:cubicBezTo>
                  <a:cubicBezTo>
                    <a:pt x="59856" y="148698"/>
                    <a:pt x="63105" y="136967"/>
                    <a:pt x="63466" y="127943"/>
                  </a:cubicBezTo>
                  <a:cubicBezTo>
                    <a:pt x="64007" y="114227"/>
                    <a:pt x="63647" y="100331"/>
                    <a:pt x="63647" y="86615"/>
                  </a:cubicBezTo>
                  <a:cubicBezTo>
                    <a:pt x="63827" y="86615"/>
                    <a:pt x="64188" y="86615"/>
                    <a:pt x="64368" y="86615"/>
                  </a:cubicBezTo>
                  <a:cubicBezTo>
                    <a:pt x="63647" y="68026"/>
                    <a:pt x="63105" y="49618"/>
                    <a:pt x="61481" y="31390"/>
                  </a:cubicBezTo>
                  <a:close/>
                </a:path>
              </a:pathLst>
            </a:custGeom>
            <a:solidFill>
              <a:srgbClr val="FFFFFF"/>
            </a:solidFill>
            <a:ln w="1804" cap="flat">
              <a:noFill/>
              <a:prstDash val="solid"/>
              <a:miter/>
            </a:ln>
          </p:spPr>
          <p:txBody>
            <a:bodyPr rtlCol="0" anchor="ctr"/>
            <a:lstStyle/>
            <a:p>
              <a:endParaRPr lang="en-US"/>
            </a:p>
          </p:txBody>
        </p:sp>
        <p:sp>
          <p:nvSpPr>
            <p:cNvPr id="74" name="Freeform 373">
              <a:extLst>
                <a:ext uri="{FF2B5EF4-FFF2-40B4-BE49-F238E27FC236}">
                  <a16:creationId xmlns:a16="http://schemas.microsoft.com/office/drawing/2014/main" id="{1B31E16A-E81F-80ED-A7DF-466E81FE9361}"/>
                </a:ext>
              </a:extLst>
            </p:cNvPr>
            <p:cNvSpPr/>
            <p:nvPr/>
          </p:nvSpPr>
          <p:spPr>
            <a:xfrm>
              <a:off x="7725643" y="832164"/>
              <a:ext cx="53092" cy="137701"/>
            </a:xfrm>
            <a:custGeom>
              <a:avLst/>
              <a:gdLst>
                <a:gd name="connsiteX0" fmla="*/ 53092 w 53092"/>
                <a:gd name="connsiteY0" fmla="*/ 97456 h 137701"/>
                <a:gd name="connsiteX1" fmla="*/ 9598 w 53092"/>
                <a:gd name="connsiteY1" fmla="*/ 0 h 137701"/>
                <a:gd name="connsiteX2" fmla="*/ 1477 w 53092"/>
                <a:gd name="connsiteY2" fmla="*/ 137701 h 137701"/>
                <a:gd name="connsiteX3" fmla="*/ 53092 w 53092"/>
                <a:gd name="connsiteY3" fmla="*/ 97456 h 137701"/>
              </a:gdLst>
              <a:ahLst/>
              <a:cxnLst>
                <a:cxn ang="0">
                  <a:pos x="connsiteX0" y="connsiteY0"/>
                </a:cxn>
                <a:cxn ang="0">
                  <a:pos x="connsiteX1" y="connsiteY1"/>
                </a:cxn>
                <a:cxn ang="0">
                  <a:pos x="connsiteX2" y="connsiteY2"/>
                </a:cxn>
                <a:cxn ang="0">
                  <a:pos x="connsiteX3" y="connsiteY3"/>
                </a:cxn>
              </a:cxnLst>
              <a:rect l="l" t="t" r="r" b="b"/>
              <a:pathLst>
                <a:path w="53092" h="137701">
                  <a:moveTo>
                    <a:pt x="53092" y="97456"/>
                  </a:moveTo>
                  <a:cubicBezTo>
                    <a:pt x="21329" y="75979"/>
                    <a:pt x="24217" y="39524"/>
                    <a:pt x="9598" y="0"/>
                  </a:cubicBezTo>
                  <a:cubicBezTo>
                    <a:pt x="6350" y="42772"/>
                    <a:pt x="-3757" y="92042"/>
                    <a:pt x="1477" y="137701"/>
                  </a:cubicBezTo>
                  <a:cubicBezTo>
                    <a:pt x="20788" y="124888"/>
                    <a:pt x="39016" y="116405"/>
                    <a:pt x="53092" y="97456"/>
                  </a:cubicBezTo>
                  <a:close/>
                </a:path>
              </a:pathLst>
            </a:custGeom>
            <a:solidFill>
              <a:srgbClr val="FFFFFF"/>
            </a:solidFill>
            <a:ln w="1804" cap="flat">
              <a:noFill/>
              <a:prstDash val="solid"/>
              <a:miter/>
            </a:ln>
          </p:spPr>
          <p:txBody>
            <a:bodyPr rtlCol="0" anchor="ctr"/>
            <a:lstStyle/>
            <a:p>
              <a:endParaRPr lang="en-US"/>
            </a:p>
          </p:txBody>
        </p:sp>
        <p:sp>
          <p:nvSpPr>
            <p:cNvPr id="75" name="Freeform 374">
              <a:extLst>
                <a:ext uri="{FF2B5EF4-FFF2-40B4-BE49-F238E27FC236}">
                  <a16:creationId xmlns:a16="http://schemas.microsoft.com/office/drawing/2014/main" id="{EBCE2281-A9CE-5145-31D1-E42A2AA4E0D8}"/>
                </a:ext>
              </a:extLst>
            </p:cNvPr>
            <p:cNvSpPr/>
            <p:nvPr/>
          </p:nvSpPr>
          <p:spPr>
            <a:xfrm>
              <a:off x="7729173" y="933528"/>
              <a:ext cx="280275" cy="270274"/>
            </a:xfrm>
            <a:custGeom>
              <a:avLst/>
              <a:gdLst>
                <a:gd name="connsiteX0" fmla="*/ 158028 w 280275"/>
                <a:gd name="connsiteY0" fmla="*/ 4032 h 270274"/>
                <a:gd name="connsiteX1" fmla="*/ 94681 w 280275"/>
                <a:gd name="connsiteY1" fmla="*/ 1325 h 270274"/>
                <a:gd name="connsiteX2" fmla="*/ 65805 w 280275"/>
                <a:gd name="connsiteY2" fmla="*/ 5296 h 270274"/>
                <a:gd name="connsiteX3" fmla="*/ 8776 w 280275"/>
                <a:gd name="connsiteY3" fmla="*/ 48609 h 270274"/>
                <a:gd name="connsiteX4" fmla="*/ 3181 w 280275"/>
                <a:gd name="connsiteY4" fmla="*/ 71890 h 270274"/>
                <a:gd name="connsiteX5" fmla="*/ 28989 w 280275"/>
                <a:gd name="connsiteY5" fmla="*/ 107624 h 270274"/>
                <a:gd name="connsiteX6" fmla="*/ 42164 w 280275"/>
                <a:gd name="connsiteY6" fmla="*/ 186491 h 270274"/>
                <a:gd name="connsiteX7" fmla="*/ 24658 w 280275"/>
                <a:gd name="connsiteY7" fmla="*/ 238829 h 270274"/>
                <a:gd name="connsiteX8" fmla="*/ 30252 w 280275"/>
                <a:gd name="connsiteY8" fmla="*/ 263914 h 270274"/>
                <a:gd name="connsiteX9" fmla="*/ 80605 w 280275"/>
                <a:gd name="connsiteY9" fmla="*/ 256876 h 270274"/>
                <a:gd name="connsiteX10" fmla="*/ 118865 w 280275"/>
                <a:gd name="connsiteY10" fmla="*/ 152382 h 270274"/>
                <a:gd name="connsiteX11" fmla="*/ 112909 w 280275"/>
                <a:gd name="connsiteY11" fmla="*/ 114663 h 270274"/>
                <a:gd name="connsiteX12" fmla="*/ 93599 w 280275"/>
                <a:gd name="connsiteY12" fmla="*/ 60160 h 270274"/>
                <a:gd name="connsiteX13" fmla="*/ 96306 w 280275"/>
                <a:gd name="connsiteY13" fmla="*/ 37420 h 270274"/>
                <a:gd name="connsiteX14" fmla="*/ 118323 w 280275"/>
                <a:gd name="connsiteY14" fmla="*/ 41571 h 270274"/>
                <a:gd name="connsiteX15" fmla="*/ 211087 w 280275"/>
                <a:gd name="connsiteY15" fmla="*/ 114302 h 270274"/>
                <a:gd name="connsiteX16" fmla="*/ 222276 w 280275"/>
                <a:gd name="connsiteY16" fmla="*/ 141734 h 270274"/>
                <a:gd name="connsiteX17" fmla="*/ 222817 w 280275"/>
                <a:gd name="connsiteY17" fmla="*/ 169346 h 270274"/>
                <a:gd name="connsiteX18" fmla="*/ 222276 w 280275"/>
                <a:gd name="connsiteY18" fmla="*/ 242980 h 270274"/>
                <a:gd name="connsiteX19" fmla="*/ 248084 w 280275"/>
                <a:gd name="connsiteY19" fmla="*/ 268065 h 270274"/>
                <a:gd name="connsiteX20" fmla="*/ 276599 w 280275"/>
                <a:gd name="connsiteY20" fmla="*/ 229985 h 270274"/>
                <a:gd name="connsiteX21" fmla="*/ 269019 w 280275"/>
                <a:gd name="connsiteY21" fmla="*/ 81816 h 270274"/>
                <a:gd name="connsiteX22" fmla="*/ 214155 w 280275"/>
                <a:gd name="connsiteY22" fmla="*/ 26050 h 270274"/>
                <a:gd name="connsiteX23" fmla="*/ 158028 w 280275"/>
                <a:gd name="connsiteY23" fmla="*/ 4032 h 27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0275" h="270274">
                  <a:moveTo>
                    <a:pt x="158028" y="4032"/>
                  </a:moveTo>
                  <a:cubicBezTo>
                    <a:pt x="137995" y="5115"/>
                    <a:pt x="117602" y="2408"/>
                    <a:pt x="94681" y="1325"/>
                  </a:cubicBezTo>
                  <a:cubicBezTo>
                    <a:pt x="86921" y="2228"/>
                    <a:pt x="75551" y="-4269"/>
                    <a:pt x="65805" y="5296"/>
                  </a:cubicBezTo>
                  <a:cubicBezTo>
                    <a:pt x="48660" y="22260"/>
                    <a:pt x="28087" y="34713"/>
                    <a:pt x="8776" y="48609"/>
                  </a:cubicBezTo>
                  <a:cubicBezTo>
                    <a:pt x="-970" y="55648"/>
                    <a:pt x="-2233" y="62686"/>
                    <a:pt x="3181" y="71890"/>
                  </a:cubicBezTo>
                  <a:cubicBezTo>
                    <a:pt x="10761" y="84524"/>
                    <a:pt x="19063" y="96435"/>
                    <a:pt x="28989" y="107624"/>
                  </a:cubicBezTo>
                  <a:cubicBezTo>
                    <a:pt x="49743" y="130905"/>
                    <a:pt x="55879" y="156533"/>
                    <a:pt x="42164" y="186491"/>
                  </a:cubicBezTo>
                  <a:cubicBezTo>
                    <a:pt x="34403" y="203095"/>
                    <a:pt x="29530" y="221142"/>
                    <a:pt x="24658" y="238829"/>
                  </a:cubicBezTo>
                  <a:cubicBezTo>
                    <a:pt x="22311" y="247311"/>
                    <a:pt x="20687" y="257598"/>
                    <a:pt x="30252" y="263914"/>
                  </a:cubicBezTo>
                  <a:cubicBezTo>
                    <a:pt x="44690" y="273480"/>
                    <a:pt x="73205" y="273119"/>
                    <a:pt x="80605" y="256876"/>
                  </a:cubicBezTo>
                  <a:cubicBezTo>
                    <a:pt x="94501" y="226737"/>
                    <a:pt x="117602" y="185769"/>
                    <a:pt x="118865" y="152382"/>
                  </a:cubicBezTo>
                  <a:cubicBezTo>
                    <a:pt x="119406" y="139568"/>
                    <a:pt x="117060" y="127115"/>
                    <a:pt x="112909" y="114663"/>
                  </a:cubicBezTo>
                  <a:cubicBezTo>
                    <a:pt x="106773" y="96435"/>
                    <a:pt x="101720" y="77666"/>
                    <a:pt x="93599" y="60160"/>
                  </a:cubicBezTo>
                  <a:cubicBezTo>
                    <a:pt x="89989" y="52219"/>
                    <a:pt x="88545" y="43917"/>
                    <a:pt x="96306" y="37420"/>
                  </a:cubicBezTo>
                  <a:cubicBezTo>
                    <a:pt x="103525" y="31464"/>
                    <a:pt x="111646" y="38864"/>
                    <a:pt x="118323" y="41571"/>
                  </a:cubicBezTo>
                  <a:cubicBezTo>
                    <a:pt x="157486" y="56911"/>
                    <a:pt x="182031" y="86328"/>
                    <a:pt x="211087" y="114302"/>
                  </a:cubicBezTo>
                  <a:cubicBezTo>
                    <a:pt x="218486" y="121521"/>
                    <a:pt x="222457" y="130905"/>
                    <a:pt x="222276" y="141734"/>
                  </a:cubicBezTo>
                  <a:cubicBezTo>
                    <a:pt x="222096" y="150938"/>
                    <a:pt x="222817" y="160142"/>
                    <a:pt x="222817" y="169346"/>
                  </a:cubicBezTo>
                  <a:cubicBezTo>
                    <a:pt x="222817" y="195154"/>
                    <a:pt x="222637" y="217172"/>
                    <a:pt x="222276" y="242980"/>
                  </a:cubicBezTo>
                  <a:cubicBezTo>
                    <a:pt x="222096" y="256876"/>
                    <a:pt x="234007" y="268246"/>
                    <a:pt x="248084" y="268065"/>
                  </a:cubicBezTo>
                  <a:cubicBezTo>
                    <a:pt x="269741" y="267704"/>
                    <a:pt x="276779" y="251823"/>
                    <a:pt x="276599" y="229985"/>
                  </a:cubicBezTo>
                  <a:cubicBezTo>
                    <a:pt x="276599" y="203636"/>
                    <a:pt x="288690" y="101127"/>
                    <a:pt x="269019" y="81816"/>
                  </a:cubicBezTo>
                  <a:cubicBezTo>
                    <a:pt x="251874" y="65213"/>
                    <a:pt x="230398" y="43556"/>
                    <a:pt x="214155" y="26050"/>
                  </a:cubicBezTo>
                  <a:cubicBezTo>
                    <a:pt x="198634" y="9266"/>
                    <a:pt x="180767" y="2769"/>
                    <a:pt x="158028" y="4032"/>
                  </a:cubicBezTo>
                  <a:close/>
                </a:path>
              </a:pathLst>
            </a:custGeom>
            <a:solidFill>
              <a:srgbClr val="FFFFFF"/>
            </a:solidFill>
            <a:ln w="1804" cap="flat">
              <a:noFill/>
              <a:prstDash val="solid"/>
              <a:miter/>
            </a:ln>
          </p:spPr>
          <p:txBody>
            <a:bodyPr rtlCol="0" anchor="ctr"/>
            <a:lstStyle/>
            <a:p>
              <a:endParaRPr lang="en-US"/>
            </a:p>
          </p:txBody>
        </p:sp>
        <p:sp>
          <p:nvSpPr>
            <p:cNvPr id="76" name="Freeform 375">
              <a:extLst>
                <a:ext uri="{FF2B5EF4-FFF2-40B4-BE49-F238E27FC236}">
                  <a16:creationId xmlns:a16="http://schemas.microsoft.com/office/drawing/2014/main" id="{59F9D19B-204A-42A1-0FE8-A4430EFC43C8}"/>
                </a:ext>
              </a:extLst>
            </p:cNvPr>
            <p:cNvSpPr/>
            <p:nvPr/>
          </p:nvSpPr>
          <p:spPr>
            <a:xfrm>
              <a:off x="8003948" y="579372"/>
              <a:ext cx="170245" cy="162753"/>
            </a:xfrm>
            <a:custGeom>
              <a:avLst/>
              <a:gdLst>
                <a:gd name="connsiteX0" fmla="*/ 158835 w 170245"/>
                <a:gd name="connsiteY0" fmla="*/ 117797 h 162753"/>
                <a:gd name="connsiteX1" fmla="*/ 70403 w 170245"/>
                <a:gd name="connsiteY1" fmla="*/ 1933 h 162753"/>
                <a:gd name="connsiteX2" fmla="*/ 3989 w 170245"/>
                <a:gd name="connsiteY2" fmla="*/ 53548 h 162753"/>
                <a:gd name="connsiteX3" fmla="*/ 86104 w 170245"/>
                <a:gd name="connsiteY3" fmla="*/ 162735 h 162753"/>
                <a:gd name="connsiteX4" fmla="*/ 158835 w 170245"/>
                <a:gd name="connsiteY4" fmla="*/ 117797 h 162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45" h="162753">
                  <a:moveTo>
                    <a:pt x="158835" y="117797"/>
                  </a:moveTo>
                  <a:cubicBezTo>
                    <a:pt x="195832" y="51383"/>
                    <a:pt x="136637" y="-11964"/>
                    <a:pt x="70403" y="1933"/>
                  </a:cubicBezTo>
                  <a:cubicBezTo>
                    <a:pt x="39362" y="8430"/>
                    <a:pt x="13193" y="23048"/>
                    <a:pt x="3989" y="53548"/>
                  </a:cubicBezTo>
                  <a:cubicBezTo>
                    <a:pt x="-12975" y="109134"/>
                    <a:pt x="26007" y="160028"/>
                    <a:pt x="86104" y="162735"/>
                  </a:cubicBezTo>
                  <a:cubicBezTo>
                    <a:pt x="118770" y="163457"/>
                    <a:pt x="143495" y="142883"/>
                    <a:pt x="158835" y="117797"/>
                  </a:cubicBezTo>
                  <a:close/>
                </a:path>
              </a:pathLst>
            </a:custGeom>
            <a:solidFill>
              <a:srgbClr val="FFFFFF"/>
            </a:solidFill>
            <a:ln w="1804" cap="flat">
              <a:noFill/>
              <a:prstDash val="solid"/>
              <a:miter/>
            </a:ln>
          </p:spPr>
          <p:txBody>
            <a:bodyPr rtlCol="0" anchor="ctr"/>
            <a:lstStyle/>
            <a:p>
              <a:endParaRPr lang="en-US"/>
            </a:p>
          </p:txBody>
        </p:sp>
        <p:sp>
          <p:nvSpPr>
            <p:cNvPr id="77" name="Freeform 376">
              <a:extLst>
                <a:ext uri="{FF2B5EF4-FFF2-40B4-BE49-F238E27FC236}">
                  <a16:creationId xmlns:a16="http://schemas.microsoft.com/office/drawing/2014/main" id="{41603DA9-3AF4-57AA-6F82-2CCB54AAF2C1}"/>
                </a:ext>
              </a:extLst>
            </p:cNvPr>
            <p:cNvSpPr/>
            <p:nvPr/>
          </p:nvSpPr>
          <p:spPr>
            <a:xfrm>
              <a:off x="7747418" y="759849"/>
              <a:ext cx="205118" cy="167143"/>
            </a:xfrm>
            <a:custGeom>
              <a:avLst/>
              <a:gdLst>
                <a:gd name="connsiteX0" fmla="*/ 190134 w 205118"/>
                <a:gd name="connsiteY0" fmla="*/ 127720 h 167143"/>
                <a:gd name="connsiteX1" fmla="*/ 168297 w 205118"/>
                <a:gd name="connsiteY1" fmla="*/ 124652 h 167143"/>
                <a:gd name="connsiteX2" fmla="*/ 108018 w 205118"/>
                <a:gd name="connsiteY2" fmla="*/ 118336 h 167143"/>
                <a:gd name="connsiteX3" fmla="*/ 81489 w 205118"/>
                <a:gd name="connsiteY3" fmla="*/ 93250 h 167143"/>
                <a:gd name="connsiteX4" fmla="*/ 74631 w 205118"/>
                <a:gd name="connsiteY4" fmla="*/ 49756 h 167143"/>
                <a:gd name="connsiteX5" fmla="*/ 79504 w 205118"/>
                <a:gd name="connsiteY5" fmla="*/ 36220 h 167143"/>
                <a:gd name="connsiteX6" fmla="*/ 95927 w 205118"/>
                <a:gd name="connsiteY6" fmla="*/ 77549 h 167143"/>
                <a:gd name="connsiteX7" fmla="*/ 123720 w 205118"/>
                <a:gd name="connsiteY7" fmla="*/ 102995 h 167143"/>
                <a:gd name="connsiteX8" fmla="*/ 139240 w 205118"/>
                <a:gd name="connsiteY8" fmla="*/ 88557 h 167143"/>
                <a:gd name="connsiteX9" fmla="*/ 119749 w 205118"/>
                <a:gd name="connsiteY9" fmla="*/ 25933 h 167143"/>
                <a:gd name="connsiteX10" fmla="*/ 72285 w 205118"/>
                <a:gd name="connsiteY10" fmla="*/ 2471 h 167143"/>
                <a:gd name="connsiteX11" fmla="*/ 36731 w 205118"/>
                <a:gd name="connsiteY11" fmla="*/ 3374 h 167143"/>
                <a:gd name="connsiteX12" fmla="*/ 5148 w 205118"/>
                <a:gd name="connsiteY12" fmla="*/ 24309 h 167143"/>
                <a:gd name="connsiteX13" fmla="*/ 1719 w 205118"/>
                <a:gd name="connsiteY13" fmla="*/ 62028 h 167143"/>
                <a:gd name="connsiteX14" fmla="*/ 19586 w 205118"/>
                <a:gd name="connsiteY14" fmla="*/ 125555 h 167143"/>
                <a:gd name="connsiteX15" fmla="*/ 64524 w 205118"/>
                <a:gd name="connsiteY15" fmla="*/ 162371 h 167143"/>
                <a:gd name="connsiteX16" fmla="*/ 119569 w 205118"/>
                <a:gd name="connsiteY16" fmla="*/ 167063 h 167143"/>
                <a:gd name="connsiteX17" fmla="*/ 166311 w 205118"/>
                <a:gd name="connsiteY17" fmla="*/ 167063 h 167143"/>
                <a:gd name="connsiteX18" fmla="*/ 195007 w 205118"/>
                <a:gd name="connsiteY18" fmla="*/ 159484 h 167143"/>
                <a:gd name="connsiteX19" fmla="*/ 205113 w 205118"/>
                <a:gd name="connsiteY19" fmla="*/ 140895 h 167143"/>
                <a:gd name="connsiteX20" fmla="*/ 190134 w 205118"/>
                <a:gd name="connsiteY20" fmla="*/ 127720 h 16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18" h="167143">
                  <a:moveTo>
                    <a:pt x="190134" y="127720"/>
                  </a:moveTo>
                  <a:cubicBezTo>
                    <a:pt x="183096" y="126096"/>
                    <a:pt x="175696" y="125374"/>
                    <a:pt x="168297" y="124652"/>
                  </a:cubicBezTo>
                  <a:cubicBezTo>
                    <a:pt x="148264" y="122486"/>
                    <a:pt x="128051" y="120862"/>
                    <a:pt x="108018" y="118336"/>
                  </a:cubicBezTo>
                  <a:cubicBezTo>
                    <a:pt x="88888" y="115809"/>
                    <a:pt x="84918" y="112019"/>
                    <a:pt x="81489" y="93250"/>
                  </a:cubicBezTo>
                  <a:cubicBezTo>
                    <a:pt x="78782" y="78812"/>
                    <a:pt x="76977" y="64193"/>
                    <a:pt x="74631" y="49756"/>
                  </a:cubicBezTo>
                  <a:cubicBezTo>
                    <a:pt x="73728" y="44161"/>
                    <a:pt x="72465" y="37844"/>
                    <a:pt x="79504" y="36220"/>
                  </a:cubicBezTo>
                  <a:cubicBezTo>
                    <a:pt x="87986" y="34235"/>
                    <a:pt x="94303" y="67622"/>
                    <a:pt x="95927" y="77549"/>
                  </a:cubicBezTo>
                  <a:cubicBezTo>
                    <a:pt x="98454" y="93250"/>
                    <a:pt x="108018" y="100288"/>
                    <a:pt x="123720" y="102995"/>
                  </a:cubicBezTo>
                  <a:cubicBezTo>
                    <a:pt x="137436" y="105341"/>
                    <a:pt x="139962" y="99747"/>
                    <a:pt x="139240" y="88557"/>
                  </a:cubicBezTo>
                  <a:cubicBezTo>
                    <a:pt x="137796" y="66179"/>
                    <a:pt x="129675" y="45605"/>
                    <a:pt x="119749" y="25933"/>
                  </a:cubicBezTo>
                  <a:cubicBezTo>
                    <a:pt x="110184" y="6622"/>
                    <a:pt x="97010" y="-5469"/>
                    <a:pt x="72285" y="2471"/>
                  </a:cubicBezTo>
                  <a:cubicBezTo>
                    <a:pt x="61456" y="5900"/>
                    <a:pt x="48643" y="4096"/>
                    <a:pt x="36731" y="3374"/>
                  </a:cubicBezTo>
                  <a:cubicBezTo>
                    <a:pt x="20489" y="2291"/>
                    <a:pt x="10743" y="10051"/>
                    <a:pt x="5148" y="24309"/>
                  </a:cubicBezTo>
                  <a:cubicBezTo>
                    <a:pt x="276" y="36581"/>
                    <a:pt x="-1709" y="49214"/>
                    <a:pt x="1719" y="62028"/>
                  </a:cubicBezTo>
                  <a:cubicBezTo>
                    <a:pt x="7314" y="83324"/>
                    <a:pt x="14894" y="104078"/>
                    <a:pt x="19586" y="125555"/>
                  </a:cubicBezTo>
                  <a:cubicBezTo>
                    <a:pt x="25000" y="150640"/>
                    <a:pt x="41243" y="160566"/>
                    <a:pt x="64524" y="162371"/>
                  </a:cubicBezTo>
                  <a:cubicBezTo>
                    <a:pt x="82752" y="163815"/>
                    <a:pt x="119569" y="166522"/>
                    <a:pt x="119569" y="167063"/>
                  </a:cubicBezTo>
                  <a:cubicBezTo>
                    <a:pt x="135089" y="167063"/>
                    <a:pt x="150791" y="167244"/>
                    <a:pt x="166311" y="167063"/>
                  </a:cubicBezTo>
                  <a:cubicBezTo>
                    <a:pt x="176418" y="166883"/>
                    <a:pt x="186524" y="166161"/>
                    <a:pt x="195007" y="159484"/>
                  </a:cubicBezTo>
                  <a:cubicBezTo>
                    <a:pt x="201143" y="154611"/>
                    <a:pt x="205294" y="148655"/>
                    <a:pt x="205113" y="140895"/>
                  </a:cubicBezTo>
                  <a:cubicBezTo>
                    <a:pt x="205113" y="131330"/>
                    <a:pt x="197173" y="129344"/>
                    <a:pt x="190134" y="127720"/>
                  </a:cubicBezTo>
                  <a:close/>
                </a:path>
              </a:pathLst>
            </a:custGeom>
            <a:solidFill>
              <a:srgbClr val="D11C5F"/>
            </a:solidFill>
            <a:ln w="1804" cap="flat">
              <a:noFill/>
              <a:prstDash val="solid"/>
              <a:miter/>
            </a:ln>
          </p:spPr>
          <p:txBody>
            <a:bodyPr rtlCol="0" anchor="ctr"/>
            <a:lstStyle/>
            <a:p>
              <a:endParaRPr lang="en-US"/>
            </a:p>
          </p:txBody>
        </p:sp>
        <p:sp>
          <p:nvSpPr>
            <p:cNvPr id="78" name="Freeform 377">
              <a:extLst>
                <a:ext uri="{FF2B5EF4-FFF2-40B4-BE49-F238E27FC236}">
                  <a16:creationId xmlns:a16="http://schemas.microsoft.com/office/drawing/2014/main" id="{DCBC9670-BD61-CC65-424A-63863DB88FA5}"/>
                </a:ext>
              </a:extLst>
            </p:cNvPr>
            <p:cNvSpPr/>
            <p:nvPr/>
          </p:nvSpPr>
          <p:spPr>
            <a:xfrm>
              <a:off x="7482039" y="556844"/>
              <a:ext cx="2526749" cy="762433"/>
            </a:xfrm>
            <a:custGeom>
              <a:avLst/>
              <a:gdLst>
                <a:gd name="connsiteX0" fmla="*/ 2488369 w 2526749"/>
                <a:gd name="connsiteY0" fmla="*/ 421323 h 762433"/>
                <a:gd name="connsiteX1" fmla="*/ 2428271 w 2526749"/>
                <a:gd name="connsiteY1" fmla="*/ 387755 h 762433"/>
                <a:gd name="connsiteX2" fmla="*/ 2256640 w 2526749"/>
                <a:gd name="connsiteY2" fmla="*/ 348772 h 762433"/>
                <a:gd name="connsiteX3" fmla="*/ 2211522 w 2526749"/>
                <a:gd name="connsiteY3" fmla="*/ 341914 h 762433"/>
                <a:gd name="connsiteX4" fmla="*/ 2208634 w 2526749"/>
                <a:gd name="connsiteY4" fmla="*/ 322062 h 762433"/>
                <a:gd name="connsiteX5" fmla="*/ 2192753 w 2526749"/>
                <a:gd name="connsiteY5" fmla="*/ 222441 h 762433"/>
                <a:gd name="connsiteX6" fmla="*/ 2203762 w 2526749"/>
                <a:gd name="connsiteY6" fmla="*/ 200062 h 762433"/>
                <a:gd name="connsiteX7" fmla="*/ 2212244 w 2526749"/>
                <a:gd name="connsiteY7" fmla="*/ 62000 h 762433"/>
                <a:gd name="connsiteX8" fmla="*/ 2066962 w 2526749"/>
                <a:gd name="connsiteY8" fmla="*/ 57307 h 762433"/>
                <a:gd name="connsiteX9" fmla="*/ 2068587 w 2526749"/>
                <a:gd name="connsiteY9" fmla="*/ 187068 h 762433"/>
                <a:gd name="connsiteX10" fmla="*/ 2097463 w 2526749"/>
                <a:gd name="connsiteY10" fmla="*/ 214319 h 762433"/>
                <a:gd name="connsiteX11" fmla="*/ 2011196 w 2526749"/>
                <a:gd name="connsiteY11" fmla="*/ 273695 h 762433"/>
                <a:gd name="connsiteX12" fmla="*/ 1979794 w 2526749"/>
                <a:gd name="connsiteY12" fmla="*/ 278207 h 762433"/>
                <a:gd name="connsiteX13" fmla="*/ 1949113 w 2526749"/>
                <a:gd name="connsiteY13" fmla="*/ 266296 h 762433"/>
                <a:gd name="connsiteX14" fmla="*/ 1882158 w 2526749"/>
                <a:gd name="connsiteY14" fmla="*/ 259257 h 762433"/>
                <a:gd name="connsiteX15" fmla="*/ 1860320 w 2526749"/>
                <a:gd name="connsiteY15" fmla="*/ 209627 h 762433"/>
                <a:gd name="connsiteX16" fmla="*/ 1914102 w 2526749"/>
                <a:gd name="connsiteY16" fmla="*/ 117766 h 762433"/>
                <a:gd name="connsiteX17" fmla="*/ 1885948 w 2526749"/>
                <a:gd name="connsiteY17" fmla="*/ 45576 h 762433"/>
                <a:gd name="connsiteX18" fmla="*/ 1746441 w 2526749"/>
                <a:gd name="connsiteY18" fmla="*/ 48464 h 762433"/>
                <a:gd name="connsiteX19" fmla="*/ 1763045 w 2526749"/>
                <a:gd name="connsiteY19" fmla="*/ 205657 h 762433"/>
                <a:gd name="connsiteX20" fmla="*/ 1789756 w 2526749"/>
                <a:gd name="connsiteY20" fmla="*/ 215222 h 762433"/>
                <a:gd name="connsiteX21" fmla="*/ 1687246 w 2526749"/>
                <a:gd name="connsiteY21" fmla="*/ 242112 h 762433"/>
                <a:gd name="connsiteX22" fmla="*/ 1659814 w 2526749"/>
                <a:gd name="connsiteY22" fmla="*/ 240308 h 762433"/>
                <a:gd name="connsiteX23" fmla="*/ 1555139 w 2526749"/>
                <a:gd name="connsiteY23" fmla="*/ 215944 h 762433"/>
                <a:gd name="connsiteX24" fmla="*/ 1516157 w 2526749"/>
                <a:gd name="connsiteY24" fmla="*/ 222982 h 762433"/>
                <a:gd name="connsiteX25" fmla="*/ 1462737 w 2526749"/>
                <a:gd name="connsiteY25" fmla="*/ 238683 h 762433"/>
                <a:gd name="connsiteX26" fmla="*/ 1145103 w 2526749"/>
                <a:gd name="connsiteY26" fmla="*/ 240488 h 762433"/>
                <a:gd name="connsiteX27" fmla="*/ 965713 w 2526749"/>
                <a:gd name="connsiteY27" fmla="*/ 243195 h 762433"/>
                <a:gd name="connsiteX28" fmla="*/ 939905 w 2526749"/>
                <a:gd name="connsiteY28" fmla="*/ 228577 h 762433"/>
                <a:gd name="connsiteX29" fmla="*/ 923842 w 2526749"/>
                <a:gd name="connsiteY29" fmla="*/ 214861 h 762433"/>
                <a:gd name="connsiteX30" fmla="*/ 883597 w 2526749"/>
                <a:gd name="connsiteY30" fmla="*/ 212876 h 762433"/>
                <a:gd name="connsiteX31" fmla="*/ 802925 w 2526749"/>
                <a:gd name="connsiteY31" fmla="*/ 226952 h 762433"/>
                <a:gd name="connsiteX32" fmla="*/ 668111 w 2526749"/>
                <a:gd name="connsiteY32" fmla="*/ 180751 h 762433"/>
                <a:gd name="connsiteX33" fmla="*/ 692295 w 2526749"/>
                <a:gd name="connsiteY33" fmla="*/ 151334 h 762433"/>
                <a:gd name="connsiteX34" fmla="*/ 675691 w 2526749"/>
                <a:gd name="connsiteY34" fmla="*/ 30778 h 762433"/>
                <a:gd name="connsiteX35" fmla="*/ 600253 w 2526749"/>
                <a:gd name="connsiteY35" fmla="*/ 8038 h 762433"/>
                <a:gd name="connsiteX36" fmla="*/ 514167 w 2526749"/>
                <a:gd name="connsiteY36" fmla="*/ 64346 h 762433"/>
                <a:gd name="connsiteX37" fmla="*/ 539614 w 2526749"/>
                <a:gd name="connsiteY37" fmla="*/ 172630 h 762433"/>
                <a:gd name="connsiteX38" fmla="*/ 579679 w 2526749"/>
                <a:gd name="connsiteY38" fmla="*/ 198257 h 762433"/>
                <a:gd name="connsiteX39" fmla="*/ 564700 w 2526749"/>
                <a:gd name="connsiteY39" fmla="*/ 226231 h 762433"/>
                <a:gd name="connsiteX40" fmla="*/ 559466 w 2526749"/>
                <a:gd name="connsiteY40" fmla="*/ 257633 h 762433"/>
                <a:gd name="connsiteX41" fmla="*/ 519220 w 2526749"/>
                <a:gd name="connsiteY41" fmla="*/ 262686 h 762433"/>
                <a:gd name="connsiteX42" fmla="*/ 425735 w 2526749"/>
                <a:gd name="connsiteY42" fmla="*/ 230742 h 762433"/>
                <a:gd name="connsiteX43" fmla="*/ 388016 w 2526749"/>
                <a:gd name="connsiteY43" fmla="*/ 195550 h 762433"/>
                <a:gd name="connsiteX44" fmla="*/ 399566 w 2526749"/>
                <a:gd name="connsiteY44" fmla="*/ 174435 h 762433"/>
                <a:gd name="connsiteX45" fmla="*/ 406605 w 2526749"/>
                <a:gd name="connsiteY45" fmla="*/ 44674 h 762433"/>
                <a:gd name="connsiteX46" fmla="*/ 299765 w 2526749"/>
                <a:gd name="connsiteY46" fmla="*/ 2263 h 762433"/>
                <a:gd name="connsiteX47" fmla="*/ 215664 w 2526749"/>
                <a:gd name="connsiteY47" fmla="*/ 117946 h 762433"/>
                <a:gd name="connsiteX48" fmla="*/ 270167 w 2526749"/>
                <a:gd name="connsiteY48" fmla="*/ 197716 h 762433"/>
                <a:gd name="connsiteX49" fmla="*/ 239306 w 2526749"/>
                <a:gd name="connsiteY49" fmla="*/ 268822 h 762433"/>
                <a:gd name="connsiteX50" fmla="*/ 225770 w 2526749"/>
                <a:gd name="connsiteY50" fmla="*/ 403095 h 762433"/>
                <a:gd name="connsiteX51" fmla="*/ 201948 w 2526749"/>
                <a:gd name="connsiteY51" fmla="*/ 441175 h 762433"/>
                <a:gd name="connsiteX52" fmla="*/ 89332 w 2526749"/>
                <a:gd name="connsiteY52" fmla="*/ 499829 h 762433"/>
                <a:gd name="connsiteX53" fmla="*/ 3968 w 2526749"/>
                <a:gd name="connsiteY53" fmla="*/ 600894 h 762433"/>
                <a:gd name="connsiteX54" fmla="*/ 21654 w 2526749"/>
                <a:gd name="connsiteY54" fmla="*/ 662075 h 762433"/>
                <a:gd name="connsiteX55" fmla="*/ 48726 w 2526749"/>
                <a:gd name="connsiteY55" fmla="*/ 675610 h 762433"/>
                <a:gd name="connsiteX56" fmla="*/ 178847 w 2526749"/>
                <a:gd name="connsiteY56" fmla="*/ 698350 h 762433"/>
                <a:gd name="connsiteX57" fmla="*/ 344161 w 2526749"/>
                <a:gd name="connsiteY57" fmla="*/ 725421 h 762433"/>
                <a:gd name="connsiteX58" fmla="*/ 407507 w 2526749"/>
                <a:gd name="connsiteY58" fmla="*/ 758087 h 762433"/>
                <a:gd name="connsiteX59" fmla="*/ 390904 w 2526749"/>
                <a:gd name="connsiteY59" fmla="*/ 734986 h 762433"/>
                <a:gd name="connsiteX60" fmla="*/ 297058 w 2526749"/>
                <a:gd name="connsiteY60" fmla="*/ 697086 h 762433"/>
                <a:gd name="connsiteX61" fmla="*/ 105033 w 2526749"/>
                <a:gd name="connsiteY61" fmla="*/ 675971 h 762433"/>
                <a:gd name="connsiteX62" fmla="*/ 37897 w 2526749"/>
                <a:gd name="connsiteY62" fmla="*/ 652690 h 762433"/>
                <a:gd name="connsiteX63" fmla="*/ 21474 w 2526749"/>
                <a:gd name="connsiteY63" fmla="*/ 605225 h 762433"/>
                <a:gd name="connsiteX64" fmla="*/ 98356 w 2526749"/>
                <a:gd name="connsiteY64" fmla="*/ 510116 h 762433"/>
                <a:gd name="connsiteX65" fmla="*/ 216025 w 2526749"/>
                <a:gd name="connsiteY65" fmla="*/ 449657 h 762433"/>
                <a:gd name="connsiteX66" fmla="*/ 234072 w 2526749"/>
                <a:gd name="connsiteY66" fmla="*/ 454891 h 762433"/>
                <a:gd name="connsiteX67" fmla="*/ 266377 w 2526749"/>
                <a:gd name="connsiteY67" fmla="*/ 496039 h 762433"/>
                <a:gd name="connsiteX68" fmla="*/ 277205 w 2526749"/>
                <a:gd name="connsiteY68" fmla="*/ 554873 h 762433"/>
                <a:gd name="connsiteX69" fmla="*/ 259880 w 2526749"/>
                <a:gd name="connsiteY69" fmla="*/ 602699 h 762433"/>
                <a:gd name="connsiteX70" fmla="*/ 298682 w 2526749"/>
                <a:gd name="connsiteY70" fmla="*/ 661894 h 762433"/>
                <a:gd name="connsiteX71" fmla="*/ 348853 w 2526749"/>
                <a:gd name="connsiteY71" fmla="*/ 625258 h 762433"/>
                <a:gd name="connsiteX72" fmla="*/ 380797 w 2526749"/>
                <a:gd name="connsiteY72" fmla="*/ 508311 h 762433"/>
                <a:gd name="connsiteX73" fmla="*/ 363833 w 2526749"/>
                <a:gd name="connsiteY73" fmla="*/ 435761 h 762433"/>
                <a:gd name="connsiteX74" fmla="*/ 436925 w 2526749"/>
                <a:gd name="connsiteY74" fmla="*/ 492971 h 762433"/>
                <a:gd name="connsiteX75" fmla="*/ 455152 w 2526749"/>
                <a:gd name="connsiteY75" fmla="*/ 534299 h 762433"/>
                <a:gd name="connsiteX76" fmla="*/ 453708 w 2526749"/>
                <a:gd name="connsiteY76" fmla="*/ 619844 h 762433"/>
                <a:gd name="connsiteX77" fmla="*/ 494135 w 2526749"/>
                <a:gd name="connsiteY77" fmla="*/ 656841 h 762433"/>
                <a:gd name="connsiteX78" fmla="*/ 535824 w 2526749"/>
                <a:gd name="connsiteY78" fmla="*/ 620205 h 762433"/>
                <a:gd name="connsiteX79" fmla="*/ 540336 w 2526749"/>
                <a:gd name="connsiteY79" fmla="*/ 488820 h 762433"/>
                <a:gd name="connsiteX80" fmla="*/ 521206 w 2526749"/>
                <a:gd name="connsiteY80" fmla="*/ 444062 h 762433"/>
                <a:gd name="connsiteX81" fmla="*/ 463454 w 2526749"/>
                <a:gd name="connsiteY81" fmla="*/ 383604 h 762433"/>
                <a:gd name="connsiteX82" fmla="*/ 487457 w 2526749"/>
                <a:gd name="connsiteY82" fmla="*/ 352923 h 762433"/>
                <a:gd name="connsiteX83" fmla="*/ 505505 w 2526749"/>
                <a:gd name="connsiteY83" fmla="*/ 336861 h 762433"/>
                <a:gd name="connsiteX84" fmla="*/ 561993 w 2526749"/>
                <a:gd name="connsiteY84" fmla="*/ 324950 h 762433"/>
                <a:gd name="connsiteX85" fmla="*/ 585996 w 2526749"/>
                <a:gd name="connsiteY85" fmla="*/ 336320 h 762433"/>
                <a:gd name="connsiteX86" fmla="*/ 630573 w 2526749"/>
                <a:gd name="connsiteY86" fmla="*/ 421864 h 762433"/>
                <a:gd name="connsiteX87" fmla="*/ 700957 w 2526749"/>
                <a:gd name="connsiteY87" fmla="*/ 479435 h 762433"/>
                <a:gd name="connsiteX88" fmla="*/ 737233 w 2526749"/>
                <a:gd name="connsiteY88" fmla="*/ 527983 h 762433"/>
                <a:gd name="connsiteX89" fmla="*/ 742828 w 2526749"/>
                <a:gd name="connsiteY89" fmla="*/ 616234 h 762433"/>
                <a:gd name="connsiteX90" fmla="*/ 804008 w 2526749"/>
                <a:gd name="connsiteY90" fmla="*/ 663699 h 762433"/>
                <a:gd name="connsiteX91" fmla="*/ 827109 w 2526749"/>
                <a:gd name="connsiteY91" fmla="*/ 640598 h 762433"/>
                <a:gd name="connsiteX92" fmla="*/ 829635 w 2526749"/>
                <a:gd name="connsiteY92" fmla="*/ 602157 h 762433"/>
                <a:gd name="connsiteX93" fmla="*/ 829816 w 2526749"/>
                <a:gd name="connsiteY93" fmla="*/ 520222 h 762433"/>
                <a:gd name="connsiteX94" fmla="*/ 848043 w 2526749"/>
                <a:gd name="connsiteY94" fmla="*/ 563356 h 762433"/>
                <a:gd name="connsiteX95" fmla="*/ 874212 w 2526749"/>
                <a:gd name="connsiteY95" fmla="*/ 635906 h 762433"/>
                <a:gd name="connsiteX96" fmla="*/ 931061 w 2526749"/>
                <a:gd name="connsiteY96" fmla="*/ 661172 h 762433"/>
                <a:gd name="connsiteX97" fmla="*/ 954162 w 2526749"/>
                <a:gd name="connsiteY97" fmla="*/ 615873 h 762433"/>
                <a:gd name="connsiteX98" fmla="*/ 950192 w 2526749"/>
                <a:gd name="connsiteY98" fmla="*/ 577432 h 762433"/>
                <a:gd name="connsiteX99" fmla="*/ 914097 w 2526749"/>
                <a:gd name="connsiteY99" fmla="*/ 461568 h 762433"/>
                <a:gd name="connsiteX100" fmla="*/ 888650 w 2526749"/>
                <a:gd name="connsiteY100" fmla="*/ 434136 h 762433"/>
                <a:gd name="connsiteX101" fmla="*/ 780727 w 2526749"/>
                <a:gd name="connsiteY101" fmla="*/ 383423 h 762433"/>
                <a:gd name="connsiteX102" fmla="*/ 751851 w 2526749"/>
                <a:gd name="connsiteY102" fmla="*/ 326033 h 762433"/>
                <a:gd name="connsiteX103" fmla="*/ 751310 w 2526749"/>
                <a:gd name="connsiteY103" fmla="*/ 311234 h 762433"/>
                <a:gd name="connsiteX104" fmla="*/ 793360 w 2526749"/>
                <a:gd name="connsiteY104" fmla="*/ 317911 h 762433"/>
                <a:gd name="connsiteX105" fmla="*/ 928715 w 2526749"/>
                <a:gd name="connsiteY105" fmla="*/ 270447 h 762433"/>
                <a:gd name="connsiteX106" fmla="*/ 951635 w 2526749"/>
                <a:gd name="connsiteY106" fmla="*/ 256550 h 762433"/>
                <a:gd name="connsiteX107" fmla="*/ 973653 w 2526749"/>
                <a:gd name="connsiteY107" fmla="*/ 258174 h 762433"/>
                <a:gd name="connsiteX108" fmla="*/ 1169648 w 2526749"/>
                <a:gd name="connsiteY108" fmla="*/ 254745 h 762433"/>
                <a:gd name="connsiteX109" fmla="*/ 1476272 w 2526749"/>
                <a:gd name="connsiteY109" fmla="*/ 252580 h 762433"/>
                <a:gd name="connsiteX110" fmla="*/ 1509841 w 2526749"/>
                <a:gd name="connsiteY110" fmla="*/ 270086 h 762433"/>
                <a:gd name="connsiteX111" fmla="*/ 1527888 w 2526749"/>
                <a:gd name="connsiteY111" fmla="*/ 284524 h 762433"/>
                <a:gd name="connsiteX112" fmla="*/ 1630036 w 2526749"/>
                <a:gd name="connsiteY112" fmla="*/ 324047 h 762433"/>
                <a:gd name="connsiteX113" fmla="*/ 1725507 w 2526749"/>
                <a:gd name="connsiteY113" fmla="*/ 318453 h 762433"/>
                <a:gd name="connsiteX114" fmla="*/ 1690134 w 2526749"/>
                <a:gd name="connsiteY114" fmla="*/ 379092 h 762433"/>
                <a:gd name="connsiteX115" fmla="*/ 1553695 w 2526749"/>
                <a:gd name="connsiteY115" fmla="*/ 457056 h 762433"/>
                <a:gd name="connsiteX116" fmla="*/ 1491071 w 2526749"/>
                <a:gd name="connsiteY116" fmla="*/ 602338 h 762433"/>
                <a:gd name="connsiteX117" fmla="*/ 1516157 w 2526749"/>
                <a:gd name="connsiteY117" fmla="*/ 653773 h 762433"/>
                <a:gd name="connsiteX118" fmla="*/ 1570660 w 2526749"/>
                <a:gd name="connsiteY118" fmla="*/ 634282 h 762433"/>
                <a:gd name="connsiteX119" fmla="*/ 1593039 w 2526749"/>
                <a:gd name="connsiteY119" fmla="*/ 590066 h 762433"/>
                <a:gd name="connsiteX120" fmla="*/ 1627149 w 2526749"/>
                <a:gd name="connsiteY120" fmla="*/ 529968 h 762433"/>
                <a:gd name="connsiteX121" fmla="*/ 1617042 w 2526749"/>
                <a:gd name="connsiteY121" fmla="*/ 633921 h 762433"/>
                <a:gd name="connsiteX122" fmla="*/ 1654220 w 2526749"/>
                <a:gd name="connsiteY122" fmla="*/ 670557 h 762433"/>
                <a:gd name="connsiteX123" fmla="*/ 1699338 w 2526749"/>
                <a:gd name="connsiteY123" fmla="*/ 644027 h 762433"/>
                <a:gd name="connsiteX124" fmla="*/ 1714137 w 2526749"/>
                <a:gd name="connsiteY124" fmla="*/ 545850 h 762433"/>
                <a:gd name="connsiteX125" fmla="*/ 1719551 w 2526749"/>
                <a:gd name="connsiteY125" fmla="*/ 516071 h 762433"/>
                <a:gd name="connsiteX126" fmla="*/ 1750232 w 2526749"/>
                <a:gd name="connsiteY126" fmla="*/ 486474 h 762433"/>
                <a:gd name="connsiteX127" fmla="*/ 1813217 w 2526749"/>
                <a:gd name="connsiteY127" fmla="*/ 445867 h 762433"/>
                <a:gd name="connsiteX128" fmla="*/ 1864291 w 2526749"/>
                <a:gd name="connsiteY128" fmla="*/ 336139 h 762433"/>
                <a:gd name="connsiteX129" fmla="*/ 1875481 w 2526749"/>
                <a:gd name="connsiteY129" fmla="*/ 317550 h 762433"/>
                <a:gd name="connsiteX130" fmla="*/ 1967522 w 2526749"/>
                <a:gd name="connsiteY130" fmla="*/ 366098 h 762433"/>
                <a:gd name="connsiteX131" fmla="*/ 2013001 w 2526749"/>
                <a:gd name="connsiteY131" fmla="*/ 370068 h 762433"/>
                <a:gd name="connsiteX132" fmla="*/ 2070753 w 2526749"/>
                <a:gd name="connsiteY132" fmla="*/ 348953 h 762433"/>
                <a:gd name="connsiteX133" fmla="*/ 2056495 w 2526749"/>
                <a:gd name="connsiteY133" fmla="*/ 384326 h 762433"/>
                <a:gd name="connsiteX134" fmla="*/ 1995496 w 2526749"/>
                <a:gd name="connsiteY134" fmla="*/ 435580 h 762433"/>
                <a:gd name="connsiteX135" fmla="*/ 1970590 w 2526749"/>
                <a:gd name="connsiteY135" fmla="*/ 460125 h 762433"/>
                <a:gd name="connsiteX136" fmla="*/ 1906341 w 2526749"/>
                <a:gd name="connsiteY136" fmla="*/ 606128 h 762433"/>
                <a:gd name="connsiteX137" fmla="*/ 1902552 w 2526749"/>
                <a:gd name="connsiteY137" fmla="*/ 627785 h 762433"/>
                <a:gd name="connsiteX138" fmla="*/ 1909590 w 2526749"/>
                <a:gd name="connsiteY138" fmla="*/ 650524 h 762433"/>
                <a:gd name="connsiteX139" fmla="*/ 1978711 w 2526749"/>
                <a:gd name="connsiteY139" fmla="*/ 655938 h 762433"/>
                <a:gd name="connsiteX140" fmla="*/ 2003797 w 2526749"/>
                <a:gd name="connsiteY140" fmla="*/ 615332 h 762433"/>
                <a:gd name="connsiteX141" fmla="*/ 2046931 w 2526749"/>
                <a:gd name="connsiteY141" fmla="*/ 541699 h 762433"/>
                <a:gd name="connsiteX142" fmla="*/ 2076347 w 2526749"/>
                <a:gd name="connsiteY142" fmla="*/ 514808 h 762433"/>
                <a:gd name="connsiteX143" fmla="*/ 2088800 w 2526749"/>
                <a:gd name="connsiteY143" fmla="*/ 557400 h 762433"/>
                <a:gd name="connsiteX144" fmla="*/ 2191129 w 2526749"/>
                <a:gd name="connsiteY144" fmla="*/ 645290 h 762433"/>
                <a:gd name="connsiteX145" fmla="*/ 2257362 w 2526749"/>
                <a:gd name="connsiteY145" fmla="*/ 637891 h 762433"/>
                <a:gd name="connsiteX146" fmla="*/ 2241300 w 2526749"/>
                <a:gd name="connsiteY146" fmla="*/ 575628 h 762433"/>
                <a:gd name="connsiteX147" fmla="*/ 2192392 w 2526749"/>
                <a:gd name="connsiteY147" fmla="*/ 533758 h 762433"/>
                <a:gd name="connsiteX148" fmla="*/ 2170013 w 2526749"/>
                <a:gd name="connsiteY148" fmla="*/ 479796 h 762433"/>
                <a:gd name="connsiteX149" fmla="*/ 2177954 w 2526749"/>
                <a:gd name="connsiteY149" fmla="*/ 450740 h 762433"/>
                <a:gd name="connsiteX150" fmla="*/ 2204845 w 2526749"/>
                <a:gd name="connsiteY150" fmla="*/ 375663 h 762433"/>
                <a:gd name="connsiteX151" fmla="*/ 2208996 w 2526749"/>
                <a:gd name="connsiteY151" fmla="*/ 359601 h 762433"/>
                <a:gd name="connsiteX152" fmla="*/ 2455342 w 2526749"/>
                <a:gd name="connsiteY152" fmla="*/ 418977 h 762433"/>
                <a:gd name="connsiteX153" fmla="*/ 2491618 w 2526749"/>
                <a:gd name="connsiteY153" fmla="*/ 444062 h 762433"/>
                <a:gd name="connsiteX154" fmla="*/ 2502085 w 2526749"/>
                <a:gd name="connsiteY154" fmla="*/ 526539 h 762433"/>
                <a:gd name="connsiteX155" fmla="*/ 2470502 w 2526749"/>
                <a:gd name="connsiteY155" fmla="*/ 557039 h 762433"/>
                <a:gd name="connsiteX156" fmla="*/ 2415097 w 2526749"/>
                <a:gd name="connsiteY156" fmla="*/ 581403 h 762433"/>
                <a:gd name="connsiteX157" fmla="*/ 2346877 w 2526749"/>
                <a:gd name="connsiteY157" fmla="*/ 603782 h 762433"/>
                <a:gd name="connsiteX158" fmla="*/ 2311144 w 2526749"/>
                <a:gd name="connsiteY158" fmla="*/ 686619 h 762433"/>
                <a:gd name="connsiteX159" fmla="*/ 2312949 w 2526749"/>
                <a:gd name="connsiteY159" fmla="*/ 691853 h 762433"/>
                <a:gd name="connsiteX160" fmla="*/ 2297428 w 2526749"/>
                <a:gd name="connsiteY160" fmla="*/ 736610 h 762433"/>
                <a:gd name="connsiteX161" fmla="*/ 2223434 w 2526749"/>
                <a:gd name="connsiteY161" fmla="*/ 751229 h 762433"/>
                <a:gd name="connsiteX162" fmla="*/ 2052164 w 2526749"/>
                <a:gd name="connsiteY162" fmla="*/ 721811 h 762433"/>
                <a:gd name="connsiteX163" fmla="*/ 1917711 w 2526749"/>
                <a:gd name="connsiteY163" fmla="*/ 709900 h 762433"/>
                <a:gd name="connsiteX164" fmla="*/ 1837039 w 2526749"/>
                <a:gd name="connsiteY164" fmla="*/ 732459 h 762433"/>
                <a:gd name="connsiteX165" fmla="*/ 1850936 w 2526749"/>
                <a:gd name="connsiteY165" fmla="*/ 731918 h 762433"/>
                <a:gd name="connsiteX166" fmla="*/ 1913019 w 2526749"/>
                <a:gd name="connsiteY166" fmla="*/ 719646 h 762433"/>
                <a:gd name="connsiteX167" fmla="*/ 1998382 w 2526749"/>
                <a:gd name="connsiteY167" fmla="*/ 724879 h 762433"/>
                <a:gd name="connsiteX168" fmla="*/ 2148176 w 2526749"/>
                <a:gd name="connsiteY168" fmla="*/ 748341 h 762433"/>
                <a:gd name="connsiteX169" fmla="*/ 2246534 w 2526749"/>
                <a:gd name="connsiteY169" fmla="*/ 762057 h 762433"/>
                <a:gd name="connsiteX170" fmla="*/ 2304647 w 2526749"/>
                <a:gd name="connsiteY170" fmla="*/ 748341 h 762433"/>
                <a:gd name="connsiteX171" fmla="*/ 2328108 w 2526749"/>
                <a:gd name="connsiteY171" fmla="*/ 682829 h 762433"/>
                <a:gd name="connsiteX172" fmla="*/ 2322694 w 2526749"/>
                <a:gd name="connsiteY172" fmla="*/ 667128 h 762433"/>
                <a:gd name="connsiteX173" fmla="*/ 2338034 w 2526749"/>
                <a:gd name="connsiteY173" fmla="*/ 627424 h 762433"/>
                <a:gd name="connsiteX174" fmla="*/ 2380446 w 2526749"/>
                <a:gd name="connsiteY174" fmla="*/ 607572 h 762433"/>
                <a:gd name="connsiteX175" fmla="*/ 2484218 w 2526749"/>
                <a:gd name="connsiteY175" fmla="*/ 563356 h 762433"/>
                <a:gd name="connsiteX176" fmla="*/ 2488369 w 2526749"/>
                <a:gd name="connsiteY176" fmla="*/ 421323 h 762433"/>
                <a:gd name="connsiteX177" fmla="*/ 527342 w 2526749"/>
                <a:gd name="connsiteY177" fmla="*/ 279831 h 762433"/>
                <a:gd name="connsiteX178" fmla="*/ 436925 w 2526749"/>
                <a:gd name="connsiteY178" fmla="*/ 310331 h 762433"/>
                <a:gd name="connsiteX179" fmla="*/ 421223 w 2526749"/>
                <a:gd name="connsiteY179" fmla="*/ 298240 h 762433"/>
                <a:gd name="connsiteX180" fmla="*/ 411838 w 2526749"/>
                <a:gd name="connsiteY180" fmla="*/ 238683 h 762433"/>
                <a:gd name="connsiteX181" fmla="*/ 527342 w 2526749"/>
                <a:gd name="connsiteY181" fmla="*/ 279831 h 762433"/>
                <a:gd name="connsiteX182" fmla="*/ 229199 w 2526749"/>
                <a:gd name="connsiteY182" fmla="*/ 97011 h 762433"/>
                <a:gd name="connsiteX183" fmla="*/ 362028 w 2526749"/>
                <a:gd name="connsiteY183" fmla="*/ 23198 h 762433"/>
                <a:gd name="connsiteX184" fmla="*/ 408229 w 2526749"/>
                <a:gd name="connsiteY184" fmla="*/ 103328 h 762433"/>
                <a:gd name="connsiteX185" fmla="*/ 318714 w 2526749"/>
                <a:gd name="connsiteY185" fmla="*/ 192843 h 762433"/>
                <a:gd name="connsiteX186" fmla="*/ 229199 w 2526749"/>
                <a:gd name="connsiteY186" fmla="*/ 97011 h 762433"/>
                <a:gd name="connsiteX187" fmla="*/ 253383 w 2526749"/>
                <a:gd name="connsiteY187" fmla="*/ 275319 h 762433"/>
                <a:gd name="connsiteX188" fmla="*/ 296877 w 2526749"/>
                <a:gd name="connsiteY188" fmla="*/ 372775 h 762433"/>
                <a:gd name="connsiteX189" fmla="*/ 245442 w 2526749"/>
                <a:gd name="connsiteY189" fmla="*/ 412840 h 762433"/>
                <a:gd name="connsiteX190" fmla="*/ 253383 w 2526749"/>
                <a:gd name="connsiteY190" fmla="*/ 275319 h 762433"/>
                <a:gd name="connsiteX191" fmla="*/ 516152 w 2526749"/>
                <a:gd name="connsiteY191" fmla="*/ 458320 h 762433"/>
                <a:gd name="connsiteX192" fmla="*/ 523732 w 2526749"/>
                <a:gd name="connsiteY192" fmla="*/ 606489 h 762433"/>
                <a:gd name="connsiteX193" fmla="*/ 495217 w 2526749"/>
                <a:gd name="connsiteY193" fmla="*/ 644569 h 762433"/>
                <a:gd name="connsiteX194" fmla="*/ 469410 w 2526749"/>
                <a:gd name="connsiteY194" fmla="*/ 619483 h 762433"/>
                <a:gd name="connsiteX195" fmla="*/ 469951 w 2526749"/>
                <a:gd name="connsiteY195" fmla="*/ 545850 h 762433"/>
                <a:gd name="connsiteX196" fmla="*/ 469410 w 2526749"/>
                <a:gd name="connsiteY196" fmla="*/ 518237 h 762433"/>
                <a:gd name="connsiteX197" fmla="*/ 458220 w 2526749"/>
                <a:gd name="connsiteY197" fmla="*/ 490805 h 762433"/>
                <a:gd name="connsiteX198" fmla="*/ 365457 w 2526749"/>
                <a:gd name="connsiteY198" fmla="*/ 418074 h 762433"/>
                <a:gd name="connsiteX199" fmla="*/ 343439 w 2526749"/>
                <a:gd name="connsiteY199" fmla="*/ 413923 h 762433"/>
                <a:gd name="connsiteX200" fmla="*/ 340732 w 2526749"/>
                <a:gd name="connsiteY200" fmla="*/ 436663 h 762433"/>
                <a:gd name="connsiteX201" fmla="*/ 360043 w 2526749"/>
                <a:gd name="connsiteY201" fmla="*/ 491166 h 762433"/>
                <a:gd name="connsiteX202" fmla="*/ 365998 w 2526749"/>
                <a:gd name="connsiteY202" fmla="*/ 528885 h 762433"/>
                <a:gd name="connsiteX203" fmla="*/ 327738 w 2526749"/>
                <a:gd name="connsiteY203" fmla="*/ 633379 h 762433"/>
                <a:gd name="connsiteX204" fmla="*/ 277386 w 2526749"/>
                <a:gd name="connsiteY204" fmla="*/ 640418 h 762433"/>
                <a:gd name="connsiteX205" fmla="*/ 271791 w 2526749"/>
                <a:gd name="connsiteY205" fmla="*/ 615332 h 762433"/>
                <a:gd name="connsiteX206" fmla="*/ 289297 w 2526749"/>
                <a:gd name="connsiteY206" fmla="*/ 562995 h 762433"/>
                <a:gd name="connsiteX207" fmla="*/ 276122 w 2526749"/>
                <a:gd name="connsiteY207" fmla="*/ 484127 h 762433"/>
                <a:gd name="connsiteX208" fmla="*/ 250315 w 2526749"/>
                <a:gd name="connsiteY208" fmla="*/ 448394 h 762433"/>
                <a:gd name="connsiteX209" fmla="*/ 255909 w 2526749"/>
                <a:gd name="connsiteY209" fmla="*/ 425113 h 762433"/>
                <a:gd name="connsiteX210" fmla="*/ 312939 w 2526749"/>
                <a:gd name="connsiteY210" fmla="*/ 381799 h 762433"/>
                <a:gd name="connsiteX211" fmla="*/ 341815 w 2526749"/>
                <a:gd name="connsiteY211" fmla="*/ 377829 h 762433"/>
                <a:gd name="connsiteX212" fmla="*/ 405161 w 2526749"/>
                <a:gd name="connsiteY212" fmla="*/ 380536 h 762433"/>
                <a:gd name="connsiteX213" fmla="*/ 461108 w 2526749"/>
                <a:gd name="connsiteY213" fmla="*/ 402373 h 762433"/>
                <a:gd name="connsiteX214" fmla="*/ 516152 w 2526749"/>
                <a:gd name="connsiteY214" fmla="*/ 458320 h 762433"/>
                <a:gd name="connsiteX215" fmla="*/ 460747 w 2526749"/>
                <a:gd name="connsiteY215" fmla="*/ 362308 h 762433"/>
                <a:gd name="connsiteX216" fmla="*/ 432051 w 2526749"/>
                <a:gd name="connsiteY216" fmla="*/ 369888 h 762433"/>
                <a:gd name="connsiteX217" fmla="*/ 385309 w 2526749"/>
                <a:gd name="connsiteY217" fmla="*/ 369888 h 762433"/>
                <a:gd name="connsiteX218" fmla="*/ 330264 w 2526749"/>
                <a:gd name="connsiteY218" fmla="*/ 365195 h 762433"/>
                <a:gd name="connsiteX219" fmla="*/ 285327 w 2526749"/>
                <a:gd name="connsiteY219" fmla="*/ 328379 h 762433"/>
                <a:gd name="connsiteX220" fmla="*/ 267460 w 2526749"/>
                <a:gd name="connsiteY220" fmla="*/ 264852 h 762433"/>
                <a:gd name="connsiteX221" fmla="*/ 270889 w 2526749"/>
                <a:gd name="connsiteY221" fmla="*/ 227133 h 762433"/>
                <a:gd name="connsiteX222" fmla="*/ 302472 w 2526749"/>
                <a:gd name="connsiteY222" fmla="*/ 206198 h 762433"/>
                <a:gd name="connsiteX223" fmla="*/ 338025 w 2526749"/>
                <a:gd name="connsiteY223" fmla="*/ 205296 h 762433"/>
                <a:gd name="connsiteX224" fmla="*/ 385490 w 2526749"/>
                <a:gd name="connsiteY224" fmla="*/ 228757 h 762433"/>
                <a:gd name="connsiteX225" fmla="*/ 404980 w 2526749"/>
                <a:gd name="connsiteY225" fmla="*/ 291382 h 762433"/>
                <a:gd name="connsiteX226" fmla="*/ 389460 w 2526749"/>
                <a:gd name="connsiteY226" fmla="*/ 305820 h 762433"/>
                <a:gd name="connsiteX227" fmla="*/ 361667 w 2526749"/>
                <a:gd name="connsiteY227" fmla="*/ 280373 h 762433"/>
                <a:gd name="connsiteX228" fmla="*/ 345244 w 2526749"/>
                <a:gd name="connsiteY228" fmla="*/ 239044 h 762433"/>
                <a:gd name="connsiteX229" fmla="*/ 340371 w 2526749"/>
                <a:gd name="connsiteY229" fmla="*/ 252580 h 762433"/>
                <a:gd name="connsiteX230" fmla="*/ 347229 w 2526749"/>
                <a:gd name="connsiteY230" fmla="*/ 296074 h 762433"/>
                <a:gd name="connsiteX231" fmla="*/ 373759 w 2526749"/>
                <a:gd name="connsiteY231" fmla="*/ 321160 h 762433"/>
                <a:gd name="connsiteX232" fmla="*/ 434037 w 2526749"/>
                <a:gd name="connsiteY232" fmla="*/ 327476 h 762433"/>
                <a:gd name="connsiteX233" fmla="*/ 455874 w 2526749"/>
                <a:gd name="connsiteY233" fmla="*/ 330544 h 762433"/>
                <a:gd name="connsiteX234" fmla="*/ 471215 w 2526749"/>
                <a:gd name="connsiteY234" fmla="*/ 343539 h 762433"/>
                <a:gd name="connsiteX235" fmla="*/ 460747 w 2526749"/>
                <a:gd name="connsiteY235" fmla="*/ 362308 h 762433"/>
                <a:gd name="connsiteX236" fmla="*/ 562534 w 2526749"/>
                <a:gd name="connsiteY236" fmla="*/ 301127 h 762433"/>
                <a:gd name="connsiteX237" fmla="*/ 550984 w 2526749"/>
                <a:gd name="connsiteY237" fmla="*/ 315565 h 762433"/>
                <a:gd name="connsiteX238" fmla="*/ 484569 w 2526749"/>
                <a:gd name="connsiteY238" fmla="*/ 328198 h 762433"/>
                <a:gd name="connsiteX239" fmla="*/ 474824 w 2526749"/>
                <a:gd name="connsiteY239" fmla="*/ 317009 h 762433"/>
                <a:gd name="connsiteX240" fmla="*/ 547916 w 2526749"/>
                <a:gd name="connsiteY240" fmla="*/ 285065 h 762433"/>
                <a:gd name="connsiteX241" fmla="*/ 562534 w 2526749"/>
                <a:gd name="connsiteY241" fmla="*/ 301127 h 762433"/>
                <a:gd name="connsiteX242" fmla="*/ 525898 w 2526749"/>
                <a:gd name="connsiteY242" fmla="*/ 75896 h 762433"/>
                <a:gd name="connsiteX243" fmla="*/ 592312 w 2526749"/>
                <a:gd name="connsiteY243" fmla="*/ 24281 h 762433"/>
                <a:gd name="connsiteX244" fmla="*/ 680744 w 2526749"/>
                <a:gd name="connsiteY244" fmla="*/ 140145 h 762433"/>
                <a:gd name="connsiteX245" fmla="*/ 607833 w 2526749"/>
                <a:gd name="connsiteY245" fmla="*/ 185083 h 762433"/>
                <a:gd name="connsiteX246" fmla="*/ 525898 w 2526749"/>
                <a:gd name="connsiteY246" fmla="*/ 75896 h 762433"/>
                <a:gd name="connsiteX247" fmla="*/ 813573 w 2526749"/>
                <a:gd name="connsiteY247" fmla="*/ 625078 h 762433"/>
                <a:gd name="connsiteX248" fmla="*/ 797872 w 2526749"/>
                <a:gd name="connsiteY248" fmla="*/ 649081 h 762433"/>
                <a:gd name="connsiteX249" fmla="*/ 764304 w 2526749"/>
                <a:gd name="connsiteY249" fmla="*/ 636628 h 762433"/>
                <a:gd name="connsiteX250" fmla="*/ 758529 w 2526749"/>
                <a:gd name="connsiteY250" fmla="*/ 618400 h 762433"/>
                <a:gd name="connsiteX251" fmla="*/ 750227 w 2526749"/>
                <a:gd name="connsiteY251" fmla="*/ 511199 h 762433"/>
                <a:gd name="connsiteX252" fmla="*/ 764123 w 2526749"/>
                <a:gd name="connsiteY252" fmla="*/ 497483 h 762433"/>
                <a:gd name="connsiteX253" fmla="*/ 785961 w 2526749"/>
                <a:gd name="connsiteY253" fmla="*/ 500731 h 762433"/>
                <a:gd name="connsiteX254" fmla="*/ 811588 w 2526749"/>
                <a:gd name="connsiteY254" fmla="*/ 528524 h 762433"/>
                <a:gd name="connsiteX255" fmla="*/ 814656 w 2526749"/>
                <a:gd name="connsiteY255" fmla="*/ 583569 h 762433"/>
                <a:gd name="connsiteX256" fmla="*/ 813934 w 2526749"/>
                <a:gd name="connsiteY256" fmla="*/ 583569 h 762433"/>
                <a:gd name="connsiteX257" fmla="*/ 813573 w 2526749"/>
                <a:gd name="connsiteY257" fmla="*/ 625078 h 762433"/>
                <a:gd name="connsiteX258" fmla="*/ 922940 w 2526749"/>
                <a:gd name="connsiteY258" fmla="*/ 251136 h 762433"/>
                <a:gd name="connsiteX259" fmla="*/ 899478 w 2526749"/>
                <a:gd name="connsiteY259" fmla="*/ 269725 h 762433"/>
                <a:gd name="connsiteX260" fmla="*/ 813753 w 2526749"/>
                <a:gd name="connsiteY260" fmla="*/ 299683 h 762433"/>
                <a:gd name="connsiteX261" fmla="*/ 762138 w 2526749"/>
                <a:gd name="connsiteY261" fmla="*/ 298420 h 762433"/>
                <a:gd name="connsiteX262" fmla="*/ 701679 w 2526749"/>
                <a:gd name="connsiteY262" fmla="*/ 279651 h 762433"/>
                <a:gd name="connsiteX263" fmla="*/ 675511 w 2526749"/>
                <a:gd name="connsiteY263" fmla="*/ 278568 h 762433"/>
                <a:gd name="connsiteX264" fmla="*/ 708538 w 2526749"/>
                <a:gd name="connsiteY264" fmla="*/ 291923 h 762433"/>
                <a:gd name="connsiteX265" fmla="*/ 730916 w 2526749"/>
                <a:gd name="connsiteY265" fmla="*/ 313399 h 762433"/>
                <a:gd name="connsiteX266" fmla="*/ 766830 w 2526749"/>
                <a:gd name="connsiteY266" fmla="*/ 383243 h 762433"/>
                <a:gd name="connsiteX267" fmla="*/ 830898 w 2526749"/>
                <a:gd name="connsiteY267" fmla="*/ 424752 h 762433"/>
                <a:gd name="connsiteX268" fmla="*/ 916082 w 2526749"/>
                <a:gd name="connsiteY268" fmla="*/ 511920 h 762433"/>
                <a:gd name="connsiteX269" fmla="*/ 938280 w 2526749"/>
                <a:gd name="connsiteY269" fmla="*/ 605586 h 762433"/>
                <a:gd name="connsiteX270" fmla="*/ 938822 w 2526749"/>
                <a:gd name="connsiteY270" fmla="*/ 627604 h 762433"/>
                <a:gd name="connsiteX271" fmla="*/ 911751 w 2526749"/>
                <a:gd name="connsiteY271" fmla="*/ 647456 h 762433"/>
                <a:gd name="connsiteX272" fmla="*/ 883055 w 2526749"/>
                <a:gd name="connsiteY272" fmla="*/ 620746 h 762433"/>
                <a:gd name="connsiteX273" fmla="*/ 861038 w 2526749"/>
                <a:gd name="connsiteY273" fmla="*/ 564258 h 762433"/>
                <a:gd name="connsiteX274" fmla="*/ 846780 w 2526749"/>
                <a:gd name="connsiteY274" fmla="*/ 525636 h 762433"/>
                <a:gd name="connsiteX275" fmla="*/ 799677 w 2526749"/>
                <a:gd name="connsiteY275" fmla="*/ 486113 h 762433"/>
                <a:gd name="connsiteX276" fmla="*/ 708357 w 2526749"/>
                <a:gd name="connsiteY276" fmla="*/ 465358 h 762433"/>
                <a:gd name="connsiteX277" fmla="*/ 643386 w 2526749"/>
                <a:gd name="connsiteY277" fmla="*/ 413562 h 762433"/>
                <a:gd name="connsiteX278" fmla="*/ 601517 w 2526749"/>
                <a:gd name="connsiteY278" fmla="*/ 339027 h 762433"/>
                <a:gd name="connsiteX279" fmla="*/ 579860 w 2526749"/>
                <a:gd name="connsiteY279" fmla="*/ 232728 h 762433"/>
                <a:gd name="connsiteX280" fmla="*/ 615232 w 2526749"/>
                <a:gd name="connsiteY280" fmla="*/ 198257 h 762433"/>
                <a:gd name="connsiteX281" fmla="*/ 697889 w 2526749"/>
                <a:gd name="connsiteY281" fmla="*/ 209086 h 762433"/>
                <a:gd name="connsiteX282" fmla="*/ 792096 w 2526749"/>
                <a:gd name="connsiteY282" fmla="*/ 239947 h 762433"/>
                <a:gd name="connsiteX283" fmla="*/ 851833 w 2526749"/>
                <a:gd name="connsiteY283" fmla="*/ 235976 h 762433"/>
                <a:gd name="connsiteX284" fmla="*/ 891357 w 2526749"/>
                <a:gd name="connsiteY284" fmla="*/ 223523 h 762433"/>
                <a:gd name="connsiteX285" fmla="*/ 916623 w 2526749"/>
                <a:gd name="connsiteY285" fmla="*/ 225148 h 762433"/>
                <a:gd name="connsiteX286" fmla="*/ 922940 w 2526749"/>
                <a:gd name="connsiteY286" fmla="*/ 251136 h 762433"/>
                <a:gd name="connsiteX287" fmla="*/ 1734891 w 2526749"/>
                <a:gd name="connsiteY287" fmla="*/ 119571 h 762433"/>
                <a:gd name="connsiteX288" fmla="*/ 1817187 w 2526749"/>
                <a:gd name="connsiteY288" fmla="*/ 35650 h 762433"/>
                <a:gd name="connsiteX289" fmla="*/ 1899122 w 2526749"/>
                <a:gd name="connsiteY289" fmla="*/ 117044 h 762433"/>
                <a:gd name="connsiteX290" fmla="*/ 1819353 w 2526749"/>
                <a:gd name="connsiteY290" fmla="*/ 201145 h 762433"/>
                <a:gd name="connsiteX291" fmla="*/ 1734891 w 2526749"/>
                <a:gd name="connsiteY291" fmla="*/ 119571 h 762433"/>
                <a:gd name="connsiteX292" fmla="*/ 1687066 w 2526749"/>
                <a:gd name="connsiteY292" fmla="*/ 637350 h 762433"/>
                <a:gd name="connsiteX293" fmla="*/ 1641947 w 2526749"/>
                <a:gd name="connsiteY293" fmla="*/ 652690 h 762433"/>
                <a:gd name="connsiteX294" fmla="*/ 1630938 w 2526749"/>
                <a:gd name="connsiteY294" fmla="*/ 631394 h 762433"/>
                <a:gd name="connsiteX295" fmla="*/ 1637075 w 2526749"/>
                <a:gd name="connsiteY295" fmla="*/ 543684 h 762433"/>
                <a:gd name="connsiteX296" fmla="*/ 1675696 w 2526749"/>
                <a:gd name="connsiteY296" fmla="*/ 502175 h 762433"/>
                <a:gd name="connsiteX297" fmla="*/ 1704391 w 2526749"/>
                <a:gd name="connsiteY297" fmla="*/ 501814 h 762433"/>
                <a:gd name="connsiteX298" fmla="*/ 1687066 w 2526749"/>
                <a:gd name="connsiteY298" fmla="*/ 637350 h 762433"/>
                <a:gd name="connsiteX299" fmla="*/ 1865193 w 2526749"/>
                <a:gd name="connsiteY299" fmla="*/ 272612 h 762433"/>
                <a:gd name="connsiteX300" fmla="*/ 1800584 w 2526749"/>
                <a:gd name="connsiteY300" fmla="*/ 433234 h 762433"/>
                <a:gd name="connsiteX301" fmla="*/ 1748427 w 2526749"/>
                <a:gd name="connsiteY301" fmla="*/ 470231 h 762433"/>
                <a:gd name="connsiteX302" fmla="*/ 1656746 w 2526749"/>
                <a:gd name="connsiteY302" fmla="*/ 489000 h 762433"/>
                <a:gd name="connsiteX303" fmla="*/ 1603145 w 2526749"/>
                <a:gd name="connsiteY303" fmla="*/ 533938 h 762433"/>
                <a:gd name="connsiteX304" fmla="*/ 1558388 w 2526749"/>
                <a:gd name="connsiteY304" fmla="*/ 622551 h 762433"/>
                <a:gd name="connsiteX305" fmla="*/ 1529151 w 2526749"/>
                <a:gd name="connsiteY305" fmla="*/ 641862 h 762433"/>
                <a:gd name="connsiteX306" fmla="*/ 1507675 w 2526749"/>
                <a:gd name="connsiteY306" fmla="*/ 607752 h 762433"/>
                <a:gd name="connsiteX307" fmla="*/ 1537814 w 2526749"/>
                <a:gd name="connsiteY307" fmla="*/ 524915 h 762433"/>
                <a:gd name="connsiteX308" fmla="*/ 1570660 w 2526749"/>
                <a:gd name="connsiteY308" fmla="*/ 463554 h 762433"/>
                <a:gd name="connsiteX309" fmla="*/ 1697714 w 2526749"/>
                <a:gd name="connsiteY309" fmla="*/ 393530 h 762433"/>
                <a:gd name="connsiteX310" fmla="*/ 1716663 w 2526749"/>
                <a:gd name="connsiteY310" fmla="*/ 367903 h 762433"/>
                <a:gd name="connsiteX311" fmla="*/ 1749871 w 2526749"/>
                <a:gd name="connsiteY311" fmla="*/ 309790 h 762433"/>
                <a:gd name="connsiteX312" fmla="*/ 1756909 w 2526749"/>
                <a:gd name="connsiteY312" fmla="*/ 302030 h 762433"/>
                <a:gd name="connsiteX313" fmla="*/ 1743373 w 2526749"/>
                <a:gd name="connsiteY313" fmla="*/ 301849 h 762433"/>
                <a:gd name="connsiteX314" fmla="*/ 1635270 w 2526749"/>
                <a:gd name="connsiteY314" fmla="*/ 309429 h 762433"/>
                <a:gd name="connsiteX315" fmla="*/ 1532761 w 2526749"/>
                <a:gd name="connsiteY315" fmla="*/ 270627 h 762433"/>
                <a:gd name="connsiteX316" fmla="*/ 1517962 w 2526749"/>
                <a:gd name="connsiteY316" fmla="*/ 244819 h 762433"/>
                <a:gd name="connsiteX317" fmla="*/ 1553335 w 2526749"/>
                <a:gd name="connsiteY317" fmla="*/ 232908 h 762433"/>
                <a:gd name="connsiteX318" fmla="*/ 1666672 w 2526749"/>
                <a:gd name="connsiteY318" fmla="*/ 256731 h 762433"/>
                <a:gd name="connsiteX319" fmla="*/ 1707640 w 2526749"/>
                <a:gd name="connsiteY319" fmla="*/ 254024 h 762433"/>
                <a:gd name="connsiteX320" fmla="*/ 1817548 w 2526749"/>
                <a:gd name="connsiteY320" fmla="*/ 219734 h 762433"/>
                <a:gd name="connsiteX321" fmla="*/ 1865193 w 2526749"/>
                <a:gd name="connsiteY321" fmla="*/ 272612 h 762433"/>
                <a:gd name="connsiteX322" fmla="*/ 2089883 w 2526749"/>
                <a:gd name="connsiteY322" fmla="*/ 190316 h 762433"/>
                <a:gd name="connsiteX323" fmla="*/ 2059383 w 2526749"/>
                <a:gd name="connsiteY323" fmla="*/ 106757 h 762433"/>
                <a:gd name="connsiteX324" fmla="*/ 2124354 w 2526749"/>
                <a:gd name="connsiteY324" fmla="*/ 45396 h 762433"/>
                <a:gd name="connsiteX325" fmla="*/ 2218381 w 2526749"/>
                <a:gd name="connsiteY325" fmla="*/ 109645 h 762433"/>
                <a:gd name="connsiteX326" fmla="*/ 2089883 w 2526749"/>
                <a:gd name="connsiteY326" fmla="*/ 190316 h 762433"/>
                <a:gd name="connsiteX327" fmla="*/ 2186075 w 2526749"/>
                <a:gd name="connsiteY327" fmla="*/ 549098 h 762433"/>
                <a:gd name="connsiteX328" fmla="*/ 2237330 w 2526749"/>
                <a:gd name="connsiteY328" fmla="*/ 592773 h 762433"/>
                <a:gd name="connsiteX329" fmla="*/ 2241481 w 2526749"/>
                <a:gd name="connsiteY329" fmla="*/ 628867 h 762433"/>
                <a:gd name="connsiteX330" fmla="*/ 2206830 w 2526749"/>
                <a:gd name="connsiteY330" fmla="*/ 635725 h 762433"/>
                <a:gd name="connsiteX331" fmla="*/ 2101252 w 2526749"/>
                <a:gd name="connsiteY331" fmla="*/ 553610 h 762433"/>
                <a:gd name="connsiteX332" fmla="*/ 2115871 w 2526749"/>
                <a:gd name="connsiteY332" fmla="*/ 487737 h 762433"/>
                <a:gd name="connsiteX333" fmla="*/ 2147454 w 2526749"/>
                <a:gd name="connsiteY333" fmla="*/ 474743 h 762433"/>
                <a:gd name="connsiteX334" fmla="*/ 2149980 w 2526749"/>
                <a:gd name="connsiteY334" fmla="*/ 477991 h 762433"/>
                <a:gd name="connsiteX335" fmla="*/ 2186075 w 2526749"/>
                <a:gd name="connsiteY335" fmla="*/ 549098 h 762433"/>
                <a:gd name="connsiteX336" fmla="*/ 2187339 w 2526749"/>
                <a:gd name="connsiteY336" fmla="*/ 373497 h 762433"/>
                <a:gd name="connsiteX337" fmla="*/ 2171818 w 2526749"/>
                <a:gd name="connsiteY337" fmla="*/ 426195 h 762433"/>
                <a:gd name="connsiteX338" fmla="*/ 2148718 w 2526749"/>
                <a:gd name="connsiteY338" fmla="*/ 452725 h 762433"/>
                <a:gd name="connsiteX339" fmla="*/ 2114428 w 2526749"/>
                <a:gd name="connsiteY339" fmla="*/ 470051 h 762433"/>
                <a:gd name="connsiteX340" fmla="*/ 2016069 w 2526749"/>
                <a:gd name="connsiteY340" fmla="*/ 554693 h 762433"/>
                <a:gd name="connsiteX341" fmla="*/ 1984667 w 2526749"/>
                <a:gd name="connsiteY341" fmla="*/ 612625 h 762433"/>
                <a:gd name="connsiteX342" fmla="*/ 1950196 w 2526749"/>
                <a:gd name="connsiteY342" fmla="*/ 648720 h 762433"/>
                <a:gd name="connsiteX343" fmla="*/ 1922404 w 2526749"/>
                <a:gd name="connsiteY343" fmla="*/ 609196 h 762433"/>
                <a:gd name="connsiteX344" fmla="*/ 1981960 w 2526749"/>
                <a:gd name="connsiteY344" fmla="*/ 470231 h 762433"/>
                <a:gd name="connsiteX345" fmla="*/ 1996578 w 2526749"/>
                <a:gd name="connsiteY345" fmla="*/ 454349 h 762433"/>
                <a:gd name="connsiteX346" fmla="*/ 2032131 w 2526749"/>
                <a:gd name="connsiteY346" fmla="*/ 428542 h 762433"/>
                <a:gd name="connsiteX347" fmla="*/ 2088078 w 2526749"/>
                <a:gd name="connsiteY347" fmla="*/ 353465 h 762433"/>
                <a:gd name="connsiteX348" fmla="*/ 2109916 w 2526749"/>
                <a:gd name="connsiteY348" fmla="*/ 340651 h 762433"/>
                <a:gd name="connsiteX349" fmla="*/ 2169653 w 2526749"/>
                <a:gd name="connsiteY349" fmla="*/ 350036 h 762433"/>
                <a:gd name="connsiteX350" fmla="*/ 2187339 w 2526749"/>
                <a:gd name="connsiteY350" fmla="*/ 373497 h 762433"/>
                <a:gd name="connsiteX351" fmla="*/ 2193294 w 2526749"/>
                <a:gd name="connsiteY351" fmla="*/ 324047 h 762433"/>
                <a:gd name="connsiteX352" fmla="*/ 2177232 w 2526749"/>
                <a:gd name="connsiteY352" fmla="*/ 337583 h 762433"/>
                <a:gd name="connsiteX353" fmla="*/ 2111359 w 2526749"/>
                <a:gd name="connsiteY353" fmla="*/ 322423 h 762433"/>
                <a:gd name="connsiteX354" fmla="*/ 2078693 w 2526749"/>
                <a:gd name="connsiteY354" fmla="*/ 324408 h 762433"/>
                <a:gd name="connsiteX355" fmla="*/ 2006865 w 2526749"/>
                <a:gd name="connsiteY355" fmla="*/ 357615 h 762433"/>
                <a:gd name="connsiteX356" fmla="*/ 1964634 w 2526749"/>
                <a:gd name="connsiteY356" fmla="*/ 350577 h 762433"/>
                <a:gd name="connsiteX357" fmla="*/ 1908868 w 2526749"/>
                <a:gd name="connsiteY357" fmla="*/ 320618 h 762433"/>
                <a:gd name="connsiteX358" fmla="*/ 1906341 w 2526749"/>
                <a:gd name="connsiteY358" fmla="*/ 319355 h 762433"/>
                <a:gd name="connsiteX359" fmla="*/ 1884684 w 2526749"/>
                <a:gd name="connsiteY359" fmla="*/ 284343 h 762433"/>
                <a:gd name="connsiteX360" fmla="*/ 1928359 w 2526749"/>
                <a:gd name="connsiteY360" fmla="*/ 271349 h 762433"/>
                <a:gd name="connsiteX361" fmla="*/ 1971492 w 2526749"/>
                <a:gd name="connsiteY361" fmla="*/ 289396 h 762433"/>
                <a:gd name="connsiteX362" fmla="*/ 2031951 w 2526749"/>
                <a:gd name="connsiteY362" fmla="*/ 280012 h 762433"/>
                <a:gd name="connsiteX363" fmla="*/ 2092951 w 2526749"/>
                <a:gd name="connsiteY363" fmla="*/ 233811 h 762433"/>
                <a:gd name="connsiteX364" fmla="*/ 2162434 w 2526749"/>
                <a:gd name="connsiteY364" fmla="*/ 219373 h 762433"/>
                <a:gd name="connsiteX365" fmla="*/ 2183188 w 2526749"/>
                <a:gd name="connsiteY365" fmla="*/ 239405 h 762433"/>
                <a:gd name="connsiteX366" fmla="*/ 2193655 w 2526749"/>
                <a:gd name="connsiteY366" fmla="*/ 304737 h 762433"/>
                <a:gd name="connsiteX367" fmla="*/ 2193294 w 2526749"/>
                <a:gd name="connsiteY367" fmla="*/ 324047 h 76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2526749" h="762433">
                  <a:moveTo>
                    <a:pt x="2488369" y="421323"/>
                  </a:moveTo>
                  <a:cubicBezTo>
                    <a:pt x="2469599" y="407968"/>
                    <a:pt x="2449928" y="396237"/>
                    <a:pt x="2428271" y="387755"/>
                  </a:cubicBezTo>
                  <a:cubicBezTo>
                    <a:pt x="2373046" y="366459"/>
                    <a:pt x="2316377" y="351299"/>
                    <a:pt x="2256640" y="348772"/>
                  </a:cubicBezTo>
                  <a:cubicBezTo>
                    <a:pt x="2246534" y="348411"/>
                    <a:pt x="2221448" y="343719"/>
                    <a:pt x="2211522" y="341914"/>
                  </a:cubicBezTo>
                  <a:cubicBezTo>
                    <a:pt x="2205567" y="340831"/>
                    <a:pt x="2207913" y="340831"/>
                    <a:pt x="2208634" y="322062"/>
                  </a:cubicBezTo>
                  <a:cubicBezTo>
                    <a:pt x="2209717" y="287953"/>
                    <a:pt x="2209357" y="253843"/>
                    <a:pt x="2192753" y="222441"/>
                  </a:cubicBezTo>
                  <a:cubicBezTo>
                    <a:pt x="2188060" y="213417"/>
                    <a:pt x="2197987" y="205657"/>
                    <a:pt x="2203762" y="200062"/>
                  </a:cubicBezTo>
                  <a:cubicBezTo>
                    <a:pt x="2246895" y="157109"/>
                    <a:pt x="2248700" y="110547"/>
                    <a:pt x="2212244" y="62000"/>
                  </a:cubicBezTo>
                  <a:cubicBezTo>
                    <a:pt x="2183188" y="19949"/>
                    <a:pt x="2110096" y="18144"/>
                    <a:pt x="2066962" y="57307"/>
                  </a:cubicBezTo>
                  <a:cubicBezTo>
                    <a:pt x="2037365" y="84378"/>
                    <a:pt x="2025274" y="148988"/>
                    <a:pt x="2068587" y="187068"/>
                  </a:cubicBezTo>
                  <a:cubicBezTo>
                    <a:pt x="2078874" y="196092"/>
                    <a:pt x="2085912" y="204574"/>
                    <a:pt x="2097463" y="214319"/>
                  </a:cubicBezTo>
                  <a:cubicBezTo>
                    <a:pt x="2068948" y="234893"/>
                    <a:pt x="2037726" y="250956"/>
                    <a:pt x="2011196" y="273695"/>
                  </a:cubicBezTo>
                  <a:cubicBezTo>
                    <a:pt x="2003256" y="280553"/>
                    <a:pt x="1991705" y="281997"/>
                    <a:pt x="1979794" y="278207"/>
                  </a:cubicBezTo>
                  <a:cubicBezTo>
                    <a:pt x="1969327" y="274778"/>
                    <a:pt x="1959220" y="270627"/>
                    <a:pt x="1949113" y="266296"/>
                  </a:cubicBezTo>
                  <a:cubicBezTo>
                    <a:pt x="1928178" y="257272"/>
                    <a:pt x="1907063" y="246444"/>
                    <a:pt x="1882158" y="259257"/>
                  </a:cubicBezTo>
                  <a:cubicBezTo>
                    <a:pt x="1879270" y="238322"/>
                    <a:pt x="1877465" y="220636"/>
                    <a:pt x="1860320" y="209627"/>
                  </a:cubicBezTo>
                  <a:cubicBezTo>
                    <a:pt x="1900205" y="198979"/>
                    <a:pt x="1913921" y="153139"/>
                    <a:pt x="1914102" y="117766"/>
                  </a:cubicBezTo>
                  <a:cubicBezTo>
                    <a:pt x="1914282" y="90875"/>
                    <a:pt x="1905438" y="63985"/>
                    <a:pt x="1885948" y="45576"/>
                  </a:cubicBezTo>
                  <a:cubicBezTo>
                    <a:pt x="1862667" y="23739"/>
                    <a:pt x="1794628" y="2082"/>
                    <a:pt x="1746441" y="48464"/>
                  </a:cubicBezTo>
                  <a:cubicBezTo>
                    <a:pt x="1704932" y="93943"/>
                    <a:pt x="1709625" y="174435"/>
                    <a:pt x="1763045" y="205657"/>
                  </a:cubicBezTo>
                  <a:cubicBezTo>
                    <a:pt x="1775318" y="212515"/>
                    <a:pt x="1772069" y="209807"/>
                    <a:pt x="1789756" y="215222"/>
                  </a:cubicBezTo>
                  <a:cubicBezTo>
                    <a:pt x="1746983" y="224787"/>
                    <a:pt x="1726589" y="233991"/>
                    <a:pt x="1687246" y="242112"/>
                  </a:cubicBezTo>
                  <a:cubicBezTo>
                    <a:pt x="1680388" y="243556"/>
                    <a:pt x="1666853" y="241932"/>
                    <a:pt x="1659814" y="240308"/>
                  </a:cubicBezTo>
                  <a:cubicBezTo>
                    <a:pt x="1624802" y="232547"/>
                    <a:pt x="1589971" y="224606"/>
                    <a:pt x="1555139" y="215944"/>
                  </a:cubicBezTo>
                  <a:cubicBezTo>
                    <a:pt x="1540521" y="212334"/>
                    <a:pt x="1526083" y="213056"/>
                    <a:pt x="1516157" y="222982"/>
                  </a:cubicBezTo>
                  <a:cubicBezTo>
                    <a:pt x="1500456" y="238503"/>
                    <a:pt x="1482228" y="238503"/>
                    <a:pt x="1462737" y="238683"/>
                  </a:cubicBezTo>
                  <a:cubicBezTo>
                    <a:pt x="1356799" y="239044"/>
                    <a:pt x="1251041" y="240127"/>
                    <a:pt x="1145103" y="240488"/>
                  </a:cubicBezTo>
                  <a:cubicBezTo>
                    <a:pt x="1085366" y="240668"/>
                    <a:pt x="1025630" y="246805"/>
                    <a:pt x="965713" y="243195"/>
                  </a:cubicBezTo>
                  <a:cubicBezTo>
                    <a:pt x="953982" y="242473"/>
                    <a:pt x="943694" y="242654"/>
                    <a:pt x="939905" y="228577"/>
                  </a:cubicBezTo>
                  <a:cubicBezTo>
                    <a:pt x="937739" y="220816"/>
                    <a:pt x="930881" y="217568"/>
                    <a:pt x="923842" y="214861"/>
                  </a:cubicBezTo>
                  <a:cubicBezTo>
                    <a:pt x="910668" y="209627"/>
                    <a:pt x="897854" y="208183"/>
                    <a:pt x="883597" y="212876"/>
                  </a:cubicBezTo>
                  <a:cubicBezTo>
                    <a:pt x="857428" y="221358"/>
                    <a:pt x="830537" y="233811"/>
                    <a:pt x="802925" y="226952"/>
                  </a:cubicBezTo>
                  <a:cubicBezTo>
                    <a:pt x="757626" y="215763"/>
                    <a:pt x="712869" y="201506"/>
                    <a:pt x="668111" y="180751"/>
                  </a:cubicBezTo>
                  <a:cubicBezTo>
                    <a:pt x="676232" y="170103"/>
                    <a:pt x="685617" y="161080"/>
                    <a:pt x="692295" y="151334"/>
                  </a:cubicBezTo>
                  <a:cubicBezTo>
                    <a:pt x="718644" y="113615"/>
                    <a:pt x="710703" y="60556"/>
                    <a:pt x="675691" y="30778"/>
                  </a:cubicBezTo>
                  <a:cubicBezTo>
                    <a:pt x="653854" y="12189"/>
                    <a:pt x="629851" y="7497"/>
                    <a:pt x="600253" y="8038"/>
                  </a:cubicBezTo>
                  <a:cubicBezTo>
                    <a:pt x="566685" y="8760"/>
                    <a:pt x="527883" y="34026"/>
                    <a:pt x="514167" y="64346"/>
                  </a:cubicBezTo>
                  <a:cubicBezTo>
                    <a:pt x="497563" y="101704"/>
                    <a:pt x="509114" y="144657"/>
                    <a:pt x="539614" y="172630"/>
                  </a:cubicBezTo>
                  <a:cubicBezTo>
                    <a:pt x="551345" y="183278"/>
                    <a:pt x="565061" y="190316"/>
                    <a:pt x="579679" y="198257"/>
                  </a:cubicBezTo>
                  <a:cubicBezTo>
                    <a:pt x="569031" y="206198"/>
                    <a:pt x="568490" y="217026"/>
                    <a:pt x="564700" y="226231"/>
                  </a:cubicBezTo>
                  <a:cubicBezTo>
                    <a:pt x="560549" y="236337"/>
                    <a:pt x="568670" y="250053"/>
                    <a:pt x="559466" y="257633"/>
                  </a:cubicBezTo>
                  <a:cubicBezTo>
                    <a:pt x="549721" y="265754"/>
                    <a:pt x="521025" y="262506"/>
                    <a:pt x="519220" y="262686"/>
                  </a:cubicBezTo>
                  <a:cubicBezTo>
                    <a:pt x="483667" y="263950"/>
                    <a:pt x="454791" y="260160"/>
                    <a:pt x="425735" y="230742"/>
                  </a:cubicBezTo>
                  <a:cubicBezTo>
                    <a:pt x="414906" y="219734"/>
                    <a:pt x="394513" y="200423"/>
                    <a:pt x="388016" y="195550"/>
                  </a:cubicBezTo>
                  <a:cubicBezTo>
                    <a:pt x="388016" y="195550"/>
                    <a:pt x="382602" y="197355"/>
                    <a:pt x="399566" y="174435"/>
                  </a:cubicBezTo>
                  <a:cubicBezTo>
                    <a:pt x="428623" y="134911"/>
                    <a:pt x="435120" y="88349"/>
                    <a:pt x="406605" y="44674"/>
                  </a:cubicBezTo>
                  <a:cubicBezTo>
                    <a:pt x="384767" y="11106"/>
                    <a:pt x="339649" y="-6580"/>
                    <a:pt x="299765" y="2263"/>
                  </a:cubicBezTo>
                  <a:cubicBezTo>
                    <a:pt x="231726" y="17423"/>
                    <a:pt x="210430" y="68677"/>
                    <a:pt x="215664" y="117946"/>
                  </a:cubicBezTo>
                  <a:cubicBezTo>
                    <a:pt x="218190" y="160899"/>
                    <a:pt x="256992" y="189053"/>
                    <a:pt x="270167" y="197716"/>
                  </a:cubicBezTo>
                  <a:cubicBezTo>
                    <a:pt x="253563" y="217387"/>
                    <a:pt x="241652" y="245180"/>
                    <a:pt x="239306" y="268822"/>
                  </a:cubicBezTo>
                  <a:cubicBezTo>
                    <a:pt x="234974" y="313580"/>
                    <a:pt x="223243" y="357976"/>
                    <a:pt x="225770" y="403095"/>
                  </a:cubicBezTo>
                  <a:cubicBezTo>
                    <a:pt x="226853" y="423127"/>
                    <a:pt x="218912" y="433595"/>
                    <a:pt x="201948" y="441175"/>
                  </a:cubicBezTo>
                  <a:cubicBezTo>
                    <a:pt x="163326" y="458500"/>
                    <a:pt x="126149" y="478894"/>
                    <a:pt x="89332" y="499829"/>
                  </a:cubicBezTo>
                  <a:cubicBezTo>
                    <a:pt x="48545" y="523290"/>
                    <a:pt x="20211" y="556858"/>
                    <a:pt x="3968" y="600894"/>
                  </a:cubicBezTo>
                  <a:cubicBezTo>
                    <a:pt x="-4875" y="625258"/>
                    <a:pt x="1081" y="646012"/>
                    <a:pt x="21654" y="662075"/>
                  </a:cubicBezTo>
                  <a:cubicBezTo>
                    <a:pt x="29776" y="668391"/>
                    <a:pt x="39160" y="672001"/>
                    <a:pt x="48726" y="675610"/>
                  </a:cubicBezTo>
                  <a:cubicBezTo>
                    <a:pt x="90595" y="691672"/>
                    <a:pt x="134992" y="693297"/>
                    <a:pt x="178847" y="698350"/>
                  </a:cubicBezTo>
                  <a:cubicBezTo>
                    <a:pt x="234433" y="704847"/>
                    <a:pt x="291282" y="702862"/>
                    <a:pt x="344161" y="725421"/>
                  </a:cubicBezTo>
                  <a:cubicBezTo>
                    <a:pt x="364735" y="734264"/>
                    <a:pt x="385670" y="742385"/>
                    <a:pt x="407507" y="758087"/>
                  </a:cubicBezTo>
                  <a:cubicBezTo>
                    <a:pt x="403537" y="744912"/>
                    <a:pt x="397761" y="739498"/>
                    <a:pt x="390904" y="734986"/>
                  </a:cubicBezTo>
                  <a:cubicBezTo>
                    <a:pt x="362028" y="716217"/>
                    <a:pt x="331348" y="701237"/>
                    <a:pt x="297058" y="697086"/>
                  </a:cubicBezTo>
                  <a:cubicBezTo>
                    <a:pt x="233170" y="689146"/>
                    <a:pt x="169101" y="683010"/>
                    <a:pt x="105033" y="675971"/>
                  </a:cubicBezTo>
                  <a:cubicBezTo>
                    <a:pt x="81030" y="673264"/>
                    <a:pt x="57930" y="666586"/>
                    <a:pt x="37897" y="652690"/>
                  </a:cubicBezTo>
                  <a:cubicBezTo>
                    <a:pt x="18767" y="639515"/>
                    <a:pt x="13533" y="624175"/>
                    <a:pt x="21474" y="605225"/>
                  </a:cubicBezTo>
                  <a:cubicBezTo>
                    <a:pt x="37716" y="566063"/>
                    <a:pt x="62080" y="533938"/>
                    <a:pt x="98356" y="510116"/>
                  </a:cubicBezTo>
                  <a:cubicBezTo>
                    <a:pt x="135534" y="485752"/>
                    <a:pt x="176140" y="468426"/>
                    <a:pt x="216025" y="449657"/>
                  </a:cubicBezTo>
                  <a:cubicBezTo>
                    <a:pt x="224327" y="445687"/>
                    <a:pt x="229380" y="446769"/>
                    <a:pt x="234072" y="454891"/>
                  </a:cubicBezTo>
                  <a:cubicBezTo>
                    <a:pt x="242915" y="469870"/>
                    <a:pt x="254466" y="483045"/>
                    <a:pt x="266377" y="496039"/>
                  </a:cubicBezTo>
                  <a:cubicBezTo>
                    <a:pt x="282078" y="513184"/>
                    <a:pt x="286229" y="532855"/>
                    <a:pt x="277205" y="554873"/>
                  </a:cubicBezTo>
                  <a:cubicBezTo>
                    <a:pt x="269806" y="572740"/>
                    <a:pt x="264752" y="583929"/>
                    <a:pt x="259880" y="602699"/>
                  </a:cubicBezTo>
                  <a:cubicBezTo>
                    <a:pt x="249593" y="642583"/>
                    <a:pt x="256812" y="662977"/>
                    <a:pt x="298682" y="661894"/>
                  </a:cubicBezTo>
                  <a:cubicBezTo>
                    <a:pt x="319436" y="662435"/>
                    <a:pt x="334596" y="656841"/>
                    <a:pt x="348853" y="625258"/>
                  </a:cubicBezTo>
                  <a:cubicBezTo>
                    <a:pt x="373939" y="568770"/>
                    <a:pt x="389640" y="528885"/>
                    <a:pt x="380797" y="508311"/>
                  </a:cubicBezTo>
                  <a:cubicBezTo>
                    <a:pt x="378632" y="504160"/>
                    <a:pt x="347951" y="425654"/>
                    <a:pt x="363833" y="435761"/>
                  </a:cubicBezTo>
                  <a:cubicBezTo>
                    <a:pt x="394513" y="446589"/>
                    <a:pt x="413463" y="472577"/>
                    <a:pt x="436925" y="492971"/>
                  </a:cubicBezTo>
                  <a:cubicBezTo>
                    <a:pt x="449919" y="504160"/>
                    <a:pt x="455333" y="517696"/>
                    <a:pt x="455152" y="534299"/>
                  </a:cubicBezTo>
                  <a:cubicBezTo>
                    <a:pt x="454791" y="562814"/>
                    <a:pt x="454611" y="591329"/>
                    <a:pt x="453708" y="619844"/>
                  </a:cubicBezTo>
                  <a:cubicBezTo>
                    <a:pt x="452806" y="646554"/>
                    <a:pt x="467244" y="656299"/>
                    <a:pt x="494135" y="656841"/>
                  </a:cubicBezTo>
                  <a:cubicBezTo>
                    <a:pt x="525176" y="657382"/>
                    <a:pt x="525176" y="657382"/>
                    <a:pt x="535824" y="620205"/>
                  </a:cubicBezTo>
                  <a:cubicBezTo>
                    <a:pt x="539975" y="609918"/>
                    <a:pt x="540877" y="520042"/>
                    <a:pt x="540336" y="488820"/>
                  </a:cubicBezTo>
                  <a:cubicBezTo>
                    <a:pt x="539975" y="468968"/>
                    <a:pt x="536546" y="458320"/>
                    <a:pt x="521206" y="444062"/>
                  </a:cubicBezTo>
                  <a:cubicBezTo>
                    <a:pt x="499910" y="424391"/>
                    <a:pt x="480599" y="407968"/>
                    <a:pt x="463454" y="383604"/>
                  </a:cubicBezTo>
                  <a:cubicBezTo>
                    <a:pt x="473922" y="373858"/>
                    <a:pt x="486555" y="367361"/>
                    <a:pt x="487457" y="352923"/>
                  </a:cubicBezTo>
                  <a:cubicBezTo>
                    <a:pt x="488179" y="341012"/>
                    <a:pt x="495037" y="338305"/>
                    <a:pt x="505505" y="336861"/>
                  </a:cubicBezTo>
                  <a:cubicBezTo>
                    <a:pt x="524635" y="333973"/>
                    <a:pt x="544487" y="332169"/>
                    <a:pt x="561993" y="324950"/>
                  </a:cubicBezTo>
                  <a:cubicBezTo>
                    <a:pt x="577513" y="318633"/>
                    <a:pt x="581304" y="324769"/>
                    <a:pt x="585996" y="336320"/>
                  </a:cubicBezTo>
                  <a:cubicBezTo>
                    <a:pt x="598087" y="366278"/>
                    <a:pt x="615594" y="393349"/>
                    <a:pt x="630573" y="421864"/>
                  </a:cubicBezTo>
                  <a:cubicBezTo>
                    <a:pt x="645913" y="451101"/>
                    <a:pt x="668472" y="471314"/>
                    <a:pt x="700957" y="479435"/>
                  </a:cubicBezTo>
                  <a:cubicBezTo>
                    <a:pt x="726404" y="485932"/>
                    <a:pt x="736330" y="502716"/>
                    <a:pt x="737233" y="527983"/>
                  </a:cubicBezTo>
                  <a:cubicBezTo>
                    <a:pt x="738135" y="557400"/>
                    <a:pt x="740842" y="586817"/>
                    <a:pt x="742828" y="616234"/>
                  </a:cubicBezTo>
                  <a:cubicBezTo>
                    <a:pt x="745535" y="658646"/>
                    <a:pt x="762860" y="671459"/>
                    <a:pt x="804008" y="663699"/>
                  </a:cubicBezTo>
                  <a:cubicBezTo>
                    <a:pt x="817904" y="660992"/>
                    <a:pt x="825665" y="654134"/>
                    <a:pt x="827109" y="640598"/>
                  </a:cubicBezTo>
                  <a:cubicBezTo>
                    <a:pt x="828553" y="627785"/>
                    <a:pt x="829455" y="614971"/>
                    <a:pt x="829635" y="602157"/>
                  </a:cubicBezTo>
                  <a:cubicBezTo>
                    <a:pt x="829996" y="575447"/>
                    <a:pt x="829816" y="548557"/>
                    <a:pt x="829816" y="520222"/>
                  </a:cubicBezTo>
                  <a:cubicBezTo>
                    <a:pt x="841005" y="533216"/>
                    <a:pt x="843531" y="548737"/>
                    <a:pt x="848043" y="563356"/>
                  </a:cubicBezTo>
                  <a:cubicBezTo>
                    <a:pt x="855624" y="587900"/>
                    <a:pt x="861218" y="613347"/>
                    <a:pt x="874212" y="635906"/>
                  </a:cubicBezTo>
                  <a:cubicBezTo>
                    <a:pt x="884680" y="654134"/>
                    <a:pt x="913014" y="666406"/>
                    <a:pt x="931061" y="661172"/>
                  </a:cubicBezTo>
                  <a:cubicBezTo>
                    <a:pt x="947124" y="656480"/>
                    <a:pt x="954523" y="641862"/>
                    <a:pt x="954162" y="615873"/>
                  </a:cubicBezTo>
                  <a:cubicBezTo>
                    <a:pt x="953982" y="603060"/>
                    <a:pt x="953079" y="590246"/>
                    <a:pt x="950192" y="577432"/>
                  </a:cubicBezTo>
                  <a:cubicBezTo>
                    <a:pt x="940987" y="537909"/>
                    <a:pt x="928174" y="499648"/>
                    <a:pt x="914097" y="461568"/>
                  </a:cubicBezTo>
                  <a:cubicBezTo>
                    <a:pt x="908863" y="447130"/>
                    <a:pt x="902908" y="440633"/>
                    <a:pt x="888650" y="434136"/>
                  </a:cubicBezTo>
                  <a:cubicBezTo>
                    <a:pt x="839922" y="412479"/>
                    <a:pt x="788848" y="399305"/>
                    <a:pt x="780727" y="383423"/>
                  </a:cubicBezTo>
                  <a:cubicBezTo>
                    <a:pt x="770259" y="365195"/>
                    <a:pt x="760514" y="345343"/>
                    <a:pt x="751851" y="326033"/>
                  </a:cubicBezTo>
                  <a:cubicBezTo>
                    <a:pt x="749324" y="320438"/>
                    <a:pt x="744091" y="317731"/>
                    <a:pt x="751310" y="311234"/>
                  </a:cubicBezTo>
                  <a:cubicBezTo>
                    <a:pt x="765025" y="313580"/>
                    <a:pt x="780185" y="320618"/>
                    <a:pt x="793360" y="317911"/>
                  </a:cubicBezTo>
                  <a:cubicBezTo>
                    <a:pt x="841005" y="308346"/>
                    <a:pt x="887928" y="298781"/>
                    <a:pt x="928715" y="270447"/>
                  </a:cubicBezTo>
                  <a:cubicBezTo>
                    <a:pt x="935934" y="265393"/>
                    <a:pt x="942612" y="254926"/>
                    <a:pt x="951635" y="256550"/>
                  </a:cubicBezTo>
                  <a:cubicBezTo>
                    <a:pt x="958854" y="257813"/>
                    <a:pt x="966254" y="257994"/>
                    <a:pt x="973653" y="258174"/>
                  </a:cubicBezTo>
                  <a:cubicBezTo>
                    <a:pt x="1038985" y="259799"/>
                    <a:pt x="1104136" y="253843"/>
                    <a:pt x="1169648" y="254745"/>
                  </a:cubicBezTo>
                  <a:cubicBezTo>
                    <a:pt x="1271796" y="256189"/>
                    <a:pt x="1374124" y="254204"/>
                    <a:pt x="1476272" y="252580"/>
                  </a:cubicBezTo>
                  <a:cubicBezTo>
                    <a:pt x="1491974" y="252399"/>
                    <a:pt x="1502983" y="255287"/>
                    <a:pt x="1509841" y="270086"/>
                  </a:cubicBezTo>
                  <a:cubicBezTo>
                    <a:pt x="1513089" y="276944"/>
                    <a:pt x="1521210" y="281456"/>
                    <a:pt x="1527888" y="284524"/>
                  </a:cubicBezTo>
                  <a:cubicBezTo>
                    <a:pt x="1565607" y="302391"/>
                    <a:pt x="1606033" y="324769"/>
                    <a:pt x="1630036" y="324047"/>
                  </a:cubicBezTo>
                  <a:cubicBezTo>
                    <a:pt x="1655663" y="322604"/>
                    <a:pt x="1693202" y="321340"/>
                    <a:pt x="1725507" y="318453"/>
                  </a:cubicBezTo>
                  <a:cubicBezTo>
                    <a:pt x="1711971" y="336861"/>
                    <a:pt x="1707279" y="365917"/>
                    <a:pt x="1690134" y="379092"/>
                  </a:cubicBezTo>
                  <a:cubicBezTo>
                    <a:pt x="1655483" y="405441"/>
                    <a:pt x="1566509" y="431971"/>
                    <a:pt x="1553695" y="457056"/>
                  </a:cubicBezTo>
                  <a:cubicBezTo>
                    <a:pt x="1528429" y="507228"/>
                    <a:pt x="1511104" y="550000"/>
                    <a:pt x="1491071" y="602338"/>
                  </a:cubicBezTo>
                  <a:cubicBezTo>
                    <a:pt x="1483852" y="621107"/>
                    <a:pt x="1497208" y="646373"/>
                    <a:pt x="1516157" y="653773"/>
                  </a:cubicBezTo>
                  <a:cubicBezTo>
                    <a:pt x="1542326" y="663879"/>
                    <a:pt x="1558929" y="657924"/>
                    <a:pt x="1570660" y="634282"/>
                  </a:cubicBezTo>
                  <a:cubicBezTo>
                    <a:pt x="1578059" y="619483"/>
                    <a:pt x="1585278" y="604684"/>
                    <a:pt x="1593039" y="590066"/>
                  </a:cubicBezTo>
                  <a:cubicBezTo>
                    <a:pt x="1602243" y="572921"/>
                    <a:pt x="1617583" y="546932"/>
                    <a:pt x="1627149" y="529968"/>
                  </a:cubicBezTo>
                  <a:cubicBezTo>
                    <a:pt x="1624261" y="562092"/>
                    <a:pt x="1621373" y="602879"/>
                    <a:pt x="1617042" y="633921"/>
                  </a:cubicBezTo>
                  <a:cubicBezTo>
                    <a:pt x="1613793" y="657021"/>
                    <a:pt x="1630758" y="670015"/>
                    <a:pt x="1654220" y="670557"/>
                  </a:cubicBezTo>
                  <a:cubicBezTo>
                    <a:pt x="1677861" y="671279"/>
                    <a:pt x="1696992" y="655758"/>
                    <a:pt x="1699338" y="644027"/>
                  </a:cubicBezTo>
                  <a:cubicBezTo>
                    <a:pt x="1705655" y="611542"/>
                    <a:pt x="1711069" y="578876"/>
                    <a:pt x="1714137" y="545850"/>
                  </a:cubicBezTo>
                  <a:cubicBezTo>
                    <a:pt x="1715039" y="535923"/>
                    <a:pt x="1717746" y="525997"/>
                    <a:pt x="1719551" y="516071"/>
                  </a:cubicBezTo>
                  <a:cubicBezTo>
                    <a:pt x="1722619" y="498746"/>
                    <a:pt x="1731282" y="488820"/>
                    <a:pt x="1750232" y="486474"/>
                  </a:cubicBezTo>
                  <a:cubicBezTo>
                    <a:pt x="1776942" y="483045"/>
                    <a:pt x="1800223" y="469509"/>
                    <a:pt x="1813217" y="445867"/>
                  </a:cubicBezTo>
                  <a:cubicBezTo>
                    <a:pt x="1832527" y="410494"/>
                    <a:pt x="1851296" y="374580"/>
                    <a:pt x="1864291" y="336139"/>
                  </a:cubicBezTo>
                  <a:cubicBezTo>
                    <a:pt x="1866457" y="329462"/>
                    <a:pt x="1866276" y="321340"/>
                    <a:pt x="1875481" y="317550"/>
                  </a:cubicBezTo>
                  <a:cubicBezTo>
                    <a:pt x="1904536" y="336139"/>
                    <a:pt x="1935397" y="352021"/>
                    <a:pt x="1967522" y="366098"/>
                  </a:cubicBezTo>
                  <a:cubicBezTo>
                    <a:pt x="1983042" y="372775"/>
                    <a:pt x="1997120" y="373497"/>
                    <a:pt x="2013001" y="370068"/>
                  </a:cubicBezTo>
                  <a:cubicBezTo>
                    <a:pt x="2031951" y="365917"/>
                    <a:pt x="2048915" y="356172"/>
                    <a:pt x="2070753" y="348953"/>
                  </a:cubicBezTo>
                  <a:cubicBezTo>
                    <a:pt x="2070572" y="365376"/>
                    <a:pt x="2063895" y="374941"/>
                    <a:pt x="2056495" y="384326"/>
                  </a:cubicBezTo>
                  <a:cubicBezTo>
                    <a:pt x="2039891" y="405802"/>
                    <a:pt x="2018235" y="421323"/>
                    <a:pt x="1995496" y="435580"/>
                  </a:cubicBezTo>
                  <a:cubicBezTo>
                    <a:pt x="1987013" y="440814"/>
                    <a:pt x="1974921" y="450379"/>
                    <a:pt x="1970590" y="460125"/>
                  </a:cubicBezTo>
                  <a:cubicBezTo>
                    <a:pt x="1948211" y="510477"/>
                    <a:pt x="1927998" y="555415"/>
                    <a:pt x="1906341" y="606128"/>
                  </a:cubicBezTo>
                  <a:cubicBezTo>
                    <a:pt x="1903454" y="612625"/>
                    <a:pt x="1903273" y="620385"/>
                    <a:pt x="1902552" y="627785"/>
                  </a:cubicBezTo>
                  <a:cubicBezTo>
                    <a:pt x="1901829" y="634462"/>
                    <a:pt x="1904717" y="645832"/>
                    <a:pt x="1909590" y="650524"/>
                  </a:cubicBezTo>
                  <a:cubicBezTo>
                    <a:pt x="1924388" y="664962"/>
                    <a:pt x="1963551" y="668933"/>
                    <a:pt x="1978711" y="655938"/>
                  </a:cubicBezTo>
                  <a:cubicBezTo>
                    <a:pt x="1989179" y="646915"/>
                    <a:pt x="1998382" y="627965"/>
                    <a:pt x="2003797" y="615332"/>
                  </a:cubicBezTo>
                  <a:cubicBezTo>
                    <a:pt x="2014986" y="588802"/>
                    <a:pt x="2030507" y="564980"/>
                    <a:pt x="2046931" y="541699"/>
                  </a:cubicBezTo>
                  <a:cubicBezTo>
                    <a:pt x="2054149" y="531412"/>
                    <a:pt x="2062090" y="521666"/>
                    <a:pt x="2076347" y="514808"/>
                  </a:cubicBezTo>
                  <a:cubicBezTo>
                    <a:pt x="2079416" y="530690"/>
                    <a:pt x="2078513" y="544947"/>
                    <a:pt x="2088800" y="557400"/>
                  </a:cubicBezTo>
                  <a:cubicBezTo>
                    <a:pt x="2117856" y="592773"/>
                    <a:pt x="2156658" y="616415"/>
                    <a:pt x="2191129" y="645290"/>
                  </a:cubicBezTo>
                  <a:cubicBezTo>
                    <a:pt x="2211341" y="662075"/>
                    <a:pt x="2240579" y="660270"/>
                    <a:pt x="2257362" y="637891"/>
                  </a:cubicBezTo>
                  <a:cubicBezTo>
                    <a:pt x="2270898" y="619844"/>
                    <a:pt x="2265123" y="595841"/>
                    <a:pt x="2241300" y="575628"/>
                  </a:cubicBezTo>
                  <a:cubicBezTo>
                    <a:pt x="2224517" y="561370"/>
                    <a:pt x="2210981" y="545308"/>
                    <a:pt x="2192392" y="533758"/>
                  </a:cubicBezTo>
                  <a:cubicBezTo>
                    <a:pt x="2170915" y="520583"/>
                    <a:pt x="2165321" y="502716"/>
                    <a:pt x="2170013" y="479796"/>
                  </a:cubicBezTo>
                  <a:cubicBezTo>
                    <a:pt x="2171999" y="469870"/>
                    <a:pt x="2173082" y="459222"/>
                    <a:pt x="2177954" y="450740"/>
                  </a:cubicBezTo>
                  <a:cubicBezTo>
                    <a:pt x="2191489" y="427278"/>
                    <a:pt x="2199431" y="401832"/>
                    <a:pt x="2204845" y="375663"/>
                  </a:cubicBezTo>
                  <a:cubicBezTo>
                    <a:pt x="2207372" y="363210"/>
                    <a:pt x="2207191" y="357615"/>
                    <a:pt x="2208996" y="359601"/>
                  </a:cubicBezTo>
                  <a:cubicBezTo>
                    <a:pt x="2313490" y="359601"/>
                    <a:pt x="2383333" y="381077"/>
                    <a:pt x="2455342" y="418977"/>
                  </a:cubicBezTo>
                  <a:cubicBezTo>
                    <a:pt x="2468516" y="425835"/>
                    <a:pt x="2479706" y="435219"/>
                    <a:pt x="2491618" y="444062"/>
                  </a:cubicBezTo>
                  <a:cubicBezTo>
                    <a:pt x="2516703" y="462832"/>
                    <a:pt x="2518689" y="503077"/>
                    <a:pt x="2502085" y="526539"/>
                  </a:cubicBezTo>
                  <a:cubicBezTo>
                    <a:pt x="2493422" y="538631"/>
                    <a:pt x="2483316" y="549279"/>
                    <a:pt x="2470502" y="557039"/>
                  </a:cubicBezTo>
                  <a:cubicBezTo>
                    <a:pt x="2453176" y="567687"/>
                    <a:pt x="2435129" y="576710"/>
                    <a:pt x="2415097" y="581403"/>
                  </a:cubicBezTo>
                  <a:cubicBezTo>
                    <a:pt x="2391635" y="586817"/>
                    <a:pt x="2368895" y="594216"/>
                    <a:pt x="2346877" y="603782"/>
                  </a:cubicBezTo>
                  <a:cubicBezTo>
                    <a:pt x="2304466" y="622009"/>
                    <a:pt x="2295623" y="643305"/>
                    <a:pt x="2311144" y="686619"/>
                  </a:cubicBezTo>
                  <a:cubicBezTo>
                    <a:pt x="2311685" y="688424"/>
                    <a:pt x="2312407" y="690048"/>
                    <a:pt x="2312949" y="691853"/>
                  </a:cubicBezTo>
                  <a:cubicBezTo>
                    <a:pt x="2319806" y="713329"/>
                    <a:pt x="2316558" y="724338"/>
                    <a:pt x="2297428" y="736610"/>
                  </a:cubicBezTo>
                  <a:cubicBezTo>
                    <a:pt x="2274869" y="750868"/>
                    <a:pt x="2249963" y="754297"/>
                    <a:pt x="2223434" y="751229"/>
                  </a:cubicBezTo>
                  <a:cubicBezTo>
                    <a:pt x="2165863" y="744732"/>
                    <a:pt x="2110096" y="727045"/>
                    <a:pt x="2052164" y="721811"/>
                  </a:cubicBezTo>
                  <a:cubicBezTo>
                    <a:pt x="2007406" y="717661"/>
                    <a:pt x="1963010" y="707193"/>
                    <a:pt x="1917711" y="709900"/>
                  </a:cubicBezTo>
                  <a:cubicBezTo>
                    <a:pt x="1889557" y="711524"/>
                    <a:pt x="1861043" y="713510"/>
                    <a:pt x="1837039" y="732459"/>
                  </a:cubicBezTo>
                  <a:cubicBezTo>
                    <a:pt x="1842634" y="736791"/>
                    <a:pt x="1846785" y="733362"/>
                    <a:pt x="1850936" y="731918"/>
                  </a:cubicBezTo>
                  <a:cubicBezTo>
                    <a:pt x="1871148" y="725240"/>
                    <a:pt x="1891362" y="719465"/>
                    <a:pt x="1913019" y="719646"/>
                  </a:cubicBezTo>
                  <a:cubicBezTo>
                    <a:pt x="1941533" y="720007"/>
                    <a:pt x="1969868" y="720548"/>
                    <a:pt x="1998382" y="724879"/>
                  </a:cubicBezTo>
                  <a:cubicBezTo>
                    <a:pt x="2048374" y="732459"/>
                    <a:pt x="2099087" y="736610"/>
                    <a:pt x="2148176" y="748341"/>
                  </a:cubicBezTo>
                  <a:cubicBezTo>
                    <a:pt x="2180661" y="756101"/>
                    <a:pt x="2213507" y="759169"/>
                    <a:pt x="2246534" y="762057"/>
                  </a:cubicBezTo>
                  <a:cubicBezTo>
                    <a:pt x="2267108" y="763862"/>
                    <a:pt x="2286780" y="759169"/>
                    <a:pt x="2304647" y="748341"/>
                  </a:cubicBezTo>
                  <a:cubicBezTo>
                    <a:pt x="2330996" y="732459"/>
                    <a:pt x="2338396" y="711524"/>
                    <a:pt x="2328108" y="682829"/>
                  </a:cubicBezTo>
                  <a:cubicBezTo>
                    <a:pt x="2326304" y="677595"/>
                    <a:pt x="2324137" y="672542"/>
                    <a:pt x="2322694" y="667128"/>
                  </a:cubicBezTo>
                  <a:cubicBezTo>
                    <a:pt x="2317821" y="648900"/>
                    <a:pt x="2321972" y="636989"/>
                    <a:pt x="2338034" y="627424"/>
                  </a:cubicBezTo>
                  <a:cubicBezTo>
                    <a:pt x="2351389" y="619483"/>
                    <a:pt x="2365467" y="612625"/>
                    <a:pt x="2380446" y="607572"/>
                  </a:cubicBezTo>
                  <a:cubicBezTo>
                    <a:pt x="2415999" y="595480"/>
                    <a:pt x="2451733" y="583929"/>
                    <a:pt x="2484218" y="563356"/>
                  </a:cubicBezTo>
                  <a:cubicBezTo>
                    <a:pt x="2538360" y="528163"/>
                    <a:pt x="2541970" y="459583"/>
                    <a:pt x="2488369" y="421323"/>
                  </a:cubicBezTo>
                  <a:close/>
                  <a:moveTo>
                    <a:pt x="527342" y="279831"/>
                  </a:moveTo>
                  <a:cubicBezTo>
                    <a:pt x="489081" y="298601"/>
                    <a:pt x="468868" y="313941"/>
                    <a:pt x="436925" y="310331"/>
                  </a:cubicBezTo>
                  <a:cubicBezTo>
                    <a:pt x="428983" y="309429"/>
                    <a:pt x="421584" y="307444"/>
                    <a:pt x="421223" y="298240"/>
                  </a:cubicBezTo>
                  <a:cubicBezTo>
                    <a:pt x="420501" y="280734"/>
                    <a:pt x="413643" y="257272"/>
                    <a:pt x="411838" y="238683"/>
                  </a:cubicBezTo>
                  <a:cubicBezTo>
                    <a:pt x="441978" y="269183"/>
                    <a:pt x="488540" y="279470"/>
                    <a:pt x="527342" y="279831"/>
                  </a:cubicBezTo>
                  <a:close/>
                  <a:moveTo>
                    <a:pt x="229199" y="97011"/>
                  </a:moveTo>
                  <a:cubicBezTo>
                    <a:pt x="232809" y="28251"/>
                    <a:pt x="305540" y="-6761"/>
                    <a:pt x="362028" y="23198"/>
                  </a:cubicBezTo>
                  <a:cubicBezTo>
                    <a:pt x="390362" y="38357"/>
                    <a:pt x="404800" y="65248"/>
                    <a:pt x="408229" y="103328"/>
                  </a:cubicBezTo>
                  <a:cubicBezTo>
                    <a:pt x="411658" y="155485"/>
                    <a:pt x="368164" y="194467"/>
                    <a:pt x="318714" y="192843"/>
                  </a:cubicBezTo>
                  <a:cubicBezTo>
                    <a:pt x="235877" y="185263"/>
                    <a:pt x="227936" y="120112"/>
                    <a:pt x="229199" y="97011"/>
                  </a:cubicBezTo>
                  <a:close/>
                  <a:moveTo>
                    <a:pt x="253383" y="275319"/>
                  </a:moveTo>
                  <a:cubicBezTo>
                    <a:pt x="268001" y="314843"/>
                    <a:pt x="264933" y="351479"/>
                    <a:pt x="296877" y="372775"/>
                  </a:cubicBezTo>
                  <a:cubicBezTo>
                    <a:pt x="282800" y="391725"/>
                    <a:pt x="264572" y="400207"/>
                    <a:pt x="245442" y="412840"/>
                  </a:cubicBezTo>
                  <a:cubicBezTo>
                    <a:pt x="239847" y="367361"/>
                    <a:pt x="250134" y="318092"/>
                    <a:pt x="253383" y="275319"/>
                  </a:cubicBezTo>
                  <a:close/>
                  <a:moveTo>
                    <a:pt x="516152" y="458320"/>
                  </a:moveTo>
                  <a:cubicBezTo>
                    <a:pt x="535824" y="477450"/>
                    <a:pt x="523732" y="579959"/>
                    <a:pt x="523732" y="606489"/>
                  </a:cubicBezTo>
                  <a:cubicBezTo>
                    <a:pt x="523913" y="628145"/>
                    <a:pt x="517055" y="644208"/>
                    <a:pt x="495217" y="644569"/>
                  </a:cubicBezTo>
                  <a:cubicBezTo>
                    <a:pt x="481141" y="644749"/>
                    <a:pt x="469229" y="633379"/>
                    <a:pt x="469410" y="619483"/>
                  </a:cubicBezTo>
                  <a:cubicBezTo>
                    <a:pt x="469771" y="593675"/>
                    <a:pt x="469951" y="571657"/>
                    <a:pt x="469951" y="545850"/>
                  </a:cubicBezTo>
                  <a:cubicBezTo>
                    <a:pt x="469951" y="536645"/>
                    <a:pt x="469229" y="527441"/>
                    <a:pt x="469410" y="518237"/>
                  </a:cubicBezTo>
                  <a:cubicBezTo>
                    <a:pt x="469590" y="507409"/>
                    <a:pt x="465620" y="498024"/>
                    <a:pt x="458220" y="490805"/>
                  </a:cubicBezTo>
                  <a:cubicBezTo>
                    <a:pt x="429164" y="462832"/>
                    <a:pt x="404620" y="433414"/>
                    <a:pt x="365457" y="418074"/>
                  </a:cubicBezTo>
                  <a:cubicBezTo>
                    <a:pt x="358599" y="415367"/>
                    <a:pt x="350658" y="407968"/>
                    <a:pt x="343439" y="413923"/>
                  </a:cubicBezTo>
                  <a:cubicBezTo>
                    <a:pt x="335679" y="420420"/>
                    <a:pt x="336942" y="428542"/>
                    <a:pt x="340732" y="436663"/>
                  </a:cubicBezTo>
                  <a:cubicBezTo>
                    <a:pt x="348853" y="454349"/>
                    <a:pt x="353907" y="472938"/>
                    <a:pt x="360043" y="491166"/>
                  </a:cubicBezTo>
                  <a:cubicBezTo>
                    <a:pt x="364374" y="503619"/>
                    <a:pt x="366540" y="516071"/>
                    <a:pt x="365998" y="528885"/>
                  </a:cubicBezTo>
                  <a:cubicBezTo>
                    <a:pt x="364735" y="562453"/>
                    <a:pt x="341634" y="603421"/>
                    <a:pt x="327738" y="633379"/>
                  </a:cubicBezTo>
                  <a:cubicBezTo>
                    <a:pt x="320338" y="649622"/>
                    <a:pt x="291824" y="649983"/>
                    <a:pt x="277386" y="640418"/>
                  </a:cubicBezTo>
                  <a:cubicBezTo>
                    <a:pt x="267820" y="634101"/>
                    <a:pt x="269445" y="623995"/>
                    <a:pt x="271791" y="615332"/>
                  </a:cubicBezTo>
                  <a:cubicBezTo>
                    <a:pt x="276664" y="597646"/>
                    <a:pt x="281537" y="579598"/>
                    <a:pt x="289297" y="562995"/>
                  </a:cubicBezTo>
                  <a:cubicBezTo>
                    <a:pt x="303193" y="533036"/>
                    <a:pt x="296877" y="507409"/>
                    <a:pt x="276122" y="484127"/>
                  </a:cubicBezTo>
                  <a:cubicBezTo>
                    <a:pt x="266196" y="473119"/>
                    <a:pt x="257714" y="461027"/>
                    <a:pt x="250315" y="448394"/>
                  </a:cubicBezTo>
                  <a:cubicBezTo>
                    <a:pt x="244900" y="439190"/>
                    <a:pt x="246164" y="432151"/>
                    <a:pt x="255909" y="425113"/>
                  </a:cubicBezTo>
                  <a:cubicBezTo>
                    <a:pt x="275401" y="411216"/>
                    <a:pt x="295974" y="398763"/>
                    <a:pt x="312939" y="381799"/>
                  </a:cubicBezTo>
                  <a:cubicBezTo>
                    <a:pt x="322504" y="372234"/>
                    <a:pt x="333874" y="378731"/>
                    <a:pt x="341815" y="377829"/>
                  </a:cubicBezTo>
                  <a:cubicBezTo>
                    <a:pt x="364735" y="378911"/>
                    <a:pt x="385128" y="381618"/>
                    <a:pt x="405161" y="380536"/>
                  </a:cubicBezTo>
                  <a:cubicBezTo>
                    <a:pt x="427901" y="379272"/>
                    <a:pt x="445768" y="385769"/>
                    <a:pt x="461108" y="402373"/>
                  </a:cubicBezTo>
                  <a:cubicBezTo>
                    <a:pt x="477531" y="420059"/>
                    <a:pt x="499007" y="441536"/>
                    <a:pt x="516152" y="458320"/>
                  </a:cubicBezTo>
                  <a:close/>
                  <a:moveTo>
                    <a:pt x="460747" y="362308"/>
                  </a:moveTo>
                  <a:cubicBezTo>
                    <a:pt x="452084" y="368985"/>
                    <a:pt x="442158" y="369707"/>
                    <a:pt x="432051" y="369888"/>
                  </a:cubicBezTo>
                  <a:cubicBezTo>
                    <a:pt x="416531" y="370068"/>
                    <a:pt x="400830" y="369888"/>
                    <a:pt x="385309" y="369888"/>
                  </a:cubicBezTo>
                  <a:cubicBezTo>
                    <a:pt x="385309" y="369346"/>
                    <a:pt x="348493" y="366639"/>
                    <a:pt x="330264" y="365195"/>
                  </a:cubicBezTo>
                  <a:cubicBezTo>
                    <a:pt x="306984" y="363391"/>
                    <a:pt x="290741" y="353465"/>
                    <a:pt x="285327" y="328379"/>
                  </a:cubicBezTo>
                  <a:cubicBezTo>
                    <a:pt x="280634" y="306902"/>
                    <a:pt x="273054" y="286148"/>
                    <a:pt x="267460" y="264852"/>
                  </a:cubicBezTo>
                  <a:cubicBezTo>
                    <a:pt x="264031" y="252038"/>
                    <a:pt x="265835" y="239405"/>
                    <a:pt x="270889" y="227133"/>
                  </a:cubicBezTo>
                  <a:cubicBezTo>
                    <a:pt x="276664" y="212876"/>
                    <a:pt x="286229" y="205115"/>
                    <a:pt x="302472" y="206198"/>
                  </a:cubicBezTo>
                  <a:cubicBezTo>
                    <a:pt x="314383" y="206920"/>
                    <a:pt x="327197" y="208905"/>
                    <a:pt x="338025" y="205296"/>
                  </a:cubicBezTo>
                  <a:cubicBezTo>
                    <a:pt x="362750" y="197355"/>
                    <a:pt x="375744" y="209447"/>
                    <a:pt x="385490" y="228757"/>
                  </a:cubicBezTo>
                  <a:cubicBezTo>
                    <a:pt x="395416" y="248429"/>
                    <a:pt x="403537" y="268822"/>
                    <a:pt x="404980" y="291382"/>
                  </a:cubicBezTo>
                  <a:cubicBezTo>
                    <a:pt x="405703" y="302751"/>
                    <a:pt x="403176" y="308166"/>
                    <a:pt x="389460" y="305820"/>
                  </a:cubicBezTo>
                  <a:cubicBezTo>
                    <a:pt x="373759" y="303112"/>
                    <a:pt x="364194" y="295893"/>
                    <a:pt x="361667" y="280373"/>
                  </a:cubicBezTo>
                  <a:cubicBezTo>
                    <a:pt x="360043" y="270447"/>
                    <a:pt x="353907" y="237059"/>
                    <a:pt x="345244" y="239044"/>
                  </a:cubicBezTo>
                  <a:cubicBezTo>
                    <a:pt x="338025" y="240668"/>
                    <a:pt x="339469" y="246985"/>
                    <a:pt x="340371" y="252580"/>
                  </a:cubicBezTo>
                  <a:cubicBezTo>
                    <a:pt x="342717" y="267018"/>
                    <a:pt x="344522" y="281636"/>
                    <a:pt x="347229" y="296074"/>
                  </a:cubicBezTo>
                  <a:cubicBezTo>
                    <a:pt x="350658" y="314843"/>
                    <a:pt x="354628" y="318633"/>
                    <a:pt x="373759" y="321160"/>
                  </a:cubicBezTo>
                  <a:cubicBezTo>
                    <a:pt x="393791" y="323867"/>
                    <a:pt x="414004" y="325311"/>
                    <a:pt x="434037" y="327476"/>
                  </a:cubicBezTo>
                  <a:cubicBezTo>
                    <a:pt x="441256" y="328198"/>
                    <a:pt x="448655" y="328920"/>
                    <a:pt x="455874" y="330544"/>
                  </a:cubicBezTo>
                  <a:cubicBezTo>
                    <a:pt x="462913" y="332169"/>
                    <a:pt x="470853" y="334154"/>
                    <a:pt x="471215" y="343539"/>
                  </a:cubicBezTo>
                  <a:cubicBezTo>
                    <a:pt x="471034" y="351479"/>
                    <a:pt x="467064" y="357435"/>
                    <a:pt x="460747" y="362308"/>
                  </a:cubicBezTo>
                  <a:close/>
                  <a:moveTo>
                    <a:pt x="562534" y="301127"/>
                  </a:moveTo>
                  <a:cubicBezTo>
                    <a:pt x="560729" y="307263"/>
                    <a:pt x="557661" y="313941"/>
                    <a:pt x="550984" y="315565"/>
                  </a:cubicBezTo>
                  <a:cubicBezTo>
                    <a:pt x="530771" y="320257"/>
                    <a:pt x="504963" y="324047"/>
                    <a:pt x="484569" y="328198"/>
                  </a:cubicBezTo>
                  <a:cubicBezTo>
                    <a:pt x="483848" y="325672"/>
                    <a:pt x="475546" y="319536"/>
                    <a:pt x="474824" y="317009"/>
                  </a:cubicBezTo>
                  <a:cubicBezTo>
                    <a:pt x="500090" y="306180"/>
                    <a:pt x="526620" y="294630"/>
                    <a:pt x="547916" y="285065"/>
                  </a:cubicBezTo>
                  <a:cubicBezTo>
                    <a:pt x="557661" y="280914"/>
                    <a:pt x="565783" y="290479"/>
                    <a:pt x="562534" y="301127"/>
                  </a:cubicBezTo>
                  <a:close/>
                  <a:moveTo>
                    <a:pt x="525898" y="75896"/>
                  </a:moveTo>
                  <a:cubicBezTo>
                    <a:pt x="535102" y="45576"/>
                    <a:pt x="561271" y="30778"/>
                    <a:pt x="592312" y="24281"/>
                  </a:cubicBezTo>
                  <a:cubicBezTo>
                    <a:pt x="658546" y="10384"/>
                    <a:pt x="717741" y="73730"/>
                    <a:pt x="680744" y="140145"/>
                  </a:cubicBezTo>
                  <a:cubicBezTo>
                    <a:pt x="665404" y="165231"/>
                    <a:pt x="640679" y="185805"/>
                    <a:pt x="607833" y="185083"/>
                  </a:cubicBezTo>
                  <a:cubicBezTo>
                    <a:pt x="547735" y="182376"/>
                    <a:pt x="508933" y="131482"/>
                    <a:pt x="525898" y="75896"/>
                  </a:cubicBezTo>
                  <a:close/>
                  <a:moveTo>
                    <a:pt x="813573" y="625078"/>
                  </a:moveTo>
                  <a:cubicBezTo>
                    <a:pt x="813212" y="633921"/>
                    <a:pt x="809964" y="645651"/>
                    <a:pt x="797872" y="649081"/>
                  </a:cubicBezTo>
                  <a:cubicBezTo>
                    <a:pt x="783073" y="653051"/>
                    <a:pt x="770620" y="647456"/>
                    <a:pt x="764304" y="636628"/>
                  </a:cubicBezTo>
                  <a:cubicBezTo>
                    <a:pt x="761236" y="631214"/>
                    <a:pt x="759070" y="624717"/>
                    <a:pt x="758529" y="618400"/>
                  </a:cubicBezTo>
                  <a:cubicBezTo>
                    <a:pt x="755461" y="582666"/>
                    <a:pt x="753295" y="546932"/>
                    <a:pt x="750227" y="511199"/>
                  </a:cubicBezTo>
                  <a:cubicBezTo>
                    <a:pt x="749144" y="499829"/>
                    <a:pt x="753295" y="495858"/>
                    <a:pt x="764123" y="497483"/>
                  </a:cubicBezTo>
                  <a:cubicBezTo>
                    <a:pt x="771342" y="498565"/>
                    <a:pt x="778561" y="499829"/>
                    <a:pt x="785961" y="500731"/>
                  </a:cubicBezTo>
                  <a:cubicBezTo>
                    <a:pt x="802203" y="502897"/>
                    <a:pt x="810144" y="513184"/>
                    <a:pt x="811588" y="528524"/>
                  </a:cubicBezTo>
                  <a:cubicBezTo>
                    <a:pt x="813212" y="546752"/>
                    <a:pt x="813573" y="565160"/>
                    <a:pt x="814656" y="583569"/>
                  </a:cubicBezTo>
                  <a:cubicBezTo>
                    <a:pt x="814475" y="583569"/>
                    <a:pt x="814115" y="583569"/>
                    <a:pt x="813934" y="583569"/>
                  </a:cubicBezTo>
                  <a:cubicBezTo>
                    <a:pt x="813753" y="597465"/>
                    <a:pt x="814115" y="611361"/>
                    <a:pt x="813573" y="625078"/>
                  </a:cubicBezTo>
                  <a:close/>
                  <a:moveTo>
                    <a:pt x="922940" y="251136"/>
                  </a:moveTo>
                  <a:cubicBezTo>
                    <a:pt x="916804" y="259438"/>
                    <a:pt x="909044" y="265754"/>
                    <a:pt x="899478" y="269725"/>
                  </a:cubicBezTo>
                  <a:cubicBezTo>
                    <a:pt x="871505" y="281636"/>
                    <a:pt x="842810" y="291382"/>
                    <a:pt x="813753" y="299683"/>
                  </a:cubicBezTo>
                  <a:cubicBezTo>
                    <a:pt x="796428" y="304737"/>
                    <a:pt x="779102" y="303654"/>
                    <a:pt x="762138" y="298420"/>
                  </a:cubicBezTo>
                  <a:cubicBezTo>
                    <a:pt x="741925" y="292284"/>
                    <a:pt x="721712" y="285967"/>
                    <a:pt x="701679" y="279651"/>
                  </a:cubicBezTo>
                  <a:cubicBezTo>
                    <a:pt x="693738" y="277124"/>
                    <a:pt x="685978" y="274959"/>
                    <a:pt x="675511" y="278568"/>
                  </a:cubicBezTo>
                  <a:cubicBezTo>
                    <a:pt x="686700" y="288494"/>
                    <a:pt x="698250" y="288855"/>
                    <a:pt x="708538" y="291923"/>
                  </a:cubicBezTo>
                  <a:cubicBezTo>
                    <a:pt x="720268" y="295352"/>
                    <a:pt x="727307" y="301127"/>
                    <a:pt x="730916" y="313399"/>
                  </a:cubicBezTo>
                  <a:cubicBezTo>
                    <a:pt x="739037" y="340831"/>
                    <a:pt x="753836" y="357976"/>
                    <a:pt x="766830" y="383243"/>
                  </a:cubicBezTo>
                  <a:cubicBezTo>
                    <a:pt x="778922" y="406704"/>
                    <a:pt x="792277" y="411036"/>
                    <a:pt x="830898" y="424752"/>
                  </a:cubicBezTo>
                  <a:cubicBezTo>
                    <a:pt x="899298" y="445867"/>
                    <a:pt x="893703" y="447852"/>
                    <a:pt x="916082" y="511920"/>
                  </a:cubicBezTo>
                  <a:cubicBezTo>
                    <a:pt x="926730" y="542420"/>
                    <a:pt x="933588" y="573823"/>
                    <a:pt x="938280" y="605586"/>
                  </a:cubicBezTo>
                  <a:cubicBezTo>
                    <a:pt x="939363" y="612805"/>
                    <a:pt x="939724" y="620385"/>
                    <a:pt x="938822" y="627604"/>
                  </a:cubicBezTo>
                  <a:cubicBezTo>
                    <a:pt x="937198" y="640959"/>
                    <a:pt x="925106" y="650163"/>
                    <a:pt x="911751" y="647456"/>
                  </a:cubicBezTo>
                  <a:cubicBezTo>
                    <a:pt x="897674" y="644749"/>
                    <a:pt x="889914" y="634643"/>
                    <a:pt x="883055" y="620746"/>
                  </a:cubicBezTo>
                  <a:cubicBezTo>
                    <a:pt x="874032" y="602518"/>
                    <a:pt x="867715" y="583388"/>
                    <a:pt x="861038" y="564258"/>
                  </a:cubicBezTo>
                  <a:cubicBezTo>
                    <a:pt x="856526" y="551264"/>
                    <a:pt x="850029" y="538631"/>
                    <a:pt x="846780" y="525636"/>
                  </a:cubicBezTo>
                  <a:cubicBezTo>
                    <a:pt x="840283" y="499829"/>
                    <a:pt x="823138" y="490625"/>
                    <a:pt x="799677" y="486113"/>
                  </a:cubicBezTo>
                  <a:cubicBezTo>
                    <a:pt x="768996" y="480157"/>
                    <a:pt x="738135" y="475645"/>
                    <a:pt x="708357" y="465358"/>
                  </a:cubicBezTo>
                  <a:cubicBezTo>
                    <a:pt x="680203" y="455613"/>
                    <a:pt x="658005" y="439911"/>
                    <a:pt x="643386" y="413562"/>
                  </a:cubicBezTo>
                  <a:cubicBezTo>
                    <a:pt x="629670" y="388657"/>
                    <a:pt x="613608" y="364834"/>
                    <a:pt x="601517" y="339027"/>
                  </a:cubicBezTo>
                  <a:cubicBezTo>
                    <a:pt x="585635" y="305820"/>
                    <a:pt x="574085" y="270808"/>
                    <a:pt x="579860" y="232728"/>
                  </a:cubicBezTo>
                  <a:cubicBezTo>
                    <a:pt x="583289" y="210349"/>
                    <a:pt x="593395" y="204213"/>
                    <a:pt x="615232" y="198257"/>
                  </a:cubicBezTo>
                  <a:cubicBezTo>
                    <a:pt x="645372" y="190136"/>
                    <a:pt x="670999" y="199521"/>
                    <a:pt x="697889" y="209086"/>
                  </a:cubicBezTo>
                  <a:cubicBezTo>
                    <a:pt x="729111" y="220095"/>
                    <a:pt x="760875" y="229299"/>
                    <a:pt x="792096" y="239947"/>
                  </a:cubicBezTo>
                  <a:cubicBezTo>
                    <a:pt x="812671" y="246985"/>
                    <a:pt x="832162" y="238503"/>
                    <a:pt x="851833" y="235976"/>
                  </a:cubicBezTo>
                  <a:cubicBezTo>
                    <a:pt x="864467" y="234352"/>
                    <a:pt x="878724" y="226050"/>
                    <a:pt x="891357" y="223523"/>
                  </a:cubicBezTo>
                  <a:cubicBezTo>
                    <a:pt x="900381" y="221719"/>
                    <a:pt x="907961" y="221358"/>
                    <a:pt x="916623" y="225148"/>
                  </a:cubicBezTo>
                  <a:cubicBezTo>
                    <a:pt x="927091" y="229660"/>
                    <a:pt x="929618" y="242112"/>
                    <a:pt x="922940" y="251136"/>
                  </a:cubicBezTo>
                  <a:close/>
                  <a:moveTo>
                    <a:pt x="1734891" y="119571"/>
                  </a:moveTo>
                  <a:cubicBezTo>
                    <a:pt x="1735794" y="76618"/>
                    <a:pt x="1754202" y="38718"/>
                    <a:pt x="1817187" y="35650"/>
                  </a:cubicBezTo>
                  <a:cubicBezTo>
                    <a:pt x="1876743" y="39982"/>
                    <a:pt x="1896054" y="62180"/>
                    <a:pt x="1899122" y="117044"/>
                  </a:cubicBezTo>
                  <a:cubicBezTo>
                    <a:pt x="1899122" y="162704"/>
                    <a:pt x="1875300" y="207822"/>
                    <a:pt x="1819353" y="201145"/>
                  </a:cubicBezTo>
                  <a:cubicBezTo>
                    <a:pt x="1763045" y="204032"/>
                    <a:pt x="1733808" y="172630"/>
                    <a:pt x="1734891" y="119571"/>
                  </a:cubicBezTo>
                  <a:close/>
                  <a:moveTo>
                    <a:pt x="1687066" y="637350"/>
                  </a:moveTo>
                  <a:cubicBezTo>
                    <a:pt x="1682554" y="654675"/>
                    <a:pt x="1657107" y="662255"/>
                    <a:pt x="1641947" y="652690"/>
                  </a:cubicBezTo>
                  <a:cubicBezTo>
                    <a:pt x="1634548" y="647998"/>
                    <a:pt x="1630758" y="638974"/>
                    <a:pt x="1630938" y="631394"/>
                  </a:cubicBezTo>
                  <a:cubicBezTo>
                    <a:pt x="1631480" y="601977"/>
                    <a:pt x="1632382" y="572740"/>
                    <a:pt x="1637075" y="543684"/>
                  </a:cubicBezTo>
                  <a:cubicBezTo>
                    <a:pt x="1642128" y="513003"/>
                    <a:pt x="1645557" y="509394"/>
                    <a:pt x="1675696" y="502175"/>
                  </a:cubicBezTo>
                  <a:cubicBezTo>
                    <a:pt x="1684539" y="500009"/>
                    <a:pt x="1693202" y="496941"/>
                    <a:pt x="1704391" y="501814"/>
                  </a:cubicBezTo>
                  <a:cubicBezTo>
                    <a:pt x="1700421" y="527802"/>
                    <a:pt x="1691938" y="618761"/>
                    <a:pt x="1687066" y="637350"/>
                  </a:cubicBezTo>
                  <a:close/>
                  <a:moveTo>
                    <a:pt x="1865193" y="272612"/>
                  </a:moveTo>
                  <a:cubicBezTo>
                    <a:pt x="1850755" y="328920"/>
                    <a:pt x="1829098" y="382521"/>
                    <a:pt x="1800584" y="433234"/>
                  </a:cubicBezTo>
                  <a:cubicBezTo>
                    <a:pt x="1789033" y="453808"/>
                    <a:pt x="1771528" y="465178"/>
                    <a:pt x="1748427" y="470231"/>
                  </a:cubicBezTo>
                  <a:cubicBezTo>
                    <a:pt x="1717926" y="476909"/>
                    <a:pt x="1687787" y="485571"/>
                    <a:pt x="1656746" y="489000"/>
                  </a:cubicBezTo>
                  <a:cubicBezTo>
                    <a:pt x="1627870" y="492068"/>
                    <a:pt x="1613072" y="510116"/>
                    <a:pt x="1603145" y="533938"/>
                  </a:cubicBezTo>
                  <a:cubicBezTo>
                    <a:pt x="1590332" y="564619"/>
                    <a:pt x="1570480" y="591509"/>
                    <a:pt x="1558388" y="622551"/>
                  </a:cubicBezTo>
                  <a:cubicBezTo>
                    <a:pt x="1553876" y="634282"/>
                    <a:pt x="1545935" y="645290"/>
                    <a:pt x="1529151" y="641862"/>
                  </a:cubicBezTo>
                  <a:cubicBezTo>
                    <a:pt x="1510562" y="638072"/>
                    <a:pt x="1503163" y="628145"/>
                    <a:pt x="1507675" y="607752"/>
                  </a:cubicBezTo>
                  <a:cubicBezTo>
                    <a:pt x="1513991" y="578876"/>
                    <a:pt x="1526986" y="552166"/>
                    <a:pt x="1537814" y="524915"/>
                  </a:cubicBezTo>
                  <a:cubicBezTo>
                    <a:pt x="1539799" y="519861"/>
                    <a:pt x="1568314" y="468607"/>
                    <a:pt x="1570660" y="463554"/>
                  </a:cubicBezTo>
                  <a:cubicBezTo>
                    <a:pt x="1574089" y="448033"/>
                    <a:pt x="1675515" y="410855"/>
                    <a:pt x="1697714" y="393530"/>
                  </a:cubicBezTo>
                  <a:cubicBezTo>
                    <a:pt x="1707098" y="386130"/>
                    <a:pt x="1712151" y="378370"/>
                    <a:pt x="1716663" y="367903"/>
                  </a:cubicBezTo>
                  <a:cubicBezTo>
                    <a:pt x="1724965" y="348772"/>
                    <a:pt x="1730921" y="322243"/>
                    <a:pt x="1749871" y="309790"/>
                  </a:cubicBezTo>
                  <a:cubicBezTo>
                    <a:pt x="1754563" y="306722"/>
                    <a:pt x="1759435" y="307985"/>
                    <a:pt x="1756909" y="302030"/>
                  </a:cubicBezTo>
                  <a:cubicBezTo>
                    <a:pt x="1754383" y="296254"/>
                    <a:pt x="1747705" y="302391"/>
                    <a:pt x="1743373" y="301849"/>
                  </a:cubicBezTo>
                  <a:cubicBezTo>
                    <a:pt x="1714498" y="308346"/>
                    <a:pt x="1663424" y="306541"/>
                    <a:pt x="1635270" y="309429"/>
                  </a:cubicBezTo>
                  <a:cubicBezTo>
                    <a:pt x="1610184" y="311956"/>
                    <a:pt x="1548101" y="284163"/>
                    <a:pt x="1532761" y="270627"/>
                  </a:cubicBezTo>
                  <a:cubicBezTo>
                    <a:pt x="1524639" y="263408"/>
                    <a:pt x="1512367" y="259077"/>
                    <a:pt x="1517962" y="244819"/>
                  </a:cubicBezTo>
                  <a:cubicBezTo>
                    <a:pt x="1522293" y="233630"/>
                    <a:pt x="1538716" y="228938"/>
                    <a:pt x="1553335" y="232908"/>
                  </a:cubicBezTo>
                  <a:cubicBezTo>
                    <a:pt x="1590693" y="242834"/>
                    <a:pt x="1628231" y="251136"/>
                    <a:pt x="1666672" y="256731"/>
                  </a:cubicBezTo>
                  <a:cubicBezTo>
                    <a:pt x="1680749" y="258716"/>
                    <a:pt x="1694826" y="258355"/>
                    <a:pt x="1707640" y="254024"/>
                  </a:cubicBezTo>
                  <a:cubicBezTo>
                    <a:pt x="1743373" y="241571"/>
                    <a:pt x="1781454" y="231464"/>
                    <a:pt x="1817548" y="219734"/>
                  </a:cubicBezTo>
                  <a:cubicBezTo>
                    <a:pt x="1848589" y="209447"/>
                    <a:pt x="1873495" y="240488"/>
                    <a:pt x="1865193" y="272612"/>
                  </a:cubicBezTo>
                  <a:close/>
                  <a:moveTo>
                    <a:pt x="2089883" y="190316"/>
                  </a:moveTo>
                  <a:cubicBezTo>
                    <a:pt x="2061368" y="169020"/>
                    <a:pt x="2051262" y="136174"/>
                    <a:pt x="2059383" y="106757"/>
                  </a:cubicBezTo>
                  <a:cubicBezTo>
                    <a:pt x="2068407" y="73911"/>
                    <a:pt x="2094033" y="48825"/>
                    <a:pt x="2124354" y="45396"/>
                  </a:cubicBezTo>
                  <a:cubicBezTo>
                    <a:pt x="2208996" y="35470"/>
                    <a:pt x="2218381" y="109284"/>
                    <a:pt x="2218381" y="109645"/>
                  </a:cubicBezTo>
                  <a:cubicBezTo>
                    <a:pt x="2239857" y="178044"/>
                    <a:pt x="2150522" y="240849"/>
                    <a:pt x="2089883" y="190316"/>
                  </a:cubicBezTo>
                  <a:close/>
                  <a:moveTo>
                    <a:pt x="2186075" y="549098"/>
                  </a:moveTo>
                  <a:cubicBezTo>
                    <a:pt x="2210800" y="566784"/>
                    <a:pt x="2223253" y="575628"/>
                    <a:pt x="2237330" y="592773"/>
                  </a:cubicBezTo>
                  <a:cubicBezTo>
                    <a:pt x="2245090" y="602157"/>
                    <a:pt x="2250505" y="616776"/>
                    <a:pt x="2241481" y="628867"/>
                  </a:cubicBezTo>
                  <a:cubicBezTo>
                    <a:pt x="2232998" y="640237"/>
                    <a:pt x="2220546" y="639335"/>
                    <a:pt x="2206830" y="635725"/>
                  </a:cubicBezTo>
                  <a:cubicBezTo>
                    <a:pt x="2204122" y="635004"/>
                    <a:pt x="2126339" y="589705"/>
                    <a:pt x="2101252" y="553610"/>
                  </a:cubicBezTo>
                  <a:cubicBezTo>
                    <a:pt x="2083025" y="527261"/>
                    <a:pt x="2087356" y="502897"/>
                    <a:pt x="2115871" y="487737"/>
                  </a:cubicBezTo>
                  <a:cubicBezTo>
                    <a:pt x="2126158" y="482323"/>
                    <a:pt x="2135904" y="475465"/>
                    <a:pt x="2147454" y="474743"/>
                  </a:cubicBezTo>
                  <a:cubicBezTo>
                    <a:pt x="2148898" y="476728"/>
                    <a:pt x="2150161" y="477450"/>
                    <a:pt x="2149980" y="477991"/>
                  </a:cubicBezTo>
                  <a:cubicBezTo>
                    <a:pt x="2141318" y="512462"/>
                    <a:pt x="2152146" y="517154"/>
                    <a:pt x="2186075" y="549098"/>
                  </a:cubicBezTo>
                  <a:close/>
                  <a:moveTo>
                    <a:pt x="2187339" y="373497"/>
                  </a:moveTo>
                  <a:cubicBezTo>
                    <a:pt x="2183188" y="391364"/>
                    <a:pt x="2177954" y="409050"/>
                    <a:pt x="2171818" y="426195"/>
                  </a:cubicBezTo>
                  <a:cubicBezTo>
                    <a:pt x="2167848" y="437565"/>
                    <a:pt x="2159365" y="446769"/>
                    <a:pt x="2148718" y="452725"/>
                  </a:cubicBezTo>
                  <a:cubicBezTo>
                    <a:pt x="2137528" y="459042"/>
                    <a:pt x="2126339" y="465539"/>
                    <a:pt x="2114428" y="470051"/>
                  </a:cubicBezTo>
                  <a:cubicBezTo>
                    <a:pt x="2071114" y="486113"/>
                    <a:pt x="2040614" y="516974"/>
                    <a:pt x="2016069" y="554693"/>
                  </a:cubicBezTo>
                  <a:cubicBezTo>
                    <a:pt x="2003977" y="573101"/>
                    <a:pt x="1992608" y="591870"/>
                    <a:pt x="1984667" y="612625"/>
                  </a:cubicBezTo>
                  <a:cubicBezTo>
                    <a:pt x="1978351" y="628867"/>
                    <a:pt x="1970590" y="649081"/>
                    <a:pt x="1950196" y="648720"/>
                  </a:cubicBezTo>
                  <a:cubicBezTo>
                    <a:pt x="1921862" y="649261"/>
                    <a:pt x="1912838" y="634643"/>
                    <a:pt x="1922404" y="609196"/>
                  </a:cubicBezTo>
                  <a:cubicBezTo>
                    <a:pt x="1939909" y="561912"/>
                    <a:pt x="1957776" y="514628"/>
                    <a:pt x="1981960" y="470231"/>
                  </a:cubicBezTo>
                  <a:cubicBezTo>
                    <a:pt x="1985569" y="463734"/>
                    <a:pt x="1990081" y="458681"/>
                    <a:pt x="1996578" y="454349"/>
                  </a:cubicBezTo>
                  <a:cubicBezTo>
                    <a:pt x="2008850" y="446409"/>
                    <a:pt x="2019679" y="436122"/>
                    <a:pt x="2032131" y="428542"/>
                  </a:cubicBezTo>
                  <a:cubicBezTo>
                    <a:pt x="2061007" y="410855"/>
                    <a:pt x="2080318" y="386491"/>
                    <a:pt x="2088078" y="353465"/>
                  </a:cubicBezTo>
                  <a:cubicBezTo>
                    <a:pt x="2091147" y="340290"/>
                    <a:pt x="2098004" y="338305"/>
                    <a:pt x="2109916" y="340651"/>
                  </a:cubicBezTo>
                  <a:cubicBezTo>
                    <a:pt x="2129768" y="344441"/>
                    <a:pt x="2149801" y="346607"/>
                    <a:pt x="2169653" y="350036"/>
                  </a:cubicBezTo>
                  <a:cubicBezTo>
                    <a:pt x="2188060" y="353284"/>
                    <a:pt x="2191129" y="356713"/>
                    <a:pt x="2187339" y="373497"/>
                  </a:cubicBezTo>
                  <a:close/>
                  <a:moveTo>
                    <a:pt x="2193294" y="324047"/>
                  </a:moveTo>
                  <a:cubicBezTo>
                    <a:pt x="2192212" y="333432"/>
                    <a:pt x="2187880" y="340110"/>
                    <a:pt x="2177232" y="337583"/>
                  </a:cubicBezTo>
                  <a:cubicBezTo>
                    <a:pt x="2155215" y="332349"/>
                    <a:pt x="2131392" y="336861"/>
                    <a:pt x="2111359" y="322423"/>
                  </a:cubicBezTo>
                  <a:cubicBezTo>
                    <a:pt x="2100531" y="314663"/>
                    <a:pt x="2088981" y="315385"/>
                    <a:pt x="2078693" y="324408"/>
                  </a:cubicBezTo>
                  <a:cubicBezTo>
                    <a:pt x="2058119" y="342636"/>
                    <a:pt x="2032312" y="349855"/>
                    <a:pt x="2006865" y="357615"/>
                  </a:cubicBezTo>
                  <a:cubicBezTo>
                    <a:pt x="1991886" y="362127"/>
                    <a:pt x="1977448" y="358518"/>
                    <a:pt x="1964634" y="350577"/>
                  </a:cubicBezTo>
                  <a:cubicBezTo>
                    <a:pt x="1946587" y="339388"/>
                    <a:pt x="1927998" y="329642"/>
                    <a:pt x="1908868" y="320618"/>
                  </a:cubicBezTo>
                  <a:cubicBezTo>
                    <a:pt x="1907966" y="320257"/>
                    <a:pt x="1907243" y="319896"/>
                    <a:pt x="1906341" y="319355"/>
                  </a:cubicBezTo>
                  <a:cubicBezTo>
                    <a:pt x="1890460" y="309790"/>
                    <a:pt x="1881075" y="294630"/>
                    <a:pt x="1884684" y="284343"/>
                  </a:cubicBezTo>
                  <a:cubicBezTo>
                    <a:pt x="1888835" y="272612"/>
                    <a:pt x="1910312" y="265393"/>
                    <a:pt x="1928359" y="271349"/>
                  </a:cubicBezTo>
                  <a:cubicBezTo>
                    <a:pt x="1943158" y="276222"/>
                    <a:pt x="1957235" y="282899"/>
                    <a:pt x="1971492" y="289396"/>
                  </a:cubicBezTo>
                  <a:cubicBezTo>
                    <a:pt x="1993871" y="299864"/>
                    <a:pt x="2013362" y="297518"/>
                    <a:pt x="2031951" y="280012"/>
                  </a:cubicBezTo>
                  <a:cubicBezTo>
                    <a:pt x="2047110" y="265574"/>
                    <a:pt x="2075445" y="245902"/>
                    <a:pt x="2092951" y="233811"/>
                  </a:cubicBezTo>
                  <a:cubicBezTo>
                    <a:pt x="2118218" y="216485"/>
                    <a:pt x="2134280" y="220816"/>
                    <a:pt x="2162434" y="219373"/>
                  </a:cubicBezTo>
                  <a:cubicBezTo>
                    <a:pt x="2175247" y="218651"/>
                    <a:pt x="2180120" y="229118"/>
                    <a:pt x="2183188" y="239405"/>
                  </a:cubicBezTo>
                  <a:cubicBezTo>
                    <a:pt x="2189865" y="262506"/>
                    <a:pt x="2191851" y="286328"/>
                    <a:pt x="2193655" y="304737"/>
                  </a:cubicBezTo>
                  <a:cubicBezTo>
                    <a:pt x="2193475" y="314843"/>
                    <a:pt x="2193836" y="319536"/>
                    <a:pt x="2193294" y="324047"/>
                  </a:cubicBezTo>
                  <a:close/>
                </a:path>
              </a:pathLst>
            </a:custGeom>
            <a:solidFill>
              <a:srgbClr val="000000"/>
            </a:solidFill>
            <a:ln w="1804" cap="flat">
              <a:noFill/>
              <a:prstDash val="solid"/>
              <a:miter/>
            </a:ln>
          </p:spPr>
          <p:txBody>
            <a:bodyPr rtlCol="0" anchor="ctr"/>
            <a:lstStyle/>
            <a:p>
              <a:endParaRPr lang="en-US"/>
            </a:p>
          </p:txBody>
        </p:sp>
        <p:sp>
          <p:nvSpPr>
            <p:cNvPr id="79" name="Freeform 378">
              <a:extLst>
                <a:ext uri="{FF2B5EF4-FFF2-40B4-BE49-F238E27FC236}">
                  <a16:creationId xmlns:a16="http://schemas.microsoft.com/office/drawing/2014/main" id="{2C78121E-7FD2-062A-81DB-EE8ECC5F4C0E}"/>
                </a:ext>
              </a:extLst>
            </p:cNvPr>
            <p:cNvSpPr/>
            <p:nvPr/>
          </p:nvSpPr>
          <p:spPr>
            <a:xfrm>
              <a:off x="7609421" y="794625"/>
              <a:ext cx="53269" cy="172893"/>
            </a:xfrm>
            <a:custGeom>
              <a:avLst/>
              <a:gdLst>
                <a:gd name="connsiteX0" fmla="*/ 15731 w 53269"/>
                <a:gd name="connsiteY0" fmla="*/ 83559 h 172893"/>
                <a:gd name="connsiteX1" fmla="*/ 53270 w 53269"/>
                <a:gd name="connsiteY1" fmla="*/ 0 h 172893"/>
                <a:gd name="connsiteX2" fmla="*/ 25657 w 53269"/>
                <a:gd name="connsiteY2" fmla="*/ 172894 h 172893"/>
                <a:gd name="connsiteX3" fmla="*/ 15731 w 53269"/>
                <a:gd name="connsiteY3" fmla="*/ 83559 h 172893"/>
              </a:gdLst>
              <a:ahLst/>
              <a:cxnLst>
                <a:cxn ang="0">
                  <a:pos x="connsiteX0" y="connsiteY0"/>
                </a:cxn>
                <a:cxn ang="0">
                  <a:pos x="connsiteX1" y="connsiteY1"/>
                </a:cxn>
                <a:cxn ang="0">
                  <a:pos x="connsiteX2" y="connsiteY2"/>
                </a:cxn>
                <a:cxn ang="0">
                  <a:pos x="connsiteX3" y="connsiteY3"/>
                </a:cxn>
              </a:cxnLst>
              <a:rect l="l" t="t" r="r" b="b"/>
              <a:pathLst>
                <a:path w="53269" h="172893">
                  <a:moveTo>
                    <a:pt x="15731" y="83559"/>
                  </a:moveTo>
                  <a:cubicBezTo>
                    <a:pt x="18980" y="52698"/>
                    <a:pt x="40095" y="29778"/>
                    <a:pt x="53270" y="0"/>
                  </a:cubicBezTo>
                  <a:cubicBezTo>
                    <a:pt x="-2677" y="23823"/>
                    <a:pt x="-18920" y="130122"/>
                    <a:pt x="25657" y="172894"/>
                  </a:cubicBezTo>
                  <a:cubicBezTo>
                    <a:pt x="16453" y="143657"/>
                    <a:pt x="12663" y="114240"/>
                    <a:pt x="15731" y="83559"/>
                  </a:cubicBezTo>
                  <a:close/>
                </a:path>
              </a:pathLst>
            </a:custGeom>
            <a:solidFill>
              <a:srgbClr val="000000"/>
            </a:solidFill>
            <a:ln w="1804" cap="flat">
              <a:noFill/>
              <a:prstDash val="solid"/>
              <a:miter/>
            </a:ln>
          </p:spPr>
          <p:txBody>
            <a:bodyPr rtlCol="0" anchor="ctr"/>
            <a:lstStyle/>
            <a:p>
              <a:endParaRPr lang="en-US"/>
            </a:p>
          </p:txBody>
        </p:sp>
        <p:sp>
          <p:nvSpPr>
            <p:cNvPr id="80" name="Freeform 379">
              <a:extLst>
                <a:ext uri="{FF2B5EF4-FFF2-40B4-BE49-F238E27FC236}">
                  <a16:creationId xmlns:a16="http://schemas.microsoft.com/office/drawing/2014/main" id="{BE5E3164-E9EF-01DA-FBF3-21C206A799A9}"/>
                </a:ext>
              </a:extLst>
            </p:cNvPr>
            <p:cNvSpPr/>
            <p:nvPr/>
          </p:nvSpPr>
          <p:spPr>
            <a:xfrm>
              <a:off x="9755800" y="734961"/>
              <a:ext cx="35871" cy="133839"/>
            </a:xfrm>
            <a:custGeom>
              <a:avLst/>
              <a:gdLst>
                <a:gd name="connsiteX0" fmla="*/ 3814 w 35871"/>
                <a:gd name="connsiteY0" fmla="*/ 18517 h 133839"/>
                <a:gd name="connsiteX1" fmla="*/ 12116 w 35871"/>
                <a:gd name="connsiteY1" fmla="*/ 133839 h 133839"/>
                <a:gd name="connsiteX2" fmla="*/ 23667 w 35871"/>
                <a:gd name="connsiteY2" fmla="*/ 126981 h 133839"/>
                <a:gd name="connsiteX3" fmla="*/ 28178 w 35871"/>
                <a:gd name="connsiteY3" fmla="*/ 31511 h 133839"/>
                <a:gd name="connsiteX4" fmla="*/ 15365 w 35871"/>
                <a:gd name="connsiteY4" fmla="*/ 4440 h 133839"/>
                <a:gd name="connsiteX5" fmla="*/ 3453 w 35871"/>
                <a:gd name="connsiteY5" fmla="*/ 1372 h 133839"/>
                <a:gd name="connsiteX6" fmla="*/ 746 w 35871"/>
                <a:gd name="connsiteY6" fmla="*/ 10937 h 133839"/>
                <a:gd name="connsiteX7" fmla="*/ 3814 w 35871"/>
                <a:gd name="connsiteY7" fmla="*/ 18517 h 1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1" h="133839">
                  <a:moveTo>
                    <a:pt x="3814" y="18517"/>
                  </a:moveTo>
                  <a:cubicBezTo>
                    <a:pt x="21501" y="55333"/>
                    <a:pt x="25833" y="93233"/>
                    <a:pt x="12116" y="133839"/>
                  </a:cubicBezTo>
                  <a:cubicBezTo>
                    <a:pt x="20418" y="133659"/>
                    <a:pt x="22043" y="129869"/>
                    <a:pt x="23667" y="126981"/>
                  </a:cubicBezTo>
                  <a:cubicBezTo>
                    <a:pt x="41353" y="95940"/>
                    <a:pt x="37021" y="63635"/>
                    <a:pt x="28178" y="31511"/>
                  </a:cubicBezTo>
                  <a:cubicBezTo>
                    <a:pt x="25471" y="21946"/>
                    <a:pt x="20238" y="13102"/>
                    <a:pt x="15365" y="4440"/>
                  </a:cubicBezTo>
                  <a:cubicBezTo>
                    <a:pt x="13019" y="108"/>
                    <a:pt x="7965" y="-1336"/>
                    <a:pt x="3453" y="1372"/>
                  </a:cubicBezTo>
                  <a:cubicBezTo>
                    <a:pt x="205" y="3357"/>
                    <a:pt x="-878" y="6966"/>
                    <a:pt x="746" y="10937"/>
                  </a:cubicBezTo>
                  <a:cubicBezTo>
                    <a:pt x="1829" y="13463"/>
                    <a:pt x="2731" y="15990"/>
                    <a:pt x="3814" y="18517"/>
                  </a:cubicBezTo>
                  <a:close/>
                </a:path>
              </a:pathLst>
            </a:custGeom>
            <a:solidFill>
              <a:srgbClr val="000000"/>
            </a:solidFill>
            <a:ln w="1804" cap="flat">
              <a:noFill/>
              <a:prstDash val="solid"/>
              <a:miter/>
            </a:ln>
          </p:spPr>
          <p:txBody>
            <a:bodyPr rtlCol="0" anchor="ctr"/>
            <a:lstStyle/>
            <a:p>
              <a:endParaRPr lang="en-US"/>
            </a:p>
          </p:txBody>
        </p:sp>
        <p:sp>
          <p:nvSpPr>
            <p:cNvPr id="81" name="Freeform 380">
              <a:extLst>
                <a:ext uri="{FF2B5EF4-FFF2-40B4-BE49-F238E27FC236}">
                  <a16:creationId xmlns:a16="http://schemas.microsoft.com/office/drawing/2014/main" id="{A2061A8A-C588-67B9-94B3-8E8FEFDF6B00}"/>
                </a:ext>
              </a:extLst>
            </p:cNvPr>
            <p:cNvSpPr/>
            <p:nvPr/>
          </p:nvSpPr>
          <p:spPr>
            <a:xfrm>
              <a:off x="8030669" y="1200239"/>
              <a:ext cx="142268" cy="18931"/>
            </a:xfrm>
            <a:custGeom>
              <a:avLst/>
              <a:gdLst>
                <a:gd name="connsiteX0" fmla="*/ 15167 w 142268"/>
                <a:gd name="connsiteY0" fmla="*/ 15251 h 18931"/>
                <a:gd name="connsiteX1" fmla="*/ 130670 w 142268"/>
                <a:gd name="connsiteY1" fmla="*/ 18680 h 18931"/>
                <a:gd name="connsiteX2" fmla="*/ 142040 w 142268"/>
                <a:gd name="connsiteY2" fmla="*/ 13085 h 18931"/>
                <a:gd name="connsiteX3" fmla="*/ 131393 w 142268"/>
                <a:gd name="connsiteY3" fmla="*/ 3881 h 18931"/>
                <a:gd name="connsiteX4" fmla="*/ 76709 w 142268"/>
                <a:gd name="connsiteY4" fmla="*/ 1174 h 18931"/>
                <a:gd name="connsiteX5" fmla="*/ 38268 w 142268"/>
                <a:gd name="connsiteY5" fmla="*/ 4242 h 18931"/>
                <a:gd name="connsiteX6" fmla="*/ 38268 w 142268"/>
                <a:gd name="connsiteY6" fmla="*/ 2798 h 18931"/>
                <a:gd name="connsiteX7" fmla="*/ 5241 w 142268"/>
                <a:gd name="connsiteY7" fmla="*/ 2978 h 18931"/>
                <a:gd name="connsiteX8" fmla="*/ 8 w 142268"/>
                <a:gd name="connsiteY8" fmla="*/ 8212 h 18931"/>
                <a:gd name="connsiteX9" fmla="*/ 4519 w 142268"/>
                <a:gd name="connsiteY9" fmla="*/ 14168 h 18931"/>
                <a:gd name="connsiteX10" fmla="*/ 15167 w 142268"/>
                <a:gd name="connsiteY10" fmla="*/ 15251 h 1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268" h="18931">
                  <a:moveTo>
                    <a:pt x="15167" y="15251"/>
                  </a:moveTo>
                  <a:cubicBezTo>
                    <a:pt x="53608" y="18138"/>
                    <a:pt x="92230" y="11461"/>
                    <a:pt x="130670" y="18680"/>
                  </a:cubicBezTo>
                  <a:cubicBezTo>
                    <a:pt x="135002" y="19582"/>
                    <a:pt x="141138" y="18138"/>
                    <a:pt x="142040" y="13085"/>
                  </a:cubicBezTo>
                  <a:cubicBezTo>
                    <a:pt x="143665" y="5325"/>
                    <a:pt x="136265" y="5325"/>
                    <a:pt x="131393" y="3881"/>
                  </a:cubicBezTo>
                  <a:cubicBezTo>
                    <a:pt x="113345" y="-1533"/>
                    <a:pt x="94937" y="-90"/>
                    <a:pt x="76709" y="1174"/>
                  </a:cubicBezTo>
                  <a:cubicBezTo>
                    <a:pt x="63895" y="2076"/>
                    <a:pt x="51082" y="3159"/>
                    <a:pt x="38268" y="4242"/>
                  </a:cubicBezTo>
                  <a:cubicBezTo>
                    <a:pt x="38268" y="3700"/>
                    <a:pt x="38268" y="3159"/>
                    <a:pt x="38268" y="2798"/>
                  </a:cubicBezTo>
                  <a:cubicBezTo>
                    <a:pt x="27259" y="2798"/>
                    <a:pt x="16250" y="2618"/>
                    <a:pt x="5241" y="2978"/>
                  </a:cubicBezTo>
                  <a:cubicBezTo>
                    <a:pt x="2895" y="2978"/>
                    <a:pt x="-173" y="4603"/>
                    <a:pt x="8" y="8212"/>
                  </a:cubicBezTo>
                  <a:cubicBezTo>
                    <a:pt x="188" y="11100"/>
                    <a:pt x="1451" y="13446"/>
                    <a:pt x="4519" y="14168"/>
                  </a:cubicBezTo>
                  <a:cubicBezTo>
                    <a:pt x="7768" y="14348"/>
                    <a:pt x="11378" y="14890"/>
                    <a:pt x="15167" y="15251"/>
                  </a:cubicBezTo>
                  <a:close/>
                </a:path>
              </a:pathLst>
            </a:custGeom>
            <a:solidFill>
              <a:srgbClr val="000000"/>
            </a:solidFill>
            <a:ln w="1804" cap="flat">
              <a:noFill/>
              <a:prstDash val="solid"/>
              <a:miter/>
            </a:ln>
          </p:spPr>
          <p:txBody>
            <a:bodyPr rtlCol="0" anchor="ctr"/>
            <a:lstStyle/>
            <a:p>
              <a:endParaRPr lang="en-US"/>
            </a:p>
          </p:txBody>
        </p:sp>
        <p:sp>
          <p:nvSpPr>
            <p:cNvPr id="82" name="Freeform 381">
              <a:extLst>
                <a:ext uri="{FF2B5EF4-FFF2-40B4-BE49-F238E27FC236}">
                  <a16:creationId xmlns:a16="http://schemas.microsoft.com/office/drawing/2014/main" id="{364B7AAE-5795-0F7B-61A1-24EFF9782A9A}"/>
                </a:ext>
              </a:extLst>
            </p:cNvPr>
            <p:cNvSpPr/>
            <p:nvPr/>
          </p:nvSpPr>
          <p:spPr>
            <a:xfrm>
              <a:off x="9832345" y="1196901"/>
              <a:ext cx="140381" cy="15806"/>
            </a:xfrm>
            <a:custGeom>
              <a:avLst/>
              <a:gdLst>
                <a:gd name="connsiteX0" fmla="*/ 129400 w 140381"/>
                <a:gd name="connsiteY0" fmla="*/ 180 h 15806"/>
                <a:gd name="connsiteX1" fmla="*/ 19492 w 140381"/>
                <a:gd name="connsiteY1" fmla="*/ 3249 h 15806"/>
                <a:gd name="connsiteX2" fmla="*/ 0 w 140381"/>
                <a:gd name="connsiteY2" fmla="*/ 9024 h 15806"/>
                <a:gd name="connsiteX3" fmla="*/ 21837 w 140381"/>
                <a:gd name="connsiteY3" fmla="*/ 15521 h 15806"/>
                <a:gd name="connsiteX4" fmla="*/ 104495 w 140381"/>
                <a:gd name="connsiteY4" fmla="*/ 15521 h 15806"/>
                <a:gd name="connsiteX5" fmla="*/ 131926 w 140381"/>
                <a:gd name="connsiteY5" fmla="*/ 14257 h 15806"/>
                <a:gd name="connsiteX6" fmla="*/ 140228 w 140381"/>
                <a:gd name="connsiteY6" fmla="*/ 5775 h 15806"/>
                <a:gd name="connsiteX7" fmla="*/ 129400 w 140381"/>
                <a:gd name="connsiteY7" fmla="*/ 180 h 1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81" h="15806">
                  <a:moveTo>
                    <a:pt x="129400" y="180"/>
                  </a:moveTo>
                  <a:cubicBezTo>
                    <a:pt x="92764" y="5053"/>
                    <a:pt x="56127" y="1985"/>
                    <a:pt x="19492" y="3249"/>
                  </a:cubicBezTo>
                  <a:cubicBezTo>
                    <a:pt x="12994" y="3429"/>
                    <a:pt x="4512" y="-181"/>
                    <a:pt x="0" y="9024"/>
                  </a:cubicBezTo>
                  <a:cubicBezTo>
                    <a:pt x="5234" y="18047"/>
                    <a:pt x="14438" y="15340"/>
                    <a:pt x="21837" y="15521"/>
                  </a:cubicBezTo>
                  <a:cubicBezTo>
                    <a:pt x="49270" y="16062"/>
                    <a:pt x="76882" y="15701"/>
                    <a:pt x="104495" y="15521"/>
                  </a:cubicBezTo>
                  <a:cubicBezTo>
                    <a:pt x="113698" y="15521"/>
                    <a:pt x="122903" y="15160"/>
                    <a:pt x="131926" y="14257"/>
                  </a:cubicBezTo>
                  <a:cubicBezTo>
                    <a:pt x="136438" y="13716"/>
                    <a:pt x="141311" y="11731"/>
                    <a:pt x="140228" y="5775"/>
                  </a:cubicBezTo>
                  <a:cubicBezTo>
                    <a:pt x="139145" y="0"/>
                    <a:pt x="134273" y="-361"/>
                    <a:pt x="129400" y="180"/>
                  </a:cubicBezTo>
                  <a:close/>
                </a:path>
              </a:pathLst>
            </a:custGeom>
            <a:solidFill>
              <a:srgbClr val="000000"/>
            </a:solidFill>
            <a:ln w="1804" cap="flat">
              <a:noFill/>
              <a:prstDash val="solid"/>
              <a:miter/>
            </a:ln>
          </p:spPr>
          <p:txBody>
            <a:bodyPr rtlCol="0" anchor="ctr"/>
            <a:lstStyle/>
            <a:p>
              <a:endParaRPr lang="en-US"/>
            </a:p>
          </p:txBody>
        </p:sp>
        <p:sp>
          <p:nvSpPr>
            <p:cNvPr id="83" name="Freeform 382">
              <a:extLst>
                <a:ext uri="{FF2B5EF4-FFF2-40B4-BE49-F238E27FC236}">
                  <a16:creationId xmlns:a16="http://schemas.microsoft.com/office/drawing/2014/main" id="{8D86E885-36F6-CC95-2D41-0909460197DC}"/>
                </a:ext>
              </a:extLst>
            </p:cNvPr>
            <p:cNvSpPr/>
            <p:nvPr/>
          </p:nvSpPr>
          <p:spPr>
            <a:xfrm>
              <a:off x="8397941" y="870286"/>
              <a:ext cx="110649" cy="60927"/>
            </a:xfrm>
            <a:custGeom>
              <a:avLst/>
              <a:gdLst>
                <a:gd name="connsiteX0" fmla="*/ 106119 w 110649"/>
                <a:gd name="connsiteY0" fmla="*/ 15118 h 60927"/>
                <a:gd name="connsiteX1" fmla="*/ 109367 w 110649"/>
                <a:gd name="connsiteY1" fmla="*/ 3026 h 60927"/>
                <a:gd name="connsiteX2" fmla="*/ 95470 w 110649"/>
                <a:gd name="connsiteY2" fmla="*/ 5011 h 60927"/>
                <a:gd name="connsiteX3" fmla="*/ 70926 w 110649"/>
                <a:gd name="connsiteY3" fmla="*/ 26668 h 60927"/>
                <a:gd name="connsiteX4" fmla="*/ 0 w 110649"/>
                <a:gd name="connsiteY4" fmla="*/ 60417 h 60927"/>
                <a:gd name="connsiteX5" fmla="*/ 106119 w 110649"/>
                <a:gd name="connsiteY5" fmla="*/ 15118 h 6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49" h="60927">
                  <a:moveTo>
                    <a:pt x="106119" y="15118"/>
                  </a:moveTo>
                  <a:cubicBezTo>
                    <a:pt x="109006" y="11689"/>
                    <a:pt x="112615" y="7357"/>
                    <a:pt x="109367" y="3026"/>
                  </a:cubicBezTo>
                  <a:cubicBezTo>
                    <a:pt x="104494" y="-3110"/>
                    <a:pt x="99441" y="1402"/>
                    <a:pt x="95470" y="5011"/>
                  </a:cubicBezTo>
                  <a:cubicBezTo>
                    <a:pt x="87349" y="12411"/>
                    <a:pt x="79589" y="19991"/>
                    <a:pt x="70926" y="26668"/>
                  </a:cubicBezTo>
                  <a:cubicBezTo>
                    <a:pt x="49630" y="42911"/>
                    <a:pt x="25447" y="52295"/>
                    <a:pt x="0" y="60417"/>
                  </a:cubicBezTo>
                  <a:cubicBezTo>
                    <a:pt x="43494" y="64207"/>
                    <a:pt x="77965" y="46701"/>
                    <a:pt x="106119" y="15118"/>
                  </a:cubicBezTo>
                  <a:close/>
                </a:path>
              </a:pathLst>
            </a:custGeom>
            <a:solidFill>
              <a:srgbClr val="000000"/>
            </a:solidFill>
            <a:ln w="1804" cap="flat">
              <a:noFill/>
              <a:prstDash val="solid"/>
              <a:miter/>
            </a:ln>
          </p:spPr>
          <p:txBody>
            <a:bodyPr rtlCol="0" anchor="ctr"/>
            <a:lstStyle/>
            <a:p>
              <a:endParaRPr lang="en-US"/>
            </a:p>
          </p:txBody>
        </p:sp>
        <p:sp>
          <p:nvSpPr>
            <p:cNvPr id="84" name="Freeform 383">
              <a:extLst>
                <a:ext uri="{FF2B5EF4-FFF2-40B4-BE49-F238E27FC236}">
                  <a16:creationId xmlns:a16="http://schemas.microsoft.com/office/drawing/2014/main" id="{0E676965-AAAB-59A3-5104-41DAAB6077B0}"/>
                </a:ext>
              </a:extLst>
            </p:cNvPr>
            <p:cNvSpPr/>
            <p:nvPr/>
          </p:nvSpPr>
          <p:spPr>
            <a:xfrm>
              <a:off x="9209339" y="1205575"/>
              <a:ext cx="128508" cy="18427"/>
            </a:xfrm>
            <a:custGeom>
              <a:avLst/>
              <a:gdLst>
                <a:gd name="connsiteX0" fmla="*/ 16615 w 128508"/>
                <a:gd name="connsiteY0" fmla="*/ 15870 h 18427"/>
                <a:gd name="connsiteX1" fmla="*/ 115153 w 128508"/>
                <a:gd name="connsiteY1" fmla="*/ 18216 h 18427"/>
                <a:gd name="connsiteX2" fmla="*/ 128508 w 128508"/>
                <a:gd name="connsiteY2" fmla="*/ 11900 h 18427"/>
                <a:gd name="connsiteX3" fmla="*/ 119485 w 128508"/>
                <a:gd name="connsiteY3" fmla="*/ 5403 h 18427"/>
                <a:gd name="connsiteX4" fmla="*/ 12645 w 128508"/>
                <a:gd name="connsiteY4" fmla="*/ 169 h 18427"/>
                <a:gd name="connsiteX5" fmla="*/ 4704 w 128508"/>
                <a:gd name="connsiteY5" fmla="*/ 1071 h 18427"/>
                <a:gd name="connsiteX6" fmla="*/ 11 w 128508"/>
                <a:gd name="connsiteY6" fmla="*/ 7027 h 18427"/>
                <a:gd name="connsiteX7" fmla="*/ 3621 w 128508"/>
                <a:gd name="connsiteY7" fmla="*/ 13344 h 18427"/>
                <a:gd name="connsiteX8" fmla="*/ 16615 w 128508"/>
                <a:gd name="connsiteY8" fmla="*/ 15870 h 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08" h="18427">
                  <a:moveTo>
                    <a:pt x="16615" y="15870"/>
                  </a:moveTo>
                  <a:cubicBezTo>
                    <a:pt x="49461" y="16051"/>
                    <a:pt x="82487" y="13163"/>
                    <a:pt x="115153" y="18216"/>
                  </a:cubicBezTo>
                  <a:cubicBezTo>
                    <a:pt x="119485" y="18938"/>
                    <a:pt x="124358" y="18036"/>
                    <a:pt x="128508" y="11900"/>
                  </a:cubicBezTo>
                  <a:cubicBezTo>
                    <a:pt x="126162" y="7929"/>
                    <a:pt x="123275" y="5583"/>
                    <a:pt x="119485" y="5403"/>
                  </a:cubicBezTo>
                  <a:cubicBezTo>
                    <a:pt x="83932" y="3057"/>
                    <a:pt x="48197" y="4681"/>
                    <a:pt x="12645" y="169"/>
                  </a:cubicBezTo>
                  <a:cubicBezTo>
                    <a:pt x="9938" y="-192"/>
                    <a:pt x="6869" y="-12"/>
                    <a:pt x="4704" y="1071"/>
                  </a:cubicBezTo>
                  <a:cubicBezTo>
                    <a:pt x="2538" y="2154"/>
                    <a:pt x="192" y="4861"/>
                    <a:pt x="11" y="7027"/>
                  </a:cubicBezTo>
                  <a:cubicBezTo>
                    <a:pt x="-169" y="9012"/>
                    <a:pt x="1816" y="12622"/>
                    <a:pt x="3621" y="13344"/>
                  </a:cubicBezTo>
                  <a:cubicBezTo>
                    <a:pt x="7591" y="14968"/>
                    <a:pt x="12103" y="15870"/>
                    <a:pt x="16615" y="15870"/>
                  </a:cubicBezTo>
                  <a:close/>
                </a:path>
              </a:pathLst>
            </a:custGeom>
            <a:solidFill>
              <a:srgbClr val="000000"/>
            </a:solidFill>
            <a:ln w="1804" cap="flat">
              <a:noFill/>
              <a:prstDash val="solid"/>
              <a:miter/>
            </a:ln>
          </p:spPr>
          <p:txBody>
            <a:bodyPr rtlCol="0" anchor="ctr"/>
            <a:lstStyle/>
            <a:p>
              <a:endParaRPr lang="en-US"/>
            </a:p>
          </p:txBody>
        </p:sp>
        <p:sp>
          <p:nvSpPr>
            <p:cNvPr id="85" name="Freeform 384">
              <a:extLst>
                <a:ext uri="{FF2B5EF4-FFF2-40B4-BE49-F238E27FC236}">
                  <a16:creationId xmlns:a16="http://schemas.microsoft.com/office/drawing/2014/main" id="{FA459114-5550-F079-F4E6-368A0F241B90}"/>
                </a:ext>
              </a:extLst>
            </p:cNvPr>
            <p:cNvSpPr/>
            <p:nvPr/>
          </p:nvSpPr>
          <p:spPr>
            <a:xfrm>
              <a:off x="8918427" y="959478"/>
              <a:ext cx="67092" cy="91419"/>
            </a:xfrm>
            <a:custGeom>
              <a:avLst/>
              <a:gdLst>
                <a:gd name="connsiteX0" fmla="*/ 64249 w 67092"/>
                <a:gd name="connsiteY0" fmla="*/ 11289 h 91419"/>
                <a:gd name="connsiteX1" fmla="*/ 64971 w 67092"/>
                <a:gd name="connsiteY1" fmla="*/ 1905 h 91419"/>
                <a:gd name="connsiteX2" fmla="*/ 54684 w 67092"/>
                <a:gd name="connsiteY2" fmla="*/ 1905 h 91419"/>
                <a:gd name="connsiteX3" fmla="*/ 0 w 67092"/>
                <a:gd name="connsiteY3" fmla="*/ 91419 h 91419"/>
                <a:gd name="connsiteX4" fmla="*/ 64249 w 67092"/>
                <a:gd name="connsiteY4" fmla="*/ 11289 h 91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92" h="91419">
                  <a:moveTo>
                    <a:pt x="64249" y="11289"/>
                  </a:moveTo>
                  <a:cubicBezTo>
                    <a:pt x="67317" y="8763"/>
                    <a:pt x="68400" y="5153"/>
                    <a:pt x="64971" y="1905"/>
                  </a:cubicBezTo>
                  <a:cubicBezTo>
                    <a:pt x="61722" y="-983"/>
                    <a:pt x="57571" y="-261"/>
                    <a:pt x="54684" y="1905"/>
                  </a:cubicBezTo>
                  <a:cubicBezTo>
                    <a:pt x="25086" y="24644"/>
                    <a:pt x="2888" y="52076"/>
                    <a:pt x="0" y="91419"/>
                  </a:cubicBezTo>
                  <a:cubicBezTo>
                    <a:pt x="18770" y="62363"/>
                    <a:pt x="36997" y="33307"/>
                    <a:pt x="64249" y="11289"/>
                  </a:cubicBezTo>
                  <a:close/>
                </a:path>
              </a:pathLst>
            </a:custGeom>
            <a:solidFill>
              <a:srgbClr val="000000"/>
            </a:solidFill>
            <a:ln w="1804" cap="flat">
              <a:noFill/>
              <a:prstDash val="solid"/>
              <a:miter/>
            </a:ln>
          </p:spPr>
          <p:txBody>
            <a:bodyPr rtlCol="0" anchor="ctr"/>
            <a:lstStyle/>
            <a:p>
              <a:endParaRPr lang="en-US"/>
            </a:p>
          </p:txBody>
        </p:sp>
        <p:sp>
          <p:nvSpPr>
            <p:cNvPr id="86" name="Freeform 385">
              <a:extLst>
                <a:ext uri="{FF2B5EF4-FFF2-40B4-BE49-F238E27FC236}">
                  <a16:creationId xmlns:a16="http://schemas.microsoft.com/office/drawing/2014/main" id="{167EC38C-DC5F-5E8E-FD60-8B847737A195}"/>
                </a:ext>
              </a:extLst>
            </p:cNvPr>
            <p:cNvSpPr/>
            <p:nvPr/>
          </p:nvSpPr>
          <p:spPr>
            <a:xfrm>
              <a:off x="7603429" y="1198511"/>
              <a:ext cx="97522" cy="13549"/>
            </a:xfrm>
            <a:custGeom>
              <a:avLst/>
              <a:gdLst>
                <a:gd name="connsiteX0" fmla="*/ 4578 w 97522"/>
                <a:gd name="connsiteY0" fmla="*/ 736 h 13549"/>
                <a:gd name="connsiteX1" fmla="*/ 66 w 97522"/>
                <a:gd name="connsiteY1" fmla="*/ 6331 h 13549"/>
                <a:gd name="connsiteX2" fmla="*/ 8007 w 97522"/>
                <a:gd name="connsiteY2" fmla="*/ 11926 h 13549"/>
                <a:gd name="connsiteX3" fmla="*/ 87415 w 97522"/>
                <a:gd name="connsiteY3" fmla="*/ 13550 h 13549"/>
                <a:gd name="connsiteX4" fmla="*/ 97522 w 97522"/>
                <a:gd name="connsiteY4" fmla="*/ 6150 h 13549"/>
                <a:gd name="connsiteX5" fmla="*/ 96259 w 97522"/>
                <a:gd name="connsiteY5" fmla="*/ 3804 h 13549"/>
                <a:gd name="connsiteX6" fmla="*/ 4578 w 97522"/>
                <a:gd name="connsiteY6" fmla="*/ 736 h 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22" h="13549">
                  <a:moveTo>
                    <a:pt x="4578" y="736"/>
                  </a:moveTo>
                  <a:cubicBezTo>
                    <a:pt x="2413" y="556"/>
                    <a:pt x="-475" y="2902"/>
                    <a:pt x="66" y="6331"/>
                  </a:cubicBezTo>
                  <a:cubicBezTo>
                    <a:pt x="788" y="10843"/>
                    <a:pt x="4398" y="11926"/>
                    <a:pt x="8007" y="11926"/>
                  </a:cubicBezTo>
                  <a:cubicBezTo>
                    <a:pt x="34537" y="12647"/>
                    <a:pt x="60886" y="13189"/>
                    <a:pt x="87415" y="13550"/>
                  </a:cubicBezTo>
                  <a:cubicBezTo>
                    <a:pt x="92108" y="13550"/>
                    <a:pt x="96259" y="11384"/>
                    <a:pt x="97522" y="6150"/>
                  </a:cubicBezTo>
                  <a:cubicBezTo>
                    <a:pt x="97161" y="5429"/>
                    <a:pt x="96981" y="3985"/>
                    <a:pt x="96259" y="3804"/>
                  </a:cubicBezTo>
                  <a:cubicBezTo>
                    <a:pt x="65939" y="-4858"/>
                    <a:pt x="35078" y="4526"/>
                    <a:pt x="4578" y="736"/>
                  </a:cubicBezTo>
                  <a:close/>
                </a:path>
              </a:pathLst>
            </a:custGeom>
            <a:solidFill>
              <a:srgbClr val="000000"/>
            </a:solidFill>
            <a:ln w="1804" cap="flat">
              <a:noFill/>
              <a:prstDash val="solid"/>
              <a:miter/>
            </a:ln>
          </p:spPr>
          <p:txBody>
            <a:bodyPr rtlCol="0" anchor="ctr"/>
            <a:lstStyle/>
            <a:p>
              <a:endParaRPr lang="en-US"/>
            </a:p>
          </p:txBody>
        </p:sp>
        <p:sp>
          <p:nvSpPr>
            <p:cNvPr id="87" name="Freeform 386">
              <a:extLst>
                <a:ext uri="{FF2B5EF4-FFF2-40B4-BE49-F238E27FC236}">
                  <a16:creationId xmlns:a16="http://schemas.microsoft.com/office/drawing/2014/main" id="{21F30259-B2B8-C4D1-B257-BC128F318B92}"/>
                </a:ext>
              </a:extLst>
            </p:cNvPr>
            <p:cNvSpPr/>
            <p:nvPr/>
          </p:nvSpPr>
          <p:spPr>
            <a:xfrm>
              <a:off x="8447740" y="1197789"/>
              <a:ext cx="73103" cy="15861"/>
            </a:xfrm>
            <a:custGeom>
              <a:avLst/>
              <a:gdLst>
                <a:gd name="connsiteX0" fmla="*/ 6869 w 73103"/>
                <a:gd name="connsiteY0" fmla="*/ 15716 h 15861"/>
                <a:gd name="connsiteX1" fmla="*/ 72742 w 73103"/>
                <a:gd name="connsiteY1" fmla="*/ 6692 h 15861"/>
                <a:gd name="connsiteX2" fmla="*/ 73103 w 73103"/>
                <a:gd name="connsiteY2" fmla="*/ 15 h 15861"/>
                <a:gd name="connsiteX3" fmla="*/ 32497 w 73103"/>
                <a:gd name="connsiteY3" fmla="*/ 15 h 15861"/>
                <a:gd name="connsiteX4" fmla="*/ 5426 w 73103"/>
                <a:gd name="connsiteY4" fmla="*/ 737 h 15861"/>
                <a:gd name="connsiteX5" fmla="*/ 11 w 73103"/>
                <a:gd name="connsiteY5" fmla="*/ 9038 h 15861"/>
                <a:gd name="connsiteX6" fmla="*/ 6869 w 73103"/>
                <a:gd name="connsiteY6" fmla="*/ 15716 h 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03" h="15861">
                  <a:moveTo>
                    <a:pt x="6869" y="15716"/>
                  </a:moveTo>
                  <a:cubicBezTo>
                    <a:pt x="28526" y="10121"/>
                    <a:pt x="52168" y="18062"/>
                    <a:pt x="72742" y="6692"/>
                  </a:cubicBezTo>
                  <a:cubicBezTo>
                    <a:pt x="72923" y="4527"/>
                    <a:pt x="72923" y="2180"/>
                    <a:pt x="73103" y="15"/>
                  </a:cubicBezTo>
                  <a:cubicBezTo>
                    <a:pt x="59568" y="15"/>
                    <a:pt x="46032" y="15"/>
                    <a:pt x="32497" y="15"/>
                  </a:cubicBezTo>
                  <a:cubicBezTo>
                    <a:pt x="23473" y="15"/>
                    <a:pt x="14269" y="-166"/>
                    <a:pt x="5426" y="737"/>
                  </a:cubicBezTo>
                  <a:cubicBezTo>
                    <a:pt x="1816" y="1098"/>
                    <a:pt x="-169" y="4888"/>
                    <a:pt x="11" y="9038"/>
                  </a:cubicBezTo>
                  <a:cubicBezTo>
                    <a:pt x="372" y="13189"/>
                    <a:pt x="3440" y="16618"/>
                    <a:pt x="6869" y="15716"/>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343754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7">
            <a:extLst>
              <a:ext uri="{FF2B5EF4-FFF2-40B4-BE49-F238E27FC236}">
                <a16:creationId xmlns:a16="http://schemas.microsoft.com/office/drawing/2014/main" id="{7DFE9DB0-AB8F-CA64-3D12-8FD6D10D7D0E}"/>
              </a:ext>
            </a:extLst>
          </p:cNvPr>
          <p:cNvSpPr>
            <a:spLocks noGrp="1"/>
          </p:cNvSpPr>
          <p:nvPr>
            <p:ph type="body" sz="quarter" idx="13"/>
          </p:nvPr>
        </p:nvSpPr>
        <p:spPr>
          <a:xfrm>
            <a:off x="5897869" y="1438042"/>
            <a:ext cx="5055171" cy="945575"/>
          </a:xfrm>
        </p:spPr>
        <p:txBody>
          <a:bodyPr>
            <a:noAutofit/>
          </a:bodyPr>
          <a:lstStyle/>
          <a:p>
            <a:r>
              <a:rPr lang="en-US" sz="3600" b="1" kern="100" dirty="0">
                <a:latin typeface="+mn-lt"/>
                <a:cs typeface="Times New Roman" panose="02020603050405020304" pitchFamily="18" charset="0"/>
              </a:rPr>
              <a:t>Die Vorteile </a:t>
            </a:r>
          </a:p>
          <a:p>
            <a:r>
              <a:rPr lang="en-US" sz="3600" kern="100" dirty="0">
                <a:latin typeface="+mn-lt"/>
                <a:cs typeface="Times New Roman" panose="02020603050405020304" pitchFamily="18" charset="0"/>
              </a:rPr>
              <a:t>für integratives KMU-Engagement in der Gemeinschaft </a:t>
            </a:r>
            <a:endParaRPr lang="en-IE" sz="3600" dirty="0"/>
          </a:p>
        </p:txBody>
      </p:sp>
      <p:pic>
        <p:nvPicPr>
          <p:cNvPr id="9" name="Picture Placeholder 5" descr="A group of people posing for a photo&#10;&#10;AI-generated content may be incorrect.">
            <a:extLst>
              <a:ext uri="{FF2B5EF4-FFF2-40B4-BE49-F238E27FC236}">
                <a16:creationId xmlns:a16="http://schemas.microsoft.com/office/drawing/2014/main" id="{6E6892FA-2285-2DEA-8591-01EDCA24FE1A}"/>
              </a:ext>
            </a:extLst>
          </p:cNvPr>
          <p:cNvPicPr>
            <a:picLocks noChangeAspect="1"/>
          </p:cNvPicPr>
          <p:nvPr/>
        </p:nvPicPr>
        <p:blipFill>
          <a:blip r:embed="rId2"/>
          <a:srcRect l="18618" r="18618"/>
          <a:stretch>
            <a:fillRect/>
          </a:stretch>
        </p:blipFill>
        <p:spPr>
          <a:xfrm>
            <a:off x="633413" y="993775"/>
            <a:ext cx="4052887" cy="4305300"/>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pic>
      <p:sp>
        <p:nvSpPr>
          <p:cNvPr id="10" name="TextBox 9">
            <a:extLst>
              <a:ext uri="{FF2B5EF4-FFF2-40B4-BE49-F238E27FC236}">
                <a16:creationId xmlns:a16="http://schemas.microsoft.com/office/drawing/2014/main" id="{D937998F-0295-7B30-DEE5-02923201B7FF}"/>
              </a:ext>
            </a:extLst>
          </p:cNvPr>
          <p:cNvSpPr txBox="1"/>
          <p:nvPr/>
        </p:nvSpPr>
        <p:spPr>
          <a:xfrm>
            <a:off x="4939988" y="3831992"/>
            <a:ext cx="6970931" cy="2062103"/>
          </a:xfrm>
          <a:prstGeom prst="rect">
            <a:avLst/>
          </a:prstGeom>
          <a:noFill/>
        </p:spPr>
        <p:txBody>
          <a:bodyPr wrap="square">
            <a:spAutoFit/>
          </a:bodyPr>
          <a:lstStyle/>
          <a:p>
            <a:pPr algn="ctr"/>
            <a:r>
              <a:rPr lang="en-US" sz="1600" dirty="0">
                <a:solidFill>
                  <a:srgbClr val="083F59"/>
                </a:solidFill>
              </a:rPr>
              <a:t>Die Einbindung von Gemeinschaften, Netzen, Partnern und Unternehmen im Sinne der Inklusion ist für KMU von entscheidender Bedeutung, um in der vernetzten und vielfältigen Welt von heute erfolgreich zu sein. Es ist ein Gewinn für alle, wenn KMU ihre Marktattraktivität erhöhen, echte Verbindungen aufbauen und den Ruf ihrer Marke verbessern. </a:t>
            </a:r>
          </a:p>
          <a:p>
            <a:pPr algn="ctr"/>
            <a:r>
              <a:rPr lang="en-US" sz="1600" dirty="0">
                <a:solidFill>
                  <a:srgbClr val="083F59"/>
                </a:solidFill>
              </a:rPr>
              <a:t>Durch die Zusammenarbeit mit unterrepräsentierten Bevölkerungsgruppen können KMU gemeinsam Lösungen entwickeln, die auf echte Bedürfnisse eingehen, Vertrauen schaffen und neue Möglichkeiten eröffnen. </a:t>
            </a:r>
            <a:endParaRPr lang="en-US" sz="1600" dirty="0">
              <a:solidFill>
                <a:srgbClr val="D11C5F"/>
              </a:solidFill>
            </a:endParaRPr>
          </a:p>
        </p:txBody>
      </p:sp>
    </p:spTree>
    <p:extLst>
      <p:ext uri="{BB962C8B-B14F-4D97-AF65-F5344CB8AC3E}">
        <p14:creationId xmlns:p14="http://schemas.microsoft.com/office/powerpoint/2010/main" val="1983581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DDC0D-8EE0-EFA1-2DDA-9B4505AEFB4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1C003FA-A266-04E6-3234-6ABE864382E8}"/>
              </a:ext>
            </a:extLst>
          </p:cNvPr>
          <p:cNvSpPr>
            <a:spLocks noGrp="1"/>
          </p:cNvSpPr>
          <p:nvPr>
            <p:ph type="body" sz="quarter" idx="18"/>
          </p:nvPr>
        </p:nvSpPr>
        <p:spPr>
          <a:xfrm>
            <a:off x="798379" y="1638725"/>
            <a:ext cx="6740939" cy="3849918"/>
          </a:xfrm>
        </p:spPr>
        <p:txBody>
          <a:bodyPr/>
          <a:lstStyle/>
          <a:p>
            <a:pPr>
              <a:buFont typeface="+mj-lt"/>
              <a:buAutoNum type="arabicPeriod"/>
            </a:pPr>
            <a:r>
              <a:rPr lang="en-US" sz="1800" b="1" dirty="0"/>
              <a:t>Innovation und Kreativität fördern</a:t>
            </a:r>
            <a:br>
              <a:rPr lang="en-US" sz="1800" dirty="0"/>
            </a:br>
            <a:r>
              <a:rPr lang="en-US" sz="1800" dirty="0"/>
              <a:t>Vielfältige Kooperationen bringen einzigartige Perspektiven und Ideen ein und ermöglichen innovative Ansätze zur Lösung von Herausforderungen, von denen Gemeinschaften und Unternehmen gleichermaßen profitieren. Untersuchungen zeigen, dass ein integratives Umfeld Anpassungsfähigkeit und Widerstandsfähigkeit fördert und dabei hilft, lokale Probleme kreativ anzugehen </a:t>
            </a:r>
            <a:r>
              <a:rPr lang="en-US" sz="1800" dirty="0">
                <a:solidFill>
                  <a:srgbClr val="D11C5F"/>
                </a:solidFill>
              </a:rPr>
              <a:t>(</a:t>
            </a:r>
            <a:r>
              <a:rPr lang="en-US" sz="1800" dirty="0">
                <a:solidFill>
                  <a:srgbClr val="D11C5F"/>
                </a:solidFill>
                <a:hlinkClick r:id="rId2">
                  <a:extLst>
                    <a:ext uri="{A12FA001-AC4F-418D-AE19-62706E023703}">
                      <ahyp:hlinkClr xmlns:ahyp="http://schemas.microsoft.com/office/drawing/2018/hyperlinkcolor" val="tx"/>
                    </a:ext>
                  </a:extLst>
                </a:hlinkClick>
              </a:rPr>
              <a:t>Harvard Business Review</a:t>
            </a:r>
            <a:r>
              <a:rPr lang="en-US" sz="1800" dirty="0">
                <a:solidFill>
                  <a:srgbClr val="D11C5F"/>
                </a:solidFill>
              </a:rPr>
              <a:t>).</a:t>
            </a:r>
          </a:p>
          <a:p>
            <a:pPr>
              <a:buFont typeface="+mj-lt"/>
              <a:buAutoNum type="arabicPeriod"/>
            </a:pPr>
            <a:r>
              <a:rPr lang="en-US" sz="1800" b="1" dirty="0"/>
              <a:t>Ausweitung von Wirkung und Reichweite der Gemeinschaft</a:t>
            </a:r>
            <a:br>
              <a:rPr lang="en-US" sz="1800" dirty="0"/>
            </a:br>
            <a:r>
              <a:rPr lang="en-US" sz="1800" dirty="0"/>
              <a:t>Die Einbeziehung von Menschen in die Gemeinschaft schafft Möglichkeiten, auf die spezifischen Bedürfnisse unterversorgter Gruppen einzugehen, was zur Entwicklung von Produkten, Dienstleistungen und Initiativen führt, die von breiteren Bevölkerungsgruppen angenommen werden. Dies schafft Vertrauen in die Gemeinschaft und erweitert den Einfluss der Öffentlichkeitsarbeit </a:t>
            </a:r>
            <a:r>
              <a:rPr lang="en-US" sz="1800" dirty="0">
                <a:solidFill>
                  <a:srgbClr val="D11C5F"/>
                </a:solidFill>
              </a:rPr>
              <a:t>(</a:t>
            </a:r>
            <a:r>
              <a:rPr lang="en-US" sz="1800" dirty="0">
                <a:solidFill>
                  <a:srgbClr val="D11C5F"/>
                </a:solidFill>
                <a:hlinkClick r:id="rId3">
                  <a:extLst>
                    <a:ext uri="{A12FA001-AC4F-418D-AE19-62706E023703}">
                      <ahyp:hlinkClr xmlns:ahyp="http://schemas.microsoft.com/office/drawing/2018/hyperlinkcolor" val="tx"/>
                    </a:ext>
                  </a:extLst>
                </a:hlinkClick>
              </a:rPr>
              <a:t>ResearchGate</a:t>
            </a:r>
            <a:r>
              <a:rPr lang="en-US" sz="1800" dirty="0">
                <a:solidFill>
                  <a:srgbClr val="D11C5F"/>
                </a:solidFill>
              </a:rPr>
              <a:t>).</a:t>
            </a:r>
          </a:p>
          <a:p>
            <a:endParaRPr lang="en-IE" sz="1800" dirty="0"/>
          </a:p>
        </p:txBody>
      </p:sp>
      <p:sp>
        <p:nvSpPr>
          <p:cNvPr id="3" name="Text Placeholder 2">
            <a:extLst>
              <a:ext uri="{FF2B5EF4-FFF2-40B4-BE49-F238E27FC236}">
                <a16:creationId xmlns:a16="http://schemas.microsoft.com/office/drawing/2014/main" id="{E8C62F31-225C-FBB7-B483-C94F6A853A60}"/>
              </a:ext>
            </a:extLst>
          </p:cNvPr>
          <p:cNvSpPr>
            <a:spLocks noGrp="1"/>
          </p:cNvSpPr>
          <p:nvPr>
            <p:ph type="body" sz="quarter" idx="16"/>
          </p:nvPr>
        </p:nvSpPr>
        <p:spPr>
          <a:xfrm>
            <a:off x="798380" y="464878"/>
            <a:ext cx="10595237" cy="803654"/>
          </a:xfrm>
        </p:spPr>
        <p:txBody>
          <a:bodyPr/>
          <a:lstStyle/>
          <a:p>
            <a:pPr>
              <a:lnSpc>
                <a:spcPct val="100000"/>
              </a:lnSpc>
              <a:spcBef>
                <a:spcPts val="0"/>
              </a:spcBef>
            </a:pPr>
            <a:r>
              <a:rPr lang="en-US" sz="2400" b="0" kern="100" dirty="0">
                <a:solidFill>
                  <a:srgbClr val="0872B5"/>
                </a:solidFill>
                <a:latin typeface="+mn-lt"/>
                <a:cs typeface="Times New Roman" panose="02020603050405020304" pitchFamily="18" charset="0"/>
              </a:rPr>
              <a:t>Vorteile eines inklusiven gesellschaftlichen Engagements </a:t>
            </a:r>
          </a:p>
          <a:p>
            <a:pPr>
              <a:lnSpc>
                <a:spcPct val="100000"/>
              </a:lnSpc>
              <a:spcBef>
                <a:spcPts val="0"/>
              </a:spcBef>
            </a:pPr>
            <a:r>
              <a:rPr lang="en-US" sz="2400" b="0" kern="100" dirty="0">
                <a:solidFill>
                  <a:srgbClr val="CE362B"/>
                </a:solidFill>
                <a:cs typeface="Times New Roman" panose="02020603050405020304" pitchFamily="18" charset="0"/>
              </a:rPr>
              <a:t>KMU und Gemeinschaften profitieren</a:t>
            </a:r>
            <a:endParaRPr lang="en-IE" sz="2400" b="0" dirty="0"/>
          </a:p>
        </p:txBody>
      </p:sp>
      <p:grpSp>
        <p:nvGrpSpPr>
          <p:cNvPr id="42" name="Graphic 503">
            <a:extLst>
              <a:ext uri="{FF2B5EF4-FFF2-40B4-BE49-F238E27FC236}">
                <a16:creationId xmlns:a16="http://schemas.microsoft.com/office/drawing/2014/main" id="{AFD23399-6BB5-28C0-4500-47C55F0815AC}"/>
              </a:ext>
            </a:extLst>
          </p:cNvPr>
          <p:cNvGrpSpPr/>
          <p:nvPr/>
        </p:nvGrpSpPr>
        <p:grpSpPr>
          <a:xfrm>
            <a:off x="8293556" y="1638725"/>
            <a:ext cx="1997925" cy="1924959"/>
            <a:chOff x="5744107" y="3913060"/>
            <a:chExt cx="1135616" cy="1135724"/>
          </a:xfrm>
          <a:noFill/>
        </p:grpSpPr>
        <p:grpSp>
          <p:nvGrpSpPr>
            <p:cNvPr id="43" name="Graphic 503">
              <a:extLst>
                <a:ext uri="{FF2B5EF4-FFF2-40B4-BE49-F238E27FC236}">
                  <a16:creationId xmlns:a16="http://schemas.microsoft.com/office/drawing/2014/main" id="{C875C004-454E-9301-38A8-164FDB548455}"/>
                </a:ext>
              </a:extLst>
            </p:cNvPr>
            <p:cNvGrpSpPr/>
            <p:nvPr/>
          </p:nvGrpSpPr>
          <p:grpSpPr>
            <a:xfrm>
              <a:off x="5744107" y="3913060"/>
              <a:ext cx="1135616" cy="1135724"/>
              <a:chOff x="5744107" y="3913060"/>
              <a:chExt cx="1135616" cy="1135724"/>
            </a:xfrm>
            <a:noFill/>
          </p:grpSpPr>
          <p:sp>
            <p:nvSpPr>
              <p:cNvPr id="55" name="Freeform 2632">
                <a:extLst>
                  <a:ext uri="{FF2B5EF4-FFF2-40B4-BE49-F238E27FC236}">
                    <a16:creationId xmlns:a16="http://schemas.microsoft.com/office/drawing/2014/main" id="{1F30D8EB-6E4A-9EE1-B72E-40B642A680D6}"/>
                  </a:ext>
                </a:extLst>
              </p:cNvPr>
              <p:cNvSpPr/>
              <p:nvPr/>
            </p:nvSpPr>
            <p:spPr>
              <a:xfrm rot="-1410000">
                <a:off x="5924677" y="4098908"/>
                <a:ext cx="772483" cy="771435"/>
              </a:xfrm>
              <a:custGeom>
                <a:avLst/>
                <a:gdLst>
                  <a:gd name="connsiteX0" fmla="*/ 772483 w 772483"/>
                  <a:gd name="connsiteY0" fmla="*/ 385718 h 771435"/>
                  <a:gd name="connsiteX1" fmla="*/ 386242 w 772483"/>
                  <a:gd name="connsiteY1" fmla="*/ 771435 h 771435"/>
                  <a:gd name="connsiteX2" fmla="*/ 0 w 772483"/>
                  <a:gd name="connsiteY2" fmla="*/ 385718 h 771435"/>
                  <a:gd name="connsiteX3" fmla="*/ 386242 w 772483"/>
                  <a:gd name="connsiteY3" fmla="*/ 0 h 771435"/>
                  <a:gd name="connsiteX4" fmla="*/ 772483 w 772483"/>
                  <a:gd name="connsiteY4" fmla="*/ 385718 h 77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483" h="771435">
                    <a:moveTo>
                      <a:pt x="772483" y="385718"/>
                    </a:moveTo>
                    <a:cubicBezTo>
                      <a:pt x="772483" y="598744"/>
                      <a:pt x="599557" y="771435"/>
                      <a:pt x="386242" y="771435"/>
                    </a:cubicBezTo>
                    <a:cubicBezTo>
                      <a:pt x="172926" y="771435"/>
                      <a:pt x="0" y="598744"/>
                      <a:pt x="0" y="385718"/>
                    </a:cubicBezTo>
                    <a:cubicBezTo>
                      <a:pt x="0" y="172692"/>
                      <a:pt x="172926" y="0"/>
                      <a:pt x="386242" y="0"/>
                    </a:cubicBezTo>
                    <a:cubicBezTo>
                      <a:pt x="599557" y="0"/>
                      <a:pt x="772483" y="172692"/>
                      <a:pt x="772483" y="385718"/>
                    </a:cubicBezTo>
                    <a:close/>
                  </a:path>
                </a:pathLst>
              </a:custGeom>
              <a:noFill/>
              <a:ln w="16501" cap="rnd">
                <a:solidFill>
                  <a:srgbClr val="000000"/>
                </a:solidFill>
                <a:prstDash val="solid"/>
                <a:round/>
              </a:ln>
            </p:spPr>
            <p:txBody>
              <a:bodyPr rtlCol="0" anchor="ctr"/>
              <a:lstStyle/>
              <a:p>
                <a:endParaRPr lang="en-US" sz="1799"/>
              </a:p>
            </p:txBody>
          </p:sp>
          <p:grpSp>
            <p:nvGrpSpPr>
              <p:cNvPr id="56" name="Graphic 503">
                <a:extLst>
                  <a:ext uri="{FF2B5EF4-FFF2-40B4-BE49-F238E27FC236}">
                    <a16:creationId xmlns:a16="http://schemas.microsoft.com/office/drawing/2014/main" id="{85B582EF-DDB4-5A18-D728-37FDB275524C}"/>
                  </a:ext>
                </a:extLst>
              </p:cNvPr>
              <p:cNvGrpSpPr/>
              <p:nvPr/>
            </p:nvGrpSpPr>
            <p:grpSpPr>
              <a:xfrm>
                <a:off x="6155108" y="3929543"/>
                <a:ext cx="313615" cy="1102756"/>
                <a:chOff x="6155108" y="3929543"/>
                <a:chExt cx="313615" cy="1102756"/>
              </a:xfrm>
            </p:grpSpPr>
            <p:sp>
              <p:nvSpPr>
                <p:cNvPr id="78" name="Freeform 2655">
                  <a:extLst>
                    <a:ext uri="{FF2B5EF4-FFF2-40B4-BE49-F238E27FC236}">
                      <a16:creationId xmlns:a16="http://schemas.microsoft.com/office/drawing/2014/main" id="{0125041A-F218-62EA-274E-15FC1CA99C0A}"/>
                    </a:ext>
                  </a:extLst>
                </p:cNvPr>
                <p:cNvSpPr/>
                <p:nvPr/>
              </p:nvSpPr>
              <p:spPr>
                <a:xfrm>
                  <a:off x="6417554" y="3929543"/>
                  <a:ext cx="51168" cy="179671"/>
                </a:xfrm>
                <a:custGeom>
                  <a:avLst/>
                  <a:gdLst>
                    <a:gd name="connsiteX0" fmla="*/ 0 w 51168"/>
                    <a:gd name="connsiteY0" fmla="*/ 179672 h 179671"/>
                    <a:gd name="connsiteX1" fmla="*/ 51169 w 51168"/>
                    <a:gd name="connsiteY1" fmla="*/ 0 h 179671"/>
                  </a:gdLst>
                  <a:ahLst/>
                  <a:cxnLst>
                    <a:cxn ang="0">
                      <a:pos x="connsiteX0" y="connsiteY0"/>
                    </a:cxn>
                    <a:cxn ang="0">
                      <a:pos x="connsiteX1" y="connsiteY1"/>
                    </a:cxn>
                  </a:cxnLst>
                  <a:rect l="l" t="t" r="r" b="b"/>
                  <a:pathLst>
                    <a:path w="51168" h="179671">
                      <a:moveTo>
                        <a:pt x="0" y="179672"/>
                      </a:moveTo>
                      <a:lnTo>
                        <a:pt x="51169" y="0"/>
                      </a:lnTo>
                    </a:path>
                  </a:pathLst>
                </a:custGeom>
                <a:ln w="16501" cap="rnd">
                  <a:solidFill>
                    <a:srgbClr val="000000"/>
                  </a:solidFill>
                  <a:prstDash val="solid"/>
                  <a:round/>
                </a:ln>
              </p:spPr>
              <p:txBody>
                <a:bodyPr rtlCol="0" anchor="ctr"/>
                <a:lstStyle/>
                <a:p>
                  <a:endParaRPr lang="en-US" sz="1799"/>
                </a:p>
              </p:txBody>
            </p:sp>
            <p:sp>
              <p:nvSpPr>
                <p:cNvPr id="79" name="Freeform 2656">
                  <a:extLst>
                    <a:ext uri="{FF2B5EF4-FFF2-40B4-BE49-F238E27FC236}">
                      <a16:creationId xmlns:a16="http://schemas.microsoft.com/office/drawing/2014/main" id="{9C1733AB-4B84-D1C0-7EDE-123C9D9B2A96}"/>
                    </a:ext>
                  </a:extLst>
                </p:cNvPr>
                <p:cNvSpPr/>
                <p:nvPr/>
              </p:nvSpPr>
              <p:spPr>
                <a:xfrm>
                  <a:off x="6155108" y="4850980"/>
                  <a:ext cx="51168" cy="181320"/>
                </a:xfrm>
                <a:custGeom>
                  <a:avLst/>
                  <a:gdLst>
                    <a:gd name="connsiteX0" fmla="*/ 0 w 51168"/>
                    <a:gd name="connsiteY0" fmla="*/ 181320 h 181320"/>
                    <a:gd name="connsiteX1" fmla="*/ 51169 w 51168"/>
                    <a:gd name="connsiteY1" fmla="*/ 0 h 181320"/>
                  </a:gdLst>
                  <a:ahLst/>
                  <a:cxnLst>
                    <a:cxn ang="0">
                      <a:pos x="connsiteX0" y="connsiteY0"/>
                    </a:cxn>
                    <a:cxn ang="0">
                      <a:pos x="connsiteX1" y="connsiteY1"/>
                    </a:cxn>
                  </a:cxnLst>
                  <a:rect l="l" t="t" r="r" b="b"/>
                  <a:pathLst>
                    <a:path w="51168" h="181320">
                      <a:moveTo>
                        <a:pt x="0" y="181320"/>
                      </a:moveTo>
                      <a:lnTo>
                        <a:pt x="51169" y="0"/>
                      </a:lnTo>
                    </a:path>
                  </a:pathLst>
                </a:custGeom>
                <a:ln w="16501" cap="rnd">
                  <a:solidFill>
                    <a:srgbClr val="000000"/>
                  </a:solidFill>
                  <a:prstDash val="solid"/>
                  <a:round/>
                </a:ln>
              </p:spPr>
              <p:txBody>
                <a:bodyPr rtlCol="0" anchor="ctr"/>
                <a:lstStyle/>
                <a:p>
                  <a:endParaRPr lang="en-US" sz="1799"/>
                </a:p>
              </p:txBody>
            </p:sp>
          </p:grpSp>
          <p:grpSp>
            <p:nvGrpSpPr>
              <p:cNvPr id="57" name="Graphic 503">
                <a:extLst>
                  <a:ext uri="{FF2B5EF4-FFF2-40B4-BE49-F238E27FC236}">
                    <a16:creationId xmlns:a16="http://schemas.microsoft.com/office/drawing/2014/main" id="{E9E0F289-79A2-7F9E-57F1-DFB68986BE9A}"/>
                  </a:ext>
                </a:extLst>
              </p:cNvPr>
              <p:cNvGrpSpPr/>
              <p:nvPr/>
            </p:nvGrpSpPr>
            <p:grpSpPr>
              <a:xfrm>
                <a:off x="5760613" y="4325151"/>
                <a:ext cx="1102604" cy="311541"/>
                <a:chOff x="5760613" y="4325151"/>
                <a:chExt cx="1102604" cy="311541"/>
              </a:xfrm>
            </p:grpSpPr>
            <p:sp>
              <p:nvSpPr>
                <p:cNvPr id="76" name="Freeform 2653">
                  <a:extLst>
                    <a:ext uri="{FF2B5EF4-FFF2-40B4-BE49-F238E27FC236}">
                      <a16:creationId xmlns:a16="http://schemas.microsoft.com/office/drawing/2014/main" id="{4CCB68FC-A455-A586-9719-9EDFC8F699A6}"/>
                    </a:ext>
                  </a:extLst>
                </p:cNvPr>
                <p:cNvSpPr/>
                <p:nvPr/>
              </p:nvSpPr>
              <p:spPr>
                <a:xfrm>
                  <a:off x="5760613" y="4325151"/>
                  <a:ext cx="179916" cy="51099"/>
                </a:xfrm>
                <a:custGeom>
                  <a:avLst/>
                  <a:gdLst>
                    <a:gd name="connsiteX0" fmla="*/ 179916 w 179916"/>
                    <a:gd name="connsiteY0" fmla="*/ 51100 h 51099"/>
                    <a:gd name="connsiteX1" fmla="*/ 0 w 179916"/>
                    <a:gd name="connsiteY1" fmla="*/ 0 h 51099"/>
                  </a:gdLst>
                  <a:ahLst/>
                  <a:cxnLst>
                    <a:cxn ang="0">
                      <a:pos x="connsiteX0" y="connsiteY0"/>
                    </a:cxn>
                    <a:cxn ang="0">
                      <a:pos x="connsiteX1" y="connsiteY1"/>
                    </a:cxn>
                  </a:cxnLst>
                  <a:rect l="l" t="t" r="r" b="b"/>
                  <a:pathLst>
                    <a:path w="179916" h="51099">
                      <a:moveTo>
                        <a:pt x="179916" y="51100"/>
                      </a:moveTo>
                      <a:lnTo>
                        <a:pt x="0" y="0"/>
                      </a:lnTo>
                    </a:path>
                  </a:pathLst>
                </a:custGeom>
                <a:ln w="16501" cap="rnd">
                  <a:solidFill>
                    <a:srgbClr val="000000"/>
                  </a:solidFill>
                  <a:prstDash val="solid"/>
                  <a:round/>
                </a:ln>
              </p:spPr>
              <p:txBody>
                <a:bodyPr rtlCol="0" anchor="ctr"/>
                <a:lstStyle/>
                <a:p>
                  <a:endParaRPr lang="en-US" sz="1799"/>
                </a:p>
              </p:txBody>
            </p:sp>
            <p:sp>
              <p:nvSpPr>
                <p:cNvPr id="77" name="Freeform 2654">
                  <a:extLst>
                    <a:ext uri="{FF2B5EF4-FFF2-40B4-BE49-F238E27FC236}">
                      <a16:creationId xmlns:a16="http://schemas.microsoft.com/office/drawing/2014/main" id="{1F58AB85-6F27-8878-A704-370644F09587}"/>
                    </a:ext>
                  </a:extLst>
                </p:cNvPr>
                <p:cNvSpPr/>
                <p:nvPr/>
              </p:nvSpPr>
              <p:spPr>
                <a:xfrm>
                  <a:off x="6683302" y="4585593"/>
                  <a:ext cx="179916" cy="51099"/>
                </a:xfrm>
                <a:custGeom>
                  <a:avLst/>
                  <a:gdLst>
                    <a:gd name="connsiteX0" fmla="*/ 179916 w 179916"/>
                    <a:gd name="connsiteY0" fmla="*/ 51099 h 51099"/>
                    <a:gd name="connsiteX1" fmla="*/ 0 w 179916"/>
                    <a:gd name="connsiteY1" fmla="*/ 0 h 51099"/>
                  </a:gdLst>
                  <a:ahLst/>
                  <a:cxnLst>
                    <a:cxn ang="0">
                      <a:pos x="connsiteX0" y="connsiteY0"/>
                    </a:cxn>
                    <a:cxn ang="0">
                      <a:pos x="connsiteX1" y="connsiteY1"/>
                    </a:cxn>
                  </a:cxnLst>
                  <a:rect l="l" t="t" r="r" b="b"/>
                  <a:pathLst>
                    <a:path w="179916" h="51099">
                      <a:moveTo>
                        <a:pt x="179916" y="51099"/>
                      </a:moveTo>
                      <a:lnTo>
                        <a:pt x="0" y="0"/>
                      </a:lnTo>
                    </a:path>
                  </a:pathLst>
                </a:custGeom>
                <a:ln w="16501" cap="rnd">
                  <a:solidFill>
                    <a:srgbClr val="000000"/>
                  </a:solidFill>
                  <a:prstDash val="solid"/>
                  <a:round/>
                </a:ln>
              </p:spPr>
              <p:txBody>
                <a:bodyPr rtlCol="0" anchor="ctr"/>
                <a:lstStyle/>
                <a:p>
                  <a:endParaRPr lang="en-US" sz="1799"/>
                </a:p>
              </p:txBody>
            </p:sp>
          </p:grpSp>
          <p:grpSp>
            <p:nvGrpSpPr>
              <p:cNvPr id="58" name="Graphic 503">
                <a:extLst>
                  <a:ext uri="{FF2B5EF4-FFF2-40B4-BE49-F238E27FC236}">
                    <a16:creationId xmlns:a16="http://schemas.microsoft.com/office/drawing/2014/main" id="{F40A0553-6B1D-A3FC-A895-5D74DD9D8FB2}"/>
                  </a:ext>
                </a:extLst>
              </p:cNvPr>
              <p:cNvGrpSpPr/>
              <p:nvPr/>
            </p:nvGrpSpPr>
            <p:grpSpPr>
              <a:xfrm>
                <a:off x="5811782" y="4201524"/>
                <a:ext cx="1000266" cy="558796"/>
                <a:chOff x="5811782" y="4201524"/>
                <a:chExt cx="1000266" cy="558796"/>
              </a:xfrm>
            </p:grpSpPr>
            <p:sp>
              <p:nvSpPr>
                <p:cNvPr id="74" name="Freeform 2651">
                  <a:extLst>
                    <a:ext uri="{FF2B5EF4-FFF2-40B4-BE49-F238E27FC236}">
                      <a16:creationId xmlns:a16="http://schemas.microsoft.com/office/drawing/2014/main" id="{90609559-0A87-020A-7EB2-8F6051B120F9}"/>
                    </a:ext>
                  </a:extLst>
                </p:cNvPr>
                <p:cNvSpPr/>
                <p:nvPr/>
              </p:nvSpPr>
              <p:spPr>
                <a:xfrm>
                  <a:off x="5811782" y="4668011"/>
                  <a:ext cx="163409" cy="92308"/>
                </a:xfrm>
                <a:custGeom>
                  <a:avLst/>
                  <a:gdLst>
                    <a:gd name="connsiteX0" fmla="*/ 163410 w 163409"/>
                    <a:gd name="connsiteY0" fmla="*/ 0 h 92308"/>
                    <a:gd name="connsiteX1" fmla="*/ 0 w 163409"/>
                    <a:gd name="connsiteY1" fmla="*/ 92308 h 92308"/>
                  </a:gdLst>
                  <a:ahLst/>
                  <a:cxnLst>
                    <a:cxn ang="0">
                      <a:pos x="connsiteX0" y="connsiteY0"/>
                    </a:cxn>
                    <a:cxn ang="0">
                      <a:pos x="connsiteX1" y="connsiteY1"/>
                    </a:cxn>
                  </a:cxnLst>
                  <a:rect l="l" t="t" r="r" b="b"/>
                  <a:pathLst>
                    <a:path w="163409" h="92308">
                      <a:moveTo>
                        <a:pt x="163410" y="0"/>
                      </a:moveTo>
                      <a:lnTo>
                        <a:pt x="0" y="92308"/>
                      </a:lnTo>
                    </a:path>
                  </a:pathLst>
                </a:custGeom>
                <a:ln w="16501" cap="rnd">
                  <a:solidFill>
                    <a:srgbClr val="000000"/>
                  </a:solidFill>
                  <a:prstDash val="solid"/>
                  <a:round/>
                </a:ln>
              </p:spPr>
              <p:txBody>
                <a:bodyPr rtlCol="0" anchor="ctr"/>
                <a:lstStyle/>
                <a:p>
                  <a:endParaRPr lang="en-US" sz="1799"/>
                </a:p>
              </p:txBody>
            </p:sp>
            <p:sp>
              <p:nvSpPr>
                <p:cNvPr id="75" name="Freeform 2652">
                  <a:extLst>
                    <a:ext uri="{FF2B5EF4-FFF2-40B4-BE49-F238E27FC236}">
                      <a16:creationId xmlns:a16="http://schemas.microsoft.com/office/drawing/2014/main" id="{8C985D93-0990-14B5-9D26-2BA76A13F292}"/>
                    </a:ext>
                  </a:extLst>
                </p:cNvPr>
                <p:cNvSpPr/>
                <p:nvPr/>
              </p:nvSpPr>
              <p:spPr>
                <a:xfrm>
                  <a:off x="6648639" y="4201524"/>
                  <a:ext cx="163409" cy="90660"/>
                </a:xfrm>
                <a:custGeom>
                  <a:avLst/>
                  <a:gdLst>
                    <a:gd name="connsiteX0" fmla="*/ 163410 w 163409"/>
                    <a:gd name="connsiteY0" fmla="*/ 0 h 90660"/>
                    <a:gd name="connsiteX1" fmla="*/ 0 w 163409"/>
                    <a:gd name="connsiteY1" fmla="*/ 90660 h 90660"/>
                  </a:gdLst>
                  <a:ahLst/>
                  <a:cxnLst>
                    <a:cxn ang="0">
                      <a:pos x="connsiteX0" y="connsiteY0"/>
                    </a:cxn>
                    <a:cxn ang="0">
                      <a:pos x="connsiteX1" y="connsiteY1"/>
                    </a:cxn>
                  </a:cxnLst>
                  <a:rect l="l" t="t" r="r" b="b"/>
                  <a:pathLst>
                    <a:path w="163409" h="90660">
                      <a:moveTo>
                        <a:pt x="163410" y="0"/>
                      </a:moveTo>
                      <a:lnTo>
                        <a:pt x="0" y="90660"/>
                      </a:lnTo>
                    </a:path>
                  </a:pathLst>
                </a:custGeom>
                <a:ln w="16501" cap="rnd">
                  <a:solidFill>
                    <a:srgbClr val="000000"/>
                  </a:solidFill>
                  <a:prstDash val="solid"/>
                  <a:round/>
                </a:ln>
              </p:spPr>
              <p:txBody>
                <a:bodyPr rtlCol="0" anchor="ctr"/>
                <a:lstStyle/>
                <a:p>
                  <a:endParaRPr lang="en-US" sz="1799"/>
                </a:p>
              </p:txBody>
            </p:sp>
          </p:grpSp>
          <p:grpSp>
            <p:nvGrpSpPr>
              <p:cNvPr id="59" name="Graphic 503">
                <a:extLst>
                  <a:ext uri="{FF2B5EF4-FFF2-40B4-BE49-F238E27FC236}">
                    <a16:creationId xmlns:a16="http://schemas.microsoft.com/office/drawing/2014/main" id="{5B774EFF-3839-C7F9-E6DC-323CEF072158}"/>
                  </a:ext>
                </a:extLst>
              </p:cNvPr>
              <p:cNvGrpSpPr/>
              <p:nvPr/>
            </p:nvGrpSpPr>
            <p:grpSpPr>
              <a:xfrm>
                <a:off x="6032963" y="3980643"/>
                <a:ext cx="557904" cy="1000558"/>
                <a:chOff x="6032963" y="3980643"/>
                <a:chExt cx="557904" cy="1000558"/>
              </a:xfrm>
            </p:grpSpPr>
            <p:sp>
              <p:nvSpPr>
                <p:cNvPr id="72" name="Freeform 2649">
                  <a:extLst>
                    <a:ext uri="{FF2B5EF4-FFF2-40B4-BE49-F238E27FC236}">
                      <a16:creationId xmlns:a16="http://schemas.microsoft.com/office/drawing/2014/main" id="{363179C5-28D8-6FC9-F19B-E820558DE345}"/>
                    </a:ext>
                  </a:extLst>
                </p:cNvPr>
                <p:cNvSpPr/>
                <p:nvPr/>
              </p:nvSpPr>
              <p:spPr>
                <a:xfrm>
                  <a:off x="6500084" y="481801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6501" cap="rnd">
                  <a:solidFill>
                    <a:srgbClr val="000000"/>
                  </a:solidFill>
                  <a:prstDash val="solid"/>
                  <a:round/>
                </a:ln>
              </p:spPr>
              <p:txBody>
                <a:bodyPr rtlCol="0" anchor="ctr"/>
                <a:lstStyle/>
                <a:p>
                  <a:endParaRPr lang="en-US" sz="1799"/>
                </a:p>
              </p:txBody>
            </p:sp>
            <p:sp>
              <p:nvSpPr>
                <p:cNvPr id="73" name="Freeform 2650">
                  <a:extLst>
                    <a:ext uri="{FF2B5EF4-FFF2-40B4-BE49-F238E27FC236}">
                      <a16:creationId xmlns:a16="http://schemas.microsoft.com/office/drawing/2014/main" id="{9D4E8F95-A36E-A0A4-A318-23A72624F777}"/>
                    </a:ext>
                  </a:extLst>
                </p:cNvPr>
                <p:cNvSpPr/>
                <p:nvPr/>
              </p:nvSpPr>
              <p:spPr>
                <a:xfrm>
                  <a:off x="6032963" y="398064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6501" cap="rnd">
                  <a:solidFill>
                    <a:srgbClr val="000000"/>
                  </a:solidFill>
                  <a:prstDash val="solid"/>
                  <a:round/>
                </a:ln>
              </p:spPr>
              <p:txBody>
                <a:bodyPr rtlCol="0" anchor="ctr"/>
                <a:lstStyle/>
                <a:p>
                  <a:endParaRPr lang="en-US" sz="1799"/>
                </a:p>
              </p:txBody>
            </p:sp>
          </p:grpSp>
          <p:grpSp>
            <p:nvGrpSpPr>
              <p:cNvPr id="60" name="Graphic 503">
                <a:extLst>
                  <a:ext uri="{FF2B5EF4-FFF2-40B4-BE49-F238E27FC236}">
                    <a16:creationId xmlns:a16="http://schemas.microsoft.com/office/drawing/2014/main" id="{01A8B421-3144-A9BE-E1A1-B08CE008141A}"/>
                  </a:ext>
                </a:extLst>
              </p:cNvPr>
              <p:cNvGrpSpPr/>
              <p:nvPr/>
            </p:nvGrpSpPr>
            <p:grpSpPr>
              <a:xfrm>
                <a:off x="5938878" y="4044929"/>
                <a:ext cx="746073" cy="870337"/>
                <a:chOff x="5938878" y="4044929"/>
                <a:chExt cx="746073" cy="870337"/>
              </a:xfrm>
            </p:grpSpPr>
            <p:sp>
              <p:nvSpPr>
                <p:cNvPr id="70" name="Freeform 2647">
                  <a:extLst>
                    <a:ext uri="{FF2B5EF4-FFF2-40B4-BE49-F238E27FC236}">
                      <a16:creationId xmlns:a16="http://schemas.microsoft.com/office/drawing/2014/main" id="{F1F2D02D-64B9-E1BF-06C2-BB5861F86759}"/>
                    </a:ext>
                  </a:extLst>
                </p:cNvPr>
                <p:cNvSpPr/>
                <p:nvPr/>
              </p:nvSpPr>
              <p:spPr>
                <a:xfrm>
                  <a:off x="5938878" y="4773507"/>
                  <a:ext cx="122144" cy="141759"/>
                </a:xfrm>
                <a:custGeom>
                  <a:avLst/>
                  <a:gdLst>
                    <a:gd name="connsiteX0" fmla="*/ 122145 w 122144"/>
                    <a:gd name="connsiteY0" fmla="*/ 0 h 141759"/>
                    <a:gd name="connsiteX1" fmla="*/ 0 w 122144"/>
                    <a:gd name="connsiteY1" fmla="*/ 141759 h 141759"/>
                  </a:gdLst>
                  <a:ahLst/>
                  <a:cxnLst>
                    <a:cxn ang="0">
                      <a:pos x="connsiteX0" y="connsiteY0"/>
                    </a:cxn>
                    <a:cxn ang="0">
                      <a:pos x="connsiteX1" y="connsiteY1"/>
                    </a:cxn>
                  </a:cxnLst>
                  <a:rect l="l" t="t" r="r" b="b"/>
                  <a:pathLst>
                    <a:path w="122144" h="141759">
                      <a:moveTo>
                        <a:pt x="122145" y="0"/>
                      </a:moveTo>
                      <a:lnTo>
                        <a:pt x="0" y="141759"/>
                      </a:lnTo>
                    </a:path>
                  </a:pathLst>
                </a:custGeom>
                <a:ln w="16501" cap="rnd">
                  <a:solidFill>
                    <a:srgbClr val="000000"/>
                  </a:solidFill>
                  <a:prstDash val="solid"/>
                  <a:round/>
                </a:ln>
              </p:spPr>
              <p:txBody>
                <a:bodyPr rtlCol="0" anchor="ctr"/>
                <a:lstStyle/>
                <a:p>
                  <a:endParaRPr lang="en-US" sz="1799"/>
                </a:p>
              </p:txBody>
            </p:sp>
            <p:sp>
              <p:nvSpPr>
                <p:cNvPr id="71" name="Freeform 2648">
                  <a:extLst>
                    <a:ext uri="{FF2B5EF4-FFF2-40B4-BE49-F238E27FC236}">
                      <a16:creationId xmlns:a16="http://schemas.microsoft.com/office/drawing/2014/main" id="{EA3B61E8-7437-5E60-6093-53C4BF709DF8}"/>
                    </a:ext>
                  </a:extLst>
                </p:cNvPr>
                <p:cNvSpPr/>
                <p:nvPr/>
              </p:nvSpPr>
              <p:spPr>
                <a:xfrm>
                  <a:off x="6562807" y="4044929"/>
                  <a:ext cx="122144" cy="143407"/>
                </a:xfrm>
                <a:custGeom>
                  <a:avLst/>
                  <a:gdLst>
                    <a:gd name="connsiteX0" fmla="*/ 122145 w 122144"/>
                    <a:gd name="connsiteY0" fmla="*/ 0 h 143407"/>
                    <a:gd name="connsiteX1" fmla="*/ 0 w 122144"/>
                    <a:gd name="connsiteY1" fmla="*/ 143408 h 143407"/>
                  </a:gdLst>
                  <a:ahLst/>
                  <a:cxnLst>
                    <a:cxn ang="0">
                      <a:pos x="connsiteX0" y="connsiteY0"/>
                    </a:cxn>
                    <a:cxn ang="0">
                      <a:pos x="connsiteX1" y="connsiteY1"/>
                    </a:cxn>
                  </a:cxnLst>
                  <a:rect l="l" t="t" r="r" b="b"/>
                  <a:pathLst>
                    <a:path w="122144" h="143407">
                      <a:moveTo>
                        <a:pt x="122145" y="0"/>
                      </a:moveTo>
                      <a:lnTo>
                        <a:pt x="0" y="143408"/>
                      </a:lnTo>
                    </a:path>
                  </a:pathLst>
                </a:custGeom>
                <a:ln w="16501" cap="rnd">
                  <a:solidFill>
                    <a:srgbClr val="000000"/>
                  </a:solidFill>
                  <a:prstDash val="solid"/>
                  <a:round/>
                </a:ln>
              </p:spPr>
              <p:txBody>
                <a:bodyPr rtlCol="0" anchor="ctr"/>
                <a:lstStyle/>
                <a:p>
                  <a:endParaRPr lang="en-US" sz="1799"/>
                </a:p>
              </p:txBody>
            </p:sp>
          </p:grpSp>
          <p:grpSp>
            <p:nvGrpSpPr>
              <p:cNvPr id="61" name="Graphic 503">
                <a:extLst>
                  <a:ext uri="{FF2B5EF4-FFF2-40B4-BE49-F238E27FC236}">
                    <a16:creationId xmlns:a16="http://schemas.microsoft.com/office/drawing/2014/main" id="{5096B697-14CF-7382-5CE4-16ACE0EA4390}"/>
                  </a:ext>
                </a:extLst>
              </p:cNvPr>
              <p:cNvGrpSpPr/>
              <p:nvPr/>
            </p:nvGrpSpPr>
            <p:grpSpPr>
              <a:xfrm>
                <a:off x="5876155" y="4107567"/>
                <a:ext cx="871519" cy="745061"/>
                <a:chOff x="5876155" y="4107567"/>
                <a:chExt cx="871519" cy="745061"/>
              </a:xfrm>
            </p:grpSpPr>
            <p:sp>
              <p:nvSpPr>
                <p:cNvPr id="68" name="Freeform 2645">
                  <a:extLst>
                    <a:ext uri="{FF2B5EF4-FFF2-40B4-BE49-F238E27FC236}">
                      <a16:creationId xmlns:a16="http://schemas.microsoft.com/office/drawing/2014/main" id="{1F447CCE-1762-3EFB-AB1E-5DAFBB17E751}"/>
                    </a:ext>
                  </a:extLst>
                </p:cNvPr>
                <p:cNvSpPr/>
                <p:nvPr/>
              </p:nvSpPr>
              <p:spPr>
                <a:xfrm>
                  <a:off x="6605723" y="4730649"/>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6501" cap="rnd">
                  <a:solidFill>
                    <a:srgbClr val="000000"/>
                  </a:solidFill>
                  <a:prstDash val="solid"/>
                  <a:round/>
                </a:ln>
              </p:spPr>
              <p:txBody>
                <a:bodyPr rtlCol="0" anchor="ctr"/>
                <a:lstStyle/>
                <a:p>
                  <a:endParaRPr lang="en-US" sz="1799"/>
                </a:p>
              </p:txBody>
            </p:sp>
            <p:sp>
              <p:nvSpPr>
                <p:cNvPr id="69" name="Freeform 2646">
                  <a:extLst>
                    <a:ext uri="{FF2B5EF4-FFF2-40B4-BE49-F238E27FC236}">
                      <a16:creationId xmlns:a16="http://schemas.microsoft.com/office/drawing/2014/main" id="{171CF963-88FD-ADFF-44F2-6C81BAA3511F}"/>
                    </a:ext>
                  </a:extLst>
                </p:cNvPr>
                <p:cNvSpPr/>
                <p:nvPr/>
              </p:nvSpPr>
              <p:spPr>
                <a:xfrm>
                  <a:off x="5876155" y="4107567"/>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6501" cap="rnd">
                  <a:solidFill>
                    <a:srgbClr val="000000"/>
                  </a:solidFill>
                  <a:prstDash val="solid"/>
                  <a:round/>
                </a:ln>
              </p:spPr>
              <p:txBody>
                <a:bodyPr rtlCol="0" anchor="ctr"/>
                <a:lstStyle/>
                <a:p>
                  <a:endParaRPr lang="en-US" sz="1799"/>
                </a:p>
              </p:txBody>
            </p:sp>
          </p:grpSp>
          <p:grpSp>
            <p:nvGrpSpPr>
              <p:cNvPr id="62" name="Graphic 503">
                <a:extLst>
                  <a:ext uri="{FF2B5EF4-FFF2-40B4-BE49-F238E27FC236}">
                    <a16:creationId xmlns:a16="http://schemas.microsoft.com/office/drawing/2014/main" id="{67D8DED8-4D38-31DE-8A94-441C547ACC0E}"/>
                  </a:ext>
                </a:extLst>
              </p:cNvPr>
              <p:cNvGrpSpPr/>
              <p:nvPr/>
            </p:nvGrpSpPr>
            <p:grpSpPr>
              <a:xfrm>
                <a:off x="6234337" y="3913060"/>
                <a:ext cx="155156" cy="1135724"/>
                <a:chOff x="6234337" y="3913060"/>
                <a:chExt cx="155156" cy="1135724"/>
              </a:xfrm>
            </p:grpSpPr>
            <p:sp>
              <p:nvSpPr>
                <p:cNvPr id="66" name="Freeform 2643">
                  <a:extLst>
                    <a:ext uri="{FF2B5EF4-FFF2-40B4-BE49-F238E27FC236}">
                      <a16:creationId xmlns:a16="http://schemas.microsoft.com/office/drawing/2014/main" id="{C87C19D2-0082-944E-CB5A-961EA86352CF}"/>
                    </a:ext>
                  </a:extLst>
                </p:cNvPr>
                <p:cNvSpPr/>
                <p:nvPr/>
              </p:nvSpPr>
              <p:spPr>
                <a:xfrm>
                  <a:off x="6363084" y="4862518"/>
                  <a:ext cx="26409" cy="186265"/>
                </a:xfrm>
                <a:custGeom>
                  <a:avLst/>
                  <a:gdLst>
                    <a:gd name="connsiteX0" fmla="*/ 0 w 26409"/>
                    <a:gd name="connsiteY0" fmla="*/ 0 h 186265"/>
                    <a:gd name="connsiteX1" fmla="*/ 26410 w 26409"/>
                    <a:gd name="connsiteY1" fmla="*/ 186265 h 186265"/>
                  </a:gdLst>
                  <a:ahLst/>
                  <a:cxnLst>
                    <a:cxn ang="0">
                      <a:pos x="connsiteX0" y="connsiteY0"/>
                    </a:cxn>
                    <a:cxn ang="0">
                      <a:pos x="connsiteX1" y="connsiteY1"/>
                    </a:cxn>
                  </a:cxnLst>
                  <a:rect l="l" t="t" r="r" b="b"/>
                  <a:pathLst>
                    <a:path w="26409" h="186265">
                      <a:moveTo>
                        <a:pt x="0" y="0"/>
                      </a:moveTo>
                      <a:lnTo>
                        <a:pt x="26410" y="186265"/>
                      </a:lnTo>
                    </a:path>
                  </a:pathLst>
                </a:custGeom>
                <a:ln w="16501" cap="rnd">
                  <a:solidFill>
                    <a:srgbClr val="000000"/>
                  </a:solidFill>
                  <a:prstDash val="solid"/>
                  <a:round/>
                </a:ln>
              </p:spPr>
              <p:txBody>
                <a:bodyPr rtlCol="0" anchor="ctr"/>
                <a:lstStyle/>
                <a:p>
                  <a:endParaRPr lang="en-US" sz="1799"/>
                </a:p>
              </p:txBody>
            </p:sp>
            <p:sp>
              <p:nvSpPr>
                <p:cNvPr id="67" name="Freeform 2644">
                  <a:extLst>
                    <a:ext uri="{FF2B5EF4-FFF2-40B4-BE49-F238E27FC236}">
                      <a16:creationId xmlns:a16="http://schemas.microsoft.com/office/drawing/2014/main" id="{57436494-2F60-1F70-CB99-3B3F2563861B}"/>
                    </a:ext>
                  </a:extLst>
                </p:cNvPr>
                <p:cNvSpPr/>
                <p:nvPr/>
              </p:nvSpPr>
              <p:spPr>
                <a:xfrm>
                  <a:off x="6234337" y="3913060"/>
                  <a:ext cx="26409" cy="186265"/>
                </a:xfrm>
                <a:custGeom>
                  <a:avLst/>
                  <a:gdLst>
                    <a:gd name="connsiteX0" fmla="*/ 0 w 26409"/>
                    <a:gd name="connsiteY0" fmla="*/ 0 h 186265"/>
                    <a:gd name="connsiteX1" fmla="*/ 26409 w 26409"/>
                    <a:gd name="connsiteY1" fmla="*/ 186265 h 186265"/>
                  </a:gdLst>
                  <a:ahLst/>
                  <a:cxnLst>
                    <a:cxn ang="0">
                      <a:pos x="connsiteX0" y="connsiteY0"/>
                    </a:cxn>
                    <a:cxn ang="0">
                      <a:pos x="connsiteX1" y="connsiteY1"/>
                    </a:cxn>
                  </a:cxnLst>
                  <a:rect l="l" t="t" r="r" b="b"/>
                  <a:pathLst>
                    <a:path w="26409" h="186265">
                      <a:moveTo>
                        <a:pt x="0" y="0"/>
                      </a:moveTo>
                      <a:lnTo>
                        <a:pt x="26409" y="186265"/>
                      </a:lnTo>
                    </a:path>
                  </a:pathLst>
                </a:custGeom>
                <a:ln w="16501" cap="rnd">
                  <a:solidFill>
                    <a:srgbClr val="000000"/>
                  </a:solidFill>
                  <a:prstDash val="solid"/>
                  <a:round/>
                </a:ln>
              </p:spPr>
              <p:txBody>
                <a:bodyPr rtlCol="0" anchor="ctr"/>
                <a:lstStyle/>
                <a:p>
                  <a:endParaRPr lang="en-US" sz="1799"/>
                </a:p>
              </p:txBody>
            </p:sp>
          </p:grpSp>
          <p:grpSp>
            <p:nvGrpSpPr>
              <p:cNvPr id="63" name="Graphic 503">
                <a:extLst>
                  <a:ext uri="{FF2B5EF4-FFF2-40B4-BE49-F238E27FC236}">
                    <a16:creationId xmlns:a16="http://schemas.microsoft.com/office/drawing/2014/main" id="{0C0DD502-AECC-F01D-563D-7782F9C1CFE9}"/>
                  </a:ext>
                </a:extLst>
              </p:cNvPr>
              <p:cNvGrpSpPr/>
              <p:nvPr/>
            </p:nvGrpSpPr>
            <p:grpSpPr>
              <a:xfrm>
                <a:off x="5744107" y="4404273"/>
                <a:ext cx="1135616" cy="153298"/>
                <a:chOff x="5744107" y="4404273"/>
                <a:chExt cx="1135616" cy="153298"/>
              </a:xfrm>
            </p:grpSpPr>
            <p:sp>
              <p:nvSpPr>
                <p:cNvPr id="64" name="Freeform 2641">
                  <a:extLst>
                    <a:ext uri="{FF2B5EF4-FFF2-40B4-BE49-F238E27FC236}">
                      <a16:creationId xmlns:a16="http://schemas.microsoft.com/office/drawing/2014/main" id="{24060B47-51F2-B340-DF7E-5955DADE16C6}"/>
                    </a:ext>
                  </a:extLst>
                </p:cNvPr>
                <p:cNvSpPr/>
                <p:nvPr/>
              </p:nvSpPr>
              <p:spPr>
                <a:xfrm>
                  <a:off x="6694856" y="4404273"/>
                  <a:ext cx="184867" cy="24725"/>
                </a:xfrm>
                <a:custGeom>
                  <a:avLst/>
                  <a:gdLst>
                    <a:gd name="connsiteX0" fmla="*/ 0 w 184867"/>
                    <a:gd name="connsiteY0" fmla="*/ 24725 h 24725"/>
                    <a:gd name="connsiteX1" fmla="*/ 184868 w 184867"/>
                    <a:gd name="connsiteY1" fmla="*/ 0 h 24725"/>
                  </a:gdLst>
                  <a:ahLst/>
                  <a:cxnLst>
                    <a:cxn ang="0">
                      <a:pos x="connsiteX0" y="connsiteY0"/>
                    </a:cxn>
                    <a:cxn ang="0">
                      <a:pos x="connsiteX1" y="connsiteY1"/>
                    </a:cxn>
                  </a:cxnLst>
                  <a:rect l="l" t="t" r="r" b="b"/>
                  <a:pathLst>
                    <a:path w="184867" h="24725">
                      <a:moveTo>
                        <a:pt x="0" y="24725"/>
                      </a:moveTo>
                      <a:lnTo>
                        <a:pt x="184868" y="0"/>
                      </a:lnTo>
                    </a:path>
                  </a:pathLst>
                </a:custGeom>
                <a:ln w="16501" cap="rnd">
                  <a:solidFill>
                    <a:srgbClr val="000000"/>
                  </a:solidFill>
                  <a:prstDash val="solid"/>
                  <a:round/>
                </a:ln>
              </p:spPr>
              <p:txBody>
                <a:bodyPr rtlCol="0" anchor="ctr"/>
                <a:lstStyle/>
                <a:p>
                  <a:endParaRPr lang="en-US" sz="1799"/>
                </a:p>
              </p:txBody>
            </p:sp>
            <p:sp>
              <p:nvSpPr>
                <p:cNvPr id="65" name="Freeform 2642">
                  <a:extLst>
                    <a:ext uri="{FF2B5EF4-FFF2-40B4-BE49-F238E27FC236}">
                      <a16:creationId xmlns:a16="http://schemas.microsoft.com/office/drawing/2014/main" id="{72DA333A-53EB-9C69-BB14-EC61ABA14278}"/>
                    </a:ext>
                  </a:extLst>
                </p:cNvPr>
                <p:cNvSpPr/>
                <p:nvPr/>
              </p:nvSpPr>
              <p:spPr>
                <a:xfrm>
                  <a:off x="5744107" y="4532845"/>
                  <a:ext cx="184867" cy="24725"/>
                </a:xfrm>
                <a:custGeom>
                  <a:avLst/>
                  <a:gdLst>
                    <a:gd name="connsiteX0" fmla="*/ 0 w 184867"/>
                    <a:gd name="connsiteY0" fmla="*/ 24726 h 24725"/>
                    <a:gd name="connsiteX1" fmla="*/ 184868 w 184867"/>
                    <a:gd name="connsiteY1" fmla="*/ 0 h 24725"/>
                  </a:gdLst>
                  <a:ahLst/>
                  <a:cxnLst>
                    <a:cxn ang="0">
                      <a:pos x="connsiteX0" y="connsiteY0"/>
                    </a:cxn>
                    <a:cxn ang="0">
                      <a:pos x="connsiteX1" y="connsiteY1"/>
                    </a:cxn>
                  </a:cxnLst>
                  <a:rect l="l" t="t" r="r" b="b"/>
                  <a:pathLst>
                    <a:path w="184867" h="24725">
                      <a:moveTo>
                        <a:pt x="0" y="24726"/>
                      </a:moveTo>
                      <a:lnTo>
                        <a:pt x="184868" y="0"/>
                      </a:lnTo>
                    </a:path>
                  </a:pathLst>
                </a:custGeom>
                <a:ln w="16501" cap="rnd">
                  <a:solidFill>
                    <a:srgbClr val="000000"/>
                  </a:solidFill>
                  <a:prstDash val="solid"/>
                  <a:round/>
                </a:ln>
              </p:spPr>
              <p:txBody>
                <a:bodyPr rtlCol="0" anchor="ctr"/>
                <a:lstStyle/>
                <a:p>
                  <a:endParaRPr lang="en-US" sz="1799"/>
                </a:p>
              </p:txBody>
            </p:sp>
          </p:grpSp>
        </p:grpSp>
        <p:grpSp>
          <p:nvGrpSpPr>
            <p:cNvPr id="44" name="Graphic 503">
              <a:extLst>
                <a:ext uri="{FF2B5EF4-FFF2-40B4-BE49-F238E27FC236}">
                  <a16:creationId xmlns:a16="http://schemas.microsoft.com/office/drawing/2014/main" id="{7C4BF6B5-F55C-F6F3-68D6-98AD23288E51}"/>
                </a:ext>
              </a:extLst>
            </p:cNvPr>
            <p:cNvGrpSpPr/>
            <p:nvPr/>
          </p:nvGrpSpPr>
          <p:grpSpPr>
            <a:xfrm>
              <a:off x="6031312" y="4181743"/>
              <a:ext cx="595868" cy="576642"/>
              <a:chOff x="6031312" y="4181743"/>
              <a:chExt cx="595868" cy="576642"/>
            </a:xfrm>
            <a:noFill/>
          </p:grpSpPr>
          <p:grpSp>
            <p:nvGrpSpPr>
              <p:cNvPr id="46" name="Graphic 503">
                <a:extLst>
                  <a:ext uri="{FF2B5EF4-FFF2-40B4-BE49-F238E27FC236}">
                    <a16:creationId xmlns:a16="http://schemas.microsoft.com/office/drawing/2014/main" id="{B153608D-E015-2DC1-EA2B-D88F91EBE12F}"/>
                  </a:ext>
                </a:extLst>
              </p:cNvPr>
              <p:cNvGrpSpPr/>
              <p:nvPr/>
            </p:nvGrpSpPr>
            <p:grpSpPr>
              <a:xfrm>
                <a:off x="6095247" y="4658121"/>
                <a:ext cx="406487" cy="100265"/>
                <a:chOff x="6095247" y="4658121"/>
                <a:chExt cx="406487" cy="100265"/>
              </a:xfrm>
              <a:noFill/>
            </p:grpSpPr>
            <p:sp>
              <p:nvSpPr>
                <p:cNvPr id="53" name="Freeform 2630">
                  <a:extLst>
                    <a:ext uri="{FF2B5EF4-FFF2-40B4-BE49-F238E27FC236}">
                      <a16:creationId xmlns:a16="http://schemas.microsoft.com/office/drawing/2014/main" id="{95F4A7C6-AB9F-511B-1A09-EC9FFCC1DB0F}"/>
                    </a:ext>
                  </a:extLst>
                </p:cNvPr>
                <p:cNvSpPr/>
                <p:nvPr/>
              </p:nvSpPr>
              <p:spPr>
                <a:xfrm>
                  <a:off x="6100638" y="4663066"/>
                  <a:ext cx="401096" cy="95319"/>
                </a:xfrm>
                <a:custGeom>
                  <a:avLst/>
                  <a:gdLst>
                    <a:gd name="connsiteX0" fmla="*/ 0 w 401096"/>
                    <a:gd name="connsiteY0" fmla="*/ 0 h 95319"/>
                    <a:gd name="connsiteX1" fmla="*/ 156808 w 401096"/>
                    <a:gd name="connsiteY1" fmla="*/ 90660 h 95319"/>
                    <a:gd name="connsiteX2" fmla="*/ 343326 w 401096"/>
                    <a:gd name="connsiteY2" fmla="*/ 60989 h 95319"/>
                    <a:gd name="connsiteX3" fmla="*/ 401097 w 401096"/>
                    <a:gd name="connsiteY3" fmla="*/ 18132 h 95319"/>
                  </a:gdLst>
                  <a:ahLst/>
                  <a:cxnLst>
                    <a:cxn ang="0">
                      <a:pos x="connsiteX0" y="connsiteY0"/>
                    </a:cxn>
                    <a:cxn ang="0">
                      <a:pos x="connsiteX1" y="connsiteY1"/>
                    </a:cxn>
                    <a:cxn ang="0">
                      <a:pos x="connsiteX2" y="connsiteY2"/>
                    </a:cxn>
                    <a:cxn ang="0">
                      <a:pos x="connsiteX3" y="connsiteY3"/>
                    </a:cxn>
                  </a:cxnLst>
                  <a:rect l="l" t="t" r="r" b="b"/>
                  <a:pathLst>
                    <a:path w="401096" h="95319">
                      <a:moveTo>
                        <a:pt x="0" y="0"/>
                      </a:moveTo>
                      <a:cubicBezTo>
                        <a:pt x="41265" y="46154"/>
                        <a:pt x="95735" y="79121"/>
                        <a:pt x="156808" y="90660"/>
                      </a:cubicBezTo>
                      <a:cubicBezTo>
                        <a:pt x="219530" y="102198"/>
                        <a:pt x="287205" y="92309"/>
                        <a:pt x="343326" y="60989"/>
                      </a:cubicBezTo>
                      <a:cubicBezTo>
                        <a:pt x="364784" y="49451"/>
                        <a:pt x="384591" y="34616"/>
                        <a:pt x="401097" y="18132"/>
                      </a:cubicBezTo>
                    </a:path>
                  </a:pathLst>
                </a:custGeom>
                <a:noFill/>
                <a:ln w="16501" cap="rnd">
                  <a:solidFill>
                    <a:srgbClr val="000000"/>
                  </a:solidFill>
                  <a:prstDash val="solid"/>
                  <a:miter/>
                </a:ln>
              </p:spPr>
              <p:txBody>
                <a:bodyPr rtlCol="0" anchor="ctr"/>
                <a:lstStyle/>
                <a:p>
                  <a:endParaRPr lang="en-US" sz="1799"/>
                </a:p>
              </p:txBody>
            </p:sp>
            <p:sp>
              <p:nvSpPr>
                <p:cNvPr id="54" name="Freeform 2631">
                  <a:extLst>
                    <a:ext uri="{FF2B5EF4-FFF2-40B4-BE49-F238E27FC236}">
                      <a16:creationId xmlns:a16="http://schemas.microsoft.com/office/drawing/2014/main" id="{9101FE0E-3E61-BFE8-493A-7B0513E4910E}"/>
                    </a:ext>
                  </a:extLst>
                </p:cNvPr>
                <p:cNvSpPr/>
                <p:nvPr/>
              </p:nvSpPr>
              <p:spPr>
                <a:xfrm>
                  <a:off x="6095247" y="4658121"/>
                  <a:ext cx="86270" cy="82418"/>
                </a:xfrm>
                <a:custGeom>
                  <a:avLst/>
                  <a:gdLst>
                    <a:gd name="connsiteX0" fmla="*/ 86271 w 86270"/>
                    <a:gd name="connsiteY0" fmla="*/ 4945 h 82418"/>
                    <a:gd name="connsiteX1" fmla="*/ 18596 w 86270"/>
                    <a:gd name="connsiteY1" fmla="*/ 0 h 82418"/>
                    <a:gd name="connsiteX2" fmla="*/ 5391 w 86270"/>
                    <a:gd name="connsiteY2" fmla="*/ 0 h 82418"/>
                    <a:gd name="connsiteX3" fmla="*/ 439 w 86270"/>
                    <a:gd name="connsiteY3" fmla="*/ 6594 h 82418"/>
                    <a:gd name="connsiteX4" fmla="*/ 18596 w 86270"/>
                    <a:gd name="connsiteY4" fmla="*/ 82418 h 8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70" h="82418">
                      <a:moveTo>
                        <a:pt x="86271" y="4945"/>
                      </a:moveTo>
                      <a:cubicBezTo>
                        <a:pt x="63162" y="4945"/>
                        <a:pt x="41704" y="1648"/>
                        <a:pt x="18596" y="0"/>
                      </a:cubicBezTo>
                      <a:cubicBezTo>
                        <a:pt x="13644" y="0"/>
                        <a:pt x="10343" y="0"/>
                        <a:pt x="5391" y="0"/>
                      </a:cubicBezTo>
                      <a:cubicBezTo>
                        <a:pt x="2090" y="0"/>
                        <a:pt x="-1211" y="3297"/>
                        <a:pt x="439" y="6594"/>
                      </a:cubicBezTo>
                      <a:cubicBezTo>
                        <a:pt x="7042" y="31319"/>
                        <a:pt x="11993" y="57693"/>
                        <a:pt x="18596" y="82418"/>
                      </a:cubicBezTo>
                    </a:path>
                  </a:pathLst>
                </a:custGeom>
                <a:noFill/>
                <a:ln w="16501" cap="rnd">
                  <a:solidFill>
                    <a:srgbClr val="000000"/>
                  </a:solidFill>
                  <a:prstDash val="solid"/>
                  <a:miter/>
                </a:ln>
              </p:spPr>
              <p:txBody>
                <a:bodyPr rtlCol="0" anchor="ctr"/>
                <a:lstStyle/>
                <a:p>
                  <a:endParaRPr lang="en-US" sz="1799"/>
                </a:p>
              </p:txBody>
            </p:sp>
          </p:grpSp>
          <p:grpSp>
            <p:nvGrpSpPr>
              <p:cNvPr id="47" name="Graphic 503">
                <a:extLst>
                  <a:ext uri="{FF2B5EF4-FFF2-40B4-BE49-F238E27FC236}">
                    <a16:creationId xmlns:a16="http://schemas.microsoft.com/office/drawing/2014/main" id="{4919228B-DC59-8201-036A-A7094A02AC1E}"/>
                  </a:ext>
                </a:extLst>
              </p:cNvPr>
              <p:cNvGrpSpPr/>
              <p:nvPr/>
            </p:nvGrpSpPr>
            <p:grpSpPr>
              <a:xfrm>
                <a:off x="6031312" y="4181743"/>
                <a:ext cx="230081" cy="397256"/>
                <a:chOff x="6031312" y="4181743"/>
                <a:chExt cx="230081" cy="397256"/>
              </a:xfrm>
              <a:noFill/>
            </p:grpSpPr>
            <p:sp>
              <p:nvSpPr>
                <p:cNvPr id="51" name="Freeform 2628">
                  <a:extLst>
                    <a:ext uri="{FF2B5EF4-FFF2-40B4-BE49-F238E27FC236}">
                      <a16:creationId xmlns:a16="http://schemas.microsoft.com/office/drawing/2014/main" id="{BDDCD9E1-F8B5-4A19-5D4E-BEC633492184}"/>
                    </a:ext>
                  </a:extLst>
                </p:cNvPr>
                <p:cNvSpPr/>
                <p:nvPr/>
              </p:nvSpPr>
              <p:spPr>
                <a:xfrm>
                  <a:off x="6031312" y="4209766"/>
                  <a:ext cx="226133" cy="369233"/>
                </a:xfrm>
                <a:custGeom>
                  <a:avLst/>
                  <a:gdLst>
                    <a:gd name="connsiteX0" fmla="*/ 226133 w 226133"/>
                    <a:gd name="connsiteY0" fmla="*/ 0 h 369233"/>
                    <a:gd name="connsiteX1" fmla="*/ 67675 w 226133"/>
                    <a:gd name="connsiteY1" fmla="*/ 90660 h 369233"/>
                    <a:gd name="connsiteX2" fmla="*/ 0 w 226133"/>
                    <a:gd name="connsiteY2" fmla="*/ 267035 h 369233"/>
                    <a:gd name="connsiteX3" fmla="*/ 18157 w 226133"/>
                    <a:gd name="connsiteY3" fmla="*/ 369234 h 369233"/>
                  </a:gdLst>
                  <a:ahLst/>
                  <a:cxnLst>
                    <a:cxn ang="0">
                      <a:pos x="connsiteX0" y="connsiteY0"/>
                    </a:cxn>
                    <a:cxn ang="0">
                      <a:pos x="connsiteX1" y="connsiteY1"/>
                    </a:cxn>
                    <a:cxn ang="0">
                      <a:pos x="connsiteX2" y="connsiteY2"/>
                    </a:cxn>
                    <a:cxn ang="0">
                      <a:pos x="connsiteX3" y="connsiteY3"/>
                    </a:cxn>
                  </a:cxnLst>
                  <a:rect l="l" t="t" r="r" b="b"/>
                  <a:pathLst>
                    <a:path w="226133" h="369233">
                      <a:moveTo>
                        <a:pt x="226133" y="0"/>
                      </a:moveTo>
                      <a:cubicBezTo>
                        <a:pt x="165061" y="11538"/>
                        <a:pt x="108940" y="44506"/>
                        <a:pt x="67675" y="90660"/>
                      </a:cubicBezTo>
                      <a:cubicBezTo>
                        <a:pt x="26410" y="140111"/>
                        <a:pt x="1651" y="202749"/>
                        <a:pt x="0" y="267035"/>
                      </a:cubicBezTo>
                      <a:cubicBezTo>
                        <a:pt x="0" y="301651"/>
                        <a:pt x="4952" y="336267"/>
                        <a:pt x="18157" y="369234"/>
                      </a:cubicBezTo>
                    </a:path>
                  </a:pathLst>
                </a:custGeom>
                <a:noFill/>
                <a:ln w="16501" cap="rnd">
                  <a:solidFill>
                    <a:srgbClr val="000000"/>
                  </a:solidFill>
                  <a:prstDash val="solid"/>
                  <a:miter/>
                </a:ln>
              </p:spPr>
              <p:txBody>
                <a:bodyPr rtlCol="0" anchor="ctr"/>
                <a:lstStyle/>
                <a:p>
                  <a:endParaRPr lang="en-US" sz="1799"/>
                </a:p>
              </p:txBody>
            </p:sp>
            <p:sp>
              <p:nvSpPr>
                <p:cNvPr id="52" name="Freeform 2629">
                  <a:extLst>
                    <a:ext uri="{FF2B5EF4-FFF2-40B4-BE49-F238E27FC236}">
                      <a16:creationId xmlns:a16="http://schemas.microsoft.com/office/drawing/2014/main" id="{A28BE573-D11F-4ED3-B201-375CEC885E71}"/>
                    </a:ext>
                  </a:extLst>
                </p:cNvPr>
                <p:cNvSpPr/>
                <p:nvPr/>
              </p:nvSpPr>
              <p:spPr>
                <a:xfrm>
                  <a:off x="6184819" y="4181743"/>
                  <a:ext cx="76575" cy="97253"/>
                </a:xfrm>
                <a:custGeom>
                  <a:avLst/>
                  <a:gdLst>
                    <a:gd name="connsiteX0" fmla="*/ 31361 w 76575"/>
                    <a:gd name="connsiteY0" fmla="*/ 97253 h 97253"/>
                    <a:gd name="connsiteX1" fmla="*/ 67674 w 76575"/>
                    <a:gd name="connsiteY1" fmla="*/ 41209 h 97253"/>
                    <a:gd name="connsiteX2" fmla="*/ 75927 w 76575"/>
                    <a:gd name="connsiteY2" fmla="*/ 29671 h 97253"/>
                    <a:gd name="connsiteX3" fmla="*/ 72627 w 76575"/>
                    <a:gd name="connsiteY3" fmla="*/ 21429 h 97253"/>
                    <a:gd name="connsiteX4" fmla="*/ 0 w 76575"/>
                    <a:gd name="connsiteY4" fmla="*/ 0 h 97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5" h="97253">
                      <a:moveTo>
                        <a:pt x="31361" y="97253"/>
                      </a:moveTo>
                      <a:cubicBezTo>
                        <a:pt x="42915" y="79122"/>
                        <a:pt x="56120" y="60990"/>
                        <a:pt x="67674" y="41209"/>
                      </a:cubicBezTo>
                      <a:cubicBezTo>
                        <a:pt x="70976" y="37913"/>
                        <a:pt x="72627" y="32967"/>
                        <a:pt x="75927" y="29671"/>
                      </a:cubicBezTo>
                      <a:cubicBezTo>
                        <a:pt x="77578" y="26374"/>
                        <a:pt x="75927" y="23077"/>
                        <a:pt x="72627" y="21429"/>
                      </a:cubicBezTo>
                      <a:cubicBezTo>
                        <a:pt x="47867" y="14835"/>
                        <a:pt x="24759" y="6593"/>
                        <a:pt x="0" y="0"/>
                      </a:cubicBezTo>
                    </a:path>
                  </a:pathLst>
                </a:custGeom>
                <a:noFill/>
                <a:ln w="16501" cap="rnd">
                  <a:solidFill>
                    <a:srgbClr val="000000"/>
                  </a:solidFill>
                  <a:prstDash val="solid"/>
                  <a:miter/>
                </a:ln>
              </p:spPr>
              <p:txBody>
                <a:bodyPr rtlCol="0" anchor="ctr"/>
                <a:lstStyle/>
                <a:p>
                  <a:endParaRPr lang="en-US" sz="1799"/>
                </a:p>
              </p:txBody>
            </p:sp>
          </p:grpSp>
          <p:grpSp>
            <p:nvGrpSpPr>
              <p:cNvPr id="48" name="Graphic 503">
                <a:extLst>
                  <a:ext uri="{FF2B5EF4-FFF2-40B4-BE49-F238E27FC236}">
                    <a16:creationId xmlns:a16="http://schemas.microsoft.com/office/drawing/2014/main" id="{097CD701-1F3F-86F6-CB55-E9F75021FEE1}"/>
                  </a:ext>
                </a:extLst>
              </p:cNvPr>
              <p:cNvGrpSpPr/>
              <p:nvPr/>
            </p:nvGrpSpPr>
            <p:grpSpPr>
              <a:xfrm>
                <a:off x="6384542" y="4213062"/>
                <a:ext cx="242639" cy="391745"/>
                <a:chOff x="6384542" y="4213062"/>
                <a:chExt cx="242639" cy="391745"/>
              </a:xfrm>
              <a:noFill/>
            </p:grpSpPr>
            <p:sp>
              <p:nvSpPr>
                <p:cNvPr id="49" name="Freeform 2626">
                  <a:extLst>
                    <a:ext uri="{FF2B5EF4-FFF2-40B4-BE49-F238E27FC236}">
                      <a16:creationId xmlns:a16="http://schemas.microsoft.com/office/drawing/2014/main" id="{ECA99FCC-FF5A-0D84-E5BB-F0FB91533660}"/>
                    </a:ext>
                  </a:extLst>
                </p:cNvPr>
                <p:cNvSpPr/>
                <p:nvPr/>
              </p:nvSpPr>
              <p:spPr>
                <a:xfrm>
                  <a:off x="6384542" y="4213062"/>
                  <a:ext cx="199315" cy="387365"/>
                </a:xfrm>
                <a:custGeom>
                  <a:avLst/>
                  <a:gdLst>
                    <a:gd name="connsiteX0" fmla="*/ 171663 w 199315"/>
                    <a:gd name="connsiteY0" fmla="*/ 387366 h 387365"/>
                    <a:gd name="connsiteX1" fmla="*/ 193121 w 199315"/>
                    <a:gd name="connsiteY1" fmla="*/ 207694 h 387365"/>
                    <a:gd name="connsiteX2" fmla="*/ 92434 w 199315"/>
                    <a:gd name="connsiteY2" fmla="*/ 47803 h 387365"/>
                    <a:gd name="connsiteX3" fmla="*/ 0 w 199315"/>
                    <a:gd name="connsiteY3" fmla="*/ 0 h 387365"/>
                  </a:gdLst>
                  <a:ahLst/>
                  <a:cxnLst>
                    <a:cxn ang="0">
                      <a:pos x="connsiteX0" y="connsiteY0"/>
                    </a:cxn>
                    <a:cxn ang="0">
                      <a:pos x="connsiteX1" y="connsiteY1"/>
                    </a:cxn>
                    <a:cxn ang="0">
                      <a:pos x="connsiteX2" y="connsiteY2"/>
                    </a:cxn>
                    <a:cxn ang="0">
                      <a:pos x="connsiteX3" y="connsiteY3"/>
                    </a:cxn>
                  </a:cxnLst>
                  <a:rect l="l" t="t" r="r" b="b"/>
                  <a:pathLst>
                    <a:path w="199315" h="387365">
                      <a:moveTo>
                        <a:pt x="171663" y="387366"/>
                      </a:moveTo>
                      <a:cubicBezTo>
                        <a:pt x="198073" y="331322"/>
                        <a:pt x="206326" y="267035"/>
                        <a:pt x="193121" y="207694"/>
                      </a:cubicBezTo>
                      <a:cubicBezTo>
                        <a:pt x="179916" y="145057"/>
                        <a:pt x="143603" y="87364"/>
                        <a:pt x="92434" y="47803"/>
                      </a:cubicBezTo>
                      <a:cubicBezTo>
                        <a:pt x="64374" y="26374"/>
                        <a:pt x="33012" y="9890"/>
                        <a:pt x="0" y="0"/>
                      </a:cubicBezTo>
                    </a:path>
                  </a:pathLst>
                </a:custGeom>
                <a:noFill/>
                <a:ln w="16501" cap="rnd">
                  <a:solidFill>
                    <a:srgbClr val="000000"/>
                  </a:solidFill>
                  <a:prstDash val="solid"/>
                  <a:miter/>
                </a:ln>
              </p:spPr>
              <p:txBody>
                <a:bodyPr rtlCol="0" anchor="ctr"/>
                <a:lstStyle/>
                <a:p>
                  <a:endParaRPr lang="en-US" sz="1799"/>
                </a:p>
              </p:txBody>
            </p:sp>
            <p:sp>
              <p:nvSpPr>
                <p:cNvPr id="50" name="Freeform 2627">
                  <a:extLst>
                    <a:ext uri="{FF2B5EF4-FFF2-40B4-BE49-F238E27FC236}">
                      <a16:creationId xmlns:a16="http://schemas.microsoft.com/office/drawing/2014/main" id="{CD347574-D90E-A601-26E1-5DC10C4A7414}"/>
                    </a:ext>
                  </a:extLst>
                </p:cNvPr>
                <p:cNvSpPr/>
                <p:nvPr/>
              </p:nvSpPr>
              <p:spPr>
                <a:xfrm>
                  <a:off x="6524843" y="4524604"/>
                  <a:ext cx="102337" cy="80204"/>
                </a:xfrm>
                <a:custGeom>
                  <a:avLst/>
                  <a:gdLst>
                    <a:gd name="connsiteX0" fmla="*/ 0 w 102337"/>
                    <a:gd name="connsiteY0" fmla="*/ 0 h 80204"/>
                    <a:gd name="connsiteX1" fmla="*/ 23109 w 102337"/>
                    <a:gd name="connsiteY1" fmla="*/ 64286 h 80204"/>
                    <a:gd name="connsiteX2" fmla="*/ 28060 w 102337"/>
                    <a:gd name="connsiteY2" fmla="*/ 77473 h 80204"/>
                    <a:gd name="connsiteX3" fmla="*/ 36314 w 102337"/>
                    <a:gd name="connsiteY3" fmla="*/ 79121 h 80204"/>
                    <a:gd name="connsiteX4" fmla="*/ 102338 w 102337"/>
                    <a:gd name="connsiteY4" fmla="*/ 29670 h 8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37" h="80204">
                      <a:moveTo>
                        <a:pt x="0" y="0"/>
                      </a:moveTo>
                      <a:cubicBezTo>
                        <a:pt x="8253" y="21429"/>
                        <a:pt x="14856" y="42857"/>
                        <a:pt x="23109" y="64286"/>
                      </a:cubicBezTo>
                      <a:cubicBezTo>
                        <a:pt x="23109" y="69231"/>
                        <a:pt x="26410" y="72528"/>
                        <a:pt x="28060" y="77473"/>
                      </a:cubicBezTo>
                      <a:cubicBezTo>
                        <a:pt x="28060" y="80770"/>
                        <a:pt x="34663" y="80770"/>
                        <a:pt x="36314" y="79121"/>
                      </a:cubicBezTo>
                      <a:cubicBezTo>
                        <a:pt x="57771" y="62638"/>
                        <a:pt x="80880" y="46154"/>
                        <a:pt x="102338" y="29670"/>
                      </a:cubicBezTo>
                    </a:path>
                  </a:pathLst>
                </a:custGeom>
                <a:noFill/>
                <a:ln w="16501" cap="rnd">
                  <a:solidFill>
                    <a:srgbClr val="000000"/>
                  </a:solidFill>
                  <a:prstDash val="solid"/>
                  <a:miter/>
                </a:ln>
              </p:spPr>
              <p:txBody>
                <a:bodyPr rtlCol="0" anchor="ctr"/>
                <a:lstStyle/>
                <a:p>
                  <a:endParaRPr lang="en-US" sz="1799"/>
                </a:p>
              </p:txBody>
            </p:sp>
          </p:grpSp>
        </p:grpSp>
        <p:sp>
          <p:nvSpPr>
            <p:cNvPr id="45" name="Freeform 2622">
              <a:extLst>
                <a:ext uri="{FF2B5EF4-FFF2-40B4-BE49-F238E27FC236}">
                  <a16:creationId xmlns:a16="http://schemas.microsoft.com/office/drawing/2014/main" id="{728C3AA3-92D6-5E7B-D071-8759B8BB50E1}"/>
                </a:ext>
              </a:extLst>
            </p:cNvPr>
            <p:cNvSpPr/>
            <p:nvPr/>
          </p:nvSpPr>
          <p:spPr>
            <a:xfrm>
              <a:off x="6179867" y="4275700"/>
              <a:ext cx="260795" cy="412091"/>
            </a:xfrm>
            <a:custGeom>
              <a:avLst/>
              <a:gdLst>
                <a:gd name="connsiteX0" fmla="*/ 130398 w 260795"/>
                <a:gd name="connsiteY0" fmla="*/ 0 h 412091"/>
                <a:gd name="connsiteX1" fmla="*/ 0 w 260795"/>
                <a:gd name="connsiteY1" fmla="*/ 225826 h 412091"/>
                <a:gd name="connsiteX2" fmla="*/ 130398 w 260795"/>
                <a:gd name="connsiteY2" fmla="*/ 225826 h 412091"/>
                <a:gd name="connsiteX3" fmla="*/ 130398 w 260795"/>
                <a:gd name="connsiteY3" fmla="*/ 412092 h 412091"/>
                <a:gd name="connsiteX4" fmla="*/ 260796 w 260795"/>
                <a:gd name="connsiteY4" fmla="*/ 168133 h 412091"/>
                <a:gd name="connsiteX5" fmla="*/ 130398 w 260795"/>
                <a:gd name="connsiteY5" fmla="*/ 168133 h 412091"/>
                <a:gd name="connsiteX6" fmla="*/ 130398 w 260795"/>
                <a:gd name="connsiteY6" fmla="*/ 0 h 41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95" h="412091">
                  <a:moveTo>
                    <a:pt x="130398" y="0"/>
                  </a:moveTo>
                  <a:lnTo>
                    <a:pt x="0" y="225826"/>
                  </a:lnTo>
                  <a:lnTo>
                    <a:pt x="130398" y="225826"/>
                  </a:lnTo>
                  <a:lnTo>
                    <a:pt x="130398" y="412092"/>
                  </a:lnTo>
                  <a:lnTo>
                    <a:pt x="260796" y="168133"/>
                  </a:lnTo>
                  <a:lnTo>
                    <a:pt x="130398" y="168133"/>
                  </a:lnTo>
                  <a:lnTo>
                    <a:pt x="130398" y="0"/>
                  </a:lnTo>
                  <a:close/>
                </a:path>
              </a:pathLst>
            </a:custGeom>
            <a:solidFill>
              <a:srgbClr val="FFC000"/>
            </a:solidFill>
            <a:ln w="16501" cap="rnd">
              <a:solidFill>
                <a:srgbClr val="000000"/>
              </a:solidFill>
              <a:prstDash val="solid"/>
              <a:round/>
            </a:ln>
          </p:spPr>
          <p:txBody>
            <a:bodyPr rtlCol="0" anchor="ctr"/>
            <a:lstStyle/>
            <a:p>
              <a:endParaRPr lang="en-US" sz="1799" dirty="0"/>
            </a:p>
          </p:txBody>
        </p:sp>
      </p:grpSp>
      <p:grpSp>
        <p:nvGrpSpPr>
          <p:cNvPr id="94" name="Graphic 503">
            <a:extLst>
              <a:ext uri="{FF2B5EF4-FFF2-40B4-BE49-F238E27FC236}">
                <a16:creationId xmlns:a16="http://schemas.microsoft.com/office/drawing/2014/main" id="{E7066791-4CF8-354A-BFB9-D90826EA0A4C}"/>
              </a:ext>
            </a:extLst>
          </p:cNvPr>
          <p:cNvGrpSpPr/>
          <p:nvPr/>
        </p:nvGrpSpPr>
        <p:grpSpPr>
          <a:xfrm>
            <a:off x="8558470" y="3917460"/>
            <a:ext cx="1664123" cy="1841294"/>
            <a:chOff x="11067723" y="8947169"/>
            <a:chExt cx="1057625" cy="1110999"/>
          </a:xfrm>
        </p:grpSpPr>
        <p:sp>
          <p:nvSpPr>
            <p:cNvPr id="95" name="Freeform 2">
              <a:extLst>
                <a:ext uri="{FF2B5EF4-FFF2-40B4-BE49-F238E27FC236}">
                  <a16:creationId xmlns:a16="http://schemas.microsoft.com/office/drawing/2014/main" id="{FC410F09-E8A3-6641-C99F-55383B5435EF}"/>
                </a:ext>
              </a:extLst>
            </p:cNvPr>
            <p:cNvSpPr/>
            <p:nvPr/>
          </p:nvSpPr>
          <p:spPr>
            <a:xfrm>
              <a:off x="11067723" y="9094286"/>
              <a:ext cx="740296" cy="739291"/>
            </a:xfrm>
            <a:custGeom>
              <a:avLst/>
              <a:gdLst>
                <a:gd name="connsiteX0" fmla="*/ 9491 w 740296"/>
                <a:gd name="connsiteY0" fmla="*/ 416624 h 739291"/>
                <a:gd name="connsiteX1" fmla="*/ 88721 w 740296"/>
                <a:gd name="connsiteY1" fmla="*/ 436405 h 739291"/>
                <a:gd name="connsiteX2" fmla="*/ 125033 w 740296"/>
                <a:gd name="connsiteY2" fmla="*/ 523768 h 739291"/>
                <a:gd name="connsiteX3" fmla="*/ 83768 w 740296"/>
                <a:gd name="connsiteY3" fmla="*/ 593000 h 739291"/>
                <a:gd name="connsiteX4" fmla="*/ 87069 w 740296"/>
                <a:gd name="connsiteY4" fmla="*/ 606187 h 739291"/>
                <a:gd name="connsiteX5" fmla="*/ 134937 w 740296"/>
                <a:gd name="connsiteY5" fmla="*/ 653989 h 739291"/>
                <a:gd name="connsiteX6" fmla="*/ 148142 w 740296"/>
                <a:gd name="connsiteY6" fmla="*/ 657285 h 739291"/>
                <a:gd name="connsiteX7" fmla="*/ 217468 w 740296"/>
                <a:gd name="connsiteY7" fmla="*/ 616076 h 739291"/>
                <a:gd name="connsiteX8" fmla="*/ 304950 w 740296"/>
                <a:gd name="connsiteY8" fmla="*/ 652341 h 739291"/>
                <a:gd name="connsiteX9" fmla="*/ 324757 w 740296"/>
                <a:gd name="connsiteY9" fmla="*/ 731462 h 739291"/>
                <a:gd name="connsiteX10" fmla="*/ 336311 w 740296"/>
                <a:gd name="connsiteY10" fmla="*/ 738056 h 739291"/>
                <a:gd name="connsiteX11" fmla="*/ 405636 w 740296"/>
                <a:gd name="connsiteY11" fmla="*/ 738056 h 739291"/>
                <a:gd name="connsiteX12" fmla="*/ 417190 w 740296"/>
                <a:gd name="connsiteY12" fmla="*/ 731462 h 739291"/>
                <a:gd name="connsiteX13" fmla="*/ 436998 w 740296"/>
                <a:gd name="connsiteY13" fmla="*/ 658934 h 739291"/>
                <a:gd name="connsiteX14" fmla="*/ 524480 w 740296"/>
                <a:gd name="connsiteY14" fmla="*/ 616076 h 739291"/>
                <a:gd name="connsiteX15" fmla="*/ 593805 w 740296"/>
                <a:gd name="connsiteY15" fmla="*/ 657285 h 739291"/>
                <a:gd name="connsiteX16" fmla="*/ 607010 w 740296"/>
                <a:gd name="connsiteY16" fmla="*/ 653989 h 739291"/>
                <a:gd name="connsiteX17" fmla="*/ 654878 w 740296"/>
                <a:gd name="connsiteY17" fmla="*/ 606187 h 739291"/>
                <a:gd name="connsiteX18" fmla="*/ 658180 w 740296"/>
                <a:gd name="connsiteY18" fmla="*/ 593000 h 739291"/>
                <a:gd name="connsiteX19" fmla="*/ 616914 w 740296"/>
                <a:gd name="connsiteY19" fmla="*/ 523768 h 739291"/>
                <a:gd name="connsiteX20" fmla="*/ 653227 w 740296"/>
                <a:gd name="connsiteY20" fmla="*/ 436405 h 739291"/>
                <a:gd name="connsiteX21" fmla="*/ 732457 w 740296"/>
                <a:gd name="connsiteY21" fmla="*/ 416624 h 739291"/>
                <a:gd name="connsiteX22" fmla="*/ 739059 w 740296"/>
                <a:gd name="connsiteY22" fmla="*/ 405086 h 739291"/>
                <a:gd name="connsiteX23" fmla="*/ 739059 w 740296"/>
                <a:gd name="connsiteY23" fmla="*/ 335854 h 739291"/>
                <a:gd name="connsiteX24" fmla="*/ 732457 w 740296"/>
                <a:gd name="connsiteY24" fmla="*/ 324315 h 739291"/>
                <a:gd name="connsiteX25" fmla="*/ 653227 w 740296"/>
                <a:gd name="connsiteY25" fmla="*/ 304536 h 739291"/>
                <a:gd name="connsiteX26" fmla="*/ 616914 w 740296"/>
                <a:gd name="connsiteY26" fmla="*/ 217172 h 739291"/>
                <a:gd name="connsiteX27" fmla="*/ 658180 w 740296"/>
                <a:gd name="connsiteY27" fmla="*/ 147941 h 739291"/>
                <a:gd name="connsiteX28" fmla="*/ 654878 w 740296"/>
                <a:gd name="connsiteY28" fmla="*/ 134753 h 739291"/>
                <a:gd name="connsiteX29" fmla="*/ 607010 w 740296"/>
                <a:gd name="connsiteY29" fmla="*/ 85302 h 739291"/>
                <a:gd name="connsiteX30" fmla="*/ 593805 w 740296"/>
                <a:gd name="connsiteY30" fmla="*/ 82006 h 739291"/>
                <a:gd name="connsiteX31" fmla="*/ 524480 w 740296"/>
                <a:gd name="connsiteY31" fmla="*/ 123215 h 739291"/>
                <a:gd name="connsiteX32" fmla="*/ 436998 w 740296"/>
                <a:gd name="connsiteY32" fmla="*/ 86951 h 739291"/>
                <a:gd name="connsiteX33" fmla="*/ 417190 w 740296"/>
                <a:gd name="connsiteY33" fmla="*/ 7830 h 739291"/>
                <a:gd name="connsiteX34" fmla="*/ 405636 w 740296"/>
                <a:gd name="connsiteY34" fmla="*/ 1236 h 739291"/>
                <a:gd name="connsiteX35" fmla="*/ 336311 w 740296"/>
                <a:gd name="connsiteY35" fmla="*/ 1236 h 739291"/>
                <a:gd name="connsiteX36" fmla="*/ 324757 w 740296"/>
                <a:gd name="connsiteY36" fmla="*/ 7830 h 739291"/>
                <a:gd name="connsiteX37" fmla="*/ 304950 w 740296"/>
                <a:gd name="connsiteY37" fmla="*/ 86951 h 739291"/>
                <a:gd name="connsiteX38" fmla="*/ 217468 w 740296"/>
                <a:gd name="connsiteY38" fmla="*/ 123215 h 739291"/>
                <a:gd name="connsiteX39" fmla="*/ 148142 w 740296"/>
                <a:gd name="connsiteY39" fmla="*/ 82006 h 739291"/>
                <a:gd name="connsiteX40" fmla="*/ 134937 w 740296"/>
                <a:gd name="connsiteY40" fmla="*/ 85302 h 739291"/>
                <a:gd name="connsiteX41" fmla="*/ 85419 w 740296"/>
                <a:gd name="connsiteY41" fmla="*/ 133105 h 739291"/>
                <a:gd name="connsiteX42" fmla="*/ 82118 w 740296"/>
                <a:gd name="connsiteY42" fmla="*/ 146292 h 739291"/>
                <a:gd name="connsiteX43" fmla="*/ 123383 w 740296"/>
                <a:gd name="connsiteY43" fmla="*/ 215524 h 739291"/>
                <a:gd name="connsiteX44" fmla="*/ 87069 w 740296"/>
                <a:gd name="connsiteY44" fmla="*/ 302887 h 739291"/>
                <a:gd name="connsiteX45" fmla="*/ 87069 w 740296"/>
                <a:gd name="connsiteY45" fmla="*/ 302887 h 739291"/>
                <a:gd name="connsiteX46" fmla="*/ 7840 w 740296"/>
                <a:gd name="connsiteY46" fmla="*/ 322667 h 739291"/>
                <a:gd name="connsiteX47" fmla="*/ 1238 w 740296"/>
                <a:gd name="connsiteY47" fmla="*/ 334206 h 739291"/>
                <a:gd name="connsiteX48" fmla="*/ 1238 w 740296"/>
                <a:gd name="connsiteY48" fmla="*/ 403438 h 739291"/>
                <a:gd name="connsiteX49" fmla="*/ 7840 w 740296"/>
                <a:gd name="connsiteY49" fmla="*/ 414975 h 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40296" h="739291">
                  <a:moveTo>
                    <a:pt x="9491" y="416624"/>
                  </a:moveTo>
                  <a:cubicBezTo>
                    <a:pt x="82118" y="438053"/>
                    <a:pt x="88721" y="436405"/>
                    <a:pt x="88721" y="436405"/>
                  </a:cubicBezTo>
                  <a:cubicBezTo>
                    <a:pt x="95322" y="467723"/>
                    <a:pt x="108527" y="495746"/>
                    <a:pt x="125033" y="523768"/>
                  </a:cubicBezTo>
                  <a:cubicBezTo>
                    <a:pt x="125033" y="523768"/>
                    <a:pt x="120081" y="527065"/>
                    <a:pt x="83768" y="593000"/>
                  </a:cubicBezTo>
                  <a:cubicBezTo>
                    <a:pt x="83768" y="596296"/>
                    <a:pt x="83768" y="601242"/>
                    <a:pt x="87069" y="606187"/>
                  </a:cubicBezTo>
                  <a:cubicBezTo>
                    <a:pt x="101925" y="624318"/>
                    <a:pt x="118431" y="640802"/>
                    <a:pt x="134937" y="653989"/>
                  </a:cubicBezTo>
                  <a:cubicBezTo>
                    <a:pt x="138239" y="657285"/>
                    <a:pt x="144841" y="658934"/>
                    <a:pt x="148142" y="657285"/>
                  </a:cubicBezTo>
                  <a:cubicBezTo>
                    <a:pt x="214166" y="621021"/>
                    <a:pt x="217468" y="616076"/>
                    <a:pt x="217468" y="616076"/>
                  </a:cubicBezTo>
                  <a:cubicBezTo>
                    <a:pt x="243877" y="632560"/>
                    <a:pt x="273588" y="644099"/>
                    <a:pt x="304950" y="652341"/>
                  </a:cubicBezTo>
                  <a:cubicBezTo>
                    <a:pt x="304950" y="652341"/>
                    <a:pt x="304950" y="657285"/>
                    <a:pt x="324757" y="731462"/>
                  </a:cubicBezTo>
                  <a:cubicBezTo>
                    <a:pt x="324757" y="734759"/>
                    <a:pt x="331359" y="738056"/>
                    <a:pt x="336311" y="738056"/>
                  </a:cubicBezTo>
                  <a:cubicBezTo>
                    <a:pt x="359419" y="739704"/>
                    <a:pt x="382528" y="739704"/>
                    <a:pt x="405636" y="738056"/>
                  </a:cubicBezTo>
                  <a:cubicBezTo>
                    <a:pt x="410589" y="738056"/>
                    <a:pt x="415540" y="734759"/>
                    <a:pt x="417190" y="731462"/>
                  </a:cubicBezTo>
                  <a:cubicBezTo>
                    <a:pt x="438648" y="658934"/>
                    <a:pt x="436998" y="658934"/>
                    <a:pt x="436998" y="658934"/>
                  </a:cubicBezTo>
                  <a:cubicBezTo>
                    <a:pt x="468360" y="653989"/>
                    <a:pt x="498071" y="632560"/>
                    <a:pt x="524480" y="616076"/>
                  </a:cubicBezTo>
                  <a:cubicBezTo>
                    <a:pt x="524480" y="616076"/>
                    <a:pt x="527781" y="621021"/>
                    <a:pt x="593805" y="657285"/>
                  </a:cubicBezTo>
                  <a:cubicBezTo>
                    <a:pt x="597107" y="658934"/>
                    <a:pt x="602059" y="657285"/>
                    <a:pt x="607010" y="653989"/>
                  </a:cubicBezTo>
                  <a:cubicBezTo>
                    <a:pt x="625167" y="639154"/>
                    <a:pt x="641673" y="622670"/>
                    <a:pt x="654878" y="606187"/>
                  </a:cubicBezTo>
                  <a:cubicBezTo>
                    <a:pt x="658180" y="602890"/>
                    <a:pt x="659830" y="596296"/>
                    <a:pt x="658180" y="593000"/>
                  </a:cubicBezTo>
                  <a:cubicBezTo>
                    <a:pt x="621866" y="527065"/>
                    <a:pt x="616914" y="523768"/>
                    <a:pt x="616914" y="523768"/>
                  </a:cubicBezTo>
                  <a:cubicBezTo>
                    <a:pt x="633420" y="497394"/>
                    <a:pt x="644974" y="467723"/>
                    <a:pt x="653227" y="436405"/>
                  </a:cubicBezTo>
                  <a:cubicBezTo>
                    <a:pt x="653227" y="436405"/>
                    <a:pt x="658180" y="436405"/>
                    <a:pt x="732457" y="416624"/>
                  </a:cubicBezTo>
                  <a:cubicBezTo>
                    <a:pt x="735757" y="416624"/>
                    <a:pt x="739059" y="410031"/>
                    <a:pt x="739059" y="405086"/>
                  </a:cubicBezTo>
                  <a:cubicBezTo>
                    <a:pt x="740710" y="382008"/>
                    <a:pt x="740710" y="358932"/>
                    <a:pt x="739059" y="335854"/>
                  </a:cubicBezTo>
                  <a:cubicBezTo>
                    <a:pt x="739059" y="330909"/>
                    <a:pt x="735757" y="325964"/>
                    <a:pt x="732457" y="324315"/>
                  </a:cubicBezTo>
                  <a:cubicBezTo>
                    <a:pt x="659830" y="302887"/>
                    <a:pt x="653227" y="304536"/>
                    <a:pt x="653227" y="304536"/>
                  </a:cubicBezTo>
                  <a:cubicBezTo>
                    <a:pt x="646625" y="273216"/>
                    <a:pt x="633420" y="245194"/>
                    <a:pt x="616914" y="217172"/>
                  </a:cubicBezTo>
                  <a:cubicBezTo>
                    <a:pt x="616914" y="217172"/>
                    <a:pt x="621866" y="213876"/>
                    <a:pt x="658180" y="147941"/>
                  </a:cubicBezTo>
                  <a:cubicBezTo>
                    <a:pt x="658180" y="144644"/>
                    <a:pt x="658180" y="139699"/>
                    <a:pt x="654878" y="134753"/>
                  </a:cubicBezTo>
                  <a:cubicBezTo>
                    <a:pt x="640022" y="116622"/>
                    <a:pt x="623516" y="100138"/>
                    <a:pt x="607010" y="85302"/>
                  </a:cubicBezTo>
                  <a:cubicBezTo>
                    <a:pt x="603709" y="82006"/>
                    <a:pt x="597107" y="80357"/>
                    <a:pt x="593805" y="82006"/>
                  </a:cubicBezTo>
                  <a:cubicBezTo>
                    <a:pt x="527781" y="118270"/>
                    <a:pt x="524480" y="123215"/>
                    <a:pt x="524480" y="123215"/>
                  </a:cubicBezTo>
                  <a:cubicBezTo>
                    <a:pt x="498071" y="106732"/>
                    <a:pt x="468360" y="95193"/>
                    <a:pt x="436998" y="86951"/>
                  </a:cubicBezTo>
                  <a:cubicBezTo>
                    <a:pt x="436998" y="86951"/>
                    <a:pt x="436998" y="82006"/>
                    <a:pt x="417190" y="7830"/>
                  </a:cubicBezTo>
                  <a:cubicBezTo>
                    <a:pt x="417190" y="4533"/>
                    <a:pt x="410589" y="1236"/>
                    <a:pt x="405636" y="1236"/>
                  </a:cubicBezTo>
                  <a:cubicBezTo>
                    <a:pt x="382528" y="-412"/>
                    <a:pt x="359419" y="-412"/>
                    <a:pt x="336311" y="1236"/>
                  </a:cubicBezTo>
                  <a:cubicBezTo>
                    <a:pt x="331359" y="1236"/>
                    <a:pt x="326407" y="4533"/>
                    <a:pt x="324757" y="7830"/>
                  </a:cubicBezTo>
                  <a:cubicBezTo>
                    <a:pt x="303299" y="80357"/>
                    <a:pt x="304950" y="86951"/>
                    <a:pt x="304950" y="86951"/>
                  </a:cubicBezTo>
                  <a:cubicBezTo>
                    <a:pt x="273588" y="93544"/>
                    <a:pt x="245528" y="106732"/>
                    <a:pt x="217468" y="123215"/>
                  </a:cubicBezTo>
                  <a:cubicBezTo>
                    <a:pt x="217468" y="123215"/>
                    <a:pt x="214166" y="118270"/>
                    <a:pt x="148142" y="82006"/>
                  </a:cubicBezTo>
                  <a:cubicBezTo>
                    <a:pt x="144841" y="82006"/>
                    <a:pt x="139889" y="82006"/>
                    <a:pt x="134937" y="85302"/>
                  </a:cubicBezTo>
                  <a:cubicBezTo>
                    <a:pt x="116780" y="100138"/>
                    <a:pt x="100274" y="116622"/>
                    <a:pt x="85419" y="133105"/>
                  </a:cubicBezTo>
                  <a:cubicBezTo>
                    <a:pt x="82118" y="136402"/>
                    <a:pt x="80468" y="142995"/>
                    <a:pt x="82118" y="146292"/>
                  </a:cubicBezTo>
                  <a:cubicBezTo>
                    <a:pt x="118431" y="212227"/>
                    <a:pt x="123383" y="215524"/>
                    <a:pt x="123383" y="215524"/>
                  </a:cubicBezTo>
                  <a:cubicBezTo>
                    <a:pt x="106877" y="241897"/>
                    <a:pt x="95322" y="271568"/>
                    <a:pt x="87069" y="302887"/>
                  </a:cubicBezTo>
                  <a:lnTo>
                    <a:pt x="87069" y="302887"/>
                  </a:lnTo>
                  <a:cubicBezTo>
                    <a:pt x="87069" y="302887"/>
                    <a:pt x="82118" y="302887"/>
                    <a:pt x="7840" y="322667"/>
                  </a:cubicBezTo>
                  <a:cubicBezTo>
                    <a:pt x="4539" y="322667"/>
                    <a:pt x="1238" y="329261"/>
                    <a:pt x="1238" y="334206"/>
                  </a:cubicBezTo>
                  <a:cubicBezTo>
                    <a:pt x="-413" y="357283"/>
                    <a:pt x="-413" y="380360"/>
                    <a:pt x="1238" y="403438"/>
                  </a:cubicBezTo>
                  <a:cubicBezTo>
                    <a:pt x="1238" y="408383"/>
                    <a:pt x="4539" y="413327"/>
                    <a:pt x="7840" y="414975"/>
                  </a:cubicBezTo>
                  <a:close/>
                </a:path>
              </a:pathLst>
            </a:custGeom>
            <a:noFill/>
            <a:ln w="18151" cap="rnd">
              <a:solidFill>
                <a:srgbClr val="000000"/>
              </a:solidFill>
              <a:prstDash val="solid"/>
              <a:round/>
            </a:ln>
          </p:spPr>
          <p:txBody>
            <a:bodyPr rtlCol="0" anchor="ctr"/>
            <a:lstStyle/>
            <a:p>
              <a:endParaRPr lang="en-US" sz="1799"/>
            </a:p>
          </p:txBody>
        </p:sp>
        <p:grpSp>
          <p:nvGrpSpPr>
            <p:cNvPr id="96" name="Graphic 503">
              <a:extLst>
                <a:ext uri="{FF2B5EF4-FFF2-40B4-BE49-F238E27FC236}">
                  <a16:creationId xmlns:a16="http://schemas.microsoft.com/office/drawing/2014/main" id="{078A623C-0850-7D3D-F3AB-D1E197484A17}"/>
                </a:ext>
              </a:extLst>
            </p:cNvPr>
            <p:cNvGrpSpPr/>
            <p:nvPr/>
          </p:nvGrpSpPr>
          <p:grpSpPr>
            <a:xfrm>
              <a:off x="11638419" y="8947169"/>
              <a:ext cx="486928" cy="1110999"/>
              <a:chOff x="11638419" y="8947169"/>
              <a:chExt cx="486928" cy="1110999"/>
            </a:xfrm>
          </p:grpSpPr>
          <p:sp>
            <p:nvSpPr>
              <p:cNvPr id="102" name="Freeform 9">
                <a:extLst>
                  <a:ext uri="{FF2B5EF4-FFF2-40B4-BE49-F238E27FC236}">
                    <a16:creationId xmlns:a16="http://schemas.microsoft.com/office/drawing/2014/main" id="{989AEEA2-5521-2E1E-7883-771DCE9DD168}"/>
                  </a:ext>
                </a:extLst>
              </p:cNvPr>
              <p:cNvSpPr/>
              <p:nvPr/>
            </p:nvSpPr>
            <p:spPr>
              <a:xfrm>
                <a:off x="11638419" y="9196072"/>
                <a:ext cx="486928" cy="862096"/>
              </a:xfrm>
              <a:custGeom>
                <a:avLst/>
                <a:gdLst>
                  <a:gd name="connsiteX0" fmla="*/ 486929 w 486928"/>
                  <a:gd name="connsiteY0" fmla="*/ 103848 h 862096"/>
                  <a:gd name="connsiteX1" fmla="*/ 465471 w 486928"/>
                  <a:gd name="connsiteY1" fmla="*/ 387366 h 862096"/>
                  <a:gd name="connsiteX2" fmla="*/ 379639 w 486928"/>
                  <a:gd name="connsiteY2" fmla="*/ 456598 h 862096"/>
                  <a:gd name="connsiteX3" fmla="*/ 374688 w 486928"/>
                  <a:gd name="connsiteY3" fmla="*/ 456598 h 862096"/>
                  <a:gd name="connsiteX4" fmla="*/ 346627 w 486928"/>
                  <a:gd name="connsiteY4" fmla="*/ 835722 h 862096"/>
                  <a:gd name="connsiteX5" fmla="*/ 318568 w 486928"/>
                  <a:gd name="connsiteY5" fmla="*/ 862096 h 862096"/>
                  <a:gd name="connsiteX6" fmla="*/ 168362 w 486928"/>
                  <a:gd name="connsiteY6" fmla="*/ 862096 h 862096"/>
                  <a:gd name="connsiteX7" fmla="*/ 140301 w 486928"/>
                  <a:gd name="connsiteY7" fmla="*/ 835722 h 862096"/>
                  <a:gd name="connsiteX8" fmla="*/ 112242 w 486928"/>
                  <a:gd name="connsiteY8" fmla="*/ 456598 h 862096"/>
                  <a:gd name="connsiteX9" fmla="*/ 107289 w 486928"/>
                  <a:gd name="connsiteY9" fmla="*/ 456598 h 862096"/>
                  <a:gd name="connsiteX10" fmla="*/ 21459 w 486928"/>
                  <a:gd name="connsiteY10" fmla="*/ 387366 h 862096"/>
                  <a:gd name="connsiteX11" fmla="*/ 0 w 486928"/>
                  <a:gd name="connsiteY11" fmla="*/ 108793 h 862096"/>
                  <a:gd name="connsiteX12" fmla="*/ 0 w 486928"/>
                  <a:gd name="connsiteY12" fmla="*/ 103848 h 862096"/>
                  <a:gd name="connsiteX13" fmla="*/ 97386 w 486928"/>
                  <a:gd name="connsiteY13" fmla="*/ 0 h 862096"/>
                  <a:gd name="connsiteX14" fmla="*/ 387892 w 486928"/>
                  <a:gd name="connsiteY14" fmla="*/ 0 h 862096"/>
                  <a:gd name="connsiteX15" fmla="*/ 485278 w 486928"/>
                  <a:gd name="connsiteY15" fmla="*/ 103848 h 86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6928" h="862096">
                    <a:moveTo>
                      <a:pt x="486929" y="103848"/>
                    </a:moveTo>
                    <a:lnTo>
                      <a:pt x="465471" y="387366"/>
                    </a:lnTo>
                    <a:cubicBezTo>
                      <a:pt x="462170" y="421982"/>
                      <a:pt x="415953" y="450005"/>
                      <a:pt x="379639" y="456598"/>
                    </a:cubicBezTo>
                    <a:cubicBezTo>
                      <a:pt x="377989" y="456598"/>
                      <a:pt x="376339" y="456598"/>
                      <a:pt x="374688" y="456598"/>
                    </a:cubicBezTo>
                    <a:lnTo>
                      <a:pt x="346627" y="835722"/>
                    </a:lnTo>
                    <a:cubicBezTo>
                      <a:pt x="346627" y="850557"/>
                      <a:pt x="333423" y="862096"/>
                      <a:pt x="318568" y="862096"/>
                    </a:cubicBezTo>
                    <a:lnTo>
                      <a:pt x="168362" y="862096"/>
                    </a:lnTo>
                    <a:cubicBezTo>
                      <a:pt x="153507" y="862096"/>
                      <a:pt x="141953" y="850557"/>
                      <a:pt x="140301" y="835722"/>
                    </a:cubicBezTo>
                    <a:lnTo>
                      <a:pt x="112242" y="456598"/>
                    </a:lnTo>
                    <a:cubicBezTo>
                      <a:pt x="112242" y="456598"/>
                      <a:pt x="108941" y="456598"/>
                      <a:pt x="107289" y="456598"/>
                    </a:cubicBezTo>
                    <a:cubicBezTo>
                      <a:pt x="70977" y="451653"/>
                      <a:pt x="24759" y="421982"/>
                      <a:pt x="21459" y="387366"/>
                    </a:cubicBezTo>
                    <a:lnTo>
                      <a:pt x="0" y="108793"/>
                    </a:lnTo>
                    <a:cubicBezTo>
                      <a:pt x="0" y="107144"/>
                      <a:pt x="0" y="105496"/>
                      <a:pt x="0" y="103848"/>
                    </a:cubicBezTo>
                    <a:cubicBezTo>
                      <a:pt x="0" y="47803"/>
                      <a:pt x="44567" y="1649"/>
                      <a:pt x="97386" y="0"/>
                    </a:cubicBezTo>
                    <a:lnTo>
                      <a:pt x="387892" y="0"/>
                    </a:lnTo>
                    <a:cubicBezTo>
                      <a:pt x="442363" y="0"/>
                      <a:pt x="485278" y="47803"/>
                      <a:pt x="485278" y="103848"/>
                    </a:cubicBezTo>
                    <a:close/>
                  </a:path>
                </a:pathLst>
              </a:custGeom>
              <a:solidFill>
                <a:srgbClr val="05AAA3"/>
              </a:solidFill>
              <a:ln w="18151" cap="rnd">
                <a:solidFill>
                  <a:srgbClr val="000000"/>
                </a:solidFill>
                <a:prstDash val="solid"/>
                <a:round/>
              </a:ln>
            </p:spPr>
            <p:txBody>
              <a:bodyPr rtlCol="0" anchor="ctr"/>
              <a:lstStyle/>
              <a:p>
                <a:endParaRPr lang="en-US" sz="1799"/>
              </a:p>
            </p:txBody>
          </p:sp>
          <p:sp>
            <p:nvSpPr>
              <p:cNvPr id="103" name="Freeform 10">
                <a:extLst>
                  <a:ext uri="{FF2B5EF4-FFF2-40B4-BE49-F238E27FC236}">
                    <a16:creationId xmlns:a16="http://schemas.microsoft.com/office/drawing/2014/main" id="{8B6D6D60-C3A9-EF09-D1E4-ADDDD9094861}"/>
                  </a:ext>
                </a:extLst>
              </p:cNvPr>
              <p:cNvSpPr/>
              <p:nvPr/>
            </p:nvSpPr>
            <p:spPr>
              <a:xfrm>
                <a:off x="11790275" y="8947169"/>
                <a:ext cx="184868" cy="184617"/>
              </a:xfrm>
              <a:custGeom>
                <a:avLst/>
                <a:gdLst>
                  <a:gd name="connsiteX0" fmla="*/ 92435 w 184868"/>
                  <a:gd name="connsiteY0" fmla="*/ 184617 h 184617"/>
                  <a:gd name="connsiteX1" fmla="*/ 0 w 184868"/>
                  <a:gd name="connsiteY1" fmla="*/ 92308 h 184617"/>
                  <a:gd name="connsiteX2" fmla="*/ 92435 w 184868"/>
                  <a:gd name="connsiteY2" fmla="*/ 0 h 184617"/>
                  <a:gd name="connsiteX3" fmla="*/ 184868 w 184868"/>
                  <a:gd name="connsiteY3" fmla="*/ 92308 h 184617"/>
                  <a:gd name="connsiteX4" fmla="*/ 92435 w 184868"/>
                  <a:gd name="connsiteY4" fmla="*/ 184617 h 18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68" h="184617">
                    <a:moveTo>
                      <a:pt x="92435" y="184617"/>
                    </a:moveTo>
                    <a:cubicBezTo>
                      <a:pt x="41265" y="184617"/>
                      <a:pt x="0" y="143408"/>
                      <a:pt x="0" y="92308"/>
                    </a:cubicBezTo>
                    <a:cubicBezTo>
                      <a:pt x="0" y="41209"/>
                      <a:pt x="41265" y="0"/>
                      <a:pt x="92435" y="0"/>
                    </a:cubicBezTo>
                    <a:cubicBezTo>
                      <a:pt x="143603" y="0"/>
                      <a:pt x="184868" y="41209"/>
                      <a:pt x="184868" y="92308"/>
                    </a:cubicBezTo>
                    <a:cubicBezTo>
                      <a:pt x="184868" y="143408"/>
                      <a:pt x="143603" y="184617"/>
                      <a:pt x="92435" y="184617"/>
                    </a:cubicBezTo>
                    <a:close/>
                  </a:path>
                </a:pathLst>
              </a:custGeom>
              <a:noFill/>
              <a:ln w="18151" cap="rnd">
                <a:solidFill>
                  <a:srgbClr val="000000"/>
                </a:solidFill>
                <a:prstDash val="solid"/>
                <a:round/>
              </a:ln>
            </p:spPr>
            <p:txBody>
              <a:bodyPr rtlCol="0" anchor="ctr"/>
              <a:lstStyle/>
              <a:p>
                <a:endParaRPr lang="en-US" sz="1799"/>
              </a:p>
            </p:txBody>
          </p:sp>
          <p:sp>
            <p:nvSpPr>
              <p:cNvPr id="104" name="Freeform 11">
                <a:extLst>
                  <a:ext uri="{FF2B5EF4-FFF2-40B4-BE49-F238E27FC236}">
                    <a16:creationId xmlns:a16="http://schemas.microsoft.com/office/drawing/2014/main" id="{46F1D7FF-A15D-29E0-40BD-05AE1AD920AB}"/>
                  </a:ext>
                </a:extLst>
              </p:cNvPr>
              <p:cNvSpPr/>
              <p:nvPr/>
            </p:nvSpPr>
            <p:spPr>
              <a:xfrm>
                <a:off x="11882709" y="9626296"/>
                <a:ext cx="16506" cy="431871"/>
              </a:xfrm>
              <a:custGeom>
                <a:avLst/>
                <a:gdLst>
                  <a:gd name="connsiteX0" fmla="*/ 0 w 16506"/>
                  <a:gd name="connsiteY0" fmla="*/ 0 h 431871"/>
                  <a:gd name="connsiteX1" fmla="*/ 0 w 16506"/>
                  <a:gd name="connsiteY1" fmla="*/ 431872 h 431871"/>
                </a:gdLst>
                <a:ahLst/>
                <a:cxnLst>
                  <a:cxn ang="0">
                    <a:pos x="connsiteX0" y="connsiteY0"/>
                  </a:cxn>
                  <a:cxn ang="0">
                    <a:pos x="connsiteX1" y="connsiteY1"/>
                  </a:cxn>
                </a:cxnLst>
                <a:rect l="l" t="t" r="r" b="b"/>
                <a:pathLst>
                  <a:path w="16506" h="431871">
                    <a:moveTo>
                      <a:pt x="0" y="0"/>
                    </a:moveTo>
                    <a:lnTo>
                      <a:pt x="0" y="431872"/>
                    </a:lnTo>
                  </a:path>
                </a:pathLst>
              </a:custGeom>
              <a:ln w="18151" cap="rnd">
                <a:solidFill>
                  <a:srgbClr val="000000"/>
                </a:solidFill>
                <a:prstDash val="solid"/>
                <a:round/>
              </a:ln>
            </p:spPr>
            <p:txBody>
              <a:bodyPr rtlCol="0" anchor="ctr"/>
              <a:lstStyle/>
              <a:p>
                <a:endParaRPr lang="en-US" sz="1799"/>
              </a:p>
            </p:txBody>
          </p:sp>
          <p:sp>
            <p:nvSpPr>
              <p:cNvPr id="105" name="Freeform 12">
                <a:extLst>
                  <a:ext uri="{FF2B5EF4-FFF2-40B4-BE49-F238E27FC236}">
                    <a16:creationId xmlns:a16="http://schemas.microsoft.com/office/drawing/2014/main" id="{9A9377CF-D748-5BF2-0DA6-D585523BB00D}"/>
                  </a:ext>
                </a:extLst>
              </p:cNvPr>
              <p:cNvSpPr/>
              <p:nvPr/>
            </p:nvSpPr>
            <p:spPr>
              <a:xfrm>
                <a:off x="11727552" y="9337832"/>
                <a:ext cx="23108" cy="314837"/>
              </a:xfrm>
              <a:custGeom>
                <a:avLst/>
                <a:gdLst>
                  <a:gd name="connsiteX0" fmla="*/ 23109 w 23108"/>
                  <a:gd name="connsiteY0" fmla="*/ 314838 h 314837"/>
                  <a:gd name="connsiteX1" fmla="*/ 0 w 23108"/>
                  <a:gd name="connsiteY1" fmla="*/ 0 h 314837"/>
                </a:gdLst>
                <a:ahLst/>
                <a:cxnLst>
                  <a:cxn ang="0">
                    <a:pos x="connsiteX0" y="connsiteY0"/>
                  </a:cxn>
                  <a:cxn ang="0">
                    <a:pos x="connsiteX1" y="connsiteY1"/>
                  </a:cxn>
                </a:cxnLst>
                <a:rect l="l" t="t" r="r" b="b"/>
                <a:pathLst>
                  <a:path w="23108" h="314837">
                    <a:moveTo>
                      <a:pt x="23109" y="314838"/>
                    </a:moveTo>
                    <a:lnTo>
                      <a:pt x="0" y="0"/>
                    </a:lnTo>
                  </a:path>
                </a:pathLst>
              </a:custGeom>
              <a:ln w="18151" cap="rnd">
                <a:solidFill>
                  <a:srgbClr val="000000"/>
                </a:solidFill>
                <a:prstDash val="solid"/>
                <a:round/>
              </a:ln>
            </p:spPr>
            <p:txBody>
              <a:bodyPr rtlCol="0" anchor="ctr"/>
              <a:lstStyle/>
              <a:p>
                <a:endParaRPr lang="en-US" sz="1799"/>
              </a:p>
            </p:txBody>
          </p:sp>
          <p:sp>
            <p:nvSpPr>
              <p:cNvPr id="106" name="Freeform 13">
                <a:extLst>
                  <a:ext uri="{FF2B5EF4-FFF2-40B4-BE49-F238E27FC236}">
                    <a16:creationId xmlns:a16="http://schemas.microsoft.com/office/drawing/2014/main" id="{F751850D-CEED-2B50-EEA3-63EA76423BF3}"/>
                  </a:ext>
                </a:extLst>
              </p:cNvPr>
              <p:cNvSpPr/>
              <p:nvPr/>
            </p:nvSpPr>
            <p:spPr>
              <a:xfrm>
                <a:off x="12014758" y="9337832"/>
                <a:ext cx="23108" cy="314837"/>
              </a:xfrm>
              <a:custGeom>
                <a:avLst/>
                <a:gdLst>
                  <a:gd name="connsiteX0" fmla="*/ 0 w 23108"/>
                  <a:gd name="connsiteY0" fmla="*/ 314838 h 314837"/>
                  <a:gd name="connsiteX1" fmla="*/ 23108 w 23108"/>
                  <a:gd name="connsiteY1" fmla="*/ 0 h 314837"/>
                </a:gdLst>
                <a:ahLst/>
                <a:cxnLst>
                  <a:cxn ang="0">
                    <a:pos x="connsiteX0" y="connsiteY0"/>
                  </a:cxn>
                  <a:cxn ang="0">
                    <a:pos x="connsiteX1" y="connsiteY1"/>
                  </a:cxn>
                </a:cxnLst>
                <a:rect l="l" t="t" r="r" b="b"/>
                <a:pathLst>
                  <a:path w="23108" h="314837">
                    <a:moveTo>
                      <a:pt x="0" y="314838"/>
                    </a:moveTo>
                    <a:lnTo>
                      <a:pt x="23108" y="0"/>
                    </a:lnTo>
                  </a:path>
                </a:pathLst>
              </a:custGeom>
              <a:ln w="18151" cap="rnd">
                <a:solidFill>
                  <a:srgbClr val="000000"/>
                </a:solidFill>
                <a:prstDash val="solid"/>
                <a:round/>
              </a:ln>
            </p:spPr>
            <p:txBody>
              <a:bodyPr rtlCol="0" anchor="ctr"/>
              <a:lstStyle/>
              <a:p>
                <a:endParaRPr lang="en-US" sz="1799"/>
              </a:p>
            </p:txBody>
          </p:sp>
        </p:grpSp>
        <p:grpSp>
          <p:nvGrpSpPr>
            <p:cNvPr id="97" name="Graphic 503">
              <a:extLst>
                <a:ext uri="{FF2B5EF4-FFF2-40B4-BE49-F238E27FC236}">
                  <a16:creationId xmlns:a16="http://schemas.microsoft.com/office/drawing/2014/main" id="{319E651B-39B9-72DC-7A27-FD054D05A035}"/>
                </a:ext>
              </a:extLst>
            </p:cNvPr>
            <p:cNvGrpSpPr/>
            <p:nvPr/>
          </p:nvGrpSpPr>
          <p:grpSpPr>
            <a:xfrm>
              <a:off x="11225139" y="9360909"/>
              <a:ext cx="385220" cy="312305"/>
              <a:chOff x="11225139" y="9360909"/>
              <a:chExt cx="385220" cy="312305"/>
            </a:xfrm>
            <a:noFill/>
          </p:grpSpPr>
          <p:sp>
            <p:nvSpPr>
              <p:cNvPr id="99" name="Freeform 6">
                <a:extLst>
                  <a:ext uri="{FF2B5EF4-FFF2-40B4-BE49-F238E27FC236}">
                    <a16:creationId xmlns:a16="http://schemas.microsoft.com/office/drawing/2014/main" id="{50C5906C-B3E3-8BF3-17AD-13C9AC58C757}"/>
                  </a:ext>
                </a:extLst>
              </p:cNvPr>
              <p:cNvSpPr/>
              <p:nvPr/>
            </p:nvSpPr>
            <p:spPr>
              <a:xfrm>
                <a:off x="11225139" y="9360909"/>
                <a:ext cx="385220" cy="312305"/>
              </a:xfrm>
              <a:custGeom>
                <a:avLst/>
                <a:gdLst>
                  <a:gd name="connsiteX0" fmla="*/ 385221 w 385220"/>
                  <a:gd name="connsiteY0" fmla="*/ 222529 h 312305"/>
                  <a:gd name="connsiteX1" fmla="*/ 228413 w 385220"/>
                  <a:gd name="connsiteY1" fmla="*/ 311542 h 312305"/>
                  <a:gd name="connsiteX2" fmla="*/ 629 w 385220"/>
                  <a:gd name="connsiteY2" fmla="*/ 118683 h 312305"/>
                  <a:gd name="connsiteX3" fmla="*/ 25388 w 385220"/>
                  <a:gd name="connsiteY3" fmla="*/ 0 h 312305"/>
                </a:gdLst>
                <a:ahLst/>
                <a:cxnLst>
                  <a:cxn ang="0">
                    <a:pos x="connsiteX0" y="connsiteY0"/>
                  </a:cxn>
                  <a:cxn ang="0">
                    <a:pos x="connsiteX1" y="connsiteY1"/>
                  </a:cxn>
                  <a:cxn ang="0">
                    <a:pos x="connsiteX2" y="connsiteY2"/>
                  </a:cxn>
                  <a:cxn ang="0">
                    <a:pos x="connsiteX3" y="connsiteY3"/>
                  </a:cxn>
                </a:cxnLst>
                <a:rect l="l" t="t" r="r" b="b"/>
                <a:pathLst>
                  <a:path w="385220" h="312305">
                    <a:moveTo>
                      <a:pt x="385221" y="222529"/>
                    </a:moveTo>
                    <a:cubicBezTo>
                      <a:pt x="350557" y="271980"/>
                      <a:pt x="294437" y="306597"/>
                      <a:pt x="228413" y="311542"/>
                    </a:cubicBezTo>
                    <a:cubicBezTo>
                      <a:pt x="112871" y="321431"/>
                      <a:pt x="10533" y="234068"/>
                      <a:pt x="629" y="118683"/>
                    </a:cubicBezTo>
                    <a:cubicBezTo>
                      <a:pt x="-2672" y="75825"/>
                      <a:pt x="7232" y="36264"/>
                      <a:pt x="25388" y="0"/>
                    </a:cubicBezTo>
                  </a:path>
                </a:pathLst>
              </a:custGeom>
              <a:noFill/>
              <a:ln w="16501" cap="rnd">
                <a:solidFill>
                  <a:srgbClr val="000000"/>
                </a:solidFill>
                <a:prstDash val="solid"/>
                <a:round/>
              </a:ln>
            </p:spPr>
            <p:txBody>
              <a:bodyPr rtlCol="0" anchor="ctr"/>
              <a:lstStyle/>
              <a:p>
                <a:endParaRPr lang="en-US" sz="1799"/>
              </a:p>
            </p:txBody>
          </p:sp>
          <p:sp>
            <p:nvSpPr>
              <p:cNvPr id="100" name="Freeform 7">
                <a:extLst>
                  <a:ext uri="{FF2B5EF4-FFF2-40B4-BE49-F238E27FC236}">
                    <a16:creationId xmlns:a16="http://schemas.microsoft.com/office/drawing/2014/main" id="{15759264-30A6-15D7-426F-B170899A2EEE}"/>
                  </a:ext>
                </a:extLst>
              </p:cNvPr>
              <p:cNvSpPr/>
              <p:nvPr/>
            </p:nvSpPr>
            <p:spPr>
              <a:xfrm>
                <a:off x="11250527" y="9360909"/>
                <a:ext cx="175896" cy="309893"/>
              </a:xfrm>
              <a:custGeom>
                <a:avLst/>
                <a:gdLst>
                  <a:gd name="connsiteX0" fmla="*/ 150206 w 175896"/>
                  <a:gd name="connsiteY0" fmla="*/ 309894 h 309893"/>
                  <a:gd name="connsiteX1" fmla="*/ 108941 w 175896"/>
                  <a:gd name="connsiteY1" fmla="*/ 54397 h 309893"/>
                  <a:gd name="connsiteX2" fmla="*/ 0 w 175896"/>
                  <a:gd name="connsiteY2" fmla="*/ 0 h 309893"/>
                </a:gdLst>
                <a:ahLst/>
                <a:cxnLst>
                  <a:cxn ang="0">
                    <a:pos x="connsiteX0" y="connsiteY0"/>
                  </a:cxn>
                  <a:cxn ang="0">
                    <a:pos x="connsiteX1" y="connsiteY1"/>
                  </a:cxn>
                  <a:cxn ang="0">
                    <a:pos x="connsiteX2" y="connsiteY2"/>
                  </a:cxn>
                </a:cxnLst>
                <a:rect l="l" t="t" r="r" b="b"/>
                <a:pathLst>
                  <a:path w="175896" h="309893">
                    <a:moveTo>
                      <a:pt x="150206" y="309894"/>
                    </a:moveTo>
                    <a:cubicBezTo>
                      <a:pt x="194772" y="227475"/>
                      <a:pt x="181567" y="121979"/>
                      <a:pt x="108941" y="54397"/>
                    </a:cubicBezTo>
                    <a:cubicBezTo>
                      <a:pt x="77579" y="24725"/>
                      <a:pt x="39615" y="8242"/>
                      <a:pt x="0" y="0"/>
                    </a:cubicBezTo>
                  </a:path>
                </a:pathLst>
              </a:custGeom>
              <a:noFill/>
              <a:ln w="16501" cap="rnd">
                <a:solidFill>
                  <a:srgbClr val="000000"/>
                </a:solidFill>
                <a:prstDash val="solid"/>
                <a:round/>
              </a:ln>
            </p:spPr>
            <p:txBody>
              <a:bodyPr rtlCol="0" anchor="ctr"/>
              <a:lstStyle/>
              <a:p>
                <a:endParaRPr lang="en-US" sz="1799"/>
              </a:p>
            </p:txBody>
          </p:sp>
          <p:sp>
            <p:nvSpPr>
              <p:cNvPr id="101" name="Freeform 8">
                <a:extLst>
                  <a:ext uri="{FF2B5EF4-FFF2-40B4-BE49-F238E27FC236}">
                    <a16:creationId xmlns:a16="http://schemas.microsoft.com/office/drawing/2014/main" id="{032B2EF5-FB6B-42E9-BC64-023C6B21521F}"/>
                  </a:ext>
                </a:extLst>
              </p:cNvPr>
              <p:cNvSpPr/>
              <p:nvPr/>
            </p:nvSpPr>
            <p:spPr>
              <a:xfrm>
                <a:off x="11252178" y="9360909"/>
                <a:ext cx="148554" cy="309892"/>
              </a:xfrm>
              <a:custGeom>
                <a:avLst/>
                <a:gdLst>
                  <a:gd name="connsiteX0" fmla="*/ 0 w 148554"/>
                  <a:gd name="connsiteY0" fmla="*/ 0 h 309892"/>
                  <a:gd name="connsiteX1" fmla="*/ 148555 w 148554"/>
                  <a:gd name="connsiteY1" fmla="*/ 309893 h 309892"/>
                </a:gdLst>
                <a:ahLst/>
                <a:cxnLst>
                  <a:cxn ang="0">
                    <a:pos x="connsiteX0" y="connsiteY0"/>
                  </a:cxn>
                  <a:cxn ang="0">
                    <a:pos x="connsiteX1" y="connsiteY1"/>
                  </a:cxn>
                </a:cxnLst>
                <a:rect l="l" t="t" r="r" b="b"/>
                <a:pathLst>
                  <a:path w="148554" h="309892">
                    <a:moveTo>
                      <a:pt x="0" y="0"/>
                    </a:moveTo>
                    <a:lnTo>
                      <a:pt x="148555" y="309893"/>
                    </a:lnTo>
                  </a:path>
                </a:pathLst>
              </a:custGeom>
              <a:ln w="16501" cap="rnd">
                <a:solidFill>
                  <a:srgbClr val="000000"/>
                </a:solidFill>
                <a:prstDash val="solid"/>
                <a:round/>
              </a:ln>
            </p:spPr>
            <p:txBody>
              <a:bodyPr rtlCol="0" anchor="ctr"/>
              <a:lstStyle/>
              <a:p>
                <a:endParaRPr lang="en-US" sz="1799" dirty="0"/>
              </a:p>
            </p:txBody>
          </p:sp>
        </p:grpSp>
        <p:sp>
          <p:nvSpPr>
            <p:cNvPr id="98" name="Freeform 5">
              <a:extLst>
                <a:ext uri="{FF2B5EF4-FFF2-40B4-BE49-F238E27FC236}">
                  <a16:creationId xmlns:a16="http://schemas.microsoft.com/office/drawing/2014/main" id="{74E47FF1-36E1-DD0D-666C-FCF8AED12EEA}"/>
                </a:ext>
              </a:extLst>
            </p:cNvPr>
            <p:cNvSpPr/>
            <p:nvPr/>
          </p:nvSpPr>
          <p:spPr>
            <a:xfrm>
              <a:off x="11295093" y="9252117"/>
              <a:ext cx="285554" cy="57692"/>
            </a:xfrm>
            <a:custGeom>
              <a:avLst/>
              <a:gdLst>
                <a:gd name="connsiteX0" fmla="*/ 0 w 285554"/>
                <a:gd name="connsiteY0" fmla="*/ 52748 h 57692"/>
                <a:gd name="connsiteX1" fmla="*/ 140301 w 285554"/>
                <a:gd name="connsiteY1" fmla="*/ 0 h 57692"/>
                <a:gd name="connsiteX2" fmla="*/ 285555 w 285554"/>
                <a:gd name="connsiteY2" fmla="*/ 57693 h 57692"/>
              </a:gdLst>
              <a:ahLst/>
              <a:cxnLst>
                <a:cxn ang="0">
                  <a:pos x="connsiteX0" y="connsiteY0"/>
                </a:cxn>
                <a:cxn ang="0">
                  <a:pos x="connsiteX1" y="connsiteY1"/>
                </a:cxn>
                <a:cxn ang="0">
                  <a:pos x="connsiteX2" y="connsiteY2"/>
                </a:cxn>
              </a:cxnLst>
              <a:rect l="l" t="t" r="r" b="b"/>
              <a:pathLst>
                <a:path w="285554" h="57692">
                  <a:moveTo>
                    <a:pt x="0" y="52748"/>
                  </a:moveTo>
                  <a:cubicBezTo>
                    <a:pt x="37964" y="19781"/>
                    <a:pt x="85832" y="0"/>
                    <a:pt x="140301" y="0"/>
                  </a:cubicBezTo>
                  <a:cubicBezTo>
                    <a:pt x="194771" y="0"/>
                    <a:pt x="247591" y="21429"/>
                    <a:pt x="285555" y="57693"/>
                  </a:cubicBezTo>
                </a:path>
              </a:pathLst>
            </a:custGeom>
            <a:noFill/>
            <a:ln w="16501" cap="rnd">
              <a:solidFill>
                <a:srgbClr val="000000"/>
              </a:solidFill>
              <a:prstDash val="solid"/>
              <a:round/>
            </a:ln>
          </p:spPr>
          <p:txBody>
            <a:bodyPr rtlCol="0" anchor="ctr"/>
            <a:lstStyle/>
            <a:p>
              <a:endParaRPr lang="en-US" sz="1799"/>
            </a:p>
          </p:txBody>
        </p:sp>
      </p:grpSp>
    </p:spTree>
    <p:extLst>
      <p:ext uri="{BB962C8B-B14F-4D97-AF65-F5344CB8AC3E}">
        <p14:creationId xmlns:p14="http://schemas.microsoft.com/office/powerpoint/2010/main" val="406971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9AA560-4B35-96DB-1B3E-D118F61A2EB0}"/>
              </a:ext>
            </a:extLst>
          </p:cNvPr>
          <p:cNvSpPr>
            <a:spLocks noGrp="1"/>
          </p:cNvSpPr>
          <p:nvPr>
            <p:ph type="body" sz="quarter" idx="18"/>
          </p:nvPr>
        </p:nvSpPr>
        <p:spPr>
          <a:xfrm>
            <a:off x="798379" y="1504041"/>
            <a:ext cx="10595237" cy="3849918"/>
          </a:xfrm>
        </p:spPr>
        <p:txBody>
          <a:bodyPr/>
          <a:lstStyle/>
          <a:p>
            <a:pPr marL="457200" indent="-457200">
              <a:buFont typeface="+mj-lt"/>
              <a:buAutoNum type="arabicPeriod" startAt="3"/>
            </a:pPr>
            <a:r>
              <a:rPr lang="en-US" sz="1800" b="1" dirty="0"/>
              <a:t>Stärkung des Vertrauens von Gemeinschaft und Unternehmen</a:t>
            </a:r>
            <a:br>
              <a:rPr lang="en-US" sz="1800" dirty="0"/>
            </a:br>
            <a:r>
              <a:rPr lang="en-US" sz="1800" dirty="0"/>
              <a:t>Das Engagement für Inklusion und Gleichberechtigung stärkt nicht nur den Ruf der Marke, sondern schafft auch ein tieferes Vertrauen in den Gemeinschaften. Positive Partnerschaften erzeugen Wohlwollen und befähigen beide Parteien, sich gemeinsam für einen nachhaltigen Wandel einzusetzen </a:t>
            </a:r>
            <a:r>
              <a:rPr lang="en-US" sz="1800" dirty="0">
                <a:solidFill>
                  <a:srgbClr val="D11C5F"/>
                </a:solidFill>
              </a:rPr>
              <a:t>(</a:t>
            </a:r>
            <a:r>
              <a:rPr lang="en-US" sz="1800" dirty="0">
                <a:solidFill>
                  <a:srgbClr val="D11C5F"/>
                </a:solidFill>
                <a:hlinkClick r:id="rId2">
                  <a:extLst>
                    <a:ext uri="{A12FA001-AC4F-418D-AE19-62706E023703}">
                      <ahyp:hlinkClr xmlns:ahyp="http://schemas.microsoft.com/office/drawing/2018/hyperlinkcolor" val="tx"/>
                    </a:ext>
                  </a:extLst>
                </a:hlinkClick>
              </a:rPr>
              <a:t>Stanford Social Innovation Review</a:t>
            </a:r>
            <a:r>
              <a:rPr lang="en-US" sz="1800" dirty="0">
                <a:solidFill>
                  <a:srgbClr val="D11C5F"/>
                </a:solidFill>
              </a:rPr>
              <a:t>).</a:t>
            </a:r>
          </a:p>
          <a:p>
            <a:pPr marL="457200" indent="-457200">
              <a:buFont typeface="+mj-lt"/>
              <a:buAutoNum type="arabicPeriod" startAt="3"/>
            </a:pPr>
            <a:r>
              <a:rPr lang="en-US" sz="1800" b="1" dirty="0"/>
              <a:t>Förderung der Kompetenzentwicklung und der Vielfalt der Arbeitskräfte</a:t>
            </a:r>
            <a:br>
              <a:rPr lang="en-US" sz="1800" dirty="0"/>
            </a:br>
            <a:r>
              <a:rPr lang="en-US" sz="1800" dirty="0"/>
              <a:t>Partnerschaften mit Gemeinden zur Förderung der Vielfalt bereichern die Talentpipelines mit Personen, die einzigartige Fähigkeiten und Erfahrungen mitbringen. Diese Bemühungen können zu nachhaltigeren Entwicklungsprojekten und für beide Seiten vorteilhaften Lernmöglichkeiten führen </a:t>
            </a:r>
            <a:r>
              <a:rPr lang="en-US" sz="1800" dirty="0">
                <a:solidFill>
                  <a:srgbClr val="D11C5F"/>
                </a:solidFill>
              </a:rPr>
              <a:t>(</a:t>
            </a:r>
            <a:r>
              <a:rPr lang="en-US" sz="1800" dirty="0">
                <a:solidFill>
                  <a:srgbClr val="D11C5F"/>
                </a:solidFill>
                <a:hlinkClick r:id="rId3">
                  <a:extLst>
                    <a:ext uri="{A12FA001-AC4F-418D-AE19-62706E023703}">
                      <ahyp:hlinkClr xmlns:ahyp="http://schemas.microsoft.com/office/drawing/2018/hyperlinkcolor" val="tx"/>
                    </a:ext>
                  </a:extLst>
                </a:hlinkClick>
              </a:rPr>
              <a:t>SME Today</a:t>
            </a:r>
            <a:r>
              <a:rPr lang="en-US" sz="1800" dirty="0">
                <a:solidFill>
                  <a:srgbClr val="D11C5F"/>
                </a:solidFill>
              </a:rPr>
              <a:t>).</a:t>
            </a:r>
          </a:p>
          <a:p>
            <a:pPr marL="457200" indent="-457200">
              <a:buFont typeface="+mj-lt"/>
              <a:buAutoNum type="arabicPeriod" startAt="3"/>
            </a:pPr>
            <a:r>
              <a:rPr lang="en-US" sz="1800" b="1" dirty="0"/>
              <a:t>Verbesserung der sozialen und wirtschaftlichen Gerechtigkeit</a:t>
            </a:r>
            <a:br>
              <a:rPr lang="en-US" sz="1800" dirty="0"/>
            </a:br>
            <a:r>
              <a:rPr lang="en-US" sz="1800" dirty="0"/>
              <a:t>Indem sie sich in lokalen Initiativen für die Inklusion einsetzen, tragen KMU dazu bei, sozioökonomische Unterschiede zu verringern, Randgruppen zu stärken und das regionale Wirtschaftswachstum zu fördern </a:t>
            </a:r>
            <a:r>
              <a:rPr lang="en-US" sz="1800" dirty="0">
                <a:solidFill>
                  <a:srgbClr val="D11C5F"/>
                </a:solidFill>
              </a:rPr>
              <a:t>(</a:t>
            </a:r>
            <a:r>
              <a:rPr lang="en-US" sz="1800" dirty="0">
                <a:solidFill>
                  <a:srgbClr val="D11C5F"/>
                </a:solidFill>
                <a:hlinkClick r:id="rId4">
                  <a:extLst>
                    <a:ext uri="{A12FA001-AC4F-418D-AE19-62706E023703}">
                      <ahyp:hlinkClr xmlns:ahyp="http://schemas.microsoft.com/office/drawing/2018/hyperlinkcolor" val="tx"/>
                    </a:ext>
                  </a:extLst>
                </a:hlinkClick>
              </a:rPr>
              <a:t>Brookings Institution</a:t>
            </a:r>
            <a:r>
              <a:rPr lang="en-US" sz="1800" dirty="0">
                <a:solidFill>
                  <a:srgbClr val="D11C5F"/>
                </a:solidFill>
              </a:rPr>
              <a:t>).</a:t>
            </a:r>
          </a:p>
          <a:p>
            <a:endParaRPr lang="en-IE" sz="1800" dirty="0"/>
          </a:p>
        </p:txBody>
      </p:sp>
      <p:sp>
        <p:nvSpPr>
          <p:cNvPr id="3" name="Text Placeholder 2">
            <a:extLst>
              <a:ext uri="{FF2B5EF4-FFF2-40B4-BE49-F238E27FC236}">
                <a16:creationId xmlns:a16="http://schemas.microsoft.com/office/drawing/2014/main" id="{EB7F6213-8C8A-BDAA-A4AE-4EADFA4923F0}"/>
              </a:ext>
            </a:extLst>
          </p:cNvPr>
          <p:cNvSpPr>
            <a:spLocks noGrp="1"/>
          </p:cNvSpPr>
          <p:nvPr>
            <p:ph type="body" sz="quarter" idx="16"/>
          </p:nvPr>
        </p:nvSpPr>
        <p:spPr>
          <a:xfrm>
            <a:off x="798380" y="384195"/>
            <a:ext cx="10595237" cy="803654"/>
          </a:xfrm>
        </p:spPr>
        <p:txBody>
          <a:bodyPr/>
          <a:lstStyle/>
          <a:p>
            <a:pPr>
              <a:lnSpc>
                <a:spcPct val="100000"/>
              </a:lnSpc>
              <a:spcBef>
                <a:spcPts val="0"/>
              </a:spcBef>
            </a:pPr>
            <a:r>
              <a:rPr lang="en-US" sz="2400" b="0" kern="100" dirty="0">
                <a:solidFill>
                  <a:srgbClr val="0872B5"/>
                </a:solidFill>
                <a:latin typeface="+mn-lt"/>
                <a:cs typeface="Times New Roman" panose="02020603050405020304" pitchFamily="18" charset="0"/>
              </a:rPr>
              <a:t>Vorteile eines inklusiven gesellschaftlichen Engagements </a:t>
            </a:r>
          </a:p>
          <a:p>
            <a:pPr>
              <a:lnSpc>
                <a:spcPct val="100000"/>
              </a:lnSpc>
              <a:spcBef>
                <a:spcPts val="0"/>
              </a:spcBef>
            </a:pPr>
            <a:r>
              <a:rPr lang="en-US" sz="2400" b="0" kern="100" dirty="0">
                <a:solidFill>
                  <a:srgbClr val="CE362B"/>
                </a:solidFill>
                <a:cs typeface="Times New Roman" panose="02020603050405020304" pitchFamily="18" charset="0"/>
              </a:rPr>
              <a:t>KMU und Gemeinschaften profitieren</a:t>
            </a:r>
            <a:endParaRPr lang="en-IE" sz="2400" b="0" dirty="0"/>
          </a:p>
        </p:txBody>
      </p:sp>
    </p:spTree>
    <p:extLst>
      <p:ext uri="{BB962C8B-B14F-4D97-AF65-F5344CB8AC3E}">
        <p14:creationId xmlns:p14="http://schemas.microsoft.com/office/powerpoint/2010/main" val="2066542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houses in a city&#10;&#10;AI-generated content may be incorrect.">
            <a:extLst>
              <a:ext uri="{FF2B5EF4-FFF2-40B4-BE49-F238E27FC236}">
                <a16:creationId xmlns:a16="http://schemas.microsoft.com/office/drawing/2014/main" id="{CD2BD277-C53D-CB54-AFF0-80E8D79BB01E}"/>
              </a:ext>
            </a:extLst>
          </p:cNvPr>
          <p:cNvPicPr>
            <a:picLocks noGrp="1" noChangeAspect="1"/>
          </p:cNvPicPr>
          <p:nvPr>
            <p:ph type="pic" sz="quarter" idx="42"/>
          </p:nvPr>
        </p:nvPicPr>
        <p:blipFill>
          <a:blip r:embed="rId2"/>
          <a:srcRect l="35" r="35"/>
          <a:stretch>
            <a:fillRect/>
          </a:stretch>
        </p:blipFill>
        <p:spPr>
          <a:xfrm>
            <a:off x="0" y="0"/>
            <a:ext cx="12192000" cy="6858000"/>
          </a:xfrm>
        </p:spPr>
      </p:pic>
      <p:sp>
        <p:nvSpPr>
          <p:cNvPr id="5" name="Text Placeholder 4">
            <a:extLst>
              <a:ext uri="{FF2B5EF4-FFF2-40B4-BE49-F238E27FC236}">
                <a16:creationId xmlns:a16="http://schemas.microsoft.com/office/drawing/2014/main" id="{D903A65B-9FB9-5461-2A2A-F47AD1AE340E}"/>
              </a:ext>
            </a:extLst>
          </p:cNvPr>
          <p:cNvSpPr>
            <a:spLocks noGrp="1"/>
          </p:cNvSpPr>
          <p:nvPr>
            <p:ph type="body" sz="quarter" idx="13"/>
          </p:nvPr>
        </p:nvSpPr>
        <p:spPr>
          <a:xfrm>
            <a:off x="444875" y="1171491"/>
            <a:ext cx="5055171" cy="4667618"/>
          </a:xfrm>
        </p:spPr>
        <p:txBody>
          <a:bodyPr>
            <a:noAutofit/>
          </a:bodyPr>
          <a:lstStyle/>
          <a:p>
            <a:pPr>
              <a:lnSpc>
                <a:spcPct val="120000"/>
              </a:lnSpc>
              <a:spcBef>
                <a:spcPts val="0"/>
              </a:spcBef>
            </a:pPr>
            <a:r>
              <a:rPr lang="en-US" sz="2000" b="1" dirty="0"/>
              <a:t>Kleine Unternehmen - große Herzen.</a:t>
            </a:r>
          </a:p>
          <a:p>
            <a:pPr>
              <a:lnSpc>
                <a:spcPct val="120000"/>
              </a:lnSpc>
              <a:spcBef>
                <a:spcPts val="0"/>
              </a:spcBef>
            </a:pPr>
            <a:r>
              <a:rPr lang="en-US" sz="1600" dirty="0"/>
              <a:t>Untersuchungen der Federation of Small Businesses (FSB) haben ergeben, dass 80 % der FSB-Mitglieder im Vereinigten Königreich zwischen 2016 und 2019 einen Beitrag zu ihrer lokalen Gemeinschaft leisten. </a:t>
            </a:r>
          </a:p>
          <a:p>
            <a:pPr>
              <a:lnSpc>
                <a:spcPct val="120000"/>
              </a:lnSpc>
              <a:spcBef>
                <a:spcPts val="0"/>
              </a:spcBef>
            </a:pPr>
            <a:endParaRPr lang="en-US" sz="200" dirty="0"/>
          </a:p>
          <a:p>
            <a:pPr>
              <a:lnSpc>
                <a:spcPct val="120000"/>
              </a:lnSpc>
              <a:spcBef>
                <a:spcPts val="0"/>
              </a:spcBef>
            </a:pPr>
            <a:r>
              <a:rPr lang="en-US" sz="1600" dirty="0"/>
              <a:t>Von diesen kleinen Unternehmen spendeten 38 % Zeit und 32 % stellten ihrer Gemeinde ihre Fähigkeiten zur Verfügung.</a:t>
            </a:r>
          </a:p>
          <a:p>
            <a:pPr>
              <a:lnSpc>
                <a:spcPct val="120000"/>
              </a:lnSpc>
              <a:spcBef>
                <a:spcPts val="0"/>
              </a:spcBef>
            </a:pPr>
            <a:endParaRPr lang="en-US" sz="200" dirty="0"/>
          </a:p>
          <a:p>
            <a:pPr>
              <a:lnSpc>
                <a:spcPct val="120000"/>
              </a:lnSpc>
              <a:spcBef>
                <a:spcPts val="0"/>
              </a:spcBef>
            </a:pPr>
            <a:r>
              <a:rPr lang="en-US" sz="1600" dirty="0"/>
              <a:t>Dieses Engagement in der Gemeinde war nicht nur eine großartige Gelegenheit, etwas für ihre Region zu tun und ihre Initiativen zu unterstützen, sondern es hat sich auch gelohnt (siehe nächste Folie).</a:t>
            </a:r>
            <a:endParaRPr lang="en-IE" sz="1600" dirty="0"/>
          </a:p>
        </p:txBody>
      </p:sp>
      <p:sp>
        <p:nvSpPr>
          <p:cNvPr id="7" name="Text Placeholder 6">
            <a:extLst>
              <a:ext uri="{FF2B5EF4-FFF2-40B4-BE49-F238E27FC236}">
                <a16:creationId xmlns:a16="http://schemas.microsoft.com/office/drawing/2014/main" id="{AEEA0FD7-8CD9-4C9B-F46F-A790A36DC08A}"/>
              </a:ext>
            </a:extLst>
          </p:cNvPr>
          <p:cNvSpPr>
            <a:spLocks noGrp="1"/>
          </p:cNvSpPr>
          <p:nvPr>
            <p:ph type="body" sz="quarter" idx="43"/>
          </p:nvPr>
        </p:nvSpPr>
        <p:spPr>
          <a:xfrm>
            <a:off x="444876" y="619268"/>
            <a:ext cx="5055171" cy="1104445"/>
          </a:xfrm>
        </p:spPr>
        <p:txBody>
          <a:bodyPr>
            <a:normAutofit/>
          </a:bodyPr>
          <a:lstStyle/>
          <a:p>
            <a:pPr algn="ctr"/>
            <a:r>
              <a:rPr lang="en-IE" sz="4400" dirty="0">
                <a:solidFill>
                  <a:schemeClr val="bg1"/>
                </a:solidFill>
                <a:latin typeface="Aharoni" panose="02010803020104030203" pitchFamily="2" charset="-79"/>
                <a:cs typeface="Aharoni" panose="02010803020104030203" pitchFamily="2" charset="-79"/>
              </a:rPr>
              <a:t>Fallstudie</a:t>
            </a:r>
          </a:p>
        </p:txBody>
      </p:sp>
      <p:sp>
        <p:nvSpPr>
          <p:cNvPr id="3" name="TextBox 2">
            <a:extLst>
              <a:ext uri="{FF2B5EF4-FFF2-40B4-BE49-F238E27FC236}">
                <a16:creationId xmlns:a16="http://schemas.microsoft.com/office/drawing/2014/main" id="{DF88D808-34B3-360C-1824-9CA31F00E5A3}"/>
              </a:ext>
            </a:extLst>
          </p:cNvPr>
          <p:cNvSpPr txBox="1"/>
          <p:nvPr/>
        </p:nvSpPr>
        <p:spPr>
          <a:xfrm>
            <a:off x="679255" y="5735760"/>
            <a:ext cx="4820792" cy="584775"/>
          </a:xfrm>
          <a:prstGeom prst="rect">
            <a:avLst/>
          </a:prstGeom>
          <a:noFill/>
        </p:spPr>
        <p:txBody>
          <a:bodyPr wrap="square">
            <a:spAutoFit/>
          </a:bodyPr>
          <a:lstStyle/>
          <a:p>
            <a:r>
              <a:rPr lang="en-IE" sz="1600" dirty="0">
                <a:solidFill>
                  <a:schemeClr val="bg1"/>
                </a:solidFill>
                <a:hlinkClick r:id="rId3">
                  <a:extLst>
                    <a:ext uri="{A12FA001-AC4F-418D-AE19-62706E023703}">
                      <ahyp:hlinkClr xmlns:ahyp="http://schemas.microsoft.com/office/drawing/2018/hyperlinkcolor" val="tx"/>
                    </a:ext>
                  </a:extLst>
                </a:hlinkClick>
              </a:rPr>
              <a:t>https://www.fsb.org.uk/resource-report/small-business-big-heart-communities-report.html </a:t>
            </a:r>
          </a:p>
        </p:txBody>
      </p:sp>
    </p:spTree>
    <p:extLst>
      <p:ext uri="{BB962C8B-B14F-4D97-AF65-F5344CB8AC3E}">
        <p14:creationId xmlns:p14="http://schemas.microsoft.com/office/powerpoint/2010/main" val="182907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A9B5AD6-2CB1-A094-D5DB-B519A51FE25C}"/>
              </a:ext>
            </a:extLst>
          </p:cNvPr>
          <p:cNvSpPr>
            <a:spLocks noGrp="1"/>
          </p:cNvSpPr>
          <p:nvPr>
            <p:ph type="body" sz="quarter" idx="18"/>
          </p:nvPr>
        </p:nvSpPr>
        <p:spPr>
          <a:xfrm>
            <a:off x="798381" y="519533"/>
            <a:ext cx="10595237" cy="3849918"/>
          </a:xfrm>
        </p:spPr>
        <p:txBody>
          <a:bodyPr/>
          <a:lstStyle/>
          <a:p>
            <a:pPr marL="0" indent="0"/>
            <a:r>
              <a:rPr lang="en-US" sz="1800" b="1" dirty="0"/>
              <a:t>Größere Widerstandsfähigkeit der Gemeinschaft.</a:t>
            </a:r>
            <a:r>
              <a:rPr lang="en-US" sz="1800" dirty="0"/>
              <a:t> Lokale Unternehmen sind das Rückgrat von Gemeinschaften. Wenn kollektive Herausforderungen auftreten, haben diese kleinen Unternehmen nun die Möglichkeit, für die Gemeinschaft da zu sein, indem sie Kunden unterstützen oder Waren spenden.</a:t>
            </a:r>
          </a:p>
          <a:p>
            <a:pPr marL="0" indent="0"/>
            <a:r>
              <a:rPr lang="en-US" sz="1800" b="1" dirty="0"/>
              <a:t>Stärkeres Vertrauen.</a:t>
            </a:r>
            <a:r>
              <a:rPr lang="en-US" sz="1800" dirty="0"/>
              <a:t> Die Teilnahme an lokalen Veranstaltungen und die Unterstützung von Wohltätigkeitsorganisationen tragen zur Stärkung des Vertrauens bei, was wiederum dazu führt, dass die Verbraucher ihren Unternehmen vertrauen und ihnen gegenüber loyal bleiben</a:t>
            </a:r>
          </a:p>
          <a:p>
            <a:pPr marL="0" indent="0"/>
            <a:r>
              <a:rPr lang="en-US" sz="1800" b="1" dirty="0"/>
              <a:t>Ruf aufbauen.</a:t>
            </a:r>
            <a:r>
              <a:rPr lang="en-US" sz="1800" dirty="0"/>
              <a:t> Durch ihre aktive Beteiligung an der lokalen Umgebung und den Gemeinden wurde ihr Unternehmen positiver als Teamplayer wahrgenommen. Dies trug dazu bei, das Markenbewusstsein zu stärken.</a:t>
            </a:r>
          </a:p>
          <a:p>
            <a:pPr marL="0" indent="0"/>
            <a:r>
              <a:rPr lang="en-US" sz="1800" b="1" dirty="0"/>
              <a:t>Loyale Kunden. </a:t>
            </a:r>
            <a:r>
              <a:rPr lang="en-US" sz="1800" dirty="0"/>
              <a:t>Die Kunden schätzen das Unternehmen eher, wenn es einen Beitrag zur Gemeinschaft leistet, was zu einer besseren </a:t>
            </a:r>
            <a:r>
              <a:rPr lang="en-US" sz="1800" b="1" dirty="0">
                <a:hlinkClick r:id="rId2" tooltip="brand loyalty">
                  <a:extLst>
                    <a:ext uri="{A12FA001-AC4F-418D-AE19-62706E023703}">
                      <ahyp:hlinkClr xmlns:ahyp="http://schemas.microsoft.com/office/drawing/2018/hyperlinkcolor" val="tx"/>
                    </a:ext>
                  </a:extLst>
                </a:hlinkClick>
              </a:rPr>
              <a:t>Markentreue </a:t>
            </a:r>
            <a:r>
              <a:rPr lang="en-US" sz="1800" dirty="0"/>
              <a:t>und Kundenbindung führt.</a:t>
            </a:r>
          </a:p>
          <a:p>
            <a:pPr marL="0" indent="0"/>
            <a:r>
              <a:rPr lang="en-US" sz="1800" b="1" dirty="0"/>
              <a:t>Vernetzungsmöglichkeiten.</a:t>
            </a:r>
            <a:r>
              <a:rPr lang="en-US" sz="1800" dirty="0"/>
              <a:t> Die Einbindung in die örtliche Gemeinschaft ermöglichte kleinen Unternehmen Networking-Möglichkeiten und führte sogar zu Kooperationen. Erfahren Sie mehr über </a:t>
            </a:r>
            <a:r>
              <a:rPr lang="en-US" sz="1800" b="1" dirty="0">
                <a:hlinkClick r:id="rId3" tooltip="networking in London">
                  <a:extLst>
                    <a:ext uri="{A12FA001-AC4F-418D-AE19-62706E023703}">
                      <ahyp:hlinkClr xmlns:ahyp="http://schemas.microsoft.com/office/drawing/2018/hyperlinkcolor" val="tx"/>
                    </a:ext>
                  </a:extLst>
                </a:hlinkClick>
              </a:rPr>
              <a:t>Networking in London </a:t>
            </a:r>
            <a:r>
              <a:rPr lang="en-US" sz="1800" dirty="0"/>
              <a:t>oder </a:t>
            </a:r>
            <a:r>
              <a:rPr lang="en-US" sz="1800" b="1" dirty="0">
                <a:hlinkClick r:id="rId4" tooltip="Manchester">
                  <a:extLst>
                    <a:ext uri="{A12FA001-AC4F-418D-AE19-62706E023703}">
                      <ahyp:hlinkClr xmlns:ahyp="http://schemas.microsoft.com/office/drawing/2018/hyperlinkcolor" val="tx"/>
                    </a:ext>
                  </a:extLst>
                </a:hlinkClick>
              </a:rPr>
              <a:t>Manchester</a:t>
            </a:r>
            <a:r>
              <a:rPr lang="en-US" sz="1800" dirty="0"/>
              <a:t>.</a:t>
            </a:r>
          </a:p>
          <a:p>
            <a:pPr marL="0" indent="0"/>
            <a:r>
              <a:rPr lang="en-US" sz="1800" b="1" dirty="0"/>
              <a:t>Hilfe für die Umwelt. </a:t>
            </a:r>
            <a:r>
              <a:rPr lang="en-US" sz="1800" dirty="0"/>
              <a:t>Alle Unternehmen haben die Verantwortung, ihren ökologischen Fußabdruck </a:t>
            </a:r>
            <a:r>
              <a:rPr lang="en-US" sz="1800" dirty="0" err="1"/>
              <a:t>zu minimieren</a:t>
            </a:r>
            <a:r>
              <a:rPr lang="en-US" sz="1800" dirty="0"/>
              <a:t>. Das Engagement in der lokalen Gemeinschaft half dabei und kam der Umwelt zugute. Außerdem inspirierte es Mitarbeiter und Gemeinden und vermittelte ein Gefühl von Stolz auf den Ort.  </a:t>
            </a:r>
            <a:endParaRPr lang="en-IE" sz="1800" dirty="0"/>
          </a:p>
        </p:txBody>
      </p:sp>
      <p:sp>
        <p:nvSpPr>
          <p:cNvPr id="8" name="TextBox 7">
            <a:extLst>
              <a:ext uri="{FF2B5EF4-FFF2-40B4-BE49-F238E27FC236}">
                <a16:creationId xmlns:a16="http://schemas.microsoft.com/office/drawing/2014/main" id="{10EF57E2-B31A-2816-5FD6-52339847A8E4}"/>
              </a:ext>
            </a:extLst>
          </p:cNvPr>
          <p:cNvSpPr txBox="1"/>
          <p:nvPr/>
        </p:nvSpPr>
        <p:spPr>
          <a:xfrm>
            <a:off x="3362325" y="6240929"/>
            <a:ext cx="6096000" cy="646331"/>
          </a:xfrm>
          <a:prstGeom prst="rect">
            <a:avLst/>
          </a:prstGeom>
          <a:noFill/>
        </p:spPr>
        <p:txBody>
          <a:bodyPr wrap="square">
            <a:spAutoFit/>
          </a:bodyPr>
          <a:lstStyle/>
          <a:p>
            <a:r>
              <a:rPr lang="en-IE" dirty="0">
                <a:solidFill>
                  <a:schemeClr val="bg1"/>
                </a:solidFill>
                <a:hlinkClick r:id="rId5">
                  <a:extLst>
                    <a:ext uri="{A12FA001-AC4F-418D-AE19-62706E023703}">
                      <ahyp:hlinkClr xmlns:ahyp="http://schemas.microsoft.com/office/drawing/2018/hyperlinkcolor" val="tx"/>
                    </a:ext>
                  </a:extLst>
                </a:hlinkClick>
              </a:rPr>
              <a:t>https://www.fsb.org.uk/resource-report/small-business-big-heart-communities-report.html </a:t>
            </a:r>
          </a:p>
        </p:txBody>
      </p:sp>
    </p:spTree>
    <p:extLst>
      <p:ext uri="{BB962C8B-B14F-4D97-AF65-F5344CB8AC3E}">
        <p14:creationId xmlns:p14="http://schemas.microsoft.com/office/powerpoint/2010/main" val="2794097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6FF217C-D1D8-394F-5353-2CF3F0F84AAA}"/>
              </a:ext>
            </a:extLst>
          </p:cNvPr>
          <p:cNvSpPr>
            <a:spLocks noGrp="1"/>
          </p:cNvSpPr>
          <p:nvPr>
            <p:ph type="body" sz="quarter" idx="13"/>
          </p:nvPr>
        </p:nvSpPr>
        <p:spPr>
          <a:xfrm>
            <a:off x="444876" y="2090887"/>
            <a:ext cx="5055171" cy="2635608"/>
          </a:xfrm>
        </p:spPr>
        <p:txBody>
          <a:bodyPr>
            <a:noAutofit/>
          </a:bodyPr>
          <a:lstStyle/>
          <a:p>
            <a:pPr>
              <a:lnSpc>
                <a:spcPct val="100000"/>
              </a:lnSpc>
              <a:spcBef>
                <a:spcPts val="0"/>
              </a:spcBef>
            </a:pPr>
            <a:r>
              <a:rPr lang="en-IE" sz="2000" b="1" dirty="0"/>
              <a:t>DHR Communications, Irland </a:t>
            </a:r>
          </a:p>
          <a:p>
            <a:pPr>
              <a:lnSpc>
                <a:spcPct val="100000"/>
              </a:lnSpc>
              <a:spcBef>
                <a:spcPts val="0"/>
              </a:spcBef>
            </a:pPr>
            <a:r>
              <a:rPr lang="en-US" sz="1800" dirty="0"/>
              <a:t>DHR hat seinen Sitz im Dubliner Stadtteil The Liberties und ist ein vielseitiges Team von erfahrenen Kommunikationsberatern aus den Bereichen Politik, Journalismus und digitale Medien. DHR investiert Zeit in das Verständnis seiner Kunden, des externen Umfelds, in dem sie tätig sind, und der Probleme und Chancen, mit denen sie konfrontiert sind. Dieses Maß an Analyse ermöglicht es ihnen, gezielte Kommunikation und strategische Beratung zu liefern, um sicherzustellen, dass die Kunden die besten Ergebnisse erzielen. </a:t>
            </a:r>
            <a:r>
              <a:rPr lang="en-US" sz="1800" dirty="0">
                <a:hlinkClick r:id="rId2">
                  <a:extLst>
                    <a:ext uri="{A12FA001-AC4F-418D-AE19-62706E023703}">
                      <ahyp:hlinkClr xmlns:ahyp="http://schemas.microsoft.com/office/drawing/2018/hyperlinkcolor" val="tx"/>
                    </a:ext>
                  </a:extLst>
                </a:hlinkClick>
              </a:rPr>
              <a:t>https://www.</a:t>
            </a:r>
            <a:r>
              <a:rPr lang="en-US" sz="1800" dirty="0"/>
              <a:t>dhr.ie/csr-commitment/ </a:t>
            </a:r>
            <a:endParaRPr lang="en-IE" sz="1800" dirty="0"/>
          </a:p>
        </p:txBody>
      </p:sp>
      <p:sp>
        <p:nvSpPr>
          <p:cNvPr id="10" name="TextBox 9">
            <a:extLst>
              <a:ext uri="{FF2B5EF4-FFF2-40B4-BE49-F238E27FC236}">
                <a16:creationId xmlns:a16="http://schemas.microsoft.com/office/drawing/2014/main" id="{79867095-0B14-304B-2072-5A13E51990B3}"/>
              </a:ext>
            </a:extLst>
          </p:cNvPr>
          <p:cNvSpPr txBox="1"/>
          <p:nvPr/>
        </p:nvSpPr>
        <p:spPr>
          <a:xfrm>
            <a:off x="2034988" y="6488668"/>
            <a:ext cx="6096000" cy="369332"/>
          </a:xfrm>
          <a:prstGeom prst="rect">
            <a:avLst/>
          </a:prstGeom>
          <a:noFill/>
        </p:spPr>
        <p:txBody>
          <a:bodyPr wrap="square">
            <a:spAutoFit/>
          </a:bodyPr>
          <a:lstStyle/>
          <a:p>
            <a:r>
              <a:rPr lang="en-US" dirty="0">
                <a:solidFill>
                  <a:srgbClr val="87A66E"/>
                </a:solidFill>
                <a:hlinkClick r:id="rId3">
                  <a:extLst>
                    <a:ext uri="{A12FA001-AC4F-418D-AE19-62706E023703}">
                      <ahyp:hlinkClr xmlns:ahyp="http://schemas.microsoft.com/office/drawing/2018/hyperlinkcolor" val="tx"/>
                    </a:ext>
                  </a:extLst>
                </a:hlinkClick>
              </a:rPr>
              <a:t>https://www.dhr.ie/ </a:t>
            </a:r>
          </a:p>
        </p:txBody>
      </p:sp>
      <p:sp>
        <p:nvSpPr>
          <p:cNvPr id="12" name="TextBox 11">
            <a:extLst>
              <a:ext uri="{FF2B5EF4-FFF2-40B4-BE49-F238E27FC236}">
                <a16:creationId xmlns:a16="http://schemas.microsoft.com/office/drawing/2014/main" id="{F9C00879-6BC4-187D-511A-634B58094D2C}"/>
              </a:ext>
            </a:extLst>
          </p:cNvPr>
          <p:cNvSpPr txBox="1"/>
          <p:nvPr/>
        </p:nvSpPr>
        <p:spPr>
          <a:xfrm>
            <a:off x="5907741" y="6482045"/>
            <a:ext cx="6096000" cy="369332"/>
          </a:xfrm>
          <a:prstGeom prst="rect">
            <a:avLst/>
          </a:prstGeom>
          <a:noFill/>
        </p:spPr>
        <p:txBody>
          <a:bodyPr wrap="square">
            <a:spAutoFit/>
          </a:bodyPr>
          <a:lstStyle/>
          <a:p>
            <a:r>
              <a:rPr lang="en-IE" b="1" dirty="0">
                <a:solidFill>
                  <a:srgbClr val="7030A0"/>
                </a:solidFill>
              </a:rPr>
              <a:t>CSR-Strategie </a:t>
            </a:r>
            <a:r>
              <a:rPr lang="en-IE" dirty="0">
                <a:solidFill>
                  <a:srgbClr val="7030A0"/>
                </a:solidFill>
              </a:rPr>
              <a:t>https://www.dhr.ie/?s=CSR&amp;post_type= </a:t>
            </a:r>
            <a:r>
              <a:rPr lang="en-US" dirty="0">
                <a:solidFill>
                  <a:srgbClr val="7030A0"/>
                </a:solidFill>
              </a:rPr>
              <a:t>post  </a:t>
            </a:r>
          </a:p>
        </p:txBody>
      </p:sp>
      <p:pic>
        <p:nvPicPr>
          <p:cNvPr id="9218" name="Picture 2" descr="DHR Communications | Dublin">
            <a:extLst>
              <a:ext uri="{FF2B5EF4-FFF2-40B4-BE49-F238E27FC236}">
                <a16:creationId xmlns:a16="http://schemas.microsoft.com/office/drawing/2014/main" id="{56A1178C-43BC-4809-7E52-AA96B70DB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6753" y="326373"/>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ousing - Public Relations Support, DHR Communications">
            <a:extLst>
              <a:ext uri="{FF2B5EF4-FFF2-40B4-BE49-F238E27FC236}">
                <a16:creationId xmlns:a16="http://schemas.microsoft.com/office/drawing/2014/main" id="{40EA207D-7539-CCD8-5A72-042E62F12E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7741" y="2090887"/>
            <a:ext cx="5571657" cy="40865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BADE2D6-17C1-1A46-8E05-A68DCBC5218D}"/>
              </a:ext>
            </a:extLst>
          </p:cNvPr>
          <p:cNvSpPr txBox="1"/>
          <p:nvPr/>
        </p:nvSpPr>
        <p:spPr>
          <a:xfrm>
            <a:off x="735106" y="182938"/>
            <a:ext cx="4052047" cy="769441"/>
          </a:xfrm>
          <a:prstGeom prst="rect">
            <a:avLst/>
          </a:prstGeom>
          <a:solidFill>
            <a:srgbClr val="CE362B"/>
          </a:solidFill>
        </p:spPr>
        <p:txBody>
          <a:bodyPr wrap="square" rtlCol="0">
            <a:spAutoFit/>
          </a:bodyPr>
          <a:lstStyle/>
          <a:p>
            <a:pPr algn="ctr"/>
            <a:r>
              <a:rPr lang="en-IE" sz="4400" dirty="0">
                <a:solidFill>
                  <a:schemeClr val="bg1"/>
                </a:solidFill>
                <a:latin typeface="Aharoni" panose="02010803020104030203" pitchFamily="2" charset="-79"/>
                <a:cs typeface="Aharoni" panose="02010803020104030203" pitchFamily="2" charset="-79"/>
              </a:rPr>
              <a:t>Fallstudie</a:t>
            </a:r>
          </a:p>
        </p:txBody>
      </p:sp>
    </p:spTree>
    <p:extLst>
      <p:ext uri="{BB962C8B-B14F-4D97-AF65-F5344CB8AC3E}">
        <p14:creationId xmlns:p14="http://schemas.microsoft.com/office/powerpoint/2010/main" val="3448804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B68CD-A29C-54F9-6FB6-BA63FD8AA27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1F71D04-705E-AE1E-453E-0C4A08D44EAD}"/>
              </a:ext>
            </a:extLst>
          </p:cNvPr>
          <p:cNvSpPr>
            <a:spLocks noGrp="1"/>
          </p:cNvSpPr>
          <p:nvPr>
            <p:ph type="body" sz="quarter" idx="18"/>
          </p:nvPr>
        </p:nvSpPr>
        <p:spPr>
          <a:xfrm>
            <a:off x="798381" y="1145667"/>
            <a:ext cx="10595237" cy="3849918"/>
          </a:xfrm>
        </p:spPr>
        <p:txBody>
          <a:bodyPr/>
          <a:lstStyle/>
          <a:p>
            <a:pPr marL="0" indent="0"/>
            <a:r>
              <a:rPr lang="en-US" sz="1800" dirty="0"/>
              <a:t>Community DHR ist sich seines Standorts im Herzen von The Liberties bewusst und setzt sich nachdrücklich dafür ein, dass die lokale Gemeinschaft in Dublin und Umgebung ihr Potenzial voll ausschöpfen kann. Sie tun dies durch: </a:t>
            </a:r>
          </a:p>
          <a:p>
            <a:pPr marL="342900" indent="-342900">
              <a:buFont typeface="Wingdings" panose="05000000000000000000" pitchFamily="2" charset="2"/>
              <a:buChar char="v"/>
            </a:pPr>
            <a:r>
              <a:rPr lang="en-US" sz="1800" b="1" dirty="0">
                <a:solidFill>
                  <a:srgbClr val="7030A0"/>
                </a:solidFill>
              </a:rPr>
              <a:t>PR-Unterstützung für verschiedene lokale Gruppen </a:t>
            </a:r>
            <a:r>
              <a:rPr lang="en-US" sz="1800" dirty="0"/>
              <a:t>- mit ihrer Erfahrung in den Bereichen Medienarbeit, politische Kommunikation und Einbindung von Interessengruppen fördern sie ein besseres Image der Liberties und arbeiten mit den Menschen vor Ort zusammen, um sicherzustellen, dass die Gemeinde ihr volles Potenzial ausschöpfen kann. </a:t>
            </a:r>
          </a:p>
          <a:p>
            <a:pPr marL="342900" indent="-342900">
              <a:buFont typeface="Wingdings" panose="05000000000000000000" pitchFamily="2" charset="2"/>
              <a:buChar char="v"/>
            </a:pPr>
            <a:r>
              <a:rPr lang="en-US" sz="1800" b="1" dirty="0" err="1">
                <a:solidFill>
                  <a:srgbClr val="7030A0"/>
                </a:solidFill>
              </a:rPr>
              <a:t>Organisation </a:t>
            </a:r>
            <a:r>
              <a:rPr lang="en-US" sz="1800" b="1" dirty="0">
                <a:solidFill>
                  <a:srgbClr val="7030A0"/>
                </a:solidFill>
              </a:rPr>
              <a:t>und Durchführung von halbjährlichen Pro-bono-Schulungen </a:t>
            </a:r>
            <a:r>
              <a:rPr lang="en-US" sz="1800" dirty="0"/>
              <a:t>für Unternehmen, die hauptsächlich in den Bereichen NRO, Interessenvertretung und Kultur tätig sind. Diese Schulungen konzentrieren sich auf Kommunikationstraining, Präsentationsfähigkeiten und das Schreiben für Medien und soziale Medien. </a:t>
            </a:r>
          </a:p>
          <a:p>
            <a:pPr marL="342900" indent="-342900">
              <a:buFont typeface="Wingdings" panose="05000000000000000000" pitchFamily="2" charset="2"/>
              <a:buChar char="v"/>
            </a:pPr>
            <a:r>
              <a:rPr lang="en-US" sz="1800" b="1" dirty="0">
                <a:solidFill>
                  <a:srgbClr val="7030A0"/>
                </a:solidFill>
              </a:rPr>
              <a:t>Arbeit mit ethischen Partnern: </a:t>
            </a:r>
            <a:r>
              <a:rPr lang="en-US" sz="1800" dirty="0"/>
              <a:t>Einer der Werte, auf denen die Arbeit der DHR beruht, ist die Verpflichtung zu hohen ethischen Standards. Sie arbeiten nicht mit Unternehmen oder Vertretern zusammen, die Tabak, Alkohol oder Zucker fördern. Stattdessen arbeiten sie in erster Linie mit Unternehmen zusammen, die einen positiven gesellschaftlichen Wandel anstreben, und </a:t>
            </a:r>
            <a:r>
              <a:rPr lang="en-US" sz="1800" dirty="0" err="1"/>
              <a:t>bemühen sich</a:t>
            </a:r>
            <a:r>
              <a:rPr lang="en-US" sz="1800" dirty="0"/>
              <a:t>, nachhaltige Lieferanten zu engagieren. </a:t>
            </a:r>
          </a:p>
          <a:p>
            <a:pPr marL="0" indent="0"/>
            <a:endParaRPr lang="en-IE" sz="1800" dirty="0"/>
          </a:p>
        </p:txBody>
      </p:sp>
      <p:sp>
        <p:nvSpPr>
          <p:cNvPr id="5" name="Text Placeholder 4">
            <a:extLst>
              <a:ext uri="{FF2B5EF4-FFF2-40B4-BE49-F238E27FC236}">
                <a16:creationId xmlns:a16="http://schemas.microsoft.com/office/drawing/2014/main" id="{CBBF319E-1459-03CA-A146-1A8F493C68E7}"/>
              </a:ext>
            </a:extLst>
          </p:cNvPr>
          <p:cNvSpPr>
            <a:spLocks noGrp="1"/>
          </p:cNvSpPr>
          <p:nvPr>
            <p:ph type="body" sz="quarter" idx="16"/>
          </p:nvPr>
        </p:nvSpPr>
        <p:spPr>
          <a:xfrm>
            <a:off x="798381" y="537486"/>
            <a:ext cx="10595237" cy="803654"/>
          </a:xfrm>
        </p:spPr>
        <p:txBody>
          <a:bodyPr/>
          <a:lstStyle/>
          <a:p>
            <a:r>
              <a:rPr lang="en-IE" sz="3200" b="0" dirty="0">
                <a:solidFill>
                  <a:srgbClr val="7030A0"/>
                </a:solidFill>
              </a:rPr>
              <a:t>DHR-Kommunikation: Engagement für die Gemeinschaft</a:t>
            </a:r>
          </a:p>
          <a:p>
            <a:endParaRPr lang="en-IE" sz="3200" b="0" dirty="0">
              <a:solidFill>
                <a:srgbClr val="7030A0"/>
              </a:solidFill>
            </a:endParaRPr>
          </a:p>
        </p:txBody>
      </p:sp>
    </p:spTree>
    <p:extLst>
      <p:ext uri="{BB962C8B-B14F-4D97-AF65-F5344CB8AC3E}">
        <p14:creationId xmlns:p14="http://schemas.microsoft.com/office/powerpoint/2010/main" val="1835685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9A76B-5B0E-4FD4-BF18-7C87FAD5DDB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D7441C1-DE5F-C135-4DB2-5BC8D9AC49F5}"/>
              </a:ext>
            </a:extLst>
          </p:cNvPr>
          <p:cNvSpPr>
            <a:spLocks noGrp="1"/>
          </p:cNvSpPr>
          <p:nvPr>
            <p:ph type="body" sz="quarter" idx="18"/>
          </p:nvPr>
        </p:nvSpPr>
        <p:spPr>
          <a:xfrm>
            <a:off x="556334" y="625715"/>
            <a:ext cx="6866444" cy="3849918"/>
          </a:xfrm>
        </p:spPr>
        <p:txBody>
          <a:bodyPr/>
          <a:lstStyle/>
          <a:p>
            <a:pPr marL="342900" indent="-342900">
              <a:buFont typeface="Wingdings" panose="05000000000000000000" pitchFamily="2" charset="2"/>
              <a:buChar char="v"/>
            </a:pPr>
            <a:r>
              <a:rPr lang="en-US" sz="1800" b="1" dirty="0">
                <a:solidFill>
                  <a:srgbClr val="7030A0"/>
                </a:solidFill>
              </a:rPr>
              <a:t>Gemeinschaftliches Engagement der Mitarbeiter: </a:t>
            </a:r>
            <a:r>
              <a:rPr lang="en-US" sz="1800" dirty="0"/>
              <a:t>Ab der Ebene der Kundenbetreuer ermutigen wir unsere Mitarbeiter, den Vorständen von gemeinnützigen Unternehmen beizutreten und ihre Unterstützung für diese Unternehmen in ihr tägliches Arbeitspensum bei DHR einzubinden. Auf diese Weise können Unternehmen wie Show Racism the Red Card oder D8CEC wie Kunden behandelt werden. Oft bietet die Mitarbeit in einem Vorstand den Mitarbeitern die Möglichkeit, verschiedene Aspekte der Arbeit dieses Unternehmens zu managen oder neue Fähigkeiten zu entwickeln, was wiederum ihrer eigenen beruflichen Entwicklung zugute kommt.</a:t>
            </a:r>
          </a:p>
          <a:p>
            <a:pPr marL="342900" indent="-342900">
              <a:buFont typeface="Wingdings" panose="05000000000000000000" pitchFamily="2" charset="2"/>
              <a:buChar char="v"/>
            </a:pPr>
            <a:r>
              <a:rPr lang="en-US" sz="1800" b="1" dirty="0">
                <a:solidFill>
                  <a:srgbClr val="7030A0"/>
                </a:solidFill>
              </a:rPr>
              <a:t>Praktika in der Gemeinschaft: </a:t>
            </a:r>
            <a:r>
              <a:rPr lang="en-US" sz="1800" dirty="0"/>
              <a:t>Wir haben schon immer eine vielfältige Belegschaft gehabt. Wir arbeiten an Projekten zur Förderung von Vielfalt und Interkulturalität - wie dem Afrika-Tag - und stellen oft Praktikanten aus den Gemeinschaften ein, mit denen wir zusammenarbeiten. Außerdem hatten wir immer jemanden mit einer anderen Nationalität in unserer Belegschaft - Deutsche, Kanadier, Malaysier, Schweden</a:t>
            </a:r>
          </a:p>
          <a:p>
            <a:pPr marL="0" indent="0"/>
            <a:endParaRPr lang="en-IE" sz="1800" dirty="0"/>
          </a:p>
        </p:txBody>
      </p:sp>
      <p:pic>
        <p:nvPicPr>
          <p:cNvPr id="14338" name="Picture 2" descr="No photo description available.">
            <a:extLst>
              <a:ext uri="{FF2B5EF4-FFF2-40B4-BE49-F238E27FC236}">
                <a16:creationId xmlns:a16="http://schemas.microsoft.com/office/drawing/2014/main" id="{C70E8D87-D4DC-1607-458C-4E1DF60E04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232" t="-1713" r="7102"/>
          <a:stretch/>
        </p:blipFill>
        <p:spPr bwMode="auto">
          <a:xfrm>
            <a:off x="7664825" y="1264024"/>
            <a:ext cx="4249270" cy="4258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377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09BF1FC-4806-442A-1A95-CEC02A8BD1AC}"/>
              </a:ext>
            </a:extLst>
          </p:cNvPr>
          <p:cNvSpPr>
            <a:spLocks noGrp="1"/>
          </p:cNvSpPr>
          <p:nvPr>
            <p:ph type="body" sz="quarter" idx="13"/>
          </p:nvPr>
        </p:nvSpPr>
        <p:spPr>
          <a:xfrm>
            <a:off x="233082" y="528918"/>
            <a:ext cx="5266965" cy="5719482"/>
          </a:xfrm>
        </p:spPr>
        <p:txBody>
          <a:bodyPr>
            <a:noAutofit/>
          </a:bodyPr>
          <a:lstStyle/>
          <a:p>
            <a:pPr>
              <a:lnSpc>
                <a:spcPct val="120000"/>
              </a:lnSpc>
              <a:spcBef>
                <a:spcPts val="0"/>
              </a:spcBef>
            </a:pPr>
            <a:r>
              <a:rPr lang="en-US" sz="1600" b="1" dirty="0"/>
              <a:t>Inklusivität von oben führen</a:t>
            </a:r>
          </a:p>
          <a:p>
            <a:pPr>
              <a:lnSpc>
                <a:spcPct val="120000"/>
              </a:lnSpc>
              <a:spcBef>
                <a:spcPts val="0"/>
              </a:spcBef>
            </a:pPr>
            <a:r>
              <a:rPr lang="en-US" sz="1400" dirty="0"/>
              <a:t>Unser geschäftsführender Direktor ist Vorsitzender einer neuen Struktur in diesem Gebiet, die derzeit den Namen Liberties Business Forum trägt. Es wurde vom Dubliner Stadtrat ins Leben gerufen und soll die wichtigsten Interessengruppen in diesem Gebiet zusammenbringen, um die Liberties zu einem besseren Ort für Arbeit und Investitionen zu machen. Die Teilnahme an diesen Gruppen ist für uns eine Möglichkeit, unserer Gemeinschaft etwas zurückzugeben. </a:t>
            </a:r>
          </a:p>
          <a:p>
            <a:pPr>
              <a:lnSpc>
                <a:spcPct val="120000"/>
              </a:lnSpc>
              <a:spcBef>
                <a:spcPts val="0"/>
              </a:spcBef>
            </a:pPr>
            <a:endParaRPr lang="en-US" sz="1400" dirty="0"/>
          </a:p>
          <a:p>
            <a:pPr>
              <a:lnSpc>
                <a:spcPct val="120000"/>
              </a:lnSpc>
              <a:spcBef>
                <a:spcPts val="0"/>
              </a:spcBef>
            </a:pPr>
            <a:r>
              <a:rPr lang="en-US" sz="1600" b="1" dirty="0"/>
              <a:t>Pro Bono Dienstleistungen</a:t>
            </a:r>
          </a:p>
          <a:p>
            <a:pPr>
              <a:lnSpc>
                <a:spcPct val="120000"/>
              </a:lnSpc>
              <a:spcBef>
                <a:spcPts val="0"/>
              </a:spcBef>
            </a:pPr>
            <a:r>
              <a:rPr lang="en-US" sz="1400" dirty="0"/>
              <a:t> Eine weitere Möglichkeit, etwas zurückzugeben, ist die Bereitstellung von Pro-bono-Diensten für lokale Veranstaltungen. Im Laufe der Jahre haben wir eine Reihe von Veranstaltungen lokaler Schulen und Gemeindegruppen unterstützt. Außerdem nutzen wir unsere Website und unsere Social-Media-Kanäle, um mit der lokalen Gemeinschaft in Kontakt zu treten und Veranstaltungen und Aktivitäten in Dublin 8 zu fördern. </a:t>
            </a:r>
            <a:endParaRPr lang="en-IE" sz="1400" dirty="0"/>
          </a:p>
        </p:txBody>
      </p:sp>
      <p:pic>
        <p:nvPicPr>
          <p:cNvPr id="16386" name="Picture 2" descr="No photo description available.">
            <a:extLst>
              <a:ext uri="{FF2B5EF4-FFF2-40B4-BE49-F238E27FC236}">
                <a16:creationId xmlns:a16="http://schemas.microsoft.com/office/drawing/2014/main" id="{CBD389B0-7B41-9DCD-3987-8513CC78BE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12" t="1359" r="12026"/>
          <a:stretch/>
        </p:blipFill>
        <p:spPr bwMode="auto">
          <a:xfrm>
            <a:off x="5871882" y="1443317"/>
            <a:ext cx="6320118" cy="5298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230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F59332F-E8CE-7015-A96A-79B870AE6580}"/>
              </a:ext>
            </a:extLst>
          </p:cNvPr>
          <p:cNvSpPr>
            <a:spLocks noGrp="1"/>
          </p:cNvSpPr>
          <p:nvPr>
            <p:ph type="body" sz="quarter" idx="15"/>
          </p:nvPr>
        </p:nvSpPr>
        <p:spPr/>
        <p:txBody>
          <a:bodyPr/>
          <a:lstStyle/>
          <a:p>
            <a:r>
              <a:rPr lang="en-IE" dirty="0">
                <a:solidFill>
                  <a:srgbClr val="083F59"/>
                </a:solidFill>
              </a:rPr>
              <a:t>01</a:t>
            </a:r>
          </a:p>
        </p:txBody>
      </p:sp>
      <p:sp>
        <p:nvSpPr>
          <p:cNvPr id="5" name="Text Placeholder 4">
            <a:extLst>
              <a:ext uri="{FF2B5EF4-FFF2-40B4-BE49-F238E27FC236}">
                <a16:creationId xmlns:a16="http://schemas.microsoft.com/office/drawing/2014/main" id="{DBF3BEC8-AFCB-BEC1-FD15-5423604F9F78}"/>
              </a:ext>
            </a:extLst>
          </p:cNvPr>
          <p:cNvSpPr>
            <a:spLocks noGrp="1"/>
          </p:cNvSpPr>
          <p:nvPr>
            <p:ph type="body" sz="quarter" idx="14"/>
          </p:nvPr>
        </p:nvSpPr>
        <p:spPr>
          <a:xfrm>
            <a:off x="6698179" y="1337989"/>
            <a:ext cx="4465067" cy="689519"/>
          </a:xfrm>
        </p:spPr>
        <p:txBody>
          <a:bodyPr/>
          <a:lstStyle/>
          <a:p>
            <a:r>
              <a:rPr lang="en-IE" dirty="0"/>
              <a:t>Einführung in </a:t>
            </a:r>
            <a:r>
              <a:rPr lang="en-IE" b="0" dirty="0"/>
              <a:t>integratives gesellschaftliches Engagement, Definitionen und Konzepte</a:t>
            </a:r>
            <a:endParaRPr lang="en-IE" dirty="0"/>
          </a:p>
        </p:txBody>
      </p:sp>
      <p:sp>
        <p:nvSpPr>
          <p:cNvPr id="8" name="Text Placeholder 7">
            <a:extLst>
              <a:ext uri="{FF2B5EF4-FFF2-40B4-BE49-F238E27FC236}">
                <a16:creationId xmlns:a16="http://schemas.microsoft.com/office/drawing/2014/main" id="{B6427F2D-EDF1-05BC-1162-A0D2B593AFCD}"/>
              </a:ext>
            </a:extLst>
          </p:cNvPr>
          <p:cNvSpPr>
            <a:spLocks noGrp="1"/>
          </p:cNvSpPr>
          <p:nvPr>
            <p:ph type="body" sz="quarter" idx="28"/>
          </p:nvPr>
        </p:nvSpPr>
        <p:spPr>
          <a:xfrm>
            <a:off x="171451" y="1266501"/>
            <a:ext cx="5486400" cy="4671588"/>
          </a:xfrm>
        </p:spPr>
        <p:txBody>
          <a:bodyPr/>
          <a:lstStyle/>
          <a:p>
            <a:pPr marL="0" indent="0"/>
            <a:r>
              <a:rPr lang="en-IE" sz="1600" b="1" dirty="0">
                <a:solidFill>
                  <a:srgbClr val="083F59"/>
                </a:solidFill>
              </a:rPr>
              <a:t>Definitionen und Konzepte des gesellschaftlichen Engagements. </a:t>
            </a:r>
            <a:r>
              <a:rPr lang="en-IE" sz="1600" dirty="0">
                <a:solidFill>
                  <a:srgbClr val="083F59"/>
                </a:solidFill>
              </a:rPr>
              <a:t>Deckt Definitionen und Konzepte aus der Perspektive der KMU am Arbeitsplatz und der Gemeinschaft ab, z. B. Gleichheit, Einbeziehung, Vielfalt und Zugänglichkeit.</a:t>
            </a:r>
          </a:p>
          <a:p>
            <a:pPr marL="0" indent="0"/>
            <a:r>
              <a:rPr lang="en-IE" sz="1600" b="1" dirty="0">
                <a:solidFill>
                  <a:srgbClr val="083F59"/>
                </a:solidFill>
              </a:rPr>
              <a:t>Was ist integratives Engagement</a:t>
            </a:r>
            <a:r>
              <a:rPr lang="en-US" sz="1600" b="1" dirty="0">
                <a:solidFill>
                  <a:srgbClr val="083F59"/>
                </a:solidFill>
              </a:rPr>
              <a:t>? </a:t>
            </a:r>
            <a:r>
              <a:rPr lang="en-US" sz="1600" dirty="0">
                <a:solidFill>
                  <a:srgbClr val="083F59"/>
                </a:solidFill>
              </a:rPr>
              <a:t>In diesem Abschnitt geht es um aktive Beteiligung, Zusammenarbeit, Schaffung von Zugang, Beseitigung von Barrieren, Vertrauensbildung durch Transparenz, Schaffung und Förderung eines integrativen Umfelds und </a:t>
            </a:r>
            <a:r>
              <a:rPr lang="en-IE" sz="1600" dirty="0">
                <a:solidFill>
                  <a:srgbClr val="083F59"/>
                </a:solidFill>
              </a:rPr>
              <a:t>Stärkung gefährdeter Gruppen.</a:t>
            </a:r>
          </a:p>
          <a:p>
            <a:pPr marL="0" indent="0"/>
            <a:r>
              <a:rPr lang="en-IE" sz="1600" b="1" dirty="0">
                <a:solidFill>
                  <a:srgbClr val="083F59"/>
                </a:solidFill>
              </a:rPr>
              <a:t>Was inklusives kommunales Engagement NICHT ist. </a:t>
            </a:r>
            <a:r>
              <a:rPr lang="en-IE" sz="1600" dirty="0">
                <a:solidFill>
                  <a:srgbClr val="083F59"/>
                </a:solidFill>
              </a:rPr>
              <a:t>Erfasst Alibifunktion, Ausgrenzung, Ignorieren marginalisierter Stimmen, einseitige Kommunikation, Ausbeutung, Manipulation</a:t>
            </a:r>
          </a:p>
          <a:p>
            <a:pPr marL="0" indent="0"/>
            <a:r>
              <a:rPr lang="en-IE" sz="1600" b="1" dirty="0">
                <a:solidFill>
                  <a:srgbClr val="083F59"/>
                </a:solidFill>
              </a:rPr>
              <a:t>Vorteile </a:t>
            </a:r>
            <a:r>
              <a:rPr lang="en-IE" sz="1600" dirty="0">
                <a:solidFill>
                  <a:srgbClr val="083F59"/>
                </a:solidFill>
              </a:rPr>
              <a:t>wie die Förderung von Innovationen, die Ausweitung des Einflusses auf die Gemeinschaft und die Verbesserung der wirtschaftlichen Gerechtigkeit.</a:t>
            </a:r>
          </a:p>
        </p:txBody>
      </p:sp>
      <p:sp>
        <p:nvSpPr>
          <p:cNvPr id="9" name="Text Placeholder 8">
            <a:extLst>
              <a:ext uri="{FF2B5EF4-FFF2-40B4-BE49-F238E27FC236}">
                <a16:creationId xmlns:a16="http://schemas.microsoft.com/office/drawing/2014/main" id="{B17F6AC5-6C75-2A98-1065-68A60E0E6782}"/>
              </a:ext>
            </a:extLst>
          </p:cNvPr>
          <p:cNvSpPr>
            <a:spLocks noGrp="1"/>
          </p:cNvSpPr>
          <p:nvPr>
            <p:ph type="body" sz="quarter" idx="29"/>
          </p:nvPr>
        </p:nvSpPr>
        <p:spPr/>
        <p:txBody>
          <a:bodyPr/>
          <a:lstStyle/>
          <a:p>
            <a:r>
              <a:rPr lang="en-IE" dirty="0">
                <a:solidFill>
                  <a:srgbClr val="083F59"/>
                </a:solidFill>
              </a:rPr>
              <a:t>02</a:t>
            </a:r>
          </a:p>
        </p:txBody>
      </p:sp>
      <p:sp>
        <p:nvSpPr>
          <p:cNvPr id="10" name="Text Placeholder 9">
            <a:extLst>
              <a:ext uri="{FF2B5EF4-FFF2-40B4-BE49-F238E27FC236}">
                <a16:creationId xmlns:a16="http://schemas.microsoft.com/office/drawing/2014/main" id="{BC283E53-5077-695B-812D-066CDD1A7F6B}"/>
              </a:ext>
            </a:extLst>
          </p:cNvPr>
          <p:cNvSpPr>
            <a:spLocks noGrp="1"/>
          </p:cNvSpPr>
          <p:nvPr>
            <p:ph type="body" sz="quarter" idx="30"/>
          </p:nvPr>
        </p:nvSpPr>
        <p:spPr/>
        <p:txBody>
          <a:bodyPr/>
          <a:lstStyle/>
          <a:p>
            <a:r>
              <a:rPr lang="en-IE" dirty="0"/>
              <a:t>Was </a:t>
            </a:r>
            <a:r>
              <a:rPr lang="en-IE" dirty="0">
                <a:solidFill>
                  <a:srgbClr val="FF0000"/>
                </a:solidFill>
              </a:rPr>
              <a:t>ist </a:t>
            </a:r>
            <a:r>
              <a:rPr lang="en-IE" dirty="0"/>
              <a:t>inklusives gesellschaftliches Engagement? </a:t>
            </a:r>
          </a:p>
        </p:txBody>
      </p:sp>
      <p:sp>
        <p:nvSpPr>
          <p:cNvPr id="11" name="Text Placeholder 10">
            <a:extLst>
              <a:ext uri="{FF2B5EF4-FFF2-40B4-BE49-F238E27FC236}">
                <a16:creationId xmlns:a16="http://schemas.microsoft.com/office/drawing/2014/main" id="{86855CDF-F725-B559-4845-6B9159A74DB0}"/>
              </a:ext>
            </a:extLst>
          </p:cNvPr>
          <p:cNvSpPr>
            <a:spLocks noGrp="1"/>
          </p:cNvSpPr>
          <p:nvPr>
            <p:ph type="body" sz="quarter" idx="31"/>
          </p:nvPr>
        </p:nvSpPr>
        <p:spPr/>
        <p:txBody>
          <a:bodyPr/>
          <a:lstStyle/>
          <a:p>
            <a:r>
              <a:rPr lang="en-IE" dirty="0">
                <a:solidFill>
                  <a:srgbClr val="083F59"/>
                </a:solidFill>
              </a:rPr>
              <a:t>03</a:t>
            </a:r>
          </a:p>
        </p:txBody>
      </p:sp>
      <p:sp>
        <p:nvSpPr>
          <p:cNvPr id="12" name="Text Placeholder 11">
            <a:extLst>
              <a:ext uri="{FF2B5EF4-FFF2-40B4-BE49-F238E27FC236}">
                <a16:creationId xmlns:a16="http://schemas.microsoft.com/office/drawing/2014/main" id="{D2597894-4038-147B-1A07-76FAFC73B8BA}"/>
              </a:ext>
            </a:extLst>
          </p:cNvPr>
          <p:cNvSpPr>
            <a:spLocks noGrp="1"/>
          </p:cNvSpPr>
          <p:nvPr>
            <p:ph type="body" sz="quarter" idx="32"/>
          </p:nvPr>
        </p:nvSpPr>
        <p:spPr/>
        <p:txBody>
          <a:bodyPr/>
          <a:lstStyle/>
          <a:p>
            <a:r>
              <a:rPr lang="en-IE" dirty="0"/>
              <a:t>Was </a:t>
            </a:r>
            <a:r>
              <a:rPr lang="en-IE" dirty="0">
                <a:solidFill>
                  <a:srgbClr val="FF0000"/>
                </a:solidFill>
              </a:rPr>
              <a:t>ist kein </a:t>
            </a:r>
            <a:r>
              <a:rPr lang="en-IE" dirty="0"/>
              <a:t>inklusives gesellschaftliches Engagement? </a:t>
            </a:r>
          </a:p>
        </p:txBody>
      </p:sp>
      <p:sp>
        <p:nvSpPr>
          <p:cNvPr id="13" name="Text Placeholder 12">
            <a:extLst>
              <a:ext uri="{FF2B5EF4-FFF2-40B4-BE49-F238E27FC236}">
                <a16:creationId xmlns:a16="http://schemas.microsoft.com/office/drawing/2014/main" id="{6C331909-E01E-4CC3-6AC4-27553D45FC21}"/>
              </a:ext>
            </a:extLst>
          </p:cNvPr>
          <p:cNvSpPr>
            <a:spLocks noGrp="1"/>
          </p:cNvSpPr>
          <p:nvPr>
            <p:ph type="body" sz="quarter" idx="33"/>
          </p:nvPr>
        </p:nvSpPr>
        <p:spPr/>
        <p:txBody>
          <a:bodyPr/>
          <a:lstStyle/>
          <a:p>
            <a:r>
              <a:rPr lang="en-IE" dirty="0">
                <a:solidFill>
                  <a:srgbClr val="083F59"/>
                </a:solidFill>
              </a:rPr>
              <a:t>04</a:t>
            </a:r>
          </a:p>
        </p:txBody>
      </p:sp>
      <p:sp>
        <p:nvSpPr>
          <p:cNvPr id="14" name="Text Placeholder 13">
            <a:extLst>
              <a:ext uri="{FF2B5EF4-FFF2-40B4-BE49-F238E27FC236}">
                <a16:creationId xmlns:a16="http://schemas.microsoft.com/office/drawing/2014/main" id="{0FA26163-F5DA-BCFE-B8FF-3C0BDE41EC43}"/>
              </a:ext>
            </a:extLst>
          </p:cNvPr>
          <p:cNvSpPr>
            <a:spLocks noGrp="1"/>
          </p:cNvSpPr>
          <p:nvPr>
            <p:ph type="body" sz="quarter" idx="34"/>
          </p:nvPr>
        </p:nvSpPr>
        <p:spPr/>
        <p:txBody>
          <a:bodyPr/>
          <a:lstStyle/>
          <a:p>
            <a:r>
              <a:rPr lang="en-IE" dirty="0"/>
              <a:t>Die Vorteile eines inklusiven gesellschaftlichen Engagements</a:t>
            </a:r>
          </a:p>
        </p:txBody>
      </p:sp>
      <p:sp>
        <p:nvSpPr>
          <p:cNvPr id="16" name="Text Placeholder 4">
            <a:extLst>
              <a:ext uri="{FF2B5EF4-FFF2-40B4-BE49-F238E27FC236}">
                <a16:creationId xmlns:a16="http://schemas.microsoft.com/office/drawing/2014/main" id="{07545D42-94A5-F1B2-9FD4-7257D1A5610A}"/>
              </a:ext>
            </a:extLst>
          </p:cNvPr>
          <p:cNvSpPr txBox="1">
            <a:spLocks/>
          </p:cNvSpPr>
          <p:nvPr/>
        </p:nvSpPr>
        <p:spPr>
          <a:xfrm>
            <a:off x="6698178" y="5520011"/>
            <a:ext cx="5076283"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83F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IE" b="1" dirty="0">
                <a:solidFill>
                  <a:srgbClr val="DF4625"/>
                </a:solidFill>
              </a:rPr>
              <a:t>Fallstudie: </a:t>
            </a:r>
            <a:r>
              <a:rPr lang="en-IE" dirty="0"/>
              <a:t>Kleine Unternehmen, große Herzen!</a:t>
            </a:r>
          </a:p>
        </p:txBody>
      </p:sp>
      <p:sp>
        <p:nvSpPr>
          <p:cNvPr id="4" name="Text Placeholder 4">
            <a:extLst>
              <a:ext uri="{FF2B5EF4-FFF2-40B4-BE49-F238E27FC236}">
                <a16:creationId xmlns:a16="http://schemas.microsoft.com/office/drawing/2014/main" id="{1EA2FE28-0298-DBB0-1DDC-3B412ABD8C53}"/>
              </a:ext>
            </a:extLst>
          </p:cNvPr>
          <p:cNvSpPr txBox="1">
            <a:spLocks/>
          </p:cNvSpPr>
          <p:nvPr/>
        </p:nvSpPr>
        <p:spPr>
          <a:xfrm>
            <a:off x="171451" y="453252"/>
            <a:ext cx="4192479" cy="583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400" b="1" dirty="0">
                <a:solidFill>
                  <a:schemeClr val="bg1"/>
                </a:solidFill>
              </a:rPr>
              <a:t>M6:</a:t>
            </a:r>
            <a:r>
              <a:rPr lang="en-US" sz="6400" dirty="0">
                <a:solidFill>
                  <a:schemeClr val="bg1"/>
                </a:solidFill>
              </a:rPr>
              <a:t>Teil 1</a:t>
            </a:r>
          </a:p>
        </p:txBody>
      </p:sp>
      <p:sp>
        <p:nvSpPr>
          <p:cNvPr id="15" name="Text Placeholder 4">
            <a:extLst>
              <a:ext uri="{FF2B5EF4-FFF2-40B4-BE49-F238E27FC236}">
                <a16:creationId xmlns:a16="http://schemas.microsoft.com/office/drawing/2014/main" id="{8F2CA978-7EBC-D1B2-2E7A-3DF77F4ABD16}"/>
              </a:ext>
            </a:extLst>
          </p:cNvPr>
          <p:cNvSpPr txBox="1">
            <a:spLocks/>
          </p:cNvSpPr>
          <p:nvPr/>
        </p:nvSpPr>
        <p:spPr>
          <a:xfrm>
            <a:off x="6698179" y="5965839"/>
            <a:ext cx="5076283"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83F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IE" b="1" dirty="0">
                <a:solidFill>
                  <a:srgbClr val="DF4625"/>
                </a:solidFill>
              </a:rPr>
              <a:t>Fallstudie: </a:t>
            </a:r>
            <a:r>
              <a:rPr lang="en-IE" dirty="0"/>
              <a:t>DHR Communications, Irland</a:t>
            </a:r>
          </a:p>
        </p:txBody>
      </p:sp>
      <p:sp>
        <p:nvSpPr>
          <p:cNvPr id="17" name="Text Placeholder 4">
            <a:extLst>
              <a:ext uri="{FF2B5EF4-FFF2-40B4-BE49-F238E27FC236}">
                <a16:creationId xmlns:a16="http://schemas.microsoft.com/office/drawing/2014/main" id="{1FB05B1D-88F9-CA86-9936-15D4767FF65E}"/>
              </a:ext>
            </a:extLst>
          </p:cNvPr>
          <p:cNvSpPr txBox="1">
            <a:spLocks/>
          </p:cNvSpPr>
          <p:nvPr/>
        </p:nvSpPr>
        <p:spPr>
          <a:xfrm>
            <a:off x="6698177" y="5053406"/>
            <a:ext cx="5076283"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83F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IE" b="1" dirty="0">
                <a:solidFill>
                  <a:srgbClr val="DF4625"/>
                </a:solidFill>
              </a:rPr>
              <a:t>Fallstudie: </a:t>
            </a:r>
            <a:r>
              <a:rPr lang="en-IE" dirty="0"/>
              <a:t>3fe Coffee, Irland</a:t>
            </a:r>
          </a:p>
        </p:txBody>
      </p:sp>
    </p:spTree>
    <p:extLst>
      <p:ext uri="{BB962C8B-B14F-4D97-AF65-F5344CB8AC3E}">
        <p14:creationId xmlns:p14="http://schemas.microsoft.com/office/powerpoint/2010/main" val="987078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1AB7A-14BF-F849-0EF6-07BFA878EFD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82C70CD-6CFF-9B03-C459-978023BCA1BA}"/>
              </a:ext>
            </a:extLst>
          </p:cNvPr>
          <p:cNvSpPr>
            <a:spLocks noGrp="1"/>
          </p:cNvSpPr>
          <p:nvPr>
            <p:ph type="body" sz="quarter" idx="18"/>
          </p:nvPr>
        </p:nvSpPr>
        <p:spPr>
          <a:xfrm>
            <a:off x="735627" y="839887"/>
            <a:ext cx="4589931" cy="3849918"/>
          </a:xfrm>
        </p:spPr>
        <p:txBody>
          <a:bodyPr/>
          <a:lstStyle/>
          <a:p>
            <a:pPr marL="0" indent="0"/>
            <a:r>
              <a:rPr lang="en-US" sz="1800" b="1" dirty="0">
                <a:solidFill>
                  <a:srgbClr val="7030A0"/>
                </a:solidFill>
              </a:rPr>
              <a:t>Die Gemeinschaft ist uns wichtig, und wir ermutigen alle Mitarbeiter, sich in der Gemeinschaft, in der wir ansässig sind, zu engagieren.</a:t>
            </a:r>
          </a:p>
          <a:p>
            <a:pPr marL="342900" indent="-342900">
              <a:buFont typeface="Wingdings" panose="05000000000000000000" pitchFamily="2" charset="2"/>
              <a:buChar char="ü"/>
            </a:pPr>
            <a:r>
              <a:rPr lang="en-US" sz="1800" dirty="0"/>
              <a:t>Sicherstellen, dass </a:t>
            </a:r>
            <a:r>
              <a:rPr lang="en-US" sz="1800" b="1" dirty="0"/>
              <a:t>die Mitarbeiter wissen, dass sie Wohltätigkeitsorganisationen</a:t>
            </a:r>
            <a:r>
              <a:rPr lang="en-US" sz="1800" dirty="0"/>
              <a:t>, Unternehmen und Einzelpersonen </a:t>
            </a:r>
            <a:r>
              <a:rPr lang="en-US" sz="1800" b="1" dirty="0"/>
              <a:t>unterstützen können</a:t>
            </a:r>
            <a:r>
              <a:rPr lang="en-US" sz="1800" dirty="0"/>
              <a:t>, für die sich DHR stark engagiert. Einer unserer Mitarbeiter ist ehrenamtliches Vorstandsmitglied eines lokalen kommunalen </a:t>
            </a:r>
            <a:r>
              <a:rPr lang="en-US" sz="1800" dirty="0" err="1"/>
              <a:t>Bildungszentrums</a:t>
            </a:r>
            <a:r>
              <a:rPr lang="en-US" sz="1800" dirty="0"/>
              <a:t>, D8CEC (Dublin 8 Community Education Centre). </a:t>
            </a:r>
          </a:p>
          <a:p>
            <a:pPr marL="0" indent="0"/>
            <a:endParaRPr lang="en-IE" sz="1800" dirty="0"/>
          </a:p>
        </p:txBody>
      </p:sp>
      <p:pic>
        <p:nvPicPr>
          <p:cNvPr id="2" name="Picture 2" descr="No photo description available.">
            <a:extLst>
              <a:ext uri="{FF2B5EF4-FFF2-40B4-BE49-F238E27FC236}">
                <a16:creationId xmlns:a16="http://schemas.microsoft.com/office/drawing/2014/main" id="{51804E66-E6A7-D8FE-562B-1C8177F16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7294" y="523878"/>
            <a:ext cx="4589931" cy="306089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No photo description available.">
            <a:extLst>
              <a:ext uri="{FF2B5EF4-FFF2-40B4-BE49-F238E27FC236}">
                <a16:creationId xmlns:a16="http://schemas.microsoft.com/office/drawing/2014/main" id="{0F11577A-1F7E-0FFF-6AB7-3B0F49141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9043" y="3232133"/>
            <a:ext cx="4192157" cy="291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016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2003F-9777-B5FB-2ED5-297F3F5906B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98B26D8-69C4-AEC4-02BF-CF23C8891C20}"/>
              </a:ext>
            </a:extLst>
          </p:cNvPr>
          <p:cNvSpPr>
            <a:spLocks noGrp="1"/>
          </p:cNvSpPr>
          <p:nvPr>
            <p:ph type="body" sz="quarter" idx="13"/>
          </p:nvPr>
        </p:nvSpPr>
        <p:spPr>
          <a:xfrm>
            <a:off x="6265421" y="1315898"/>
            <a:ext cx="5055171" cy="945575"/>
          </a:xfrm>
        </p:spPr>
        <p:txBody>
          <a:bodyPr>
            <a:noAutofit/>
          </a:bodyPr>
          <a:lstStyle/>
          <a:p>
            <a:r>
              <a:rPr lang="en-US" sz="3600" b="1" dirty="0"/>
              <a:t>Grundlegende Prinzipien</a:t>
            </a:r>
          </a:p>
          <a:p>
            <a:r>
              <a:rPr lang="en-US" sz="3200" dirty="0"/>
              <a:t>des inklusiven gesellschaftlichen Engagements</a:t>
            </a:r>
            <a:endParaRPr lang="en-IE" sz="3200" dirty="0"/>
          </a:p>
        </p:txBody>
      </p:sp>
      <p:sp>
        <p:nvSpPr>
          <p:cNvPr id="5" name="Text Placeholder 4">
            <a:extLst>
              <a:ext uri="{FF2B5EF4-FFF2-40B4-BE49-F238E27FC236}">
                <a16:creationId xmlns:a16="http://schemas.microsoft.com/office/drawing/2014/main" id="{F674307D-CD62-AB66-2EDD-8B0C241EECB3}"/>
              </a:ext>
            </a:extLst>
          </p:cNvPr>
          <p:cNvSpPr>
            <a:spLocks noGrp="1"/>
          </p:cNvSpPr>
          <p:nvPr>
            <p:ph type="body" sz="quarter" idx="43"/>
          </p:nvPr>
        </p:nvSpPr>
        <p:spPr>
          <a:xfrm>
            <a:off x="6346104" y="3429000"/>
            <a:ext cx="5055171" cy="396241"/>
          </a:xfrm>
        </p:spPr>
        <p:txBody>
          <a:bodyPr>
            <a:noAutofit/>
          </a:bodyPr>
          <a:lstStyle/>
          <a:p>
            <a:r>
              <a:rPr lang="en-US" sz="1800" dirty="0">
                <a:solidFill>
                  <a:srgbClr val="083F59"/>
                </a:solidFill>
              </a:rPr>
              <a:t>Die Key Principles of Inclusive Community Engagement bieten einen Rahmen für KMU, um sinnvolle Beziehungen zu verschiedenen Mitgliedern der Gemeinschaft aufzubauen und sicherzustellen, dass alle Stimmen gehört und geschätzt werden.</a:t>
            </a:r>
          </a:p>
          <a:p>
            <a:r>
              <a:rPr lang="en-US" sz="1800" b="1" dirty="0">
                <a:solidFill>
                  <a:srgbClr val="083F59"/>
                </a:solidFill>
              </a:rPr>
              <a:t> Grundwerte oder Prinzipien: </a:t>
            </a:r>
            <a:r>
              <a:rPr lang="en-US" sz="1800" dirty="0">
                <a:solidFill>
                  <a:srgbClr val="083F59"/>
                </a:solidFill>
              </a:rPr>
              <a:t>Gemeinsame Werte, Repräsentation, Zugänglichkeit, Transparenz, Respekt und Befähigung.</a:t>
            </a:r>
            <a:endParaRPr lang="en-IE" sz="1800" dirty="0">
              <a:solidFill>
                <a:srgbClr val="083F59"/>
              </a:solidFill>
            </a:endParaRPr>
          </a:p>
        </p:txBody>
      </p:sp>
      <p:pic>
        <p:nvPicPr>
          <p:cNvPr id="10" name="Picture Placeholder 9" descr="A group of people sitting around a table with computers&#10;&#10;AI-generated content may be incorrect.">
            <a:extLst>
              <a:ext uri="{FF2B5EF4-FFF2-40B4-BE49-F238E27FC236}">
                <a16:creationId xmlns:a16="http://schemas.microsoft.com/office/drawing/2014/main" id="{558D2BC6-534A-4ED3-E753-A9A9A4CB13E5}"/>
              </a:ext>
            </a:extLst>
          </p:cNvPr>
          <p:cNvPicPr>
            <a:picLocks noGrp="1" noChangeAspect="1"/>
          </p:cNvPicPr>
          <p:nvPr>
            <p:ph type="pic" sz="quarter" idx="44"/>
          </p:nvPr>
        </p:nvPicPr>
        <p:blipFill>
          <a:blip r:embed="rId2"/>
          <a:srcRect l="14766" r="14766"/>
          <a:stretch>
            <a:fillRect/>
          </a:stretch>
        </p:blipFill>
        <p:spPr>
          <a:xfrm>
            <a:off x="633412" y="805516"/>
            <a:ext cx="5055171" cy="4787064"/>
          </a:xfrm>
        </p:spPr>
      </p:pic>
    </p:spTree>
    <p:extLst>
      <p:ext uri="{BB962C8B-B14F-4D97-AF65-F5344CB8AC3E}">
        <p14:creationId xmlns:p14="http://schemas.microsoft.com/office/powerpoint/2010/main" val="753559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3AC9B-3052-61CE-8FEB-98CDCE35FE4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C3741D7-84C6-D62A-C848-CB6685DB04E7}"/>
              </a:ext>
            </a:extLst>
          </p:cNvPr>
          <p:cNvSpPr>
            <a:spLocks noGrp="1"/>
          </p:cNvSpPr>
          <p:nvPr>
            <p:ph type="body" sz="quarter" idx="18"/>
          </p:nvPr>
        </p:nvSpPr>
        <p:spPr>
          <a:xfrm>
            <a:off x="798380" y="1504041"/>
            <a:ext cx="7449149" cy="3849918"/>
          </a:xfrm>
        </p:spPr>
        <p:txBody>
          <a:bodyPr/>
          <a:lstStyle/>
          <a:p>
            <a:pPr marL="0" indent="0"/>
            <a:r>
              <a:rPr lang="en-US" sz="1800" b="1" dirty="0"/>
              <a:t>Die Key Principles of Inclusive Community Engagement bieten einen Rahmen für KMU, um sinnvolle Beziehungen zu verschiedenen Mitgliedern der Gemeinschaft aufzubauen und sicherzustellen, dass alle Stimmen gehört und wertgeschätzt werden. </a:t>
            </a:r>
            <a:r>
              <a:rPr lang="en-US" sz="1800" dirty="0"/>
              <a:t>Indem sie sich für Inklusion einsetzen, können KMU Möglichkeiten für eine gleichberechtigte Beteiligung schaffen, das Vertrauen stärken und stärkere, widerstandsfähigere Gemeinschaften aufbauen. Ein inklusives Engagement hilft KMU, die Bedürfnisse, Herausforderungen und Hoffnungen derer, denen sie dienen, besser zu verstehen, was zu wirkungsvolleren und nachhaltigeren Geschäftspraktiken führt. Dieser Ansatz fördert nicht nur das Wohlergehen der Gemeinschaft, sondern auch die Innovation und das Wachstum von KMU und positioniert sie als vertrauenswürdige und sozial verantwortliche Organisationen. Indem sie der Inklusion Priorität einräumen, stellen sie sicher, dass Unternehmen zur Schaffung eines kollaborativen, zugänglichen und leistungsfähigen Umfelds beitragen, von dem alle profitieren.</a:t>
            </a:r>
            <a:endParaRPr lang="en-IE" sz="1800" dirty="0"/>
          </a:p>
        </p:txBody>
      </p:sp>
      <p:sp>
        <p:nvSpPr>
          <p:cNvPr id="5" name="Text Placeholder 4">
            <a:extLst>
              <a:ext uri="{FF2B5EF4-FFF2-40B4-BE49-F238E27FC236}">
                <a16:creationId xmlns:a16="http://schemas.microsoft.com/office/drawing/2014/main" id="{186568D6-22A3-8C47-5143-F947786BDDFD}"/>
              </a:ext>
            </a:extLst>
          </p:cNvPr>
          <p:cNvSpPr>
            <a:spLocks noGrp="1"/>
          </p:cNvSpPr>
          <p:nvPr>
            <p:ph type="body" sz="quarter" idx="16"/>
          </p:nvPr>
        </p:nvSpPr>
        <p:spPr/>
        <p:txBody>
          <a:bodyPr/>
          <a:lstStyle/>
          <a:p>
            <a:r>
              <a:rPr lang="en-US" sz="2800" b="0" dirty="0"/>
              <a:t>Grundlegende Prinzipien des inklusiven gesellschaftlichen Engagements</a:t>
            </a:r>
            <a:endParaRPr lang="en-IE" sz="2800" b="0" dirty="0"/>
          </a:p>
          <a:p>
            <a:endParaRPr lang="en-IE" sz="2800" b="0" dirty="0"/>
          </a:p>
        </p:txBody>
      </p:sp>
      <p:sp>
        <p:nvSpPr>
          <p:cNvPr id="3" name="TextBox 2">
            <a:extLst>
              <a:ext uri="{FF2B5EF4-FFF2-40B4-BE49-F238E27FC236}">
                <a16:creationId xmlns:a16="http://schemas.microsoft.com/office/drawing/2014/main" id="{11C9C1AF-D254-A901-8384-A90209B2CEE9}"/>
              </a:ext>
            </a:extLst>
          </p:cNvPr>
          <p:cNvSpPr txBox="1"/>
          <p:nvPr/>
        </p:nvSpPr>
        <p:spPr>
          <a:xfrm>
            <a:off x="3307977" y="6254750"/>
            <a:ext cx="6096000" cy="584775"/>
          </a:xfrm>
          <a:prstGeom prst="rect">
            <a:avLst/>
          </a:prstGeom>
          <a:noFill/>
        </p:spPr>
        <p:txBody>
          <a:bodyPr wrap="square">
            <a:spAutoFit/>
          </a:bodyPr>
          <a:lstStyle/>
          <a:p>
            <a:r>
              <a:rPr lang="en-IE" sz="1600" dirty="0">
                <a:solidFill>
                  <a:schemeClr val="bg1"/>
                </a:solidFill>
                <a:hlinkClick r:id="rId2">
                  <a:extLst>
                    <a:ext uri="{A12FA001-AC4F-418D-AE19-62706E023703}">
                      <ahyp:hlinkClr xmlns:ahyp="http://schemas.microsoft.com/office/drawing/2018/hyperlinkcolor" val="tx"/>
                    </a:ext>
                  </a:extLst>
                </a:hlinkClick>
              </a:rPr>
              <a:t>https://www.pobal.ie/app/uploads/2023/04/Guide-to-Incl.-Community-Engagement_2nd-Edition_Oct23_Final-2-1.pdf </a:t>
            </a:r>
          </a:p>
        </p:txBody>
      </p:sp>
      <p:grpSp>
        <p:nvGrpSpPr>
          <p:cNvPr id="2" name="Graphic 4">
            <a:extLst>
              <a:ext uri="{FF2B5EF4-FFF2-40B4-BE49-F238E27FC236}">
                <a16:creationId xmlns:a16="http://schemas.microsoft.com/office/drawing/2014/main" id="{9489B79F-A48B-7FE3-15C3-688430A15E2A}"/>
              </a:ext>
            </a:extLst>
          </p:cNvPr>
          <p:cNvGrpSpPr/>
          <p:nvPr/>
        </p:nvGrpSpPr>
        <p:grpSpPr>
          <a:xfrm>
            <a:off x="8614843" y="1995136"/>
            <a:ext cx="2780673" cy="2404434"/>
            <a:chOff x="6044525" y="5232888"/>
            <a:chExt cx="1573130" cy="1114820"/>
          </a:xfrm>
        </p:grpSpPr>
        <p:sp>
          <p:nvSpPr>
            <p:cNvPr id="4" name="Freeform 13">
              <a:extLst>
                <a:ext uri="{FF2B5EF4-FFF2-40B4-BE49-F238E27FC236}">
                  <a16:creationId xmlns:a16="http://schemas.microsoft.com/office/drawing/2014/main" id="{7864F29B-2EB5-91F4-3D48-D29C0CDE2CFC}"/>
                </a:ext>
              </a:extLst>
            </p:cNvPr>
            <p:cNvSpPr/>
            <p:nvPr/>
          </p:nvSpPr>
          <p:spPr>
            <a:xfrm>
              <a:off x="6558914" y="5997862"/>
              <a:ext cx="2526" cy="5053"/>
            </a:xfrm>
            <a:custGeom>
              <a:avLst/>
              <a:gdLst>
                <a:gd name="connsiteX0" fmla="*/ 2526 w 2526"/>
                <a:gd name="connsiteY0" fmla="*/ 5053 h 5053"/>
                <a:gd name="connsiteX1" fmla="*/ 0 w 2526"/>
                <a:gd name="connsiteY1" fmla="*/ 0 h 5053"/>
                <a:gd name="connsiteX2" fmla="*/ 2526 w 2526"/>
                <a:gd name="connsiteY2" fmla="*/ 5053 h 5053"/>
              </a:gdLst>
              <a:ahLst/>
              <a:cxnLst>
                <a:cxn ang="0">
                  <a:pos x="connsiteX0" y="connsiteY0"/>
                </a:cxn>
                <a:cxn ang="0">
                  <a:pos x="connsiteX1" y="connsiteY1"/>
                </a:cxn>
                <a:cxn ang="0">
                  <a:pos x="connsiteX2" y="connsiteY2"/>
                </a:cxn>
              </a:cxnLst>
              <a:rect l="l" t="t" r="r" b="b"/>
              <a:pathLst>
                <a:path w="2526" h="5053">
                  <a:moveTo>
                    <a:pt x="2526" y="5053"/>
                  </a:moveTo>
                  <a:cubicBezTo>
                    <a:pt x="1624" y="3429"/>
                    <a:pt x="722" y="1805"/>
                    <a:pt x="0" y="0"/>
                  </a:cubicBezTo>
                  <a:cubicBezTo>
                    <a:pt x="722" y="1805"/>
                    <a:pt x="1624" y="3429"/>
                    <a:pt x="2526" y="5053"/>
                  </a:cubicBezTo>
                  <a:close/>
                </a:path>
              </a:pathLst>
            </a:custGeom>
            <a:solidFill>
              <a:srgbClr val="FFFFFF"/>
            </a:solidFill>
            <a:ln w="1804" cap="flat">
              <a:noFill/>
              <a:prstDash val="solid"/>
              <a:miter/>
            </a:ln>
          </p:spPr>
          <p:txBody>
            <a:bodyPr rtlCol="0" anchor="ctr"/>
            <a:lstStyle/>
            <a:p>
              <a:endParaRPr lang="en-US"/>
            </a:p>
          </p:txBody>
        </p:sp>
        <p:sp>
          <p:nvSpPr>
            <p:cNvPr id="7" name="Freeform 14">
              <a:extLst>
                <a:ext uri="{FF2B5EF4-FFF2-40B4-BE49-F238E27FC236}">
                  <a16:creationId xmlns:a16="http://schemas.microsoft.com/office/drawing/2014/main" id="{FBE83A39-3A29-BFE6-4EAF-387046427153}"/>
                </a:ext>
              </a:extLst>
            </p:cNvPr>
            <p:cNvSpPr/>
            <p:nvPr/>
          </p:nvSpPr>
          <p:spPr>
            <a:xfrm>
              <a:off x="6563426" y="6006705"/>
              <a:ext cx="2526" cy="4692"/>
            </a:xfrm>
            <a:custGeom>
              <a:avLst/>
              <a:gdLst>
                <a:gd name="connsiteX0" fmla="*/ 2526 w 2526"/>
                <a:gd name="connsiteY0" fmla="*/ 4692 h 4692"/>
                <a:gd name="connsiteX1" fmla="*/ 0 w 2526"/>
                <a:gd name="connsiteY1" fmla="*/ 0 h 4692"/>
                <a:gd name="connsiteX2" fmla="*/ 2526 w 2526"/>
                <a:gd name="connsiteY2" fmla="*/ 4692 h 4692"/>
              </a:gdLst>
              <a:ahLst/>
              <a:cxnLst>
                <a:cxn ang="0">
                  <a:pos x="connsiteX0" y="connsiteY0"/>
                </a:cxn>
                <a:cxn ang="0">
                  <a:pos x="connsiteX1" y="connsiteY1"/>
                </a:cxn>
                <a:cxn ang="0">
                  <a:pos x="connsiteX2" y="connsiteY2"/>
                </a:cxn>
              </a:cxnLst>
              <a:rect l="l" t="t" r="r" b="b"/>
              <a:pathLst>
                <a:path w="2526" h="4692">
                  <a:moveTo>
                    <a:pt x="2526" y="4692"/>
                  </a:moveTo>
                  <a:cubicBezTo>
                    <a:pt x="1624" y="3068"/>
                    <a:pt x="902" y="1444"/>
                    <a:pt x="0" y="0"/>
                  </a:cubicBezTo>
                  <a:cubicBezTo>
                    <a:pt x="722" y="1624"/>
                    <a:pt x="1624" y="3068"/>
                    <a:pt x="2526" y="4692"/>
                  </a:cubicBezTo>
                  <a:close/>
                </a:path>
              </a:pathLst>
            </a:custGeom>
            <a:solidFill>
              <a:srgbClr val="FFFFFF"/>
            </a:solidFill>
            <a:ln w="1804" cap="flat">
              <a:noFill/>
              <a:prstDash val="solid"/>
              <a:miter/>
            </a:ln>
          </p:spPr>
          <p:txBody>
            <a:bodyPr rtlCol="0" anchor="ctr"/>
            <a:lstStyle/>
            <a:p>
              <a:endParaRPr lang="en-US"/>
            </a:p>
          </p:txBody>
        </p:sp>
        <p:sp>
          <p:nvSpPr>
            <p:cNvPr id="8" name="Freeform 15">
              <a:extLst>
                <a:ext uri="{FF2B5EF4-FFF2-40B4-BE49-F238E27FC236}">
                  <a16:creationId xmlns:a16="http://schemas.microsoft.com/office/drawing/2014/main" id="{26184A13-5971-EEFA-1BB7-5AA1E8017125}"/>
                </a:ext>
              </a:extLst>
            </p:cNvPr>
            <p:cNvSpPr/>
            <p:nvPr/>
          </p:nvSpPr>
          <p:spPr>
            <a:xfrm>
              <a:off x="6568118" y="6015368"/>
              <a:ext cx="2526" cy="4511"/>
            </a:xfrm>
            <a:custGeom>
              <a:avLst/>
              <a:gdLst>
                <a:gd name="connsiteX0" fmla="*/ 2526 w 2526"/>
                <a:gd name="connsiteY0" fmla="*/ 4512 h 4511"/>
                <a:gd name="connsiteX1" fmla="*/ 0 w 2526"/>
                <a:gd name="connsiteY1" fmla="*/ 0 h 4511"/>
                <a:gd name="connsiteX2" fmla="*/ 2526 w 2526"/>
                <a:gd name="connsiteY2" fmla="*/ 4512 h 4511"/>
              </a:gdLst>
              <a:ahLst/>
              <a:cxnLst>
                <a:cxn ang="0">
                  <a:pos x="connsiteX0" y="connsiteY0"/>
                </a:cxn>
                <a:cxn ang="0">
                  <a:pos x="connsiteX1" y="connsiteY1"/>
                </a:cxn>
                <a:cxn ang="0">
                  <a:pos x="connsiteX2" y="connsiteY2"/>
                </a:cxn>
              </a:cxnLst>
              <a:rect l="l" t="t" r="r" b="b"/>
              <a:pathLst>
                <a:path w="2526" h="4511">
                  <a:moveTo>
                    <a:pt x="2526" y="4512"/>
                  </a:moveTo>
                  <a:cubicBezTo>
                    <a:pt x="1624" y="3068"/>
                    <a:pt x="902" y="1443"/>
                    <a:pt x="0" y="0"/>
                  </a:cubicBezTo>
                  <a:cubicBezTo>
                    <a:pt x="902" y="1624"/>
                    <a:pt x="1624" y="3068"/>
                    <a:pt x="2526" y="4512"/>
                  </a:cubicBezTo>
                  <a:close/>
                </a:path>
              </a:pathLst>
            </a:custGeom>
            <a:solidFill>
              <a:srgbClr val="FFFFFF"/>
            </a:solidFill>
            <a:ln w="1804" cap="flat">
              <a:noFill/>
              <a:prstDash val="solid"/>
              <a:miter/>
            </a:ln>
          </p:spPr>
          <p:txBody>
            <a:bodyPr rtlCol="0" anchor="ctr"/>
            <a:lstStyle/>
            <a:p>
              <a:endParaRPr lang="en-US"/>
            </a:p>
          </p:txBody>
        </p:sp>
        <p:sp>
          <p:nvSpPr>
            <p:cNvPr id="9" name="Freeform 16">
              <a:extLst>
                <a:ext uri="{FF2B5EF4-FFF2-40B4-BE49-F238E27FC236}">
                  <a16:creationId xmlns:a16="http://schemas.microsoft.com/office/drawing/2014/main" id="{6ABD4E20-E644-FAFF-6A43-59995202B024}"/>
                </a:ext>
              </a:extLst>
            </p:cNvPr>
            <p:cNvSpPr/>
            <p:nvPr/>
          </p:nvSpPr>
          <p:spPr>
            <a:xfrm>
              <a:off x="6572991" y="6024392"/>
              <a:ext cx="2346" cy="3970"/>
            </a:xfrm>
            <a:custGeom>
              <a:avLst/>
              <a:gdLst>
                <a:gd name="connsiteX0" fmla="*/ 2346 w 2346"/>
                <a:gd name="connsiteY0" fmla="*/ 3970 h 3970"/>
                <a:gd name="connsiteX1" fmla="*/ 0 w 2346"/>
                <a:gd name="connsiteY1" fmla="*/ 0 h 3970"/>
                <a:gd name="connsiteX2" fmla="*/ 2346 w 2346"/>
                <a:gd name="connsiteY2" fmla="*/ 3970 h 3970"/>
              </a:gdLst>
              <a:ahLst/>
              <a:cxnLst>
                <a:cxn ang="0">
                  <a:pos x="connsiteX0" y="connsiteY0"/>
                </a:cxn>
                <a:cxn ang="0">
                  <a:pos x="connsiteX1" y="connsiteY1"/>
                </a:cxn>
                <a:cxn ang="0">
                  <a:pos x="connsiteX2" y="connsiteY2"/>
                </a:cxn>
              </a:cxnLst>
              <a:rect l="l" t="t" r="r" b="b"/>
              <a:pathLst>
                <a:path w="2346" h="3970">
                  <a:moveTo>
                    <a:pt x="2346" y="3970"/>
                  </a:moveTo>
                  <a:cubicBezTo>
                    <a:pt x="1624" y="2707"/>
                    <a:pt x="902" y="1263"/>
                    <a:pt x="0" y="0"/>
                  </a:cubicBezTo>
                  <a:cubicBezTo>
                    <a:pt x="902" y="1443"/>
                    <a:pt x="1624" y="2707"/>
                    <a:pt x="2346" y="3970"/>
                  </a:cubicBezTo>
                  <a:close/>
                </a:path>
              </a:pathLst>
            </a:custGeom>
            <a:solidFill>
              <a:srgbClr val="FFFFFF"/>
            </a:solidFill>
            <a:ln w="1804" cap="flat">
              <a:noFill/>
              <a:prstDash val="solid"/>
              <a:miter/>
            </a:ln>
          </p:spPr>
          <p:txBody>
            <a:bodyPr rtlCol="0" anchor="ctr"/>
            <a:lstStyle/>
            <a:p>
              <a:endParaRPr lang="en-US"/>
            </a:p>
          </p:txBody>
        </p:sp>
        <p:sp>
          <p:nvSpPr>
            <p:cNvPr id="10" name="Freeform 17">
              <a:extLst>
                <a:ext uri="{FF2B5EF4-FFF2-40B4-BE49-F238E27FC236}">
                  <a16:creationId xmlns:a16="http://schemas.microsoft.com/office/drawing/2014/main" id="{875368F5-D20D-28C4-62AD-AC42C52E4FBC}"/>
                </a:ext>
              </a:extLst>
            </p:cNvPr>
            <p:cNvSpPr/>
            <p:nvPr/>
          </p:nvSpPr>
          <p:spPr>
            <a:xfrm>
              <a:off x="6607823" y="6078534"/>
              <a:ext cx="1984" cy="2707"/>
            </a:xfrm>
            <a:custGeom>
              <a:avLst/>
              <a:gdLst>
                <a:gd name="connsiteX0" fmla="*/ 1985 w 1984"/>
                <a:gd name="connsiteY0" fmla="*/ 2707 h 2707"/>
                <a:gd name="connsiteX1" fmla="*/ 0 w 1984"/>
                <a:gd name="connsiteY1" fmla="*/ 0 h 2707"/>
                <a:gd name="connsiteX2" fmla="*/ 1985 w 1984"/>
                <a:gd name="connsiteY2" fmla="*/ 2707 h 2707"/>
              </a:gdLst>
              <a:ahLst/>
              <a:cxnLst>
                <a:cxn ang="0">
                  <a:pos x="connsiteX0" y="connsiteY0"/>
                </a:cxn>
                <a:cxn ang="0">
                  <a:pos x="connsiteX1" y="connsiteY1"/>
                </a:cxn>
                <a:cxn ang="0">
                  <a:pos x="connsiteX2" y="connsiteY2"/>
                </a:cxn>
              </a:cxnLst>
              <a:rect l="l" t="t" r="r" b="b"/>
              <a:pathLst>
                <a:path w="1984" h="2707">
                  <a:moveTo>
                    <a:pt x="1985" y="2707"/>
                  </a:moveTo>
                  <a:cubicBezTo>
                    <a:pt x="1263" y="1805"/>
                    <a:pt x="722" y="902"/>
                    <a:pt x="0" y="0"/>
                  </a:cubicBezTo>
                  <a:cubicBezTo>
                    <a:pt x="722" y="902"/>
                    <a:pt x="1263" y="1805"/>
                    <a:pt x="1985" y="2707"/>
                  </a:cubicBezTo>
                  <a:close/>
                </a:path>
              </a:pathLst>
            </a:custGeom>
            <a:solidFill>
              <a:srgbClr val="FFFFFF"/>
            </a:solidFill>
            <a:ln w="1804" cap="flat">
              <a:noFill/>
              <a:prstDash val="solid"/>
              <a:miter/>
            </a:ln>
          </p:spPr>
          <p:txBody>
            <a:bodyPr rtlCol="0" anchor="ctr"/>
            <a:lstStyle/>
            <a:p>
              <a:endParaRPr lang="en-US"/>
            </a:p>
          </p:txBody>
        </p:sp>
        <p:sp>
          <p:nvSpPr>
            <p:cNvPr id="11" name="Freeform 18">
              <a:extLst>
                <a:ext uri="{FF2B5EF4-FFF2-40B4-BE49-F238E27FC236}">
                  <a16:creationId xmlns:a16="http://schemas.microsoft.com/office/drawing/2014/main" id="{6D5C1317-3940-7907-A301-5D984B785684}"/>
                </a:ext>
              </a:extLst>
            </p:cNvPr>
            <p:cNvSpPr/>
            <p:nvPr/>
          </p:nvSpPr>
          <p:spPr>
            <a:xfrm>
              <a:off x="6554402" y="5989199"/>
              <a:ext cx="2707" cy="5233"/>
            </a:xfrm>
            <a:custGeom>
              <a:avLst/>
              <a:gdLst>
                <a:gd name="connsiteX0" fmla="*/ 2707 w 2707"/>
                <a:gd name="connsiteY0" fmla="*/ 5234 h 5233"/>
                <a:gd name="connsiteX1" fmla="*/ 0 w 2707"/>
                <a:gd name="connsiteY1" fmla="*/ 0 h 5233"/>
                <a:gd name="connsiteX2" fmla="*/ 2707 w 2707"/>
                <a:gd name="connsiteY2" fmla="*/ 5234 h 5233"/>
              </a:gdLst>
              <a:ahLst/>
              <a:cxnLst>
                <a:cxn ang="0">
                  <a:pos x="connsiteX0" y="connsiteY0"/>
                </a:cxn>
                <a:cxn ang="0">
                  <a:pos x="connsiteX1" y="connsiteY1"/>
                </a:cxn>
                <a:cxn ang="0">
                  <a:pos x="connsiteX2" y="connsiteY2"/>
                </a:cxn>
              </a:cxnLst>
              <a:rect l="l" t="t" r="r" b="b"/>
              <a:pathLst>
                <a:path w="2707" h="5233">
                  <a:moveTo>
                    <a:pt x="2707" y="5234"/>
                  </a:moveTo>
                  <a:cubicBezTo>
                    <a:pt x="1805" y="3429"/>
                    <a:pt x="902" y="1805"/>
                    <a:pt x="0" y="0"/>
                  </a:cubicBezTo>
                  <a:cubicBezTo>
                    <a:pt x="902" y="1624"/>
                    <a:pt x="1805" y="3429"/>
                    <a:pt x="2707" y="5234"/>
                  </a:cubicBezTo>
                  <a:close/>
                </a:path>
              </a:pathLst>
            </a:custGeom>
            <a:solidFill>
              <a:srgbClr val="FFFFFF"/>
            </a:solidFill>
            <a:ln w="1804" cap="flat">
              <a:noFill/>
              <a:prstDash val="solid"/>
              <a:miter/>
            </a:ln>
          </p:spPr>
          <p:txBody>
            <a:bodyPr rtlCol="0" anchor="ctr"/>
            <a:lstStyle/>
            <a:p>
              <a:endParaRPr lang="en-US"/>
            </a:p>
          </p:txBody>
        </p:sp>
        <p:sp>
          <p:nvSpPr>
            <p:cNvPr id="12" name="Freeform 19">
              <a:extLst>
                <a:ext uri="{FF2B5EF4-FFF2-40B4-BE49-F238E27FC236}">
                  <a16:creationId xmlns:a16="http://schemas.microsoft.com/office/drawing/2014/main" id="{5788C92C-37AE-CD3E-0AE2-E1F134486AF1}"/>
                </a:ext>
              </a:extLst>
            </p:cNvPr>
            <p:cNvSpPr/>
            <p:nvPr/>
          </p:nvSpPr>
          <p:spPr>
            <a:xfrm>
              <a:off x="6652219" y="5321808"/>
              <a:ext cx="1624" cy="180"/>
            </a:xfrm>
            <a:custGeom>
              <a:avLst/>
              <a:gdLst>
                <a:gd name="connsiteX0" fmla="*/ 0 w 1624"/>
                <a:gd name="connsiteY0" fmla="*/ 0 h 180"/>
                <a:gd name="connsiteX1" fmla="*/ 1625 w 1624"/>
                <a:gd name="connsiteY1" fmla="*/ 180 h 180"/>
                <a:gd name="connsiteX2" fmla="*/ 0 w 1624"/>
                <a:gd name="connsiteY2" fmla="*/ 0 h 180"/>
              </a:gdLst>
              <a:ahLst/>
              <a:cxnLst>
                <a:cxn ang="0">
                  <a:pos x="connsiteX0" y="connsiteY0"/>
                </a:cxn>
                <a:cxn ang="0">
                  <a:pos x="connsiteX1" y="connsiteY1"/>
                </a:cxn>
                <a:cxn ang="0">
                  <a:pos x="connsiteX2" y="connsiteY2"/>
                </a:cxn>
              </a:cxnLst>
              <a:rect l="l" t="t" r="r" b="b"/>
              <a:pathLst>
                <a:path w="1624" h="180">
                  <a:moveTo>
                    <a:pt x="0" y="0"/>
                  </a:moveTo>
                  <a:cubicBezTo>
                    <a:pt x="542" y="0"/>
                    <a:pt x="1083" y="0"/>
                    <a:pt x="1625" y="180"/>
                  </a:cubicBezTo>
                  <a:cubicBezTo>
                    <a:pt x="1083" y="0"/>
                    <a:pt x="542" y="0"/>
                    <a:pt x="0" y="0"/>
                  </a:cubicBezTo>
                  <a:close/>
                </a:path>
              </a:pathLst>
            </a:custGeom>
            <a:solidFill>
              <a:srgbClr val="FFFFFF"/>
            </a:solidFill>
            <a:ln w="1804" cap="flat">
              <a:noFill/>
              <a:prstDash val="solid"/>
              <a:miter/>
            </a:ln>
          </p:spPr>
          <p:txBody>
            <a:bodyPr rtlCol="0" anchor="ctr"/>
            <a:lstStyle/>
            <a:p>
              <a:endParaRPr lang="en-US"/>
            </a:p>
          </p:txBody>
        </p:sp>
        <p:sp>
          <p:nvSpPr>
            <p:cNvPr id="13" name="Freeform 20">
              <a:extLst>
                <a:ext uri="{FF2B5EF4-FFF2-40B4-BE49-F238E27FC236}">
                  <a16:creationId xmlns:a16="http://schemas.microsoft.com/office/drawing/2014/main" id="{E370F265-5CCF-AC33-F6CB-4879DFD10CDF}"/>
                </a:ext>
              </a:extLst>
            </p:cNvPr>
            <p:cNvSpPr/>
            <p:nvPr/>
          </p:nvSpPr>
          <p:spPr>
            <a:xfrm>
              <a:off x="6590497" y="6053268"/>
              <a:ext cx="2346" cy="3609"/>
            </a:xfrm>
            <a:custGeom>
              <a:avLst/>
              <a:gdLst>
                <a:gd name="connsiteX0" fmla="*/ 2346 w 2346"/>
                <a:gd name="connsiteY0" fmla="*/ 3609 h 3609"/>
                <a:gd name="connsiteX1" fmla="*/ 0 w 2346"/>
                <a:gd name="connsiteY1" fmla="*/ 0 h 3609"/>
                <a:gd name="connsiteX2" fmla="*/ 2346 w 2346"/>
                <a:gd name="connsiteY2" fmla="*/ 3609 h 3609"/>
              </a:gdLst>
              <a:ahLst/>
              <a:cxnLst>
                <a:cxn ang="0">
                  <a:pos x="connsiteX0" y="connsiteY0"/>
                </a:cxn>
                <a:cxn ang="0">
                  <a:pos x="connsiteX1" y="connsiteY1"/>
                </a:cxn>
                <a:cxn ang="0">
                  <a:pos x="connsiteX2" y="connsiteY2"/>
                </a:cxn>
              </a:cxnLst>
              <a:rect l="l" t="t" r="r" b="b"/>
              <a:pathLst>
                <a:path w="2346" h="3609">
                  <a:moveTo>
                    <a:pt x="2346" y="3609"/>
                  </a:moveTo>
                  <a:cubicBezTo>
                    <a:pt x="1624" y="2346"/>
                    <a:pt x="722" y="1263"/>
                    <a:pt x="0" y="0"/>
                  </a:cubicBezTo>
                  <a:cubicBezTo>
                    <a:pt x="902" y="1263"/>
                    <a:pt x="1624" y="2346"/>
                    <a:pt x="2346" y="3609"/>
                  </a:cubicBezTo>
                  <a:close/>
                </a:path>
              </a:pathLst>
            </a:custGeom>
            <a:solidFill>
              <a:srgbClr val="FFFFFF"/>
            </a:solidFill>
            <a:ln w="1804" cap="flat">
              <a:noFill/>
              <a:prstDash val="solid"/>
              <a:miter/>
            </a:ln>
          </p:spPr>
          <p:txBody>
            <a:bodyPr rtlCol="0" anchor="ctr"/>
            <a:lstStyle/>
            <a:p>
              <a:endParaRPr lang="en-US"/>
            </a:p>
          </p:txBody>
        </p:sp>
        <p:sp>
          <p:nvSpPr>
            <p:cNvPr id="14" name="Freeform 21">
              <a:extLst>
                <a:ext uri="{FF2B5EF4-FFF2-40B4-BE49-F238E27FC236}">
                  <a16:creationId xmlns:a16="http://schemas.microsoft.com/office/drawing/2014/main" id="{63E5CB81-FA69-630E-22FE-C26030420A5F}"/>
                </a:ext>
              </a:extLst>
            </p:cNvPr>
            <p:cNvSpPr/>
            <p:nvPr/>
          </p:nvSpPr>
          <p:spPr>
            <a:xfrm>
              <a:off x="6596092" y="6061569"/>
              <a:ext cx="2345" cy="3429"/>
            </a:xfrm>
            <a:custGeom>
              <a:avLst/>
              <a:gdLst>
                <a:gd name="connsiteX0" fmla="*/ 2346 w 2345"/>
                <a:gd name="connsiteY0" fmla="*/ 3429 h 3429"/>
                <a:gd name="connsiteX1" fmla="*/ 0 w 2345"/>
                <a:gd name="connsiteY1" fmla="*/ 0 h 3429"/>
                <a:gd name="connsiteX2" fmla="*/ 2346 w 2345"/>
                <a:gd name="connsiteY2" fmla="*/ 3429 h 3429"/>
              </a:gdLst>
              <a:ahLst/>
              <a:cxnLst>
                <a:cxn ang="0">
                  <a:pos x="connsiteX0" y="connsiteY0"/>
                </a:cxn>
                <a:cxn ang="0">
                  <a:pos x="connsiteX1" y="connsiteY1"/>
                </a:cxn>
                <a:cxn ang="0">
                  <a:pos x="connsiteX2" y="connsiteY2"/>
                </a:cxn>
              </a:cxnLst>
              <a:rect l="l" t="t" r="r" b="b"/>
              <a:pathLst>
                <a:path w="2345" h="3429">
                  <a:moveTo>
                    <a:pt x="2346" y="3429"/>
                  </a:moveTo>
                  <a:cubicBezTo>
                    <a:pt x="1624" y="2346"/>
                    <a:pt x="722" y="1083"/>
                    <a:pt x="0" y="0"/>
                  </a:cubicBezTo>
                  <a:cubicBezTo>
                    <a:pt x="722" y="1263"/>
                    <a:pt x="1624" y="2346"/>
                    <a:pt x="2346" y="3429"/>
                  </a:cubicBezTo>
                  <a:close/>
                </a:path>
              </a:pathLst>
            </a:custGeom>
            <a:solidFill>
              <a:srgbClr val="FFFFFF"/>
            </a:solidFill>
            <a:ln w="1804" cap="flat">
              <a:noFill/>
              <a:prstDash val="solid"/>
              <a:miter/>
            </a:ln>
          </p:spPr>
          <p:txBody>
            <a:bodyPr rtlCol="0" anchor="ctr"/>
            <a:lstStyle/>
            <a:p>
              <a:endParaRPr lang="en-US"/>
            </a:p>
          </p:txBody>
        </p:sp>
        <p:sp>
          <p:nvSpPr>
            <p:cNvPr id="15" name="Freeform 22">
              <a:extLst>
                <a:ext uri="{FF2B5EF4-FFF2-40B4-BE49-F238E27FC236}">
                  <a16:creationId xmlns:a16="http://schemas.microsoft.com/office/drawing/2014/main" id="{273CA915-FC79-C0C9-700B-01BD9A263146}"/>
                </a:ext>
              </a:extLst>
            </p:cNvPr>
            <p:cNvSpPr/>
            <p:nvPr/>
          </p:nvSpPr>
          <p:spPr>
            <a:xfrm>
              <a:off x="6550071" y="5980356"/>
              <a:ext cx="2887" cy="5775"/>
            </a:xfrm>
            <a:custGeom>
              <a:avLst/>
              <a:gdLst>
                <a:gd name="connsiteX0" fmla="*/ 2887 w 2887"/>
                <a:gd name="connsiteY0" fmla="*/ 5775 h 5775"/>
                <a:gd name="connsiteX1" fmla="*/ 0 w 2887"/>
                <a:gd name="connsiteY1" fmla="*/ 0 h 5775"/>
                <a:gd name="connsiteX2" fmla="*/ 2887 w 2887"/>
                <a:gd name="connsiteY2" fmla="*/ 5775 h 5775"/>
              </a:gdLst>
              <a:ahLst/>
              <a:cxnLst>
                <a:cxn ang="0">
                  <a:pos x="connsiteX0" y="connsiteY0"/>
                </a:cxn>
                <a:cxn ang="0">
                  <a:pos x="connsiteX1" y="connsiteY1"/>
                </a:cxn>
                <a:cxn ang="0">
                  <a:pos x="connsiteX2" y="connsiteY2"/>
                </a:cxn>
              </a:cxnLst>
              <a:rect l="l" t="t" r="r" b="b"/>
              <a:pathLst>
                <a:path w="2887" h="5775">
                  <a:moveTo>
                    <a:pt x="2887" y="5775"/>
                  </a:moveTo>
                  <a:cubicBezTo>
                    <a:pt x="1985" y="3790"/>
                    <a:pt x="1083" y="1985"/>
                    <a:pt x="0" y="0"/>
                  </a:cubicBezTo>
                  <a:cubicBezTo>
                    <a:pt x="902" y="1985"/>
                    <a:pt x="1805" y="3790"/>
                    <a:pt x="2887" y="5775"/>
                  </a:cubicBezTo>
                  <a:close/>
                </a:path>
              </a:pathLst>
            </a:custGeom>
            <a:solidFill>
              <a:srgbClr val="FFFFFF"/>
            </a:solidFill>
            <a:ln w="1804" cap="flat">
              <a:noFill/>
              <a:prstDash val="solid"/>
              <a:miter/>
            </a:ln>
          </p:spPr>
          <p:txBody>
            <a:bodyPr rtlCol="0" anchor="ctr"/>
            <a:lstStyle/>
            <a:p>
              <a:endParaRPr lang="en-US"/>
            </a:p>
          </p:txBody>
        </p:sp>
        <p:sp>
          <p:nvSpPr>
            <p:cNvPr id="16" name="Freeform 23">
              <a:extLst>
                <a:ext uri="{FF2B5EF4-FFF2-40B4-BE49-F238E27FC236}">
                  <a16:creationId xmlns:a16="http://schemas.microsoft.com/office/drawing/2014/main" id="{3187F3EC-0118-F972-05E0-CDA9513E0772}"/>
                </a:ext>
              </a:extLst>
            </p:cNvPr>
            <p:cNvSpPr/>
            <p:nvPr/>
          </p:nvSpPr>
          <p:spPr>
            <a:xfrm>
              <a:off x="6601867" y="6069871"/>
              <a:ext cx="2165" cy="3248"/>
            </a:xfrm>
            <a:custGeom>
              <a:avLst/>
              <a:gdLst>
                <a:gd name="connsiteX0" fmla="*/ 2166 w 2165"/>
                <a:gd name="connsiteY0" fmla="*/ 3249 h 3248"/>
                <a:gd name="connsiteX1" fmla="*/ 0 w 2165"/>
                <a:gd name="connsiteY1" fmla="*/ 0 h 3248"/>
                <a:gd name="connsiteX2" fmla="*/ 2166 w 2165"/>
                <a:gd name="connsiteY2" fmla="*/ 3249 h 3248"/>
              </a:gdLst>
              <a:ahLst/>
              <a:cxnLst>
                <a:cxn ang="0">
                  <a:pos x="connsiteX0" y="connsiteY0"/>
                </a:cxn>
                <a:cxn ang="0">
                  <a:pos x="connsiteX1" y="connsiteY1"/>
                </a:cxn>
                <a:cxn ang="0">
                  <a:pos x="connsiteX2" y="connsiteY2"/>
                </a:cxn>
              </a:cxnLst>
              <a:rect l="l" t="t" r="r" b="b"/>
              <a:pathLst>
                <a:path w="2165" h="3248">
                  <a:moveTo>
                    <a:pt x="2166" y="3249"/>
                  </a:moveTo>
                  <a:cubicBezTo>
                    <a:pt x="1444" y="2166"/>
                    <a:pt x="722" y="1083"/>
                    <a:pt x="0" y="0"/>
                  </a:cubicBezTo>
                  <a:cubicBezTo>
                    <a:pt x="722" y="1263"/>
                    <a:pt x="1444" y="2166"/>
                    <a:pt x="2166" y="3249"/>
                  </a:cubicBezTo>
                  <a:close/>
                </a:path>
              </a:pathLst>
            </a:custGeom>
            <a:solidFill>
              <a:srgbClr val="FFFFFF"/>
            </a:solidFill>
            <a:ln w="1804" cap="flat">
              <a:noFill/>
              <a:prstDash val="solid"/>
              <a:miter/>
            </a:ln>
          </p:spPr>
          <p:txBody>
            <a:bodyPr rtlCol="0" anchor="ctr"/>
            <a:lstStyle/>
            <a:p>
              <a:endParaRPr lang="en-US"/>
            </a:p>
          </p:txBody>
        </p:sp>
        <p:sp>
          <p:nvSpPr>
            <p:cNvPr id="17" name="Freeform 24">
              <a:extLst>
                <a:ext uri="{FF2B5EF4-FFF2-40B4-BE49-F238E27FC236}">
                  <a16:creationId xmlns:a16="http://schemas.microsoft.com/office/drawing/2014/main" id="{4C365CB7-FFD2-BBBE-D202-51A788DBBFD0}"/>
                </a:ext>
              </a:extLst>
            </p:cNvPr>
            <p:cNvSpPr/>
            <p:nvPr/>
          </p:nvSpPr>
          <p:spPr>
            <a:xfrm>
              <a:off x="6580210" y="6036483"/>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722" y="1083"/>
                    <a:pt x="0" y="0"/>
                  </a:cubicBezTo>
                  <a:cubicBezTo>
                    <a:pt x="542"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18" name="Freeform 25">
              <a:extLst>
                <a:ext uri="{FF2B5EF4-FFF2-40B4-BE49-F238E27FC236}">
                  <a16:creationId xmlns:a16="http://schemas.microsoft.com/office/drawing/2014/main" id="{4616D9B5-5167-94A0-55C1-24EFAEB9487E}"/>
                </a:ext>
              </a:extLst>
            </p:cNvPr>
            <p:cNvSpPr/>
            <p:nvPr/>
          </p:nvSpPr>
          <p:spPr>
            <a:xfrm>
              <a:off x="6585444" y="6044785"/>
              <a:ext cx="2165" cy="3609"/>
            </a:xfrm>
            <a:custGeom>
              <a:avLst/>
              <a:gdLst>
                <a:gd name="connsiteX0" fmla="*/ 2166 w 2165"/>
                <a:gd name="connsiteY0" fmla="*/ 3609 h 3609"/>
                <a:gd name="connsiteX1" fmla="*/ 0 w 2165"/>
                <a:gd name="connsiteY1" fmla="*/ 0 h 3609"/>
                <a:gd name="connsiteX2" fmla="*/ 2166 w 2165"/>
                <a:gd name="connsiteY2" fmla="*/ 3609 h 3609"/>
              </a:gdLst>
              <a:ahLst/>
              <a:cxnLst>
                <a:cxn ang="0">
                  <a:pos x="connsiteX0" y="connsiteY0"/>
                </a:cxn>
                <a:cxn ang="0">
                  <a:pos x="connsiteX1" y="connsiteY1"/>
                </a:cxn>
                <a:cxn ang="0">
                  <a:pos x="connsiteX2" y="connsiteY2"/>
                </a:cxn>
              </a:cxnLst>
              <a:rect l="l" t="t" r="r" b="b"/>
              <a:pathLst>
                <a:path w="2165" h="3609">
                  <a:moveTo>
                    <a:pt x="2166" y="3609"/>
                  </a:moveTo>
                  <a:cubicBezTo>
                    <a:pt x="1444" y="2346"/>
                    <a:pt x="722" y="1264"/>
                    <a:pt x="0" y="0"/>
                  </a:cubicBezTo>
                  <a:cubicBezTo>
                    <a:pt x="542" y="1264"/>
                    <a:pt x="1444" y="2527"/>
                    <a:pt x="2166" y="3609"/>
                  </a:cubicBezTo>
                  <a:close/>
                </a:path>
              </a:pathLst>
            </a:custGeom>
            <a:solidFill>
              <a:srgbClr val="FFFFFF"/>
            </a:solidFill>
            <a:ln w="1804" cap="flat">
              <a:noFill/>
              <a:prstDash val="solid"/>
              <a:miter/>
            </a:ln>
          </p:spPr>
          <p:txBody>
            <a:bodyPr rtlCol="0" anchor="ctr"/>
            <a:lstStyle/>
            <a:p>
              <a:endParaRPr lang="en-US"/>
            </a:p>
          </p:txBody>
        </p:sp>
        <p:sp>
          <p:nvSpPr>
            <p:cNvPr id="19" name="Freeform 26">
              <a:extLst>
                <a:ext uri="{FF2B5EF4-FFF2-40B4-BE49-F238E27FC236}">
                  <a16:creationId xmlns:a16="http://schemas.microsoft.com/office/drawing/2014/main" id="{F0EEEC3B-91A3-F87B-7A2A-B05731458B1B}"/>
                </a:ext>
              </a:extLst>
            </p:cNvPr>
            <p:cNvSpPr/>
            <p:nvPr/>
          </p:nvSpPr>
          <p:spPr>
            <a:xfrm>
              <a:off x="6670086" y="5327583"/>
              <a:ext cx="721" cy="360"/>
            </a:xfrm>
            <a:custGeom>
              <a:avLst/>
              <a:gdLst>
                <a:gd name="connsiteX0" fmla="*/ 0 w 721"/>
                <a:gd name="connsiteY0" fmla="*/ 0 h 360"/>
                <a:gd name="connsiteX1" fmla="*/ 722 w 721"/>
                <a:gd name="connsiteY1" fmla="*/ 361 h 360"/>
                <a:gd name="connsiteX2" fmla="*/ 0 w 721"/>
                <a:gd name="connsiteY2" fmla="*/ 0 h 360"/>
              </a:gdLst>
              <a:ahLst/>
              <a:cxnLst>
                <a:cxn ang="0">
                  <a:pos x="connsiteX0" y="connsiteY0"/>
                </a:cxn>
                <a:cxn ang="0">
                  <a:pos x="connsiteX1" y="connsiteY1"/>
                </a:cxn>
                <a:cxn ang="0">
                  <a:pos x="connsiteX2" y="connsiteY2"/>
                </a:cxn>
              </a:cxnLst>
              <a:rect l="l" t="t" r="r" b="b"/>
              <a:pathLst>
                <a:path w="721" h="360">
                  <a:moveTo>
                    <a:pt x="0" y="0"/>
                  </a:moveTo>
                  <a:cubicBezTo>
                    <a:pt x="180" y="181"/>
                    <a:pt x="361" y="361"/>
                    <a:pt x="722" y="361"/>
                  </a:cubicBezTo>
                  <a:cubicBezTo>
                    <a:pt x="361" y="361"/>
                    <a:pt x="180" y="181"/>
                    <a:pt x="0" y="0"/>
                  </a:cubicBezTo>
                  <a:close/>
                </a:path>
              </a:pathLst>
            </a:custGeom>
            <a:solidFill>
              <a:srgbClr val="FFFFFF"/>
            </a:solidFill>
            <a:ln w="1804" cap="flat">
              <a:noFill/>
              <a:prstDash val="solid"/>
              <a:miter/>
            </a:ln>
          </p:spPr>
          <p:txBody>
            <a:bodyPr rtlCol="0" anchor="ctr"/>
            <a:lstStyle/>
            <a:p>
              <a:endParaRPr lang="en-US"/>
            </a:p>
          </p:txBody>
        </p:sp>
        <p:sp>
          <p:nvSpPr>
            <p:cNvPr id="20" name="Freeform 27">
              <a:extLst>
                <a:ext uri="{FF2B5EF4-FFF2-40B4-BE49-F238E27FC236}">
                  <a16:creationId xmlns:a16="http://schemas.microsoft.com/office/drawing/2014/main" id="{9122FFE0-84B1-BFE1-20C0-85E6044B7245}"/>
                </a:ext>
              </a:extLst>
            </p:cNvPr>
            <p:cNvSpPr/>
            <p:nvPr/>
          </p:nvSpPr>
          <p:spPr>
            <a:xfrm>
              <a:off x="6654384" y="5321988"/>
              <a:ext cx="2707" cy="361"/>
            </a:xfrm>
            <a:custGeom>
              <a:avLst/>
              <a:gdLst>
                <a:gd name="connsiteX0" fmla="*/ 0 w 2707"/>
                <a:gd name="connsiteY0" fmla="*/ 0 h 361"/>
                <a:gd name="connsiteX1" fmla="*/ 2707 w 2707"/>
                <a:gd name="connsiteY1" fmla="*/ 361 h 361"/>
                <a:gd name="connsiteX2" fmla="*/ 0 w 2707"/>
                <a:gd name="connsiteY2" fmla="*/ 0 h 361"/>
              </a:gdLst>
              <a:ahLst/>
              <a:cxnLst>
                <a:cxn ang="0">
                  <a:pos x="connsiteX0" y="connsiteY0"/>
                </a:cxn>
                <a:cxn ang="0">
                  <a:pos x="connsiteX1" y="connsiteY1"/>
                </a:cxn>
                <a:cxn ang="0">
                  <a:pos x="connsiteX2" y="connsiteY2"/>
                </a:cxn>
              </a:cxnLst>
              <a:rect l="l" t="t" r="r" b="b"/>
              <a:pathLst>
                <a:path w="2707" h="361">
                  <a:moveTo>
                    <a:pt x="0" y="0"/>
                  </a:moveTo>
                  <a:cubicBezTo>
                    <a:pt x="902" y="181"/>
                    <a:pt x="1805" y="181"/>
                    <a:pt x="2707" y="361"/>
                  </a:cubicBezTo>
                  <a:cubicBezTo>
                    <a:pt x="1805" y="181"/>
                    <a:pt x="902" y="0"/>
                    <a:pt x="0" y="0"/>
                  </a:cubicBezTo>
                  <a:close/>
                </a:path>
              </a:pathLst>
            </a:custGeom>
            <a:solidFill>
              <a:srgbClr val="FFFFFF"/>
            </a:solidFill>
            <a:ln w="1804" cap="flat">
              <a:noFill/>
              <a:prstDash val="solid"/>
              <a:miter/>
            </a:ln>
          </p:spPr>
          <p:txBody>
            <a:bodyPr rtlCol="0" anchor="ctr"/>
            <a:lstStyle/>
            <a:p>
              <a:endParaRPr lang="en-US"/>
            </a:p>
          </p:txBody>
        </p:sp>
        <p:sp>
          <p:nvSpPr>
            <p:cNvPr id="21" name="Freeform 28">
              <a:extLst>
                <a:ext uri="{FF2B5EF4-FFF2-40B4-BE49-F238E27FC236}">
                  <a16:creationId xmlns:a16="http://schemas.microsoft.com/office/drawing/2014/main" id="{3235D54A-4FD9-3245-F622-690B6385EE79}"/>
                </a:ext>
              </a:extLst>
            </p:cNvPr>
            <p:cNvSpPr/>
            <p:nvPr/>
          </p:nvSpPr>
          <p:spPr>
            <a:xfrm>
              <a:off x="6765015" y="5614716"/>
              <a:ext cx="1083" cy="180"/>
            </a:xfrm>
            <a:custGeom>
              <a:avLst/>
              <a:gdLst>
                <a:gd name="connsiteX0" fmla="*/ 1083 w 1083"/>
                <a:gd name="connsiteY0" fmla="*/ 0 h 180"/>
                <a:gd name="connsiteX1" fmla="*/ 0 w 1083"/>
                <a:gd name="connsiteY1" fmla="*/ 180 h 180"/>
                <a:gd name="connsiteX2" fmla="*/ 1083 w 1083"/>
                <a:gd name="connsiteY2" fmla="*/ 0 h 180"/>
              </a:gdLst>
              <a:ahLst/>
              <a:cxnLst>
                <a:cxn ang="0">
                  <a:pos x="connsiteX0" y="connsiteY0"/>
                </a:cxn>
                <a:cxn ang="0">
                  <a:pos x="connsiteX1" y="connsiteY1"/>
                </a:cxn>
                <a:cxn ang="0">
                  <a:pos x="connsiteX2" y="connsiteY2"/>
                </a:cxn>
              </a:cxnLst>
              <a:rect l="l" t="t" r="r" b="b"/>
              <a:pathLst>
                <a:path w="1083" h="180">
                  <a:moveTo>
                    <a:pt x="1083" y="0"/>
                  </a:moveTo>
                  <a:cubicBezTo>
                    <a:pt x="722" y="180"/>
                    <a:pt x="361" y="180"/>
                    <a:pt x="0" y="180"/>
                  </a:cubicBezTo>
                  <a:cubicBezTo>
                    <a:pt x="361" y="180"/>
                    <a:pt x="722" y="180"/>
                    <a:pt x="1083" y="0"/>
                  </a:cubicBezTo>
                  <a:close/>
                </a:path>
              </a:pathLst>
            </a:custGeom>
            <a:solidFill>
              <a:srgbClr val="FFFFFF"/>
            </a:solidFill>
            <a:ln w="1804" cap="flat">
              <a:noFill/>
              <a:prstDash val="solid"/>
              <a:miter/>
            </a:ln>
          </p:spPr>
          <p:txBody>
            <a:bodyPr rtlCol="0" anchor="ctr"/>
            <a:lstStyle/>
            <a:p>
              <a:endParaRPr lang="en-US"/>
            </a:p>
          </p:txBody>
        </p:sp>
        <p:sp>
          <p:nvSpPr>
            <p:cNvPr id="22" name="Freeform 29">
              <a:extLst>
                <a:ext uri="{FF2B5EF4-FFF2-40B4-BE49-F238E27FC236}">
                  <a16:creationId xmlns:a16="http://schemas.microsoft.com/office/drawing/2014/main" id="{CD4D63D4-69A6-D5A6-965F-DC615FF4AB15}"/>
                </a:ext>
              </a:extLst>
            </p:cNvPr>
            <p:cNvSpPr/>
            <p:nvPr/>
          </p:nvSpPr>
          <p:spPr>
            <a:xfrm>
              <a:off x="6758518" y="5616882"/>
              <a:ext cx="541" cy="180"/>
            </a:xfrm>
            <a:custGeom>
              <a:avLst/>
              <a:gdLst>
                <a:gd name="connsiteX0" fmla="*/ 541 w 541"/>
                <a:gd name="connsiteY0" fmla="*/ 0 h 180"/>
                <a:gd name="connsiteX1" fmla="*/ 0 w 541"/>
                <a:gd name="connsiteY1" fmla="*/ 180 h 180"/>
                <a:gd name="connsiteX2" fmla="*/ 541 w 541"/>
                <a:gd name="connsiteY2" fmla="*/ 0 h 180"/>
              </a:gdLst>
              <a:ahLst/>
              <a:cxnLst>
                <a:cxn ang="0">
                  <a:pos x="connsiteX0" y="connsiteY0"/>
                </a:cxn>
                <a:cxn ang="0">
                  <a:pos x="connsiteX1" y="connsiteY1"/>
                </a:cxn>
                <a:cxn ang="0">
                  <a:pos x="connsiteX2" y="connsiteY2"/>
                </a:cxn>
              </a:cxnLst>
              <a:rect l="l" t="t" r="r" b="b"/>
              <a:pathLst>
                <a:path w="541" h="180">
                  <a:moveTo>
                    <a:pt x="541" y="0"/>
                  </a:moveTo>
                  <a:cubicBezTo>
                    <a:pt x="361" y="0"/>
                    <a:pt x="180" y="180"/>
                    <a:pt x="0" y="180"/>
                  </a:cubicBezTo>
                  <a:cubicBezTo>
                    <a:pt x="180" y="0"/>
                    <a:pt x="361" y="0"/>
                    <a:pt x="541" y="0"/>
                  </a:cubicBezTo>
                  <a:close/>
                </a:path>
              </a:pathLst>
            </a:custGeom>
            <a:solidFill>
              <a:srgbClr val="FFFFFF"/>
            </a:solidFill>
            <a:ln w="1804" cap="flat">
              <a:noFill/>
              <a:prstDash val="solid"/>
              <a:miter/>
            </a:ln>
          </p:spPr>
          <p:txBody>
            <a:bodyPr rtlCol="0" anchor="ctr"/>
            <a:lstStyle/>
            <a:p>
              <a:endParaRPr lang="en-US"/>
            </a:p>
          </p:txBody>
        </p:sp>
        <p:sp>
          <p:nvSpPr>
            <p:cNvPr id="23" name="Freeform 30">
              <a:extLst>
                <a:ext uri="{FF2B5EF4-FFF2-40B4-BE49-F238E27FC236}">
                  <a16:creationId xmlns:a16="http://schemas.microsoft.com/office/drawing/2014/main" id="{2CB4D8CD-C44C-B6F0-3711-970BA20C1D8B}"/>
                </a:ext>
              </a:extLst>
            </p:cNvPr>
            <p:cNvSpPr/>
            <p:nvPr/>
          </p:nvSpPr>
          <p:spPr>
            <a:xfrm>
              <a:off x="6768263" y="5613994"/>
              <a:ext cx="1443" cy="360"/>
            </a:xfrm>
            <a:custGeom>
              <a:avLst/>
              <a:gdLst>
                <a:gd name="connsiteX0" fmla="*/ 1444 w 1443"/>
                <a:gd name="connsiteY0" fmla="*/ 0 h 360"/>
                <a:gd name="connsiteX1" fmla="*/ 0 w 1443"/>
                <a:gd name="connsiteY1" fmla="*/ 361 h 360"/>
                <a:gd name="connsiteX2" fmla="*/ 1444 w 1443"/>
                <a:gd name="connsiteY2" fmla="*/ 0 h 360"/>
              </a:gdLst>
              <a:ahLst/>
              <a:cxnLst>
                <a:cxn ang="0">
                  <a:pos x="connsiteX0" y="connsiteY0"/>
                </a:cxn>
                <a:cxn ang="0">
                  <a:pos x="connsiteX1" y="connsiteY1"/>
                </a:cxn>
                <a:cxn ang="0">
                  <a:pos x="connsiteX2" y="connsiteY2"/>
                </a:cxn>
              </a:cxnLst>
              <a:rect l="l" t="t" r="r" b="b"/>
              <a:pathLst>
                <a:path w="1443" h="360">
                  <a:moveTo>
                    <a:pt x="1444" y="0"/>
                  </a:moveTo>
                  <a:cubicBezTo>
                    <a:pt x="902" y="181"/>
                    <a:pt x="361" y="181"/>
                    <a:pt x="0" y="361"/>
                  </a:cubicBezTo>
                  <a:cubicBezTo>
                    <a:pt x="542" y="181"/>
                    <a:pt x="902" y="181"/>
                    <a:pt x="1444" y="0"/>
                  </a:cubicBezTo>
                  <a:close/>
                </a:path>
              </a:pathLst>
            </a:custGeom>
            <a:solidFill>
              <a:srgbClr val="FFFFFF"/>
            </a:solidFill>
            <a:ln w="1804" cap="flat">
              <a:noFill/>
              <a:prstDash val="solid"/>
              <a:miter/>
            </a:ln>
          </p:spPr>
          <p:txBody>
            <a:bodyPr rtlCol="0" anchor="ctr"/>
            <a:lstStyle/>
            <a:p>
              <a:endParaRPr lang="en-US"/>
            </a:p>
          </p:txBody>
        </p:sp>
        <p:sp>
          <p:nvSpPr>
            <p:cNvPr id="24" name="Freeform 31">
              <a:extLst>
                <a:ext uri="{FF2B5EF4-FFF2-40B4-BE49-F238E27FC236}">
                  <a16:creationId xmlns:a16="http://schemas.microsoft.com/office/drawing/2014/main" id="{5427A7B9-A0C8-97C8-B022-180445A49314}"/>
                </a:ext>
              </a:extLst>
            </p:cNvPr>
            <p:cNvSpPr/>
            <p:nvPr/>
          </p:nvSpPr>
          <p:spPr>
            <a:xfrm>
              <a:off x="6477854" y="5322168"/>
              <a:ext cx="563826" cy="917526"/>
            </a:xfrm>
            <a:custGeom>
              <a:avLst/>
              <a:gdLst>
                <a:gd name="connsiteX0" fmla="*/ 74021 w 563826"/>
                <a:gd name="connsiteY0" fmla="*/ 649705 h 917526"/>
                <a:gd name="connsiteX1" fmla="*/ 234282 w 563826"/>
                <a:gd name="connsiteY1" fmla="*/ 830179 h 917526"/>
                <a:gd name="connsiteX2" fmla="*/ 345995 w 563826"/>
                <a:gd name="connsiteY2" fmla="*/ 893164 h 917526"/>
                <a:gd name="connsiteX3" fmla="*/ 395625 w 563826"/>
                <a:gd name="connsiteY3" fmla="*/ 909948 h 917526"/>
                <a:gd name="connsiteX4" fmla="*/ 454099 w 563826"/>
                <a:gd name="connsiteY4" fmla="*/ 917167 h 917526"/>
                <a:gd name="connsiteX5" fmla="*/ 536756 w 563826"/>
                <a:gd name="connsiteY5" fmla="*/ 880712 h 917526"/>
                <a:gd name="connsiteX6" fmla="*/ 562564 w 563826"/>
                <a:gd name="connsiteY6" fmla="*/ 824584 h 917526"/>
                <a:gd name="connsiteX7" fmla="*/ 559676 w 563826"/>
                <a:gd name="connsiteY7" fmla="*/ 773330 h 917526"/>
                <a:gd name="connsiteX8" fmla="*/ 520333 w 563826"/>
                <a:gd name="connsiteY8" fmla="*/ 705471 h 917526"/>
                <a:gd name="connsiteX9" fmla="*/ 520513 w 563826"/>
                <a:gd name="connsiteY9" fmla="*/ 705291 h 917526"/>
                <a:gd name="connsiteX10" fmla="*/ 515280 w 563826"/>
                <a:gd name="connsiteY10" fmla="*/ 715578 h 917526"/>
                <a:gd name="connsiteX11" fmla="*/ 457347 w 563826"/>
                <a:gd name="connsiteY11" fmla="*/ 737054 h 917526"/>
                <a:gd name="connsiteX12" fmla="*/ 313690 w 563826"/>
                <a:gd name="connsiteY12" fmla="*/ 624980 h 917526"/>
                <a:gd name="connsiteX13" fmla="*/ 235365 w 563826"/>
                <a:gd name="connsiteY13" fmla="*/ 462915 h 917526"/>
                <a:gd name="connsiteX14" fmla="*/ 219303 w 563826"/>
                <a:gd name="connsiteY14" fmla="*/ 357879 h 917526"/>
                <a:gd name="connsiteX15" fmla="*/ 248900 w 563826"/>
                <a:gd name="connsiteY15" fmla="*/ 309152 h 917526"/>
                <a:gd name="connsiteX16" fmla="*/ 274888 w 563826"/>
                <a:gd name="connsiteY16" fmla="*/ 297060 h 917526"/>
                <a:gd name="connsiteX17" fmla="*/ 283551 w 563826"/>
                <a:gd name="connsiteY17" fmla="*/ 246888 h 917526"/>
                <a:gd name="connsiteX18" fmla="*/ 277957 w 563826"/>
                <a:gd name="connsiteY18" fmla="*/ 168201 h 917526"/>
                <a:gd name="connsiteX19" fmla="*/ 253593 w 563826"/>
                <a:gd name="connsiteY19" fmla="*/ 92763 h 917526"/>
                <a:gd name="connsiteX20" fmla="*/ 211001 w 563826"/>
                <a:gd name="connsiteY20" fmla="*/ 31402 h 917526"/>
                <a:gd name="connsiteX21" fmla="*/ 173282 w 563826"/>
                <a:gd name="connsiteY21" fmla="*/ 3249 h 917526"/>
                <a:gd name="connsiteX22" fmla="*/ 166424 w 563826"/>
                <a:gd name="connsiteY22" fmla="*/ 0 h 917526"/>
                <a:gd name="connsiteX23" fmla="*/ 152708 w 563826"/>
                <a:gd name="connsiteY23" fmla="*/ 5053 h 917526"/>
                <a:gd name="connsiteX24" fmla="*/ 63193 w 563826"/>
                <a:gd name="connsiteY24" fmla="*/ 62444 h 917526"/>
                <a:gd name="connsiteX25" fmla="*/ 22225 w 563826"/>
                <a:gd name="connsiteY25" fmla="*/ 122903 h 917526"/>
                <a:gd name="connsiteX26" fmla="*/ 930 w 563826"/>
                <a:gd name="connsiteY26" fmla="*/ 224509 h 917526"/>
                <a:gd name="connsiteX27" fmla="*/ 7246 w 563826"/>
                <a:gd name="connsiteY27" fmla="*/ 245986 h 917526"/>
                <a:gd name="connsiteX28" fmla="*/ 26918 w 563826"/>
                <a:gd name="connsiteY28" fmla="*/ 297240 h 917526"/>
                <a:gd name="connsiteX29" fmla="*/ 8329 w 563826"/>
                <a:gd name="connsiteY29" fmla="*/ 428806 h 917526"/>
                <a:gd name="connsiteX30" fmla="*/ 7246 w 563826"/>
                <a:gd name="connsiteY30" fmla="*/ 449921 h 917526"/>
                <a:gd name="connsiteX31" fmla="*/ 29264 w 563826"/>
                <a:gd name="connsiteY31" fmla="*/ 551166 h 917526"/>
                <a:gd name="connsiteX32" fmla="*/ 55613 w 563826"/>
                <a:gd name="connsiteY32" fmla="*/ 621010 h 917526"/>
                <a:gd name="connsiteX33" fmla="*/ 71855 w 563826"/>
                <a:gd name="connsiteY33" fmla="*/ 657105 h 917526"/>
                <a:gd name="connsiteX34" fmla="*/ 64636 w 563826"/>
                <a:gd name="connsiteY34" fmla="*/ 641584 h 917526"/>
                <a:gd name="connsiteX35" fmla="*/ 74021 w 563826"/>
                <a:gd name="connsiteY35" fmla="*/ 649705 h 9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3826" h="917526">
                  <a:moveTo>
                    <a:pt x="74021" y="649705"/>
                  </a:moveTo>
                  <a:cubicBezTo>
                    <a:pt x="112462" y="721173"/>
                    <a:pt x="170033" y="781270"/>
                    <a:pt x="234282" y="830179"/>
                  </a:cubicBezTo>
                  <a:cubicBezTo>
                    <a:pt x="268752" y="856528"/>
                    <a:pt x="305930" y="876561"/>
                    <a:pt x="345995" y="893164"/>
                  </a:cubicBezTo>
                  <a:cubicBezTo>
                    <a:pt x="362238" y="899842"/>
                    <a:pt x="378661" y="905617"/>
                    <a:pt x="395625" y="909948"/>
                  </a:cubicBezTo>
                  <a:cubicBezTo>
                    <a:pt x="414575" y="914641"/>
                    <a:pt x="434608" y="918792"/>
                    <a:pt x="454099" y="917167"/>
                  </a:cubicBezTo>
                  <a:cubicBezTo>
                    <a:pt x="484418" y="914641"/>
                    <a:pt x="516543" y="905256"/>
                    <a:pt x="536756" y="880712"/>
                  </a:cubicBezTo>
                  <a:cubicBezTo>
                    <a:pt x="550652" y="863747"/>
                    <a:pt x="559496" y="846422"/>
                    <a:pt x="562564" y="824584"/>
                  </a:cubicBezTo>
                  <a:cubicBezTo>
                    <a:pt x="564910" y="807078"/>
                    <a:pt x="564008" y="790655"/>
                    <a:pt x="559676" y="773330"/>
                  </a:cubicBezTo>
                  <a:cubicBezTo>
                    <a:pt x="552998" y="746800"/>
                    <a:pt x="538741" y="724421"/>
                    <a:pt x="520333" y="705471"/>
                  </a:cubicBezTo>
                  <a:cubicBezTo>
                    <a:pt x="520333" y="705471"/>
                    <a:pt x="520333" y="705291"/>
                    <a:pt x="520513" y="705291"/>
                  </a:cubicBezTo>
                  <a:cubicBezTo>
                    <a:pt x="518889" y="708720"/>
                    <a:pt x="517084" y="712149"/>
                    <a:pt x="515280" y="715578"/>
                  </a:cubicBezTo>
                  <a:cubicBezTo>
                    <a:pt x="502466" y="739040"/>
                    <a:pt x="480809" y="748063"/>
                    <a:pt x="457347" y="737054"/>
                  </a:cubicBezTo>
                  <a:cubicBezTo>
                    <a:pt x="401040" y="710705"/>
                    <a:pt x="352131" y="674069"/>
                    <a:pt x="313690" y="624980"/>
                  </a:cubicBezTo>
                  <a:cubicBezTo>
                    <a:pt x="275971" y="576794"/>
                    <a:pt x="250705" y="522110"/>
                    <a:pt x="235365" y="462915"/>
                  </a:cubicBezTo>
                  <a:cubicBezTo>
                    <a:pt x="226522" y="428625"/>
                    <a:pt x="219122" y="393613"/>
                    <a:pt x="219303" y="357879"/>
                  </a:cubicBezTo>
                  <a:cubicBezTo>
                    <a:pt x="219303" y="335862"/>
                    <a:pt x="226883" y="318536"/>
                    <a:pt x="248900" y="309152"/>
                  </a:cubicBezTo>
                  <a:cubicBezTo>
                    <a:pt x="257743" y="305361"/>
                    <a:pt x="266226" y="300850"/>
                    <a:pt x="274888" y="297060"/>
                  </a:cubicBezTo>
                  <a:cubicBezTo>
                    <a:pt x="279400" y="281178"/>
                    <a:pt x="282107" y="264935"/>
                    <a:pt x="283551" y="246888"/>
                  </a:cubicBezTo>
                  <a:cubicBezTo>
                    <a:pt x="285717" y="220539"/>
                    <a:pt x="282288" y="194190"/>
                    <a:pt x="277957" y="168201"/>
                  </a:cubicBezTo>
                  <a:cubicBezTo>
                    <a:pt x="273445" y="141672"/>
                    <a:pt x="264421" y="117308"/>
                    <a:pt x="253593" y="92763"/>
                  </a:cubicBezTo>
                  <a:cubicBezTo>
                    <a:pt x="243486" y="70204"/>
                    <a:pt x="228687" y="48547"/>
                    <a:pt x="211001" y="31402"/>
                  </a:cubicBezTo>
                  <a:cubicBezTo>
                    <a:pt x="199992" y="20574"/>
                    <a:pt x="187178" y="10287"/>
                    <a:pt x="173282" y="3249"/>
                  </a:cubicBezTo>
                  <a:cubicBezTo>
                    <a:pt x="170936" y="1985"/>
                    <a:pt x="168589" y="902"/>
                    <a:pt x="166424" y="0"/>
                  </a:cubicBezTo>
                  <a:cubicBezTo>
                    <a:pt x="161912" y="902"/>
                    <a:pt x="157400" y="2526"/>
                    <a:pt x="152708" y="5053"/>
                  </a:cubicBezTo>
                  <a:cubicBezTo>
                    <a:pt x="120945" y="21296"/>
                    <a:pt x="92069" y="41870"/>
                    <a:pt x="63193" y="62444"/>
                  </a:cubicBezTo>
                  <a:cubicBezTo>
                    <a:pt x="41897" y="77604"/>
                    <a:pt x="28722" y="98719"/>
                    <a:pt x="22225" y="122903"/>
                  </a:cubicBezTo>
                  <a:cubicBezTo>
                    <a:pt x="13382" y="156290"/>
                    <a:pt x="7607" y="190580"/>
                    <a:pt x="930" y="224509"/>
                  </a:cubicBezTo>
                  <a:cubicBezTo>
                    <a:pt x="-695" y="232450"/>
                    <a:pt x="-1056" y="240932"/>
                    <a:pt x="7246" y="245986"/>
                  </a:cubicBezTo>
                  <a:cubicBezTo>
                    <a:pt x="27278" y="258077"/>
                    <a:pt x="28722" y="276666"/>
                    <a:pt x="26918" y="297240"/>
                  </a:cubicBezTo>
                  <a:cubicBezTo>
                    <a:pt x="22947" y="341456"/>
                    <a:pt x="20420" y="385853"/>
                    <a:pt x="8329" y="428806"/>
                  </a:cubicBezTo>
                  <a:cubicBezTo>
                    <a:pt x="6344" y="436025"/>
                    <a:pt x="6524" y="442882"/>
                    <a:pt x="7246" y="449921"/>
                  </a:cubicBezTo>
                  <a:cubicBezTo>
                    <a:pt x="11036" y="484391"/>
                    <a:pt x="15909" y="518681"/>
                    <a:pt x="29264" y="551166"/>
                  </a:cubicBezTo>
                  <a:cubicBezTo>
                    <a:pt x="38829" y="574087"/>
                    <a:pt x="45867" y="598090"/>
                    <a:pt x="55613" y="621010"/>
                  </a:cubicBezTo>
                  <a:cubicBezTo>
                    <a:pt x="60847" y="633102"/>
                    <a:pt x="66261" y="645193"/>
                    <a:pt x="71855" y="657105"/>
                  </a:cubicBezTo>
                  <a:cubicBezTo>
                    <a:pt x="69329" y="651871"/>
                    <a:pt x="66983" y="646818"/>
                    <a:pt x="64636" y="641584"/>
                  </a:cubicBezTo>
                  <a:cubicBezTo>
                    <a:pt x="67524" y="644291"/>
                    <a:pt x="70592" y="646998"/>
                    <a:pt x="74021" y="649705"/>
                  </a:cubicBezTo>
                  <a:close/>
                </a:path>
              </a:pathLst>
            </a:custGeom>
            <a:solidFill>
              <a:srgbClr val="FFC000"/>
            </a:solidFill>
            <a:ln w="1804" cap="flat">
              <a:noFill/>
              <a:prstDash val="solid"/>
              <a:miter/>
            </a:ln>
          </p:spPr>
          <p:txBody>
            <a:bodyPr rtlCol="0" anchor="ctr"/>
            <a:lstStyle/>
            <a:p>
              <a:endParaRPr lang="en-US"/>
            </a:p>
          </p:txBody>
        </p:sp>
        <p:sp>
          <p:nvSpPr>
            <p:cNvPr id="25" name="Freeform 32">
              <a:extLst>
                <a:ext uri="{FF2B5EF4-FFF2-40B4-BE49-F238E27FC236}">
                  <a16:creationId xmlns:a16="http://schemas.microsoft.com/office/drawing/2014/main" id="{8CED67A1-93AB-1A61-8F48-121B45313551}"/>
                </a:ext>
              </a:extLst>
            </p:cNvPr>
            <p:cNvSpPr/>
            <p:nvPr/>
          </p:nvSpPr>
          <p:spPr>
            <a:xfrm>
              <a:off x="6755630" y="5618145"/>
              <a:ext cx="180" cy="180"/>
            </a:xfrm>
            <a:custGeom>
              <a:avLst/>
              <a:gdLst>
                <a:gd name="connsiteX0" fmla="*/ 181 w 180"/>
                <a:gd name="connsiteY0" fmla="*/ 0 h 180"/>
                <a:gd name="connsiteX1" fmla="*/ 0 w 180"/>
                <a:gd name="connsiteY1" fmla="*/ 181 h 180"/>
                <a:gd name="connsiteX2" fmla="*/ 181 w 180"/>
                <a:gd name="connsiteY2" fmla="*/ 0 h 180"/>
              </a:gdLst>
              <a:ahLst/>
              <a:cxnLst>
                <a:cxn ang="0">
                  <a:pos x="connsiteX0" y="connsiteY0"/>
                </a:cxn>
                <a:cxn ang="0">
                  <a:pos x="connsiteX1" y="connsiteY1"/>
                </a:cxn>
                <a:cxn ang="0">
                  <a:pos x="connsiteX2" y="connsiteY2"/>
                </a:cxn>
              </a:cxnLst>
              <a:rect l="l" t="t" r="r" b="b"/>
              <a:pathLst>
                <a:path w="180" h="180">
                  <a:moveTo>
                    <a:pt x="181" y="0"/>
                  </a:moveTo>
                  <a:cubicBezTo>
                    <a:pt x="181" y="0"/>
                    <a:pt x="0" y="0"/>
                    <a:pt x="0" y="181"/>
                  </a:cubicBezTo>
                  <a:cubicBezTo>
                    <a:pt x="0" y="0"/>
                    <a:pt x="0" y="0"/>
                    <a:pt x="181" y="0"/>
                  </a:cubicBezTo>
                  <a:close/>
                </a:path>
              </a:pathLst>
            </a:custGeom>
            <a:solidFill>
              <a:srgbClr val="FFFFFF"/>
            </a:solidFill>
            <a:ln w="1804" cap="flat">
              <a:noFill/>
              <a:prstDash val="solid"/>
              <a:miter/>
            </a:ln>
          </p:spPr>
          <p:txBody>
            <a:bodyPr rtlCol="0" anchor="ctr"/>
            <a:lstStyle/>
            <a:p>
              <a:endParaRPr lang="en-US"/>
            </a:p>
          </p:txBody>
        </p:sp>
        <p:sp>
          <p:nvSpPr>
            <p:cNvPr id="26" name="Freeform 33">
              <a:extLst>
                <a:ext uri="{FF2B5EF4-FFF2-40B4-BE49-F238E27FC236}">
                  <a16:creationId xmlns:a16="http://schemas.microsoft.com/office/drawing/2014/main" id="{032ADDCB-B99E-62F0-C918-2034CEFE9133}"/>
                </a:ext>
              </a:extLst>
            </p:cNvPr>
            <p:cNvSpPr/>
            <p:nvPr/>
          </p:nvSpPr>
          <p:spPr>
            <a:xfrm>
              <a:off x="6771692" y="5613453"/>
              <a:ext cx="1985" cy="180"/>
            </a:xfrm>
            <a:custGeom>
              <a:avLst/>
              <a:gdLst>
                <a:gd name="connsiteX0" fmla="*/ 1985 w 1985"/>
                <a:gd name="connsiteY0" fmla="*/ 0 h 180"/>
                <a:gd name="connsiteX1" fmla="*/ 0 w 1985"/>
                <a:gd name="connsiteY1" fmla="*/ 181 h 180"/>
                <a:gd name="connsiteX2" fmla="*/ 1985 w 1985"/>
                <a:gd name="connsiteY2" fmla="*/ 0 h 180"/>
              </a:gdLst>
              <a:ahLst/>
              <a:cxnLst>
                <a:cxn ang="0">
                  <a:pos x="connsiteX0" y="connsiteY0"/>
                </a:cxn>
                <a:cxn ang="0">
                  <a:pos x="connsiteX1" y="connsiteY1"/>
                </a:cxn>
                <a:cxn ang="0">
                  <a:pos x="connsiteX2" y="connsiteY2"/>
                </a:cxn>
              </a:cxnLst>
              <a:rect l="l" t="t" r="r" b="b"/>
              <a:pathLst>
                <a:path w="1985" h="180">
                  <a:moveTo>
                    <a:pt x="1985" y="0"/>
                  </a:moveTo>
                  <a:cubicBezTo>
                    <a:pt x="1264" y="0"/>
                    <a:pt x="722" y="181"/>
                    <a:pt x="0" y="181"/>
                  </a:cubicBezTo>
                  <a:cubicBezTo>
                    <a:pt x="542" y="181"/>
                    <a:pt x="1264" y="0"/>
                    <a:pt x="1985" y="0"/>
                  </a:cubicBezTo>
                  <a:close/>
                </a:path>
              </a:pathLst>
            </a:custGeom>
            <a:solidFill>
              <a:srgbClr val="FFFFFF"/>
            </a:solidFill>
            <a:ln w="1804" cap="flat">
              <a:noFill/>
              <a:prstDash val="solid"/>
              <a:miter/>
            </a:ln>
          </p:spPr>
          <p:txBody>
            <a:bodyPr rtlCol="0" anchor="ctr"/>
            <a:lstStyle/>
            <a:p>
              <a:endParaRPr lang="en-US"/>
            </a:p>
          </p:txBody>
        </p:sp>
        <p:sp>
          <p:nvSpPr>
            <p:cNvPr id="27" name="Freeform 34">
              <a:extLst>
                <a:ext uri="{FF2B5EF4-FFF2-40B4-BE49-F238E27FC236}">
                  <a16:creationId xmlns:a16="http://schemas.microsoft.com/office/drawing/2014/main" id="{B7CD7861-03CF-2215-016B-6FD50A5D078D}"/>
                </a:ext>
              </a:extLst>
            </p:cNvPr>
            <p:cNvSpPr/>
            <p:nvPr/>
          </p:nvSpPr>
          <p:spPr>
            <a:xfrm>
              <a:off x="6646263" y="5321808"/>
              <a:ext cx="5234" cy="360"/>
            </a:xfrm>
            <a:custGeom>
              <a:avLst/>
              <a:gdLst>
                <a:gd name="connsiteX0" fmla="*/ 5234 w 5234"/>
                <a:gd name="connsiteY0" fmla="*/ 0 h 360"/>
                <a:gd name="connsiteX1" fmla="*/ 0 w 5234"/>
                <a:gd name="connsiteY1" fmla="*/ 361 h 360"/>
                <a:gd name="connsiteX2" fmla="*/ 5234 w 5234"/>
                <a:gd name="connsiteY2" fmla="*/ 0 h 360"/>
              </a:gdLst>
              <a:ahLst/>
              <a:cxnLst>
                <a:cxn ang="0">
                  <a:pos x="connsiteX0" y="connsiteY0"/>
                </a:cxn>
                <a:cxn ang="0">
                  <a:pos x="connsiteX1" y="connsiteY1"/>
                </a:cxn>
                <a:cxn ang="0">
                  <a:pos x="connsiteX2" y="connsiteY2"/>
                </a:cxn>
              </a:cxnLst>
              <a:rect l="l" t="t" r="r" b="b"/>
              <a:pathLst>
                <a:path w="5234" h="360">
                  <a:moveTo>
                    <a:pt x="5234" y="0"/>
                  </a:moveTo>
                  <a:cubicBezTo>
                    <a:pt x="3429" y="0"/>
                    <a:pt x="1625" y="0"/>
                    <a:pt x="0" y="361"/>
                  </a:cubicBezTo>
                  <a:cubicBezTo>
                    <a:pt x="1805" y="0"/>
                    <a:pt x="3609" y="0"/>
                    <a:pt x="5234" y="0"/>
                  </a:cubicBezTo>
                  <a:close/>
                </a:path>
              </a:pathLst>
            </a:custGeom>
            <a:solidFill>
              <a:srgbClr val="FFFFFF"/>
            </a:solidFill>
            <a:ln w="1804" cap="flat">
              <a:noFill/>
              <a:prstDash val="solid"/>
              <a:miter/>
            </a:ln>
          </p:spPr>
          <p:txBody>
            <a:bodyPr rtlCol="0" anchor="ctr"/>
            <a:lstStyle/>
            <a:p>
              <a:endParaRPr lang="en-US"/>
            </a:p>
          </p:txBody>
        </p:sp>
        <p:sp>
          <p:nvSpPr>
            <p:cNvPr id="28" name="Freeform 35">
              <a:extLst>
                <a:ext uri="{FF2B5EF4-FFF2-40B4-BE49-F238E27FC236}">
                  <a16:creationId xmlns:a16="http://schemas.microsoft.com/office/drawing/2014/main" id="{AFB1BED7-934A-EE46-FB4B-E0996A923C6F}"/>
                </a:ext>
              </a:extLst>
            </p:cNvPr>
            <p:cNvSpPr/>
            <p:nvPr/>
          </p:nvSpPr>
          <p:spPr>
            <a:xfrm>
              <a:off x="6761766" y="5615799"/>
              <a:ext cx="722" cy="180"/>
            </a:xfrm>
            <a:custGeom>
              <a:avLst/>
              <a:gdLst>
                <a:gd name="connsiteX0" fmla="*/ 722 w 722"/>
                <a:gd name="connsiteY0" fmla="*/ 0 h 180"/>
                <a:gd name="connsiteX1" fmla="*/ 0 w 722"/>
                <a:gd name="connsiteY1" fmla="*/ 181 h 180"/>
                <a:gd name="connsiteX2" fmla="*/ 722 w 722"/>
                <a:gd name="connsiteY2" fmla="*/ 0 h 180"/>
              </a:gdLst>
              <a:ahLst/>
              <a:cxnLst>
                <a:cxn ang="0">
                  <a:pos x="connsiteX0" y="connsiteY0"/>
                </a:cxn>
                <a:cxn ang="0">
                  <a:pos x="connsiteX1" y="connsiteY1"/>
                </a:cxn>
                <a:cxn ang="0">
                  <a:pos x="connsiteX2" y="connsiteY2"/>
                </a:cxn>
              </a:cxnLst>
              <a:rect l="l" t="t" r="r" b="b"/>
              <a:pathLst>
                <a:path w="722" h="180">
                  <a:moveTo>
                    <a:pt x="722" y="0"/>
                  </a:moveTo>
                  <a:cubicBezTo>
                    <a:pt x="542" y="0"/>
                    <a:pt x="181" y="181"/>
                    <a:pt x="0" y="181"/>
                  </a:cubicBezTo>
                  <a:cubicBezTo>
                    <a:pt x="181" y="181"/>
                    <a:pt x="542" y="0"/>
                    <a:pt x="722" y="0"/>
                  </a:cubicBezTo>
                  <a:close/>
                </a:path>
              </a:pathLst>
            </a:custGeom>
            <a:solidFill>
              <a:srgbClr val="FFFFFF"/>
            </a:solidFill>
            <a:ln w="1804" cap="flat">
              <a:noFill/>
              <a:prstDash val="solid"/>
              <a:miter/>
            </a:ln>
          </p:spPr>
          <p:txBody>
            <a:bodyPr rtlCol="0" anchor="ctr"/>
            <a:lstStyle/>
            <a:p>
              <a:endParaRPr lang="en-US"/>
            </a:p>
          </p:txBody>
        </p:sp>
        <p:sp>
          <p:nvSpPr>
            <p:cNvPr id="29" name="Freeform 36">
              <a:extLst>
                <a:ext uri="{FF2B5EF4-FFF2-40B4-BE49-F238E27FC236}">
                  <a16:creationId xmlns:a16="http://schemas.microsoft.com/office/drawing/2014/main" id="{E85AD3B1-02C8-6621-34CE-4569B2A8B13A}"/>
                </a:ext>
              </a:extLst>
            </p:cNvPr>
            <p:cNvSpPr/>
            <p:nvPr/>
          </p:nvSpPr>
          <p:spPr>
            <a:xfrm>
              <a:off x="6775122" y="5613092"/>
              <a:ext cx="3609" cy="180"/>
            </a:xfrm>
            <a:custGeom>
              <a:avLst/>
              <a:gdLst>
                <a:gd name="connsiteX0" fmla="*/ 3609 w 3609"/>
                <a:gd name="connsiteY0" fmla="*/ 0 h 180"/>
                <a:gd name="connsiteX1" fmla="*/ 0 w 3609"/>
                <a:gd name="connsiteY1" fmla="*/ 181 h 180"/>
                <a:gd name="connsiteX2" fmla="*/ 3609 w 3609"/>
                <a:gd name="connsiteY2" fmla="*/ 0 h 180"/>
              </a:gdLst>
              <a:ahLst/>
              <a:cxnLst>
                <a:cxn ang="0">
                  <a:pos x="connsiteX0" y="connsiteY0"/>
                </a:cxn>
                <a:cxn ang="0">
                  <a:pos x="connsiteX1" y="connsiteY1"/>
                </a:cxn>
                <a:cxn ang="0">
                  <a:pos x="connsiteX2" y="connsiteY2"/>
                </a:cxn>
              </a:cxnLst>
              <a:rect l="l" t="t" r="r" b="b"/>
              <a:pathLst>
                <a:path w="3609" h="180">
                  <a:moveTo>
                    <a:pt x="3609" y="0"/>
                  </a:moveTo>
                  <a:cubicBezTo>
                    <a:pt x="2346" y="0"/>
                    <a:pt x="1263" y="181"/>
                    <a:pt x="0" y="181"/>
                  </a:cubicBezTo>
                  <a:cubicBezTo>
                    <a:pt x="1083" y="0"/>
                    <a:pt x="2346" y="0"/>
                    <a:pt x="3609" y="0"/>
                  </a:cubicBezTo>
                  <a:close/>
                </a:path>
              </a:pathLst>
            </a:custGeom>
            <a:solidFill>
              <a:srgbClr val="FFFFFF"/>
            </a:solidFill>
            <a:ln w="1804" cap="flat">
              <a:noFill/>
              <a:prstDash val="solid"/>
              <a:miter/>
            </a:ln>
          </p:spPr>
          <p:txBody>
            <a:bodyPr rtlCol="0" anchor="ctr"/>
            <a:lstStyle/>
            <a:p>
              <a:endParaRPr lang="en-US"/>
            </a:p>
          </p:txBody>
        </p:sp>
        <p:sp>
          <p:nvSpPr>
            <p:cNvPr id="30" name="Freeform 37">
              <a:extLst>
                <a:ext uri="{FF2B5EF4-FFF2-40B4-BE49-F238E27FC236}">
                  <a16:creationId xmlns:a16="http://schemas.microsoft.com/office/drawing/2014/main" id="{8C89AED6-6887-C09E-0DBB-41EC8A7F8EE4}"/>
                </a:ext>
              </a:extLst>
            </p:cNvPr>
            <p:cNvSpPr/>
            <p:nvPr/>
          </p:nvSpPr>
          <p:spPr>
            <a:xfrm>
              <a:off x="6658175" y="5322529"/>
              <a:ext cx="1263" cy="360"/>
            </a:xfrm>
            <a:custGeom>
              <a:avLst/>
              <a:gdLst>
                <a:gd name="connsiteX0" fmla="*/ 0 w 1263"/>
                <a:gd name="connsiteY0" fmla="*/ 0 h 360"/>
                <a:gd name="connsiteX1" fmla="*/ 1263 w 1263"/>
                <a:gd name="connsiteY1" fmla="*/ 361 h 360"/>
                <a:gd name="connsiteX2" fmla="*/ 0 w 1263"/>
                <a:gd name="connsiteY2" fmla="*/ 0 h 360"/>
              </a:gdLst>
              <a:ahLst/>
              <a:cxnLst>
                <a:cxn ang="0">
                  <a:pos x="connsiteX0" y="connsiteY0"/>
                </a:cxn>
                <a:cxn ang="0">
                  <a:pos x="connsiteX1" y="connsiteY1"/>
                </a:cxn>
                <a:cxn ang="0">
                  <a:pos x="connsiteX2" y="connsiteY2"/>
                </a:cxn>
              </a:cxnLst>
              <a:rect l="l" t="t" r="r" b="b"/>
              <a:pathLst>
                <a:path w="1263" h="360">
                  <a:moveTo>
                    <a:pt x="0" y="0"/>
                  </a:moveTo>
                  <a:cubicBezTo>
                    <a:pt x="361" y="181"/>
                    <a:pt x="902" y="181"/>
                    <a:pt x="1263" y="361"/>
                  </a:cubicBezTo>
                  <a:cubicBezTo>
                    <a:pt x="722" y="361"/>
                    <a:pt x="361" y="181"/>
                    <a:pt x="0" y="0"/>
                  </a:cubicBezTo>
                  <a:close/>
                </a:path>
              </a:pathLst>
            </a:custGeom>
            <a:solidFill>
              <a:srgbClr val="FFFFFF"/>
            </a:solidFill>
            <a:ln w="1804" cap="flat">
              <a:noFill/>
              <a:prstDash val="solid"/>
              <a:miter/>
            </a:ln>
          </p:spPr>
          <p:txBody>
            <a:bodyPr rtlCol="0" anchor="ctr"/>
            <a:lstStyle/>
            <a:p>
              <a:endParaRPr lang="en-US"/>
            </a:p>
          </p:txBody>
        </p:sp>
        <p:sp>
          <p:nvSpPr>
            <p:cNvPr id="31" name="Freeform 38">
              <a:extLst>
                <a:ext uri="{FF2B5EF4-FFF2-40B4-BE49-F238E27FC236}">
                  <a16:creationId xmlns:a16="http://schemas.microsoft.com/office/drawing/2014/main" id="{EB4E7B5A-F854-6FEE-8F86-2E0D099AC76D}"/>
                </a:ext>
              </a:extLst>
            </p:cNvPr>
            <p:cNvSpPr/>
            <p:nvPr/>
          </p:nvSpPr>
          <p:spPr>
            <a:xfrm>
              <a:off x="6660701" y="5323251"/>
              <a:ext cx="1443" cy="541"/>
            </a:xfrm>
            <a:custGeom>
              <a:avLst/>
              <a:gdLst>
                <a:gd name="connsiteX0" fmla="*/ 0 w 1443"/>
                <a:gd name="connsiteY0" fmla="*/ 0 h 541"/>
                <a:gd name="connsiteX1" fmla="*/ 1444 w 1443"/>
                <a:gd name="connsiteY1" fmla="*/ 541 h 541"/>
                <a:gd name="connsiteX2" fmla="*/ 0 w 1443"/>
                <a:gd name="connsiteY2" fmla="*/ 0 h 541"/>
              </a:gdLst>
              <a:ahLst/>
              <a:cxnLst>
                <a:cxn ang="0">
                  <a:pos x="connsiteX0" y="connsiteY0"/>
                </a:cxn>
                <a:cxn ang="0">
                  <a:pos x="connsiteX1" y="connsiteY1"/>
                </a:cxn>
                <a:cxn ang="0">
                  <a:pos x="connsiteX2" y="connsiteY2"/>
                </a:cxn>
              </a:cxnLst>
              <a:rect l="l" t="t" r="r" b="b"/>
              <a:pathLst>
                <a:path w="1443" h="541">
                  <a:moveTo>
                    <a:pt x="0" y="0"/>
                  </a:moveTo>
                  <a:cubicBezTo>
                    <a:pt x="542" y="180"/>
                    <a:pt x="902" y="361"/>
                    <a:pt x="1444" y="541"/>
                  </a:cubicBezTo>
                  <a:cubicBezTo>
                    <a:pt x="902" y="361"/>
                    <a:pt x="542" y="180"/>
                    <a:pt x="0" y="0"/>
                  </a:cubicBezTo>
                  <a:close/>
                </a:path>
              </a:pathLst>
            </a:custGeom>
            <a:solidFill>
              <a:srgbClr val="FFFFFF"/>
            </a:solidFill>
            <a:ln w="1804" cap="flat">
              <a:noFill/>
              <a:prstDash val="solid"/>
              <a:miter/>
            </a:ln>
          </p:spPr>
          <p:txBody>
            <a:bodyPr rtlCol="0" anchor="ctr"/>
            <a:lstStyle/>
            <a:p>
              <a:endParaRPr lang="en-US"/>
            </a:p>
          </p:txBody>
        </p:sp>
        <p:sp>
          <p:nvSpPr>
            <p:cNvPr id="32" name="Freeform 39">
              <a:extLst>
                <a:ext uri="{FF2B5EF4-FFF2-40B4-BE49-F238E27FC236}">
                  <a16:creationId xmlns:a16="http://schemas.microsoft.com/office/drawing/2014/main" id="{977F88E9-A528-AC7C-3650-85BDF4F1C411}"/>
                </a:ext>
              </a:extLst>
            </p:cNvPr>
            <p:cNvSpPr/>
            <p:nvPr/>
          </p:nvSpPr>
          <p:spPr>
            <a:xfrm>
              <a:off x="6663950" y="5324515"/>
              <a:ext cx="1083" cy="541"/>
            </a:xfrm>
            <a:custGeom>
              <a:avLst/>
              <a:gdLst>
                <a:gd name="connsiteX0" fmla="*/ 0 w 1083"/>
                <a:gd name="connsiteY0" fmla="*/ 0 h 541"/>
                <a:gd name="connsiteX1" fmla="*/ 1083 w 1083"/>
                <a:gd name="connsiteY1" fmla="*/ 542 h 541"/>
                <a:gd name="connsiteX2" fmla="*/ 0 w 1083"/>
                <a:gd name="connsiteY2" fmla="*/ 0 h 541"/>
              </a:gdLst>
              <a:ahLst/>
              <a:cxnLst>
                <a:cxn ang="0">
                  <a:pos x="connsiteX0" y="connsiteY0"/>
                </a:cxn>
                <a:cxn ang="0">
                  <a:pos x="connsiteX1" y="connsiteY1"/>
                </a:cxn>
                <a:cxn ang="0">
                  <a:pos x="connsiteX2" y="connsiteY2"/>
                </a:cxn>
              </a:cxnLst>
              <a:rect l="l" t="t" r="r" b="b"/>
              <a:pathLst>
                <a:path w="1083" h="541">
                  <a:moveTo>
                    <a:pt x="0" y="0"/>
                  </a:moveTo>
                  <a:cubicBezTo>
                    <a:pt x="361" y="180"/>
                    <a:pt x="722" y="361"/>
                    <a:pt x="1083" y="542"/>
                  </a:cubicBezTo>
                  <a:cubicBezTo>
                    <a:pt x="722" y="361"/>
                    <a:pt x="361" y="180"/>
                    <a:pt x="0" y="0"/>
                  </a:cubicBezTo>
                  <a:close/>
                </a:path>
              </a:pathLst>
            </a:custGeom>
            <a:solidFill>
              <a:srgbClr val="FFFFFF"/>
            </a:solidFill>
            <a:ln w="1804" cap="flat">
              <a:noFill/>
              <a:prstDash val="solid"/>
              <a:miter/>
            </a:ln>
          </p:spPr>
          <p:txBody>
            <a:bodyPr rtlCol="0" anchor="ctr"/>
            <a:lstStyle/>
            <a:p>
              <a:endParaRPr lang="en-US"/>
            </a:p>
          </p:txBody>
        </p:sp>
        <p:sp>
          <p:nvSpPr>
            <p:cNvPr id="33" name="Freeform 40">
              <a:extLst>
                <a:ext uri="{FF2B5EF4-FFF2-40B4-BE49-F238E27FC236}">
                  <a16:creationId xmlns:a16="http://schemas.microsoft.com/office/drawing/2014/main" id="{AAB5798A-CC13-5769-E4DC-86D414473E20}"/>
                </a:ext>
              </a:extLst>
            </p:cNvPr>
            <p:cNvSpPr/>
            <p:nvPr/>
          </p:nvSpPr>
          <p:spPr>
            <a:xfrm>
              <a:off x="6672793" y="5329387"/>
              <a:ext cx="721" cy="541"/>
            </a:xfrm>
            <a:custGeom>
              <a:avLst/>
              <a:gdLst>
                <a:gd name="connsiteX0" fmla="*/ 0 w 721"/>
                <a:gd name="connsiteY0" fmla="*/ 0 h 541"/>
                <a:gd name="connsiteX1" fmla="*/ 722 w 721"/>
                <a:gd name="connsiteY1" fmla="*/ 542 h 541"/>
                <a:gd name="connsiteX2" fmla="*/ 0 w 721"/>
                <a:gd name="connsiteY2" fmla="*/ 0 h 541"/>
              </a:gdLst>
              <a:ahLst/>
              <a:cxnLst>
                <a:cxn ang="0">
                  <a:pos x="connsiteX0" y="connsiteY0"/>
                </a:cxn>
                <a:cxn ang="0">
                  <a:pos x="connsiteX1" y="connsiteY1"/>
                </a:cxn>
                <a:cxn ang="0">
                  <a:pos x="connsiteX2" y="connsiteY2"/>
                </a:cxn>
              </a:cxnLst>
              <a:rect l="l" t="t" r="r" b="b"/>
              <a:pathLst>
                <a:path w="721" h="541">
                  <a:moveTo>
                    <a:pt x="0" y="0"/>
                  </a:moveTo>
                  <a:cubicBezTo>
                    <a:pt x="180" y="181"/>
                    <a:pt x="541" y="361"/>
                    <a:pt x="722" y="542"/>
                  </a:cubicBezTo>
                  <a:cubicBezTo>
                    <a:pt x="361" y="361"/>
                    <a:pt x="180" y="181"/>
                    <a:pt x="0" y="0"/>
                  </a:cubicBezTo>
                  <a:close/>
                </a:path>
              </a:pathLst>
            </a:custGeom>
            <a:solidFill>
              <a:srgbClr val="FFFFFF"/>
            </a:solidFill>
            <a:ln w="1804" cap="flat">
              <a:noFill/>
              <a:prstDash val="solid"/>
              <a:miter/>
            </a:ln>
          </p:spPr>
          <p:txBody>
            <a:bodyPr rtlCol="0" anchor="ctr"/>
            <a:lstStyle/>
            <a:p>
              <a:endParaRPr lang="en-US"/>
            </a:p>
          </p:txBody>
        </p:sp>
        <p:sp>
          <p:nvSpPr>
            <p:cNvPr id="34" name="Freeform 41">
              <a:extLst>
                <a:ext uri="{FF2B5EF4-FFF2-40B4-BE49-F238E27FC236}">
                  <a16:creationId xmlns:a16="http://schemas.microsoft.com/office/drawing/2014/main" id="{0C548BF2-BFB3-BA91-10D2-35C015E0F1F8}"/>
                </a:ext>
              </a:extLst>
            </p:cNvPr>
            <p:cNvSpPr/>
            <p:nvPr/>
          </p:nvSpPr>
          <p:spPr>
            <a:xfrm>
              <a:off x="6644097" y="5321988"/>
              <a:ext cx="1804" cy="361"/>
            </a:xfrm>
            <a:custGeom>
              <a:avLst/>
              <a:gdLst>
                <a:gd name="connsiteX0" fmla="*/ 0 w 1804"/>
                <a:gd name="connsiteY0" fmla="*/ 361 h 361"/>
                <a:gd name="connsiteX1" fmla="*/ 1805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542" y="181"/>
                    <a:pt x="1263" y="181"/>
                    <a:pt x="1805" y="0"/>
                  </a:cubicBezTo>
                  <a:cubicBezTo>
                    <a:pt x="1263" y="181"/>
                    <a:pt x="542" y="361"/>
                    <a:pt x="0" y="361"/>
                  </a:cubicBezTo>
                  <a:close/>
                </a:path>
              </a:pathLst>
            </a:custGeom>
            <a:solidFill>
              <a:srgbClr val="FFFFFF"/>
            </a:solidFill>
            <a:ln w="1804" cap="flat">
              <a:noFill/>
              <a:prstDash val="solid"/>
              <a:miter/>
            </a:ln>
          </p:spPr>
          <p:txBody>
            <a:bodyPr rtlCol="0" anchor="ctr"/>
            <a:lstStyle/>
            <a:p>
              <a:endParaRPr lang="en-US"/>
            </a:p>
          </p:txBody>
        </p:sp>
        <p:sp>
          <p:nvSpPr>
            <p:cNvPr id="35" name="Freeform 42">
              <a:extLst>
                <a:ext uri="{FF2B5EF4-FFF2-40B4-BE49-F238E27FC236}">
                  <a16:creationId xmlns:a16="http://schemas.microsoft.com/office/drawing/2014/main" id="{DA1C6AFD-E000-E8CE-B588-A9C659D9B856}"/>
                </a:ext>
              </a:extLst>
            </p:cNvPr>
            <p:cNvSpPr/>
            <p:nvPr/>
          </p:nvSpPr>
          <p:spPr>
            <a:xfrm>
              <a:off x="6666657" y="5325778"/>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1"/>
                    <a:pt x="542" y="361"/>
                    <a:pt x="902" y="361"/>
                  </a:cubicBezTo>
                  <a:cubicBezTo>
                    <a:pt x="542" y="361"/>
                    <a:pt x="361" y="181"/>
                    <a:pt x="0" y="0"/>
                  </a:cubicBezTo>
                  <a:close/>
                </a:path>
              </a:pathLst>
            </a:custGeom>
            <a:solidFill>
              <a:srgbClr val="FFFFFF"/>
            </a:solidFill>
            <a:ln w="1804" cap="flat">
              <a:noFill/>
              <a:prstDash val="solid"/>
              <a:miter/>
            </a:ln>
          </p:spPr>
          <p:txBody>
            <a:bodyPr rtlCol="0" anchor="ctr"/>
            <a:lstStyle/>
            <a:p>
              <a:endParaRPr lang="en-US"/>
            </a:p>
          </p:txBody>
        </p:sp>
        <p:sp>
          <p:nvSpPr>
            <p:cNvPr id="36" name="Freeform 43">
              <a:extLst>
                <a:ext uri="{FF2B5EF4-FFF2-40B4-BE49-F238E27FC236}">
                  <a16:creationId xmlns:a16="http://schemas.microsoft.com/office/drawing/2014/main" id="{03C3FAE3-16D7-DBDF-2900-C7527C240E6A}"/>
                </a:ext>
              </a:extLst>
            </p:cNvPr>
            <p:cNvSpPr/>
            <p:nvPr/>
          </p:nvSpPr>
          <p:spPr>
            <a:xfrm>
              <a:off x="6757254" y="5288420"/>
              <a:ext cx="3068" cy="1624"/>
            </a:xfrm>
            <a:custGeom>
              <a:avLst/>
              <a:gdLst>
                <a:gd name="connsiteX0" fmla="*/ 0 w 3068"/>
                <a:gd name="connsiteY0" fmla="*/ 0 h 1624"/>
                <a:gd name="connsiteX1" fmla="*/ 3068 w 3068"/>
                <a:gd name="connsiteY1" fmla="*/ 1624 h 1624"/>
                <a:gd name="connsiteX2" fmla="*/ 0 w 3068"/>
                <a:gd name="connsiteY2" fmla="*/ 0 h 1624"/>
              </a:gdLst>
              <a:ahLst/>
              <a:cxnLst>
                <a:cxn ang="0">
                  <a:pos x="connsiteX0" y="connsiteY0"/>
                </a:cxn>
                <a:cxn ang="0">
                  <a:pos x="connsiteX1" y="connsiteY1"/>
                </a:cxn>
                <a:cxn ang="0">
                  <a:pos x="connsiteX2" y="connsiteY2"/>
                </a:cxn>
              </a:cxnLst>
              <a:rect l="l" t="t" r="r" b="b"/>
              <a:pathLst>
                <a:path w="3068" h="1624">
                  <a:moveTo>
                    <a:pt x="0" y="0"/>
                  </a:moveTo>
                  <a:cubicBezTo>
                    <a:pt x="1083" y="542"/>
                    <a:pt x="2166" y="1083"/>
                    <a:pt x="3068" y="1624"/>
                  </a:cubicBezTo>
                  <a:cubicBezTo>
                    <a:pt x="1985" y="1083"/>
                    <a:pt x="1083" y="542"/>
                    <a:pt x="0" y="0"/>
                  </a:cubicBezTo>
                  <a:close/>
                </a:path>
              </a:pathLst>
            </a:custGeom>
            <a:solidFill>
              <a:srgbClr val="FFFFFF"/>
            </a:solidFill>
            <a:ln w="1804" cap="flat">
              <a:noFill/>
              <a:prstDash val="solid"/>
              <a:miter/>
            </a:ln>
          </p:spPr>
          <p:txBody>
            <a:bodyPr rtlCol="0" anchor="ctr"/>
            <a:lstStyle/>
            <a:p>
              <a:endParaRPr lang="en-US"/>
            </a:p>
          </p:txBody>
        </p:sp>
        <p:sp>
          <p:nvSpPr>
            <p:cNvPr id="37" name="Freeform 44">
              <a:extLst>
                <a:ext uri="{FF2B5EF4-FFF2-40B4-BE49-F238E27FC236}">
                  <a16:creationId xmlns:a16="http://schemas.microsoft.com/office/drawing/2014/main" id="{73AA2118-FAF5-6D8B-56AC-AD85089D8017}"/>
                </a:ext>
              </a:extLst>
            </p:cNvPr>
            <p:cNvSpPr/>
            <p:nvPr/>
          </p:nvSpPr>
          <p:spPr>
            <a:xfrm>
              <a:off x="6675635" y="5279499"/>
              <a:ext cx="175089" cy="328925"/>
            </a:xfrm>
            <a:custGeom>
              <a:avLst/>
              <a:gdLst>
                <a:gd name="connsiteX0" fmla="*/ 11776 w 175089"/>
                <a:gd name="connsiteY0" fmla="*/ 40143 h 328925"/>
                <a:gd name="connsiteX1" fmla="*/ 50217 w 175089"/>
                <a:gd name="connsiteY1" fmla="*/ 72808 h 328925"/>
                <a:gd name="connsiteX2" fmla="*/ 118436 w 175089"/>
                <a:gd name="connsiteY2" fmla="*/ 209788 h 328925"/>
                <a:gd name="connsiteX3" fmla="*/ 134498 w 175089"/>
                <a:gd name="connsiteY3" fmla="*/ 307063 h 328925"/>
                <a:gd name="connsiteX4" fmla="*/ 155794 w 175089"/>
                <a:gd name="connsiteY4" fmla="*/ 328900 h 328925"/>
                <a:gd name="connsiteX5" fmla="*/ 146951 w 175089"/>
                <a:gd name="connsiteY5" fmla="*/ 328539 h 328925"/>
                <a:gd name="connsiteX6" fmla="*/ 160487 w 175089"/>
                <a:gd name="connsiteY6" fmla="*/ 300025 h 328925"/>
                <a:gd name="connsiteX7" fmla="*/ 173661 w 175089"/>
                <a:gd name="connsiteY7" fmla="*/ 242634 h 328925"/>
                <a:gd name="connsiteX8" fmla="*/ 159765 w 175089"/>
                <a:gd name="connsiteY8" fmla="*/ 137418 h 328925"/>
                <a:gd name="connsiteX9" fmla="*/ 118978 w 175089"/>
                <a:gd name="connsiteY9" fmla="*/ 52054 h 328925"/>
                <a:gd name="connsiteX10" fmla="*/ 78010 w 175089"/>
                <a:gd name="connsiteY10" fmla="*/ 7296 h 328925"/>
                <a:gd name="connsiteX11" fmla="*/ 10694 w 175089"/>
                <a:gd name="connsiteY11" fmla="*/ 15237 h 328925"/>
                <a:gd name="connsiteX12" fmla="*/ 11776 w 175089"/>
                <a:gd name="connsiteY12" fmla="*/ 40143 h 3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089" h="328925">
                  <a:moveTo>
                    <a:pt x="11776" y="40143"/>
                  </a:moveTo>
                  <a:cubicBezTo>
                    <a:pt x="24951" y="50429"/>
                    <a:pt x="39750" y="58912"/>
                    <a:pt x="50217" y="72808"/>
                  </a:cubicBezTo>
                  <a:cubicBezTo>
                    <a:pt x="81619" y="114137"/>
                    <a:pt x="107608" y="157991"/>
                    <a:pt x="118436" y="209788"/>
                  </a:cubicBezTo>
                  <a:cubicBezTo>
                    <a:pt x="125294" y="241912"/>
                    <a:pt x="132333" y="274036"/>
                    <a:pt x="134498" y="307063"/>
                  </a:cubicBezTo>
                  <a:cubicBezTo>
                    <a:pt x="135581" y="325832"/>
                    <a:pt x="139191" y="329261"/>
                    <a:pt x="155794" y="328900"/>
                  </a:cubicBezTo>
                  <a:cubicBezTo>
                    <a:pt x="152366" y="328900"/>
                    <a:pt x="149478" y="328900"/>
                    <a:pt x="146951" y="328539"/>
                  </a:cubicBezTo>
                  <a:cubicBezTo>
                    <a:pt x="151824" y="319696"/>
                    <a:pt x="156336" y="310312"/>
                    <a:pt x="160487" y="300025"/>
                  </a:cubicBezTo>
                  <a:cubicBezTo>
                    <a:pt x="168067" y="281436"/>
                    <a:pt x="171135" y="262666"/>
                    <a:pt x="173661" y="242634"/>
                  </a:cubicBezTo>
                  <a:cubicBezTo>
                    <a:pt x="177993" y="207622"/>
                    <a:pt x="172218" y="170264"/>
                    <a:pt x="159765" y="137418"/>
                  </a:cubicBezTo>
                  <a:cubicBezTo>
                    <a:pt x="148756" y="108181"/>
                    <a:pt x="137205" y="77681"/>
                    <a:pt x="118978" y="52054"/>
                  </a:cubicBezTo>
                  <a:cubicBezTo>
                    <a:pt x="106706" y="34728"/>
                    <a:pt x="94072" y="19929"/>
                    <a:pt x="78010" y="7296"/>
                  </a:cubicBezTo>
                  <a:cubicBezTo>
                    <a:pt x="54729" y="-3171"/>
                    <a:pt x="32531" y="-3893"/>
                    <a:pt x="10694" y="15237"/>
                  </a:cubicBezTo>
                  <a:cubicBezTo>
                    <a:pt x="-3383" y="27509"/>
                    <a:pt x="-4106" y="27870"/>
                    <a:pt x="11776" y="40143"/>
                  </a:cubicBezTo>
                  <a:close/>
                </a:path>
              </a:pathLst>
            </a:custGeom>
            <a:solidFill>
              <a:srgbClr val="FFFFFF"/>
            </a:solidFill>
            <a:ln w="1804" cap="flat">
              <a:noFill/>
              <a:prstDash val="solid"/>
              <a:miter/>
            </a:ln>
          </p:spPr>
          <p:txBody>
            <a:bodyPr rtlCol="0" anchor="ctr"/>
            <a:lstStyle/>
            <a:p>
              <a:endParaRPr lang="en-US"/>
            </a:p>
          </p:txBody>
        </p:sp>
        <p:sp>
          <p:nvSpPr>
            <p:cNvPr id="38" name="Freeform 45">
              <a:extLst>
                <a:ext uri="{FF2B5EF4-FFF2-40B4-BE49-F238E27FC236}">
                  <a16:creationId xmlns:a16="http://schemas.microsoft.com/office/drawing/2014/main" id="{B35B9077-5655-47C2-1F77-784787C7C16F}"/>
                </a:ext>
              </a:extLst>
            </p:cNvPr>
            <p:cNvSpPr/>
            <p:nvPr/>
          </p:nvSpPr>
          <p:spPr>
            <a:xfrm>
              <a:off x="6753645" y="5286795"/>
              <a:ext cx="3068" cy="1443"/>
            </a:xfrm>
            <a:custGeom>
              <a:avLst/>
              <a:gdLst>
                <a:gd name="connsiteX0" fmla="*/ 0 w 3068"/>
                <a:gd name="connsiteY0" fmla="*/ 0 h 1443"/>
                <a:gd name="connsiteX1" fmla="*/ 3068 w 3068"/>
                <a:gd name="connsiteY1" fmla="*/ 1444 h 1443"/>
                <a:gd name="connsiteX2" fmla="*/ 0 w 3068"/>
                <a:gd name="connsiteY2" fmla="*/ 0 h 1443"/>
              </a:gdLst>
              <a:ahLst/>
              <a:cxnLst>
                <a:cxn ang="0">
                  <a:pos x="connsiteX0" y="connsiteY0"/>
                </a:cxn>
                <a:cxn ang="0">
                  <a:pos x="connsiteX1" y="connsiteY1"/>
                </a:cxn>
                <a:cxn ang="0">
                  <a:pos x="connsiteX2" y="connsiteY2"/>
                </a:cxn>
              </a:cxnLst>
              <a:rect l="l" t="t" r="r" b="b"/>
              <a:pathLst>
                <a:path w="3068" h="1443">
                  <a:moveTo>
                    <a:pt x="0" y="0"/>
                  </a:moveTo>
                  <a:cubicBezTo>
                    <a:pt x="1083" y="542"/>
                    <a:pt x="1985" y="902"/>
                    <a:pt x="3068" y="1444"/>
                  </a:cubicBezTo>
                  <a:cubicBezTo>
                    <a:pt x="1985" y="902"/>
                    <a:pt x="1083" y="361"/>
                    <a:pt x="0" y="0"/>
                  </a:cubicBezTo>
                  <a:close/>
                </a:path>
              </a:pathLst>
            </a:custGeom>
            <a:solidFill>
              <a:srgbClr val="FFFFFF"/>
            </a:solidFill>
            <a:ln w="1804" cap="flat">
              <a:noFill/>
              <a:prstDash val="solid"/>
              <a:miter/>
            </a:ln>
          </p:spPr>
          <p:txBody>
            <a:bodyPr rtlCol="0" anchor="ctr"/>
            <a:lstStyle/>
            <a:p>
              <a:endParaRPr lang="en-US"/>
            </a:p>
          </p:txBody>
        </p:sp>
        <p:sp>
          <p:nvSpPr>
            <p:cNvPr id="39" name="Freeform 46">
              <a:extLst>
                <a:ext uri="{FF2B5EF4-FFF2-40B4-BE49-F238E27FC236}">
                  <a16:creationId xmlns:a16="http://schemas.microsoft.com/office/drawing/2014/main" id="{3B4DA300-C76C-EB91-C0FD-81A3144F84F1}"/>
                </a:ext>
              </a:extLst>
            </p:cNvPr>
            <p:cNvSpPr/>
            <p:nvPr/>
          </p:nvSpPr>
          <p:spPr>
            <a:xfrm>
              <a:off x="6831429" y="5608219"/>
              <a:ext cx="3609" cy="180"/>
            </a:xfrm>
            <a:custGeom>
              <a:avLst/>
              <a:gdLst>
                <a:gd name="connsiteX0" fmla="*/ 3609 w 3609"/>
                <a:gd name="connsiteY0" fmla="*/ 0 h 180"/>
                <a:gd name="connsiteX1" fmla="*/ 0 w 3609"/>
                <a:gd name="connsiteY1" fmla="*/ 181 h 180"/>
                <a:gd name="connsiteX2" fmla="*/ 3609 w 3609"/>
                <a:gd name="connsiteY2" fmla="*/ 0 h 180"/>
              </a:gdLst>
              <a:ahLst/>
              <a:cxnLst>
                <a:cxn ang="0">
                  <a:pos x="connsiteX0" y="connsiteY0"/>
                </a:cxn>
                <a:cxn ang="0">
                  <a:pos x="connsiteX1" y="connsiteY1"/>
                </a:cxn>
                <a:cxn ang="0">
                  <a:pos x="connsiteX2" y="connsiteY2"/>
                </a:cxn>
              </a:cxnLst>
              <a:rect l="l" t="t" r="r" b="b"/>
              <a:pathLst>
                <a:path w="3609" h="180">
                  <a:moveTo>
                    <a:pt x="3609" y="0"/>
                  </a:moveTo>
                  <a:cubicBezTo>
                    <a:pt x="2346" y="0"/>
                    <a:pt x="1083" y="181"/>
                    <a:pt x="0" y="181"/>
                  </a:cubicBezTo>
                  <a:cubicBezTo>
                    <a:pt x="1083" y="181"/>
                    <a:pt x="2346" y="181"/>
                    <a:pt x="3609" y="0"/>
                  </a:cubicBezTo>
                  <a:close/>
                </a:path>
              </a:pathLst>
            </a:custGeom>
            <a:solidFill>
              <a:srgbClr val="FFFFFF"/>
            </a:solidFill>
            <a:ln w="1804" cap="flat">
              <a:noFill/>
              <a:prstDash val="solid"/>
              <a:miter/>
            </a:ln>
          </p:spPr>
          <p:txBody>
            <a:bodyPr rtlCol="0" anchor="ctr"/>
            <a:lstStyle/>
            <a:p>
              <a:endParaRPr lang="en-US"/>
            </a:p>
          </p:txBody>
        </p:sp>
        <p:sp>
          <p:nvSpPr>
            <p:cNvPr id="40" name="Freeform 47">
              <a:extLst>
                <a:ext uri="{FF2B5EF4-FFF2-40B4-BE49-F238E27FC236}">
                  <a16:creationId xmlns:a16="http://schemas.microsoft.com/office/drawing/2014/main" id="{CA9D4BE0-750E-4602-E9D3-F12C01EE56F0}"/>
                </a:ext>
              </a:extLst>
            </p:cNvPr>
            <p:cNvSpPr/>
            <p:nvPr/>
          </p:nvSpPr>
          <p:spPr>
            <a:xfrm>
              <a:off x="7077054" y="5939569"/>
              <a:ext cx="1263" cy="541"/>
            </a:xfrm>
            <a:custGeom>
              <a:avLst/>
              <a:gdLst>
                <a:gd name="connsiteX0" fmla="*/ 0 w 1263"/>
                <a:gd name="connsiteY0" fmla="*/ 0 h 541"/>
                <a:gd name="connsiteX1" fmla="*/ 1263 w 1263"/>
                <a:gd name="connsiteY1" fmla="*/ 541 h 541"/>
                <a:gd name="connsiteX2" fmla="*/ 0 w 1263"/>
                <a:gd name="connsiteY2" fmla="*/ 0 h 541"/>
              </a:gdLst>
              <a:ahLst/>
              <a:cxnLst>
                <a:cxn ang="0">
                  <a:pos x="connsiteX0" y="connsiteY0"/>
                </a:cxn>
                <a:cxn ang="0">
                  <a:pos x="connsiteX1" y="connsiteY1"/>
                </a:cxn>
                <a:cxn ang="0">
                  <a:pos x="connsiteX2" y="connsiteY2"/>
                </a:cxn>
              </a:cxnLst>
              <a:rect l="l" t="t" r="r" b="b"/>
              <a:pathLst>
                <a:path w="1263" h="541">
                  <a:moveTo>
                    <a:pt x="0" y="0"/>
                  </a:moveTo>
                  <a:cubicBezTo>
                    <a:pt x="361" y="180"/>
                    <a:pt x="902" y="361"/>
                    <a:pt x="1263" y="541"/>
                  </a:cubicBezTo>
                  <a:cubicBezTo>
                    <a:pt x="722" y="180"/>
                    <a:pt x="361" y="180"/>
                    <a:pt x="0" y="0"/>
                  </a:cubicBezTo>
                  <a:close/>
                </a:path>
              </a:pathLst>
            </a:custGeom>
            <a:solidFill>
              <a:srgbClr val="FFFFFF"/>
            </a:solidFill>
            <a:ln w="1804" cap="flat">
              <a:noFill/>
              <a:prstDash val="solid"/>
              <a:miter/>
            </a:ln>
          </p:spPr>
          <p:txBody>
            <a:bodyPr rtlCol="0" anchor="ctr"/>
            <a:lstStyle/>
            <a:p>
              <a:endParaRPr lang="en-US"/>
            </a:p>
          </p:txBody>
        </p:sp>
        <p:sp>
          <p:nvSpPr>
            <p:cNvPr id="41" name="Freeform 48">
              <a:extLst>
                <a:ext uri="{FF2B5EF4-FFF2-40B4-BE49-F238E27FC236}">
                  <a16:creationId xmlns:a16="http://schemas.microsoft.com/office/drawing/2014/main" id="{45ACD613-39E9-E1CF-85F6-91BDFE6B7A9F}"/>
                </a:ext>
              </a:extLst>
            </p:cNvPr>
            <p:cNvSpPr/>
            <p:nvPr/>
          </p:nvSpPr>
          <p:spPr>
            <a:xfrm>
              <a:off x="7074347" y="5938667"/>
              <a:ext cx="1263" cy="360"/>
            </a:xfrm>
            <a:custGeom>
              <a:avLst/>
              <a:gdLst>
                <a:gd name="connsiteX0" fmla="*/ 0 w 1263"/>
                <a:gd name="connsiteY0" fmla="*/ 0 h 360"/>
                <a:gd name="connsiteX1" fmla="*/ 1263 w 1263"/>
                <a:gd name="connsiteY1" fmla="*/ 361 h 360"/>
                <a:gd name="connsiteX2" fmla="*/ 0 w 1263"/>
                <a:gd name="connsiteY2" fmla="*/ 0 h 360"/>
              </a:gdLst>
              <a:ahLst/>
              <a:cxnLst>
                <a:cxn ang="0">
                  <a:pos x="connsiteX0" y="connsiteY0"/>
                </a:cxn>
                <a:cxn ang="0">
                  <a:pos x="connsiteX1" y="connsiteY1"/>
                </a:cxn>
                <a:cxn ang="0">
                  <a:pos x="connsiteX2" y="connsiteY2"/>
                </a:cxn>
              </a:cxnLst>
              <a:rect l="l" t="t" r="r" b="b"/>
              <a:pathLst>
                <a:path w="1263" h="360">
                  <a:moveTo>
                    <a:pt x="0" y="0"/>
                  </a:moveTo>
                  <a:cubicBezTo>
                    <a:pt x="361" y="180"/>
                    <a:pt x="902" y="180"/>
                    <a:pt x="1263" y="361"/>
                  </a:cubicBezTo>
                  <a:cubicBezTo>
                    <a:pt x="902" y="361"/>
                    <a:pt x="361" y="180"/>
                    <a:pt x="0" y="0"/>
                  </a:cubicBezTo>
                  <a:close/>
                </a:path>
              </a:pathLst>
            </a:custGeom>
            <a:solidFill>
              <a:srgbClr val="FFFFFF"/>
            </a:solidFill>
            <a:ln w="1804" cap="flat">
              <a:noFill/>
              <a:prstDash val="solid"/>
              <a:miter/>
            </a:ln>
          </p:spPr>
          <p:txBody>
            <a:bodyPr rtlCol="0" anchor="ctr"/>
            <a:lstStyle/>
            <a:p>
              <a:endParaRPr lang="en-US"/>
            </a:p>
          </p:txBody>
        </p:sp>
        <p:sp>
          <p:nvSpPr>
            <p:cNvPr id="42" name="Freeform 49">
              <a:extLst>
                <a:ext uri="{FF2B5EF4-FFF2-40B4-BE49-F238E27FC236}">
                  <a16:creationId xmlns:a16="http://schemas.microsoft.com/office/drawing/2014/main" id="{45BD7F7F-93C0-C4DD-AF08-A9C99B5F1119}"/>
                </a:ext>
              </a:extLst>
            </p:cNvPr>
            <p:cNvSpPr/>
            <p:nvPr/>
          </p:nvSpPr>
          <p:spPr>
            <a:xfrm>
              <a:off x="7071820" y="5937945"/>
              <a:ext cx="1263" cy="360"/>
            </a:xfrm>
            <a:custGeom>
              <a:avLst/>
              <a:gdLst>
                <a:gd name="connsiteX0" fmla="*/ 0 w 1263"/>
                <a:gd name="connsiteY0" fmla="*/ 0 h 360"/>
                <a:gd name="connsiteX1" fmla="*/ 1263 w 1263"/>
                <a:gd name="connsiteY1" fmla="*/ 361 h 360"/>
                <a:gd name="connsiteX2" fmla="*/ 0 w 1263"/>
                <a:gd name="connsiteY2" fmla="*/ 0 h 360"/>
              </a:gdLst>
              <a:ahLst/>
              <a:cxnLst>
                <a:cxn ang="0">
                  <a:pos x="connsiteX0" y="connsiteY0"/>
                </a:cxn>
                <a:cxn ang="0">
                  <a:pos x="connsiteX1" y="connsiteY1"/>
                </a:cxn>
                <a:cxn ang="0">
                  <a:pos x="connsiteX2" y="connsiteY2"/>
                </a:cxn>
              </a:cxnLst>
              <a:rect l="l" t="t" r="r" b="b"/>
              <a:pathLst>
                <a:path w="1263" h="360">
                  <a:moveTo>
                    <a:pt x="0" y="0"/>
                  </a:moveTo>
                  <a:cubicBezTo>
                    <a:pt x="361" y="181"/>
                    <a:pt x="902" y="181"/>
                    <a:pt x="1263" y="361"/>
                  </a:cubicBezTo>
                  <a:cubicBezTo>
                    <a:pt x="902" y="361"/>
                    <a:pt x="361" y="181"/>
                    <a:pt x="0" y="0"/>
                  </a:cubicBezTo>
                  <a:close/>
                </a:path>
              </a:pathLst>
            </a:custGeom>
            <a:solidFill>
              <a:srgbClr val="FFFFFF"/>
            </a:solidFill>
            <a:ln w="1804" cap="flat">
              <a:noFill/>
              <a:prstDash val="solid"/>
              <a:miter/>
            </a:ln>
          </p:spPr>
          <p:txBody>
            <a:bodyPr rtlCol="0" anchor="ctr"/>
            <a:lstStyle/>
            <a:p>
              <a:endParaRPr lang="en-US"/>
            </a:p>
          </p:txBody>
        </p:sp>
        <p:sp>
          <p:nvSpPr>
            <p:cNvPr id="43" name="Freeform 50">
              <a:extLst>
                <a:ext uri="{FF2B5EF4-FFF2-40B4-BE49-F238E27FC236}">
                  <a16:creationId xmlns:a16="http://schemas.microsoft.com/office/drawing/2014/main" id="{16995A84-1FC9-7C64-8BDD-74646BC3F352}"/>
                </a:ext>
              </a:extLst>
            </p:cNvPr>
            <p:cNvSpPr/>
            <p:nvPr/>
          </p:nvSpPr>
          <p:spPr>
            <a:xfrm>
              <a:off x="7013456" y="5937764"/>
              <a:ext cx="184574" cy="309328"/>
            </a:xfrm>
            <a:custGeom>
              <a:avLst/>
              <a:gdLst>
                <a:gd name="connsiteX0" fmla="*/ 176394 w 184574"/>
                <a:gd name="connsiteY0" fmla="*/ 186249 h 309328"/>
                <a:gd name="connsiteX1" fmla="*/ 98790 w 184574"/>
                <a:gd name="connsiteY1" fmla="*/ 45659 h 309328"/>
                <a:gd name="connsiteX2" fmla="*/ 38332 w 184574"/>
                <a:gd name="connsiteY2" fmla="*/ 0 h 309328"/>
                <a:gd name="connsiteX3" fmla="*/ 3139 w 184574"/>
                <a:gd name="connsiteY3" fmla="*/ 30139 h 309328"/>
                <a:gd name="connsiteX4" fmla="*/ 8914 w 184574"/>
                <a:gd name="connsiteY4" fmla="*/ 51615 h 309328"/>
                <a:gd name="connsiteX5" fmla="*/ 59447 w 184574"/>
                <a:gd name="connsiteY5" fmla="*/ 90056 h 309328"/>
                <a:gd name="connsiteX6" fmla="*/ 129290 w 184574"/>
                <a:gd name="connsiteY6" fmla="*/ 202852 h 309328"/>
                <a:gd name="connsiteX7" fmla="*/ 160332 w 184574"/>
                <a:gd name="connsiteY7" fmla="*/ 293450 h 309328"/>
                <a:gd name="connsiteX8" fmla="*/ 177296 w 184574"/>
                <a:gd name="connsiteY8" fmla="*/ 308790 h 309328"/>
                <a:gd name="connsiteX9" fmla="*/ 183613 w 184574"/>
                <a:gd name="connsiteY9" fmla="*/ 269808 h 309328"/>
                <a:gd name="connsiteX10" fmla="*/ 176394 w 184574"/>
                <a:gd name="connsiteY10" fmla="*/ 186249 h 30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574" h="309328">
                  <a:moveTo>
                    <a:pt x="176394" y="186249"/>
                  </a:moveTo>
                  <a:cubicBezTo>
                    <a:pt x="164302" y="133911"/>
                    <a:pt x="135426" y="84461"/>
                    <a:pt x="98790" y="45659"/>
                  </a:cubicBezTo>
                  <a:cubicBezTo>
                    <a:pt x="82006" y="27793"/>
                    <a:pt x="61252" y="11009"/>
                    <a:pt x="38332" y="0"/>
                  </a:cubicBezTo>
                  <a:cubicBezTo>
                    <a:pt x="24074" y="3068"/>
                    <a:pt x="11622" y="13536"/>
                    <a:pt x="3139" y="30139"/>
                  </a:cubicBezTo>
                  <a:cubicBezTo>
                    <a:pt x="-1734" y="39704"/>
                    <a:pt x="-1734" y="45840"/>
                    <a:pt x="8914" y="51615"/>
                  </a:cubicBezTo>
                  <a:cubicBezTo>
                    <a:pt x="27503" y="61902"/>
                    <a:pt x="46453" y="72550"/>
                    <a:pt x="59447" y="90056"/>
                  </a:cubicBezTo>
                  <a:cubicBezTo>
                    <a:pt x="86157" y="125609"/>
                    <a:pt x="112687" y="160982"/>
                    <a:pt x="129290" y="202852"/>
                  </a:cubicBezTo>
                  <a:cubicBezTo>
                    <a:pt x="141202" y="232630"/>
                    <a:pt x="151849" y="262589"/>
                    <a:pt x="160332" y="293450"/>
                  </a:cubicBezTo>
                  <a:cubicBezTo>
                    <a:pt x="164483" y="308429"/>
                    <a:pt x="165746" y="310595"/>
                    <a:pt x="177296" y="308790"/>
                  </a:cubicBezTo>
                  <a:cubicBezTo>
                    <a:pt x="180364" y="295977"/>
                    <a:pt x="182349" y="282802"/>
                    <a:pt x="183613" y="269808"/>
                  </a:cubicBezTo>
                  <a:cubicBezTo>
                    <a:pt x="186500" y="242196"/>
                    <a:pt x="182530" y="213139"/>
                    <a:pt x="176394" y="186249"/>
                  </a:cubicBezTo>
                  <a:close/>
                </a:path>
              </a:pathLst>
            </a:custGeom>
            <a:solidFill>
              <a:srgbClr val="FFFFFF"/>
            </a:solidFill>
            <a:ln w="1804" cap="flat">
              <a:noFill/>
              <a:prstDash val="solid"/>
              <a:miter/>
            </a:ln>
          </p:spPr>
          <p:txBody>
            <a:bodyPr rtlCol="0" anchor="ctr"/>
            <a:lstStyle/>
            <a:p>
              <a:endParaRPr lang="en-US"/>
            </a:p>
          </p:txBody>
        </p:sp>
        <p:sp>
          <p:nvSpPr>
            <p:cNvPr id="44" name="Freeform 51">
              <a:extLst>
                <a:ext uri="{FF2B5EF4-FFF2-40B4-BE49-F238E27FC236}">
                  <a16:creationId xmlns:a16="http://schemas.microsoft.com/office/drawing/2014/main" id="{EAE2E4F9-705B-AFA0-06F4-6C12B1BF3D2F}"/>
                </a:ext>
              </a:extLst>
            </p:cNvPr>
            <p:cNvSpPr/>
            <p:nvPr/>
          </p:nvSpPr>
          <p:spPr>
            <a:xfrm>
              <a:off x="7079581" y="5940471"/>
              <a:ext cx="1263" cy="541"/>
            </a:xfrm>
            <a:custGeom>
              <a:avLst/>
              <a:gdLst>
                <a:gd name="connsiteX0" fmla="*/ 0 w 1263"/>
                <a:gd name="connsiteY0" fmla="*/ 0 h 541"/>
                <a:gd name="connsiteX1" fmla="*/ 1263 w 1263"/>
                <a:gd name="connsiteY1" fmla="*/ 541 h 541"/>
                <a:gd name="connsiteX2" fmla="*/ 0 w 1263"/>
                <a:gd name="connsiteY2" fmla="*/ 0 h 541"/>
              </a:gdLst>
              <a:ahLst/>
              <a:cxnLst>
                <a:cxn ang="0">
                  <a:pos x="connsiteX0" y="connsiteY0"/>
                </a:cxn>
                <a:cxn ang="0">
                  <a:pos x="connsiteX1" y="connsiteY1"/>
                </a:cxn>
                <a:cxn ang="0">
                  <a:pos x="connsiteX2" y="connsiteY2"/>
                </a:cxn>
              </a:cxnLst>
              <a:rect l="l" t="t" r="r" b="b"/>
              <a:pathLst>
                <a:path w="1263" h="541">
                  <a:moveTo>
                    <a:pt x="0" y="0"/>
                  </a:moveTo>
                  <a:cubicBezTo>
                    <a:pt x="361" y="180"/>
                    <a:pt x="902" y="361"/>
                    <a:pt x="1263" y="541"/>
                  </a:cubicBezTo>
                  <a:cubicBezTo>
                    <a:pt x="902" y="361"/>
                    <a:pt x="542" y="180"/>
                    <a:pt x="0" y="0"/>
                  </a:cubicBezTo>
                  <a:close/>
                </a:path>
              </a:pathLst>
            </a:custGeom>
            <a:solidFill>
              <a:srgbClr val="FFFFFF"/>
            </a:solidFill>
            <a:ln w="1804" cap="flat">
              <a:noFill/>
              <a:prstDash val="solid"/>
              <a:miter/>
            </a:ln>
          </p:spPr>
          <p:txBody>
            <a:bodyPr rtlCol="0" anchor="ctr"/>
            <a:lstStyle/>
            <a:p>
              <a:endParaRPr lang="en-US"/>
            </a:p>
          </p:txBody>
        </p:sp>
        <p:sp>
          <p:nvSpPr>
            <p:cNvPr id="45" name="Freeform 52">
              <a:extLst>
                <a:ext uri="{FF2B5EF4-FFF2-40B4-BE49-F238E27FC236}">
                  <a16:creationId xmlns:a16="http://schemas.microsoft.com/office/drawing/2014/main" id="{77EC9806-A81D-52EF-2025-B33D660D1530}"/>
                </a:ext>
              </a:extLst>
            </p:cNvPr>
            <p:cNvSpPr/>
            <p:nvPr/>
          </p:nvSpPr>
          <p:spPr>
            <a:xfrm>
              <a:off x="7084995" y="5942998"/>
              <a:ext cx="1083" cy="541"/>
            </a:xfrm>
            <a:custGeom>
              <a:avLst/>
              <a:gdLst>
                <a:gd name="connsiteX0" fmla="*/ 0 w 1083"/>
                <a:gd name="connsiteY0" fmla="*/ 0 h 541"/>
                <a:gd name="connsiteX1" fmla="*/ 1083 w 1083"/>
                <a:gd name="connsiteY1" fmla="*/ 542 h 541"/>
                <a:gd name="connsiteX2" fmla="*/ 0 w 1083"/>
                <a:gd name="connsiteY2" fmla="*/ 0 h 541"/>
              </a:gdLst>
              <a:ahLst/>
              <a:cxnLst>
                <a:cxn ang="0">
                  <a:pos x="connsiteX0" y="connsiteY0"/>
                </a:cxn>
                <a:cxn ang="0">
                  <a:pos x="connsiteX1" y="connsiteY1"/>
                </a:cxn>
                <a:cxn ang="0">
                  <a:pos x="connsiteX2" y="connsiteY2"/>
                </a:cxn>
              </a:cxnLst>
              <a:rect l="l" t="t" r="r" b="b"/>
              <a:pathLst>
                <a:path w="1083" h="541">
                  <a:moveTo>
                    <a:pt x="0" y="0"/>
                  </a:moveTo>
                  <a:cubicBezTo>
                    <a:pt x="361" y="181"/>
                    <a:pt x="722" y="361"/>
                    <a:pt x="1083" y="542"/>
                  </a:cubicBezTo>
                  <a:cubicBezTo>
                    <a:pt x="722" y="361"/>
                    <a:pt x="361" y="181"/>
                    <a:pt x="0" y="0"/>
                  </a:cubicBezTo>
                  <a:close/>
                </a:path>
              </a:pathLst>
            </a:custGeom>
            <a:solidFill>
              <a:srgbClr val="FFFFFF"/>
            </a:solidFill>
            <a:ln w="1804" cap="flat">
              <a:noFill/>
              <a:prstDash val="solid"/>
              <a:miter/>
            </a:ln>
          </p:spPr>
          <p:txBody>
            <a:bodyPr rtlCol="0" anchor="ctr"/>
            <a:lstStyle/>
            <a:p>
              <a:endParaRPr lang="en-US"/>
            </a:p>
          </p:txBody>
        </p:sp>
        <p:sp>
          <p:nvSpPr>
            <p:cNvPr id="46" name="Freeform 53">
              <a:extLst>
                <a:ext uri="{FF2B5EF4-FFF2-40B4-BE49-F238E27FC236}">
                  <a16:creationId xmlns:a16="http://schemas.microsoft.com/office/drawing/2014/main" id="{56C4C050-6CB9-A495-7680-BA8AE2C7451A}"/>
                </a:ext>
              </a:extLst>
            </p:cNvPr>
            <p:cNvSpPr/>
            <p:nvPr/>
          </p:nvSpPr>
          <p:spPr>
            <a:xfrm>
              <a:off x="7190933" y="6246194"/>
              <a:ext cx="1443" cy="180"/>
            </a:xfrm>
            <a:custGeom>
              <a:avLst/>
              <a:gdLst>
                <a:gd name="connsiteX0" fmla="*/ 1444 w 1443"/>
                <a:gd name="connsiteY0" fmla="*/ 0 h 180"/>
                <a:gd name="connsiteX1" fmla="*/ 0 w 1443"/>
                <a:gd name="connsiteY1" fmla="*/ 181 h 180"/>
                <a:gd name="connsiteX2" fmla="*/ 1444 w 1443"/>
                <a:gd name="connsiteY2" fmla="*/ 0 h 180"/>
              </a:gdLst>
              <a:ahLst/>
              <a:cxnLst>
                <a:cxn ang="0">
                  <a:pos x="connsiteX0" y="connsiteY0"/>
                </a:cxn>
                <a:cxn ang="0">
                  <a:pos x="connsiteX1" y="connsiteY1"/>
                </a:cxn>
                <a:cxn ang="0">
                  <a:pos x="connsiteX2" y="connsiteY2"/>
                </a:cxn>
              </a:cxnLst>
              <a:rect l="l" t="t" r="r" b="b"/>
              <a:pathLst>
                <a:path w="1443" h="180">
                  <a:moveTo>
                    <a:pt x="1444" y="0"/>
                  </a:moveTo>
                  <a:cubicBezTo>
                    <a:pt x="902" y="181"/>
                    <a:pt x="361" y="181"/>
                    <a:pt x="0" y="181"/>
                  </a:cubicBezTo>
                  <a:cubicBezTo>
                    <a:pt x="361" y="181"/>
                    <a:pt x="902" y="181"/>
                    <a:pt x="1444" y="0"/>
                  </a:cubicBezTo>
                  <a:close/>
                </a:path>
              </a:pathLst>
            </a:custGeom>
            <a:solidFill>
              <a:srgbClr val="FFFFFF"/>
            </a:solidFill>
            <a:ln w="1804" cap="flat">
              <a:noFill/>
              <a:prstDash val="solid"/>
              <a:miter/>
            </a:ln>
          </p:spPr>
          <p:txBody>
            <a:bodyPr rtlCol="0" anchor="ctr"/>
            <a:lstStyle/>
            <a:p>
              <a:endParaRPr lang="en-US"/>
            </a:p>
          </p:txBody>
        </p:sp>
        <p:sp>
          <p:nvSpPr>
            <p:cNvPr id="47" name="Freeform 54">
              <a:extLst>
                <a:ext uri="{FF2B5EF4-FFF2-40B4-BE49-F238E27FC236}">
                  <a16:creationId xmlns:a16="http://schemas.microsoft.com/office/drawing/2014/main" id="{C8FEE6CD-2752-E675-BEF3-DF59237E8F6C}"/>
                </a:ext>
              </a:extLst>
            </p:cNvPr>
            <p:cNvSpPr/>
            <p:nvPr/>
          </p:nvSpPr>
          <p:spPr>
            <a:xfrm>
              <a:off x="7087883" y="5944622"/>
              <a:ext cx="902" cy="541"/>
            </a:xfrm>
            <a:custGeom>
              <a:avLst/>
              <a:gdLst>
                <a:gd name="connsiteX0" fmla="*/ 0 w 902"/>
                <a:gd name="connsiteY0" fmla="*/ 0 h 541"/>
                <a:gd name="connsiteX1" fmla="*/ 902 w 902"/>
                <a:gd name="connsiteY1" fmla="*/ 542 h 541"/>
                <a:gd name="connsiteX2" fmla="*/ 0 w 902"/>
                <a:gd name="connsiteY2" fmla="*/ 0 h 541"/>
              </a:gdLst>
              <a:ahLst/>
              <a:cxnLst>
                <a:cxn ang="0">
                  <a:pos x="connsiteX0" y="connsiteY0"/>
                </a:cxn>
                <a:cxn ang="0">
                  <a:pos x="connsiteX1" y="connsiteY1"/>
                </a:cxn>
                <a:cxn ang="0">
                  <a:pos x="connsiteX2" y="connsiteY2"/>
                </a:cxn>
              </a:cxnLst>
              <a:rect l="l" t="t" r="r" b="b"/>
              <a:pathLst>
                <a:path w="902" h="541">
                  <a:moveTo>
                    <a:pt x="0" y="0"/>
                  </a:moveTo>
                  <a:cubicBezTo>
                    <a:pt x="361" y="181"/>
                    <a:pt x="541" y="361"/>
                    <a:pt x="902" y="542"/>
                  </a:cubicBezTo>
                  <a:cubicBezTo>
                    <a:pt x="541" y="181"/>
                    <a:pt x="180" y="181"/>
                    <a:pt x="0" y="0"/>
                  </a:cubicBezTo>
                  <a:close/>
                </a:path>
              </a:pathLst>
            </a:custGeom>
            <a:solidFill>
              <a:srgbClr val="FFFFFF"/>
            </a:solidFill>
            <a:ln w="1804" cap="flat">
              <a:noFill/>
              <a:prstDash val="solid"/>
              <a:miter/>
            </a:ln>
          </p:spPr>
          <p:txBody>
            <a:bodyPr rtlCol="0" anchor="ctr"/>
            <a:lstStyle/>
            <a:p>
              <a:endParaRPr lang="en-US"/>
            </a:p>
          </p:txBody>
        </p:sp>
        <p:sp>
          <p:nvSpPr>
            <p:cNvPr id="48" name="Freeform 55">
              <a:extLst>
                <a:ext uri="{FF2B5EF4-FFF2-40B4-BE49-F238E27FC236}">
                  <a16:creationId xmlns:a16="http://schemas.microsoft.com/office/drawing/2014/main" id="{72ACA013-7053-7E08-799F-400B0650742C}"/>
                </a:ext>
              </a:extLst>
            </p:cNvPr>
            <p:cNvSpPr/>
            <p:nvPr/>
          </p:nvSpPr>
          <p:spPr>
            <a:xfrm>
              <a:off x="7082288" y="5941735"/>
              <a:ext cx="1263" cy="541"/>
            </a:xfrm>
            <a:custGeom>
              <a:avLst/>
              <a:gdLst>
                <a:gd name="connsiteX0" fmla="*/ 0 w 1263"/>
                <a:gd name="connsiteY0" fmla="*/ 0 h 541"/>
                <a:gd name="connsiteX1" fmla="*/ 1263 w 1263"/>
                <a:gd name="connsiteY1" fmla="*/ 542 h 541"/>
                <a:gd name="connsiteX2" fmla="*/ 0 w 1263"/>
                <a:gd name="connsiteY2" fmla="*/ 0 h 541"/>
              </a:gdLst>
              <a:ahLst/>
              <a:cxnLst>
                <a:cxn ang="0">
                  <a:pos x="connsiteX0" y="connsiteY0"/>
                </a:cxn>
                <a:cxn ang="0">
                  <a:pos x="connsiteX1" y="connsiteY1"/>
                </a:cxn>
                <a:cxn ang="0">
                  <a:pos x="connsiteX2" y="connsiteY2"/>
                </a:cxn>
              </a:cxnLst>
              <a:rect l="l" t="t" r="r" b="b"/>
              <a:pathLst>
                <a:path w="1263" h="541">
                  <a:moveTo>
                    <a:pt x="0" y="0"/>
                  </a:moveTo>
                  <a:cubicBezTo>
                    <a:pt x="361" y="180"/>
                    <a:pt x="722" y="361"/>
                    <a:pt x="1263" y="542"/>
                  </a:cubicBezTo>
                  <a:cubicBezTo>
                    <a:pt x="722" y="361"/>
                    <a:pt x="361" y="180"/>
                    <a:pt x="0" y="0"/>
                  </a:cubicBezTo>
                  <a:close/>
                </a:path>
              </a:pathLst>
            </a:custGeom>
            <a:solidFill>
              <a:srgbClr val="FFFFFF"/>
            </a:solidFill>
            <a:ln w="1804" cap="flat">
              <a:noFill/>
              <a:prstDash val="solid"/>
              <a:miter/>
            </a:ln>
          </p:spPr>
          <p:txBody>
            <a:bodyPr rtlCol="0" anchor="ctr"/>
            <a:lstStyle/>
            <a:p>
              <a:endParaRPr lang="en-US"/>
            </a:p>
          </p:txBody>
        </p:sp>
        <p:sp>
          <p:nvSpPr>
            <p:cNvPr id="49" name="Freeform 56">
              <a:extLst>
                <a:ext uri="{FF2B5EF4-FFF2-40B4-BE49-F238E27FC236}">
                  <a16:creationId xmlns:a16="http://schemas.microsoft.com/office/drawing/2014/main" id="{966E25BD-1187-C3FA-BF1B-CD3CEEB52461}"/>
                </a:ext>
              </a:extLst>
            </p:cNvPr>
            <p:cNvSpPr/>
            <p:nvPr/>
          </p:nvSpPr>
          <p:spPr>
            <a:xfrm>
              <a:off x="7051968" y="5936862"/>
              <a:ext cx="6497" cy="902"/>
            </a:xfrm>
            <a:custGeom>
              <a:avLst/>
              <a:gdLst>
                <a:gd name="connsiteX0" fmla="*/ 0 w 6497"/>
                <a:gd name="connsiteY0" fmla="*/ 902 h 902"/>
                <a:gd name="connsiteX1" fmla="*/ 6497 w 6497"/>
                <a:gd name="connsiteY1" fmla="*/ 0 h 902"/>
                <a:gd name="connsiteX2" fmla="*/ 0 w 6497"/>
                <a:gd name="connsiteY2" fmla="*/ 902 h 902"/>
              </a:gdLst>
              <a:ahLst/>
              <a:cxnLst>
                <a:cxn ang="0">
                  <a:pos x="connsiteX0" y="connsiteY0"/>
                </a:cxn>
                <a:cxn ang="0">
                  <a:pos x="connsiteX1" y="connsiteY1"/>
                </a:cxn>
                <a:cxn ang="0">
                  <a:pos x="connsiteX2" y="connsiteY2"/>
                </a:cxn>
              </a:cxnLst>
              <a:rect l="l" t="t" r="r" b="b"/>
              <a:pathLst>
                <a:path w="6497" h="902">
                  <a:moveTo>
                    <a:pt x="0" y="902"/>
                  </a:moveTo>
                  <a:cubicBezTo>
                    <a:pt x="2166" y="361"/>
                    <a:pt x="4332" y="180"/>
                    <a:pt x="6497" y="0"/>
                  </a:cubicBezTo>
                  <a:cubicBezTo>
                    <a:pt x="4332" y="180"/>
                    <a:pt x="2166" y="541"/>
                    <a:pt x="0" y="902"/>
                  </a:cubicBezTo>
                  <a:close/>
                </a:path>
              </a:pathLst>
            </a:custGeom>
            <a:solidFill>
              <a:srgbClr val="FFFFFF"/>
            </a:solidFill>
            <a:ln w="1804" cap="flat">
              <a:noFill/>
              <a:prstDash val="solid"/>
              <a:miter/>
            </a:ln>
          </p:spPr>
          <p:txBody>
            <a:bodyPr rtlCol="0" anchor="ctr"/>
            <a:lstStyle/>
            <a:p>
              <a:endParaRPr lang="en-US"/>
            </a:p>
          </p:txBody>
        </p:sp>
        <p:sp>
          <p:nvSpPr>
            <p:cNvPr id="50" name="Freeform 57">
              <a:extLst>
                <a:ext uri="{FF2B5EF4-FFF2-40B4-BE49-F238E27FC236}">
                  <a16:creationId xmlns:a16="http://schemas.microsoft.com/office/drawing/2014/main" id="{557492A1-4A24-5BE0-0DF5-B16913C6089F}"/>
                </a:ext>
              </a:extLst>
            </p:cNvPr>
            <p:cNvSpPr/>
            <p:nvPr/>
          </p:nvSpPr>
          <p:spPr>
            <a:xfrm>
              <a:off x="7066587" y="5937042"/>
              <a:ext cx="1443" cy="180"/>
            </a:xfrm>
            <a:custGeom>
              <a:avLst/>
              <a:gdLst>
                <a:gd name="connsiteX0" fmla="*/ 0 w 1443"/>
                <a:gd name="connsiteY0" fmla="*/ 0 h 180"/>
                <a:gd name="connsiteX1" fmla="*/ 1444 w 1443"/>
                <a:gd name="connsiteY1" fmla="*/ 181 h 180"/>
                <a:gd name="connsiteX2" fmla="*/ 0 w 1443"/>
                <a:gd name="connsiteY2" fmla="*/ 0 h 180"/>
              </a:gdLst>
              <a:ahLst/>
              <a:cxnLst>
                <a:cxn ang="0">
                  <a:pos x="connsiteX0" y="connsiteY0"/>
                </a:cxn>
                <a:cxn ang="0">
                  <a:pos x="connsiteX1" y="connsiteY1"/>
                </a:cxn>
                <a:cxn ang="0">
                  <a:pos x="connsiteX2" y="connsiteY2"/>
                </a:cxn>
              </a:cxnLst>
              <a:rect l="l" t="t" r="r" b="b"/>
              <a:pathLst>
                <a:path w="1443" h="180">
                  <a:moveTo>
                    <a:pt x="0" y="0"/>
                  </a:moveTo>
                  <a:cubicBezTo>
                    <a:pt x="542" y="0"/>
                    <a:pt x="902" y="181"/>
                    <a:pt x="1444" y="181"/>
                  </a:cubicBezTo>
                  <a:cubicBezTo>
                    <a:pt x="902" y="181"/>
                    <a:pt x="542" y="181"/>
                    <a:pt x="0" y="0"/>
                  </a:cubicBezTo>
                  <a:close/>
                </a:path>
              </a:pathLst>
            </a:custGeom>
            <a:solidFill>
              <a:srgbClr val="FFFFFF"/>
            </a:solidFill>
            <a:ln w="1804" cap="flat">
              <a:noFill/>
              <a:prstDash val="solid"/>
              <a:miter/>
            </a:ln>
          </p:spPr>
          <p:txBody>
            <a:bodyPr rtlCol="0" anchor="ctr"/>
            <a:lstStyle/>
            <a:p>
              <a:endParaRPr lang="en-US"/>
            </a:p>
          </p:txBody>
        </p:sp>
        <p:sp>
          <p:nvSpPr>
            <p:cNvPr id="51" name="Freeform 58">
              <a:extLst>
                <a:ext uri="{FF2B5EF4-FFF2-40B4-BE49-F238E27FC236}">
                  <a16:creationId xmlns:a16="http://schemas.microsoft.com/office/drawing/2014/main" id="{A9A319B9-29C9-AA2F-B5D2-77F80C3DB4C4}"/>
                </a:ext>
              </a:extLst>
            </p:cNvPr>
            <p:cNvSpPr/>
            <p:nvPr/>
          </p:nvSpPr>
          <p:spPr>
            <a:xfrm>
              <a:off x="7194001" y="6245652"/>
              <a:ext cx="1624" cy="360"/>
            </a:xfrm>
            <a:custGeom>
              <a:avLst/>
              <a:gdLst>
                <a:gd name="connsiteX0" fmla="*/ 1625 w 1624"/>
                <a:gd name="connsiteY0" fmla="*/ 0 h 360"/>
                <a:gd name="connsiteX1" fmla="*/ 0 w 1624"/>
                <a:gd name="connsiteY1" fmla="*/ 361 h 360"/>
                <a:gd name="connsiteX2" fmla="*/ 1625 w 1624"/>
                <a:gd name="connsiteY2" fmla="*/ 0 h 360"/>
              </a:gdLst>
              <a:ahLst/>
              <a:cxnLst>
                <a:cxn ang="0">
                  <a:pos x="connsiteX0" y="connsiteY0"/>
                </a:cxn>
                <a:cxn ang="0">
                  <a:pos x="connsiteX1" y="connsiteY1"/>
                </a:cxn>
                <a:cxn ang="0">
                  <a:pos x="connsiteX2" y="connsiteY2"/>
                </a:cxn>
              </a:cxnLst>
              <a:rect l="l" t="t" r="r" b="b"/>
              <a:pathLst>
                <a:path w="1624" h="360">
                  <a:moveTo>
                    <a:pt x="1625" y="0"/>
                  </a:moveTo>
                  <a:cubicBezTo>
                    <a:pt x="1083" y="181"/>
                    <a:pt x="542" y="181"/>
                    <a:pt x="0" y="361"/>
                  </a:cubicBezTo>
                  <a:cubicBezTo>
                    <a:pt x="542" y="181"/>
                    <a:pt x="1083" y="181"/>
                    <a:pt x="1625" y="0"/>
                  </a:cubicBezTo>
                  <a:close/>
                </a:path>
              </a:pathLst>
            </a:custGeom>
            <a:solidFill>
              <a:srgbClr val="FFFFFF"/>
            </a:solidFill>
            <a:ln w="1804" cap="flat">
              <a:noFill/>
              <a:prstDash val="solid"/>
              <a:miter/>
            </a:ln>
          </p:spPr>
          <p:txBody>
            <a:bodyPr rtlCol="0" anchor="ctr"/>
            <a:lstStyle/>
            <a:p>
              <a:endParaRPr lang="en-US"/>
            </a:p>
          </p:txBody>
        </p:sp>
        <p:sp>
          <p:nvSpPr>
            <p:cNvPr id="52" name="Freeform 59">
              <a:extLst>
                <a:ext uri="{FF2B5EF4-FFF2-40B4-BE49-F238E27FC236}">
                  <a16:creationId xmlns:a16="http://schemas.microsoft.com/office/drawing/2014/main" id="{F765BEE5-6A08-92B5-CC08-2DF5FB2C9D44}"/>
                </a:ext>
              </a:extLst>
            </p:cNvPr>
            <p:cNvSpPr/>
            <p:nvPr/>
          </p:nvSpPr>
          <p:spPr>
            <a:xfrm>
              <a:off x="7192377" y="6246013"/>
              <a:ext cx="1624" cy="361"/>
            </a:xfrm>
            <a:custGeom>
              <a:avLst/>
              <a:gdLst>
                <a:gd name="connsiteX0" fmla="*/ 1624 w 1624"/>
                <a:gd name="connsiteY0" fmla="*/ 0 h 361"/>
                <a:gd name="connsiteX1" fmla="*/ 0 w 1624"/>
                <a:gd name="connsiteY1" fmla="*/ 361 h 361"/>
                <a:gd name="connsiteX2" fmla="*/ 1624 w 1624"/>
                <a:gd name="connsiteY2" fmla="*/ 0 h 361"/>
              </a:gdLst>
              <a:ahLst/>
              <a:cxnLst>
                <a:cxn ang="0">
                  <a:pos x="connsiteX0" y="connsiteY0"/>
                </a:cxn>
                <a:cxn ang="0">
                  <a:pos x="connsiteX1" y="connsiteY1"/>
                </a:cxn>
                <a:cxn ang="0">
                  <a:pos x="connsiteX2" y="connsiteY2"/>
                </a:cxn>
              </a:cxnLst>
              <a:rect l="l" t="t" r="r" b="b"/>
              <a:pathLst>
                <a:path w="1624" h="361">
                  <a:moveTo>
                    <a:pt x="1624" y="0"/>
                  </a:moveTo>
                  <a:cubicBezTo>
                    <a:pt x="1083" y="181"/>
                    <a:pt x="542" y="181"/>
                    <a:pt x="0" y="361"/>
                  </a:cubicBezTo>
                  <a:cubicBezTo>
                    <a:pt x="542" y="181"/>
                    <a:pt x="1083" y="0"/>
                    <a:pt x="1624" y="0"/>
                  </a:cubicBezTo>
                  <a:close/>
                </a:path>
              </a:pathLst>
            </a:custGeom>
            <a:solidFill>
              <a:srgbClr val="FFFFFF"/>
            </a:solidFill>
            <a:ln w="1804" cap="flat">
              <a:noFill/>
              <a:prstDash val="solid"/>
              <a:miter/>
            </a:ln>
          </p:spPr>
          <p:txBody>
            <a:bodyPr rtlCol="0" anchor="ctr"/>
            <a:lstStyle/>
            <a:p>
              <a:endParaRPr lang="en-US"/>
            </a:p>
          </p:txBody>
        </p:sp>
        <p:sp>
          <p:nvSpPr>
            <p:cNvPr id="53" name="Freeform 60">
              <a:extLst>
                <a:ext uri="{FF2B5EF4-FFF2-40B4-BE49-F238E27FC236}">
                  <a16:creationId xmlns:a16="http://schemas.microsoft.com/office/drawing/2014/main" id="{BE45E09A-A471-A4AE-05AA-1C8AB88AE564}"/>
                </a:ext>
              </a:extLst>
            </p:cNvPr>
            <p:cNvSpPr/>
            <p:nvPr/>
          </p:nvSpPr>
          <p:spPr>
            <a:xfrm>
              <a:off x="7195986" y="6245291"/>
              <a:ext cx="1804" cy="360"/>
            </a:xfrm>
            <a:custGeom>
              <a:avLst/>
              <a:gdLst>
                <a:gd name="connsiteX0" fmla="*/ 1805 w 1804"/>
                <a:gd name="connsiteY0" fmla="*/ 0 h 360"/>
                <a:gd name="connsiteX1" fmla="*/ 0 w 1804"/>
                <a:gd name="connsiteY1" fmla="*/ 361 h 360"/>
                <a:gd name="connsiteX2" fmla="*/ 1805 w 1804"/>
                <a:gd name="connsiteY2" fmla="*/ 0 h 360"/>
              </a:gdLst>
              <a:ahLst/>
              <a:cxnLst>
                <a:cxn ang="0">
                  <a:pos x="connsiteX0" y="connsiteY0"/>
                </a:cxn>
                <a:cxn ang="0">
                  <a:pos x="connsiteX1" y="connsiteY1"/>
                </a:cxn>
                <a:cxn ang="0">
                  <a:pos x="connsiteX2" y="connsiteY2"/>
                </a:cxn>
              </a:cxnLst>
              <a:rect l="l" t="t" r="r" b="b"/>
              <a:pathLst>
                <a:path w="1804" h="360">
                  <a:moveTo>
                    <a:pt x="1805" y="0"/>
                  </a:moveTo>
                  <a:cubicBezTo>
                    <a:pt x="1083" y="181"/>
                    <a:pt x="542" y="181"/>
                    <a:pt x="0" y="361"/>
                  </a:cubicBezTo>
                  <a:cubicBezTo>
                    <a:pt x="542" y="181"/>
                    <a:pt x="1083" y="0"/>
                    <a:pt x="1805" y="0"/>
                  </a:cubicBezTo>
                  <a:close/>
                </a:path>
              </a:pathLst>
            </a:custGeom>
            <a:solidFill>
              <a:srgbClr val="FFFFFF"/>
            </a:solidFill>
            <a:ln w="1804" cap="flat">
              <a:noFill/>
              <a:prstDash val="solid"/>
              <a:miter/>
            </a:ln>
          </p:spPr>
          <p:txBody>
            <a:bodyPr rtlCol="0" anchor="ctr"/>
            <a:lstStyle/>
            <a:p>
              <a:endParaRPr lang="en-US"/>
            </a:p>
          </p:txBody>
        </p:sp>
        <p:sp>
          <p:nvSpPr>
            <p:cNvPr id="54" name="Freeform 61">
              <a:extLst>
                <a:ext uri="{FF2B5EF4-FFF2-40B4-BE49-F238E27FC236}">
                  <a16:creationId xmlns:a16="http://schemas.microsoft.com/office/drawing/2014/main" id="{E6068F3E-F70A-8E32-2F87-73C42E0460C1}"/>
                </a:ext>
              </a:extLst>
            </p:cNvPr>
            <p:cNvSpPr/>
            <p:nvPr/>
          </p:nvSpPr>
          <p:spPr>
            <a:xfrm>
              <a:off x="7064060" y="5936862"/>
              <a:ext cx="1443" cy="180"/>
            </a:xfrm>
            <a:custGeom>
              <a:avLst/>
              <a:gdLst>
                <a:gd name="connsiteX0" fmla="*/ 0 w 1443"/>
                <a:gd name="connsiteY0" fmla="*/ 0 h 180"/>
                <a:gd name="connsiteX1" fmla="*/ 1444 w 1443"/>
                <a:gd name="connsiteY1" fmla="*/ 180 h 180"/>
                <a:gd name="connsiteX2" fmla="*/ 0 w 1443"/>
                <a:gd name="connsiteY2" fmla="*/ 0 h 180"/>
              </a:gdLst>
              <a:ahLst/>
              <a:cxnLst>
                <a:cxn ang="0">
                  <a:pos x="connsiteX0" y="connsiteY0"/>
                </a:cxn>
                <a:cxn ang="0">
                  <a:pos x="connsiteX1" y="connsiteY1"/>
                </a:cxn>
                <a:cxn ang="0">
                  <a:pos x="connsiteX2" y="connsiteY2"/>
                </a:cxn>
              </a:cxnLst>
              <a:rect l="l" t="t" r="r" b="b"/>
              <a:pathLst>
                <a:path w="1443" h="180">
                  <a:moveTo>
                    <a:pt x="0" y="0"/>
                  </a:moveTo>
                  <a:cubicBezTo>
                    <a:pt x="542" y="0"/>
                    <a:pt x="902" y="0"/>
                    <a:pt x="1444" y="180"/>
                  </a:cubicBezTo>
                  <a:cubicBezTo>
                    <a:pt x="902" y="0"/>
                    <a:pt x="361" y="0"/>
                    <a:pt x="0" y="0"/>
                  </a:cubicBezTo>
                  <a:close/>
                </a:path>
              </a:pathLst>
            </a:custGeom>
            <a:solidFill>
              <a:srgbClr val="FFFFFF"/>
            </a:solidFill>
            <a:ln w="1804" cap="flat">
              <a:noFill/>
              <a:prstDash val="solid"/>
              <a:miter/>
            </a:ln>
          </p:spPr>
          <p:txBody>
            <a:bodyPr rtlCol="0" anchor="ctr"/>
            <a:lstStyle/>
            <a:p>
              <a:endParaRPr lang="en-US"/>
            </a:p>
          </p:txBody>
        </p:sp>
        <p:sp>
          <p:nvSpPr>
            <p:cNvPr id="55" name="Freeform 62">
              <a:extLst>
                <a:ext uri="{FF2B5EF4-FFF2-40B4-BE49-F238E27FC236}">
                  <a16:creationId xmlns:a16="http://schemas.microsoft.com/office/drawing/2014/main" id="{52500201-9E73-3C33-AB28-72A84D9D50D1}"/>
                </a:ext>
              </a:extLst>
            </p:cNvPr>
            <p:cNvSpPr/>
            <p:nvPr/>
          </p:nvSpPr>
          <p:spPr>
            <a:xfrm>
              <a:off x="7059007" y="5936862"/>
              <a:ext cx="1624" cy="1804"/>
            </a:xfrm>
            <a:custGeom>
              <a:avLst/>
              <a:gdLst>
                <a:gd name="connsiteX0" fmla="*/ 0 w 1624"/>
                <a:gd name="connsiteY0" fmla="*/ 0 h 1804"/>
                <a:gd name="connsiteX1" fmla="*/ 1624 w 1624"/>
                <a:gd name="connsiteY1" fmla="*/ 0 h 1804"/>
                <a:gd name="connsiteX2" fmla="*/ 0 w 1624"/>
                <a:gd name="connsiteY2" fmla="*/ 0 h 1804"/>
              </a:gdLst>
              <a:ahLst/>
              <a:cxnLst>
                <a:cxn ang="0">
                  <a:pos x="connsiteX0" y="connsiteY0"/>
                </a:cxn>
                <a:cxn ang="0">
                  <a:pos x="connsiteX1" y="connsiteY1"/>
                </a:cxn>
                <a:cxn ang="0">
                  <a:pos x="connsiteX2" y="connsiteY2"/>
                </a:cxn>
              </a:cxnLst>
              <a:rect l="l" t="t" r="r" b="b"/>
              <a:pathLst>
                <a:path w="1624" h="1804">
                  <a:moveTo>
                    <a:pt x="0" y="0"/>
                  </a:moveTo>
                  <a:cubicBezTo>
                    <a:pt x="541" y="0"/>
                    <a:pt x="1083" y="0"/>
                    <a:pt x="1624" y="0"/>
                  </a:cubicBezTo>
                  <a:cubicBezTo>
                    <a:pt x="1083" y="0"/>
                    <a:pt x="541" y="0"/>
                    <a:pt x="0" y="0"/>
                  </a:cubicBezTo>
                  <a:close/>
                </a:path>
              </a:pathLst>
            </a:custGeom>
            <a:solidFill>
              <a:srgbClr val="FFFFFF"/>
            </a:solidFill>
            <a:ln w="1804" cap="flat">
              <a:noFill/>
              <a:prstDash val="solid"/>
              <a:miter/>
            </a:ln>
          </p:spPr>
          <p:txBody>
            <a:bodyPr rtlCol="0" anchor="ctr"/>
            <a:lstStyle/>
            <a:p>
              <a:endParaRPr lang="en-US"/>
            </a:p>
          </p:txBody>
        </p:sp>
        <p:sp>
          <p:nvSpPr>
            <p:cNvPr id="56" name="Freeform 63">
              <a:extLst>
                <a:ext uri="{FF2B5EF4-FFF2-40B4-BE49-F238E27FC236}">
                  <a16:creationId xmlns:a16="http://schemas.microsoft.com/office/drawing/2014/main" id="{77FE71A4-3FDF-6160-7A06-B02F40449179}"/>
                </a:ext>
              </a:extLst>
            </p:cNvPr>
            <p:cNvSpPr/>
            <p:nvPr/>
          </p:nvSpPr>
          <p:spPr>
            <a:xfrm>
              <a:off x="7061533" y="5936862"/>
              <a:ext cx="1624" cy="1804"/>
            </a:xfrm>
            <a:custGeom>
              <a:avLst/>
              <a:gdLst>
                <a:gd name="connsiteX0" fmla="*/ 0 w 1624"/>
                <a:gd name="connsiteY0" fmla="*/ 0 h 1804"/>
                <a:gd name="connsiteX1" fmla="*/ 1624 w 1624"/>
                <a:gd name="connsiteY1" fmla="*/ 0 h 1804"/>
                <a:gd name="connsiteX2" fmla="*/ 0 w 1624"/>
                <a:gd name="connsiteY2" fmla="*/ 0 h 1804"/>
              </a:gdLst>
              <a:ahLst/>
              <a:cxnLst>
                <a:cxn ang="0">
                  <a:pos x="connsiteX0" y="connsiteY0"/>
                </a:cxn>
                <a:cxn ang="0">
                  <a:pos x="connsiteX1" y="connsiteY1"/>
                </a:cxn>
                <a:cxn ang="0">
                  <a:pos x="connsiteX2" y="connsiteY2"/>
                </a:cxn>
              </a:cxnLst>
              <a:rect l="l" t="t" r="r" b="b"/>
              <a:pathLst>
                <a:path w="1624" h="1804">
                  <a:moveTo>
                    <a:pt x="0" y="0"/>
                  </a:moveTo>
                  <a:cubicBezTo>
                    <a:pt x="542" y="0"/>
                    <a:pt x="1083" y="0"/>
                    <a:pt x="1624" y="0"/>
                  </a:cubicBezTo>
                  <a:cubicBezTo>
                    <a:pt x="902" y="0"/>
                    <a:pt x="542" y="0"/>
                    <a:pt x="0" y="0"/>
                  </a:cubicBezTo>
                  <a:close/>
                </a:path>
              </a:pathLst>
            </a:custGeom>
            <a:solidFill>
              <a:srgbClr val="FFFFFF"/>
            </a:solidFill>
            <a:ln w="1804" cap="flat">
              <a:noFill/>
              <a:prstDash val="solid"/>
              <a:miter/>
            </a:ln>
          </p:spPr>
          <p:txBody>
            <a:bodyPr rtlCol="0" anchor="ctr"/>
            <a:lstStyle/>
            <a:p>
              <a:endParaRPr lang="en-US"/>
            </a:p>
          </p:txBody>
        </p:sp>
        <p:sp>
          <p:nvSpPr>
            <p:cNvPr id="57" name="Freeform 64">
              <a:extLst>
                <a:ext uri="{FF2B5EF4-FFF2-40B4-BE49-F238E27FC236}">
                  <a16:creationId xmlns:a16="http://schemas.microsoft.com/office/drawing/2014/main" id="{04404565-B3AC-A3DE-649C-2F44FEAF7218}"/>
                </a:ext>
              </a:extLst>
            </p:cNvPr>
            <p:cNvSpPr/>
            <p:nvPr/>
          </p:nvSpPr>
          <p:spPr>
            <a:xfrm>
              <a:off x="7069113" y="5937403"/>
              <a:ext cx="1443" cy="180"/>
            </a:xfrm>
            <a:custGeom>
              <a:avLst/>
              <a:gdLst>
                <a:gd name="connsiteX0" fmla="*/ 0 w 1443"/>
                <a:gd name="connsiteY0" fmla="*/ 0 h 180"/>
                <a:gd name="connsiteX1" fmla="*/ 1444 w 1443"/>
                <a:gd name="connsiteY1" fmla="*/ 181 h 180"/>
                <a:gd name="connsiteX2" fmla="*/ 0 w 1443"/>
                <a:gd name="connsiteY2" fmla="*/ 0 h 180"/>
              </a:gdLst>
              <a:ahLst/>
              <a:cxnLst>
                <a:cxn ang="0">
                  <a:pos x="connsiteX0" y="connsiteY0"/>
                </a:cxn>
                <a:cxn ang="0">
                  <a:pos x="connsiteX1" y="connsiteY1"/>
                </a:cxn>
                <a:cxn ang="0">
                  <a:pos x="connsiteX2" y="connsiteY2"/>
                </a:cxn>
              </a:cxnLst>
              <a:rect l="l" t="t" r="r" b="b"/>
              <a:pathLst>
                <a:path w="1443" h="180">
                  <a:moveTo>
                    <a:pt x="0" y="0"/>
                  </a:moveTo>
                  <a:cubicBezTo>
                    <a:pt x="542" y="0"/>
                    <a:pt x="902" y="181"/>
                    <a:pt x="1444" y="181"/>
                  </a:cubicBezTo>
                  <a:cubicBezTo>
                    <a:pt x="902" y="181"/>
                    <a:pt x="542" y="181"/>
                    <a:pt x="0" y="0"/>
                  </a:cubicBezTo>
                  <a:close/>
                </a:path>
              </a:pathLst>
            </a:custGeom>
            <a:solidFill>
              <a:srgbClr val="FFFFFF"/>
            </a:solidFill>
            <a:ln w="1804" cap="flat">
              <a:noFill/>
              <a:prstDash val="solid"/>
              <a:miter/>
            </a:ln>
          </p:spPr>
          <p:txBody>
            <a:bodyPr rtlCol="0" anchor="ctr"/>
            <a:lstStyle/>
            <a:p>
              <a:endParaRPr lang="en-US"/>
            </a:p>
          </p:txBody>
        </p:sp>
        <p:sp>
          <p:nvSpPr>
            <p:cNvPr id="58" name="Freeform 65">
              <a:extLst>
                <a:ext uri="{FF2B5EF4-FFF2-40B4-BE49-F238E27FC236}">
                  <a16:creationId xmlns:a16="http://schemas.microsoft.com/office/drawing/2014/main" id="{38E6FDF5-45C0-D0F0-8D67-C266A6619D77}"/>
                </a:ext>
              </a:extLst>
            </p:cNvPr>
            <p:cNvSpPr/>
            <p:nvPr/>
          </p:nvSpPr>
          <p:spPr>
            <a:xfrm>
              <a:off x="7279728" y="5732177"/>
              <a:ext cx="315119" cy="599116"/>
            </a:xfrm>
            <a:custGeom>
              <a:avLst/>
              <a:gdLst>
                <a:gd name="connsiteX0" fmla="*/ 250676 w 315119"/>
                <a:gd name="connsiteY0" fmla="*/ 134661 h 599116"/>
                <a:gd name="connsiteX1" fmla="*/ 194729 w 315119"/>
                <a:gd name="connsiteY1" fmla="*/ 66623 h 599116"/>
                <a:gd name="connsiteX2" fmla="*/ 123442 w 315119"/>
                <a:gd name="connsiteY2" fmla="*/ 92791 h 599116"/>
                <a:gd name="connsiteX3" fmla="*/ 77601 w 315119"/>
                <a:gd name="connsiteY3" fmla="*/ 66803 h 599116"/>
                <a:gd name="connsiteX4" fmla="*/ 40604 w 315119"/>
                <a:gd name="connsiteY4" fmla="*/ 8871 h 599116"/>
                <a:gd name="connsiteX5" fmla="*/ 11728 w 315119"/>
                <a:gd name="connsiteY5" fmla="*/ 3457 h 599116"/>
                <a:gd name="connsiteX6" fmla="*/ 1983 w 315119"/>
                <a:gd name="connsiteY6" fmla="*/ 34137 h 599116"/>
                <a:gd name="connsiteX7" fmla="*/ 4871 w 315119"/>
                <a:gd name="connsiteY7" fmla="*/ 41537 h 599116"/>
                <a:gd name="connsiteX8" fmla="*/ 72909 w 315119"/>
                <a:gd name="connsiteY8" fmla="*/ 158845 h 599116"/>
                <a:gd name="connsiteX9" fmla="*/ 117125 w 315119"/>
                <a:gd name="connsiteY9" fmla="*/ 172741 h 599116"/>
                <a:gd name="connsiteX10" fmla="*/ 182998 w 315119"/>
                <a:gd name="connsiteY10" fmla="*/ 151445 h 599116"/>
                <a:gd name="connsiteX11" fmla="*/ 202128 w 315119"/>
                <a:gd name="connsiteY11" fmla="*/ 155596 h 599116"/>
                <a:gd name="connsiteX12" fmla="*/ 81752 w 315119"/>
                <a:gd name="connsiteY12" fmla="*/ 194939 h 599116"/>
                <a:gd name="connsiteX13" fmla="*/ 99800 w 315119"/>
                <a:gd name="connsiteY13" fmla="*/ 316940 h 599116"/>
                <a:gd name="connsiteX14" fmla="*/ 101243 w 315119"/>
                <a:gd name="connsiteY14" fmla="*/ 575017 h 599116"/>
                <a:gd name="connsiteX15" fmla="*/ 119110 w 315119"/>
                <a:gd name="connsiteY15" fmla="*/ 598298 h 599116"/>
                <a:gd name="connsiteX16" fmla="*/ 149610 w 315119"/>
                <a:gd name="connsiteY16" fmla="*/ 578627 h 599116"/>
                <a:gd name="connsiteX17" fmla="*/ 165853 w 315119"/>
                <a:gd name="connsiteY17" fmla="*/ 408440 h 599116"/>
                <a:gd name="connsiteX18" fmla="*/ 171087 w 315119"/>
                <a:gd name="connsiteY18" fmla="*/ 353756 h 599116"/>
                <a:gd name="connsiteX19" fmla="*/ 199241 w 315119"/>
                <a:gd name="connsiteY19" fmla="*/ 342025 h 599116"/>
                <a:gd name="connsiteX20" fmla="*/ 225229 w 315119"/>
                <a:gd name="connsiteY20" fmla="*/ 374871 h 599116"/>
                <a:gd name="connsiteX21" fmla="*/ 245622 w 315119"/>
                <a:gd name="connsiteY21" fmla="*/ 495428 h 599116"/>
                <a:gd name="connsiteX22" fmla="*/ 252120 w 315119"/>
                <a:gd name="connsiteY22" fmla="*/ 575197 h 599116"/>
                <a:gd name="connsiteX23" fmla="*/ 266557 w 315119"/>
                <a:gd name="connsiteY23" fmla="*/ 598118 h 599116"/>
                <a:gd name="connsiteX24" fmla="*/ 312758 w 315119"/>
                <a:gd name="connsiteY24" fmla="*/ 562925 h 599116"/>
                <a:gd name="connsiteX25" fmla="*/ 293809 w 315119"/>
                <a:gd name="connsiteY25" fmla="*/ 298892 h 599116"/>
                <a:gd name="connsiteX26" fmla="*/ 250676 w 315119"/>
                <a:gd name="connsiteY26" fmla="*/ 134661 h 59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5119" h="599116">
                  <a:moveTo>
                    <a:pt x="250676" y="134661"/>
                  </a:moveTo>
                  <a:cubicBezTo>
                    <a:pt x="239847" y="108493"/>
                    <a:pt x="222522" y="77992"/>
                    <a:pt x="194729" y="66623"/>
                  </a:cubicBezTo>
                  <a:cubicBezTo>
                    <a:pt x="188051" y="63916"/>
                    <a:pt x="143835" y="90445"/>
                    <a:pt x="123442" y="92791"/>
                  </a:cubicBezTo>
                  <a:cubicBezTo>
                    <a:pt x="92039" y="96401"/>
                    <a:pt x="89693" y="95318"/>
                    <a:pt x="77601" y="66803"/>
                  </a:cubicBezTo>
                  <a:cubicBezTo>
                    <a:pt x="68758" y="45507"/>
                    <a:pt x="57388" y="25294"/>
                    <a:pt x="40604" y="8871"/>
                  </a:cubicBezTo>
                  <a:cubicBezTo>
                    <a:pt x="32483" y="750"/>
                    <a:pt x="20933" y="-3401"/>
                    <a:pt x="11728" y="3457"/>
                  </a:cubicBezTo>
                  <a:cubicBezTo>
                    <a:pt x="2524" y="10134"/>
                    <a:pt x="-3251" y="21324"/>
                    <a:pt x="1983" y="34137"/>
                  </a:cubicBezTo>
                  <a:cubicBezTo>
                    <a:pt x="3066" y="36664"/>
                    <a:pt x="3968" y="39190"/>
                    <a:pt x="4871" y="41537"/>
                  </a:cubicBezTo>
                  <a:cubicBezTo>
                    <a:pt x="21654" y="84129"/>
                    <a:pt x="47101" y="121487"/>
                    <a:pt x="72909" y="158845"/>
                  </a:cubicBezTo>
                  <a:cubicBezTo>
                    <a:pt x="84098" y="175087"/>
                    <a:pt x="98717" y="179058"/>
                    <a:pt x="117125" y="172741"/>
                  </a:cubicBezTo>
                  <a:cubicBezTo>
                    <a:pt x="138962" y="165342"/>
                    <a:pt x="160980" y="158303"/>
                    <a:pt x="182998" y="151445"/>
                  </a:cubicBezTo>
                  <a:cubicBezTo>
                    <a:pt x="188412" y="149641"/>
                    <a:pt x="194548" y="146211"/>
                    <a:pt x="202128" y="155596"/>
                  </a:cubicBezTo>
                  <a:cubicBezTo>
                    <a:pt x="164770" y="175809"/>
                    <a:pt x="126510" y="188984"/>
                    <a:pt x="81752" y="194939"/>
                  </a:cubicBezTo>
                  <a:cubicBezTo>
                    <a:pt x="91859" y="235546"/>
                    <a:pt x="95829" y="276333"/>
                    <a:pt x="99800" y="316940"/>
                  </a:cubicBezTo>
                  <a:cubicBezTo>
                    <a:pt x="105394" y="374511"/>
                    <a:pt x="96732" y="546863"/>
                    <a:pt x="101243" y="575017"/>
                  </a:cubicBezTo>
                  <a:cubicBezTo>
                    <a:pt x="102868" y="585304"/>
                    <a:pt x="105394" y="596493"/>
                    <a:pt x="119110" y="598298"/>
                  </a:cubicBezTo>
                  <a:cubicBezTo>
                    <a:pt x="133368" y="600103"/>
                    <a:pt x="143655" y="593606"/>
                    <a:pt x="149610" y="578627"/>
                  </a:cubicBezTo>
                  <a:cubicBezTo>
                    <a:pt x="157371" y="559316"/>
                    <a:pt x="163868" y="445618"/>
                    <a:pt x="165853" y="408440"/>
                  </a:cubicBezTo>
                  <a:cubicBezTo>
                    <a:pt x="166755" y="390753"/>
                    <a:pt x="168019" y="371262"/>
                    <a:pt x="171087" y="353756"/>
                  </a:cubicBezTo>
                  <a:cubicBezTo>
                    <a:pt x="172891" y="343830"/>
                    <a:pt x="187149" y="338777"/>
                    <a:pt x="199241" y="342025"/>
                  </a:cubicBezTo>
                  <a:cubicBezTo>
                    <a:pt x="217288" y="346898"/>
                    <a:pt x="219815" y="356824"/>
                    <a:pt x="225229" y="374871"/>
                  </a:cubicBezTo>
                  <a:cubicBezTo>
                    <a:pt x="237140" y="414215"/>
                    <a:pt x="241832" y="454821"/>
                    <a:pt x="245622" y="495428"/>
                  </a:cubicBezTo>
                  <a:cubicBezTo>
                    <a:pt x="248149" y="521958"/>
                    <a:pt x="249232" y="548668"/>
                    <a:pt x="252120" y="575197"/>
                  </a:cubicBezTo>
                  <a:cubicBezTo>
                    <a:pt x="253022" y="584402"/>
                    <a:pt x="254105" y="596313"/>
                    <a:pt x="266557" y="598118"/>
                  </a:cubicBezTo>
                  <a:cubicBezTo>
                    <a:pt x="279010" y="599923"/>
                    <a:pt x="307705" y="603712"/>
                    <a:pt x="312758" y="562925"/>
                  </a:cubicBezTo>
                  <a:cubicBezTo>
                    <a:pt x="321782" y="493262"/>
                    <a:pt x="302652" y="349605"/>
                    <a:pt x="293809" y="298892"/>
                  </a:cubicBezTo>
                  <a:cubicBezTo>
                    <a:pt x="283522" y="243126"/>
                    <a:pt x="272513" y="187540"/>
                    <a:pt x="250676" y="134661"/>
                  </a:cubicBezTo>
                  <a:close/>
                </a:path>
              </a:pathLst>
            </a:custGeom>
            <a:solidFill>
              <a:srgbClr val="CE362B"/>
            </a:solidFill>
            <a:ln w="1804" cap="flat">
              <a:noFill/>
              <a:prstDash val="solid"/>
              <a:miter/>
            </a:ln>
          </p:spPr>
          <p:txBody>
            <a:bodyPr rtlCol="0" anchor="ctr"/>
            <a:lstStyle/>
            <a:p>
              <a:endParaRPr lang="en-US"/>
            </a:p>
          </p:txBody>
        </p:sp>
        <p:sp>
          <p:nvSpPr>
            <p:cNvPr id="59" name="Freeform 66">
              <a:extLst>
                <a:ext uri="{FF2B5EF4-FFF2-40B4-BE49-F238E27FC236}">
                  <a16:creationId xmlns:a16="http://schemas.microsoft.com/office/drawing/2014/main" id="{7FBF2B71-F371-68D7-4A89-63F98CBDE091}"/>
                </a:ext>
              </a:extLst>
            </p:cNvPr>
            <p:cNvSpPr/>
            <p:nvPr/>
          </p:nvSpPr>
          <p:spPr>
            <a:xfrm>
              <a:off x="6644097" y="5321627"/>
              <a:ext cx="149702" cy="297781"/>
            </a:xfrm>
            <a:custGeom>
              <a:avLst/>
              <a:gdLst>
                <a:gd name="connsiteX0" fmla="*/ 44577 w 149702"/>
                <a:gd name="connsiteY0" fmla="*/ 32124 h 297781"/>
                <a:gd name="connsiteX1" fmla="*/ 87169 w 149702"/>
                <a:gd name="connsiteY1" fmla="*/ 93485 h 297781"/>
                <a:gd name="connsiteX2" fmla="*/ 111533 w 149702"/>
                <a:gd name="connsiteY2" fmla="*/ 168924 h 297781"/>
                <a:gd name="connsiteX3" fmla="*/ 117128 w 149702"/>
                <a:gd name="connsiteY3" fmla="*/ 247610 h 297781"/>
                <a:gd name="connsiteX4" fmla="*/ 108465 w 149702"/>
                <a:gd name="connsiteY4" fmla="*/ 297782 h 297781"/>
                <a:gd name="connsiteX5" fmla="*/ 111533 w 149702"/>
                <a:gd name="connsiteY5" fmla="*/ 296518 h 297781"/>
                <a:gd name="connsiteX6" fmla="*/ 111713 w 149702"/>
                <a:gd name="connsiteY6" fmla="*/ 296338 h 297781"/>
                <a:gd name="connsiteX7" fmla="*/ 114601 w 149702"/>
                <a:gd name="connsiteY7" fmla="*/ 295255 h 297781"/>
                <a:gd name="connsiteX8" fmla="*/ 115142 w 149702"/>
                <a:gd name="connsiteY8" fmla="*/ 295074 h 297781"/>
                <a:gd name="connsiteX9" fmla="*/ 117849 w 149702"/>
                <a:gd name="connsiteY9" fmla="*/ 294172 h 297781"/>
                <a:gd name="connsiteX10" fmla="*/ 118571 w 149702"/>
                <a:gd name="connsiteY10" fmla="*/ 293992 h 297781"/>
                <a:gd name="connsiteX11" fmla="*/ 120917 w 149702"/>
                <a:gd name="connsiteY11" fmla="*/ 293270 h 297781"/>
                <a:gd name="connsiteX12" fmla="*/ 122000 w 149702"/>
                <a:gd name="connsiteY12" fmla="*/ 293090 h 297781"/>
                <a:gd name="connsiteX13" fmla="*/ 124166 w 149702"/>
                <a:gd name="connsiteY13" fmla="*/ 292548 h 297781"/>
                <a:gd name="connsiteX14" fmla="*/ 125610 w 149702"/>
                <a:gd name="connsiteY14" fmla="*/ 292187 h 297781"/>
                <a:gd name="connsiteX15" fmla="*/ 127415 w 149702"/>
                <a:gd name="connsiteY15" fmla="*/ 291826 h 297781"/>
                <a:gd name="connsiteX16" fmla="*/ 129400 w 149702"/>
                <a:gd name="connsiteY16" fmla="*/ 291646 h 297781"/>
                <a:gd name="connsiteX17" fmla="*/ 130843 w 149702"/>
                <a:gd name="connsiteY17" fmla="*/ 291465 h 297781"/>
                <a:gd name="connsiteX18" fmla="*/ 134453 w 149702"/>
                <a:gd name="connsiteY18" fmla="*/ 291285 h 297781"/>
                <a:gd name="connsiteX19" fmla="*/ 149613 w 149702"/>
                <a:gd name="connsiteY19" fmla="*/ 273418 h 297781"/>
                <a:gd name="connsiteX20" fmla="*/ 149613 w 149702"/>
                <a:gd name="connsiteY20" fmla="*/ 257356 h 297781"/>
                <a:gd name="connsiteX21" fmla="*/ 135536 w 149702"/>
                <a:gd name="connsiteY21" fmla="*/ 175962 h 297781"/>
                <a:gd name="connsiteX22" fmla="*/ 32124 w 149702"/>
                <a:gd name="connsiteY22" fmla="*/ 9926 h 297781"/>
                <a:gd name="connsiteX23" fmla="*/ 29417 w 149702"/>
                <a:gd name="connsiteY23" fmla="*/ 7941 h 297781"/>
                <a:gd name="connsiteX24" fmla="*/ 28696 w 149702"/>
                <a:gd name="connsiteY24" fmla="*/ 7400 h 297781"/>
                <a:gd name="connsiteX25" fmla="*/ 26710 w 149702"/>
                <a:gd name="connsiteY25" fmla="*/ 6136 h 297781"/>
                <a:gd name="connsiteX26" fmla="*/ 25988 w 149702"/>
                <a:gd name="connsiteY26" fmla="*/ 5775 h 297781"/>
                <a:gd name="connsiteX27" fmla="*/ 23462 w 149702"/>
                <a:gd name="connsiteY27" fmla="*/ 4332 h 297781"/>
                <a:gd name="connsiteX28" fmla="*/ 22559 w 149702"/>
                <a:gd name="connsiteY28" fmla="*/ 3970 h 297781"/>
                <a:gd name="connsiteX29" fmla="*/ 20935 w 149702"/>
                <a:gd name="connsiteY29" fmla="*/ 3249 h 297781"/>
                <a:gd name="connsiteX30" fmla="*/ 19852 w 149702"/>
                <a:gd name="connsiteY30" fmla="*/ 2707 h 297781"/>
                <a:gd name="connsiteX31" fmla="*/ 18047 w 149702"/>
                <a:gd name="connsiteY31" fmla="*/ 1985 h 297781"/>
                <a:gd name="connsiteX32" fmla="*/ 16603 w 149702"/>
                <a:gd name="connsiteY32" fmla="*/ 1444 h 297781"/>
                <a:gd name="connsiteX33" fmla="*/ 15340 w 149702"/>
                <a:gd name="connsiteY33" fmla="*/ 1083 h 297781"/>
                <a:gd name="connsiteX34" fmla="*/ 14077 w 149702"/>
                <a:gd name="connsiteY34" fmla="*/ 722 h 297781"/>
                <a:gd name="connsiteX35" fmla="*/ 12994 w 149702"/>
                <a:gd name="connsiteY35" fmla="*/ 542 h 297781"/>
                <a:gd name="connsiteX36" fmla="*/ 10287 w 149702"/>
                <a:gd name="connsiteY36" fmla="*/ 181 h 297781"/>
                <a:gd name="connsiteX37" fmla="*/ 9746 w 149702"/>
                <a:gd name="connsiteY37" fmla="*/ 181 h 297781"/>
                <a:gd name="connsiteX38" fmla="*/ 8121 w 149702"/>
                <a:gd name="connsiteY38" fmla="*/ 0 h 297781"/>
                <a:gd name="connsiteX39" fmla="*/ 7400 w 149702"/>
                <a:gd name="connsiteY39" fmla="*/ 0 h 297781"/>
                <a:gd name="connsiteX40" fmla="*/ 2166 w 149702"/>
                <a:gd name="connsiteY40" fmla="*/ 361 h 297781"/>
                <a:gd name="connsiteX41" fmla="*/ 1805 w 149702"/>
                <a:gd name="connsiteY41" fmla="*/ 361 h 297781"/>
                <a:gd name="connsiteX42" fmla="*/ 0 w 149702"/>
                <a:gd name="connsiteY42" fmla="*/ 722 h 297781"/>
                <a:gd name="connsiteX43" fmla="*/ 0 w 149702"/>
                <a:gd name="connsiteY43" fmla="*/ 722 h 297781"/>
                <a:gd name="connsiteX44" fmla="*/ 6858 w 149702"/>
                <a:gd name="connsiteY44" fmla="*/ 3970 h 297781"/>
                <a:gd name="connsiteX45" fmla="*/ 44577 w 149702"/>
                <a:gd name="connsiteY45" fmla="*/ 32124 h 29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9702" h="297781">
                  <a:moveTo>
                    <a:pt x="44577" y="32124"/>
                  </a:moveTo>
                  <a:cubicBezTo>
                    <a:pt x="62263" y="49269"/>
                    <a:pt x="77062" y="70926"/>
                    <a:pt x="87169" y="93485"/>
                  </a:cubicBezTo>
                  <a:cubicBezTo>
                    <a:pt x="97997" y="118030"/>
                    <a:pt x="107202" y="142394"/>
                    <a:pt x="111533" y="168924"/>
                  </a:cubicBezTo>
                  <a:cubicBezTo>
                    <a:pt x="115864" y="194731"/>
                    <a:pt x="119113" y="221261"/>
                    <a:pt x="117128" y="247610"/>
                  </a:cubicBezTo>
                  <a:cubicBezTo>
                    <a:pt x="115684" y="265657"/>
                    <a:pt x="112977" y="281900"/>
                    <a:pt x="108465" y="297782"/>
                  </a:cubicBezTo>
                  <a:cubicBezTo>
                    <a:pt x="109547" y="297421"/>
                    <a:pt x="110450" y="296879"/>
                    <a:pt x="111533" y="296518"/>
                  </a:cubicBezTo>
                  <a:cubicBezTo>
                    <a:pt x="111533" y="296518"/>
                    <a:pt x="111713" y="296518"/>
                    <a:pt x="111713" y="296338"/>
                  </a:cubicBezTo>
                  <a:cubicBezTo>
                    <a:pt x="112616" y="295977"/>
                    <a:pt x="113518" y="295616"/>
                    <a:pt x="114601" y="295255"/>
                  </a:cubicBezTo>
                  <a:cubicBezTo>
                    <a:pt x="114781" y="295255"/>
                    <a:pt x="114962" y="295074"/>
                    <a:pt x="115142" y="295074"/>
                  </a:cubicBezTo>
                  <a:cubicBezTo>
                    <a:pt x="116045" y="294714"/>
                    <a:pt x="116947" y="294533"/>
                    <a:pt x="117849" y="294172"/>
                  </a:cubicBezTo>
                  <a:cubicBezTo>
                    <a:pt x="118030" y="294172"/>
                    <a:pt x="118391" y="293992"/>
                    <a:pt x="118571" y="293992"/>
                  </a:cubicBezTo>
                  <a:cubicBezTo>
                    <a:pt x="119293" y="293811"/>
                    <a:pt x="120196" y="293450"/>
                    <a:pt x="120917" y="293270"/>
                  </a:cubicBezTo>
                  <a:cubicBezTo>
                    <a:pt x="121278" y="293090"/>
                    <a:pt x="121640" y="293090"/>
                    <a:pt x="122000" y="293090"/>
                  </a:cubicBezTo>
                  <a:cubicBezTo>
                    <a:pt x="122722" y="292909"/>
                    <a:pt x="123444" y="292728"/>
                    <a:pt x="124166" y="292548"/>
                  </a:cubicBezTo>
                  <a:cubicBezTo>
                    <a:pt x="124707" y="292367"/>
                    <a:pt x="125068" y="292367"/>
                    <a:pt x="125610" y="292187"/>
                  </a:cubicBezTo>
                  <a:cubicBezTo>
                    <a:pt x="126151" y="292007"/>
                    <a:pt x="126873" y="292007"/>
                    <a:pt x="127415" y="291826"/>
                  </a:cubicBezTo>
                  <a:cubicBezTo>
                    <a:pt x="128136" y="291646"/>
                    <a:pt x="128678" y="291646"/>
                    <a:pt x="129400" y="291646"/>
                  </a:cubicBezTo>
                  <a:cubicBezTo>
                    <a:pt x="129941" y="291646"/>
                    <a:pt x="130302" y="291465"/>
                    <a:pt x="130843" y="291465"/>
                  </a:cubicBezTo>
                  <a:cubicBezTo>
                    <a:pt x="131926" y="291285"/>
                    <a:pt x="133190" y="291285"/>
                    <a:pt x="134453" y="291285"/>
                  </a:cubicBezTo>
                  <a:cubicBezTo>
                    <a:pt x="144560" y="290924"/>
                    <a:pt x="150515" y="284607"/>
                    <a:pt x="149613" y="273418"/>
                  </a:cubicBezTo>
                  <a:cubicBezTo>
                    <a:pt x="149252" y="268184"/>
                    <a:pt x="149613" y="262770"/>
                    <a:pt x="149613" y="257356"/>
                  </a:cubicBezTo>
                  <a:cubicBezTo>
                    <a:pt x="149432" y="229382"/>
                    <a:pt x="142213" y="202672"/>
                    <a:pt x="135536" y="175962"/>
                  </a:cubicBezTo>
                  <a:cubicBezTo>
                    <a:pt x="118752" y="109728"/>
                    <a:pt x="88252" y="52337"/>
                    <a:pt x="32124" y="9926"/>
                  </a:cubicBezTo>
                  <a:cubicBezTo>
                    <a:pt x="31222" y="9204"/>
                    <a:pt x="30320" y="8663"/>
                    <a:pt x="29417" y="7941"/>
                  </a:cubicBezTo>
                  <a:cubicBezTo>
                    <a:pt x="29237" y="7760"/>
                    <a:pt x="28876" y="7580"/>
                    <a:pt x="28696" y="7400"/>
                  </a:cubicBezTo>
                  <a:cubicBezTo>
                    <a:pt x="27973" y="6858"/>
                    <a:pt x="27252" y="6497"/>
                    <a:pt x="26710" y="6136"/>
                  </a:cubicBezTo>
                  <a:cubicBezTo>
                    <a:pt x="26530" y="5956"/>
                    <a:pt x="26349" y="5775"/>
                    <a:pt x="25988" y="5775"/>
                  </a:cubicBezTo>
                  <a:cubicBezTo>
                    <a:pt x="25086" y="5234"/>
                    <a:pt x="24364" y="4873"/>
                    <a:pt x="23462" y="4332"/>
                  </a:cubicBezTo>
                  <a:cubicBezTo>
                    <a:pt x="23101" y="4151"/>
                    <a:pt x="22920" y="3970"/>
                    <a:pt x="22559" y="3970"/>
                  </a:cubicBezTo>
                  <a:cubicBezTo>
                    <a:pt x="22018" y="3609"/>
                    <a:pt x="21477" y="3429"/>
                    <a:pt x="20935" y="3249"/>
                  </a:cubicBezTo>
                  <a:cubicBezTo>
                    <a:pt x="20574" y="3068"/>
                    <a:pt x="20213" y="2888"/>
                    <a:pt x="19852" y="2707"/>
                  </a:cubicBezTo>
                  <a:cubicBezTo>
                    <a:pt x="19311" y="2527"/>
                    <a:pt x="18589" y="2166"/>
                    <a:pt x="18047" y="1985"/>
                  </a:cubicBezTo>
                  <a:cubicBezTo>
                    <a:pt x="17506" y="1805"/>
                    <a:pt x="17145" y="1625"/>
                    <a:pt x="16603" y="1444"/>
                  </a:cubicBezTo>
                  <a:cubicBezTo>
                    <a:pt x="16243" y="1263"/>
                    <a:pt x="15701" y="1263"/>
                    <a:pt x="15340" y="1083"/>
                  </a:cubicBezTo>
                  <a:cubicBezTo>
                    <a:pt x="14979" y="902"/>
                    <a:pt x="14438" y="902"/>
                    <a:pt x="14077" y="722"/>
                  </a:cubicBezTo>
                  <a:cubicBezTo>
                    <a:pt x="13716" y="722"/>
                    <a:pt x="13355" y="542"/>
                    <a:pt x="12994" y="542"/>
                  </a:cubicBezTo>
                  <a:cubicBezTo>
                    <a:pt x="12092" y="361"/>
                    <a:pt x="11189" y="181"/>
                    <a:pt x="10287" y="181"/>
                  </a:cubicBezTo>
                  <a:cubicBezTo>
                    <a:pt x="10107" y="181"/>
                    <a:pt x="9926" y="181"/>
                    <a:pt x="9746" y="181"/>
                  </a:cubicBezTo>
                  <a:cubicBezTo>
                    <a:pt x="9204" y="181"/>
                    <a:pt x="8663" y="181"/>
                    <a:pt x="8121" y="0"/>
                  </a:cubicBezTo>
                  <a:cubicBezTo>
                    <a:pt x="7941" y="0"/>
                    <a:pt x="7760" y="0"/>
                    <a:pt x="7400" y="0"/>
                  </a:cubicBezTo>
                  <a:cubicBezTo>
                    <a:pt x="5595" y="0"/>
                    <a:pt x="3790" y="0"/>
                    <a:pt x="2166" y="361"/>
                  </a:cubicBezTo>
                  <a:cubicBezTo>
                    <a:pt x="1985" y="361"/>
                    <a:pt x="1985" y="361"/>
                    <a:pt x="1805" y="361"/>
                  </a:cubicBezTo>
                  <a:cubicBezTo>
                    <a:pt x="1263" y="361"/>
                    <a:pt x="542" y="542"/>
                    <a:pt x="0" y="722"/>
                  </a:cubicBezTo>
                  <a:cubicBezTo>
                    <a:pt x="0" y="722"/>
                    <a:pt x="0" y="722"/>
                    <a:pt x="0" y="722"/>
                  </a:cubicBezTo>
                  <a:cubicBezTo>
                    <a:pt x="2166" y="1805"/>
                    <a:pt x="4512" y="2888"/>
                    <a:pt x="6858" y="3970"/>
                  </a:cubicBezTo>
                  <a:cubicBezTo>
                    <a:pt x="20574" y="11009"/>
                    <a:pt x="33568" y="21477"/>
                    <a:pt x="44577" y="32124"/>
                  </a:cubicBezTo>
                  <a:close/>
                </a:path>
              </a:pathLst>
            </a:custGeom>
            <a:solidFill>
              <a:srgbClr val="FFFFFF"/>
            </a:solidFill>
            <a:ln w="1804" cap="flat">
              <a:noFill/>
              <a:prstDash val="solid"/>
              <a:miter/>
            </a:ln>
          </p:spPr>
          <p:txBody>
            <a:bodyPr rtlCol="0" anchor="ctr"/>
            <a:lstStyle/>
            <a:p>
              <a:endParaRPr lang="en-US"/>
            </a:p>
          </p:txBody>
        </p:sp>
        <p:sp>
          <p:nvSpPr>
            <p:cNvPr id="60" name="Freeform 67">
              <a:extLst>
                <a:ext uri="{FF2B5EF4-FFF2-40B4-BE49-F238E27FC236}">
                  <a16:creationId xmlns:a16="http://schemas.microsoft.com/office/drawing/2014/main" id="{09E799E9-FDBB-2AC9-C1AD-3D029F7A6526}"/>
                </a:ext>
              </a:extLst>
            </p:cNvPr>
            <p:cNvSpPr/>
            <p:nvPr/>
          </p:nvSpPr>
          <p:spPr>
            <a:xfrm>
              <a:off x="6542311" y="5963752"/>
              <a:ext cx="617321" cy="355805"/>
            </a:xfrm>
            <a:custGeom>
              <a:avLst/>
              <a:gdLst>
                <a:gd name="connsiteX0" fmla="*/ 517237 w 617321"/>
                <a:gd name="connsiteY0" fmla="*/ 75257 h 355805"/>
                <a:gd name="connsiteX1" fmla="*/ 484211 w 617321"/>
                <a:gd name="connsiteY1" fmla="*/ 48547 h 355805"/>
                <a:gd name="connsiteX2" fmla="*/ 459125 w 617321"/>
                <a:gd name="connsiteY2" fmla="*/ 57391 h 355805"/>
                <a:gd name="connsiteX3" fmla="*/ 456057 w 617321"/>
                <a:gd name="connsiteY3" fmla="*/ 63707 h 355805"/>
                <a:gd name="connsiteX4" fmla="*/ 455876 w 617321"/>
                <a:gd name="connsiteY4" fmla="*/ 63888 h 355805"/>
                <a:gd name="connsiteX5" fmla="*/ 495220 w 617321"/>
                <a:gd name="connsiteY5" fmla="*/ 131746 h 355805"/>
                <a:gd name="connsiteX6" fmla="*/ 498107 w 617321"/>
                <a:gd name="connsiteY6" fmla="*/ 183000 h 355805"/>
                <a:gd name="connsiteX7" fmla="*/ 472300 w 617321"/>
                <a:gd name="connsiteY7" fmla="*/ 239128 h 355805"/>
                <a:gd name="connsiteX8" fmla="*/ 389643 w 617321"/>
                <a:gd name="connsiteY8" fmla="*/ 275583 h 355805"/>
                <a:gd name="connsiteX9" fmla="*/ 331169 w 617321"/>
                <a:gd name="connsiteY9" fmla="*/ 268364 h 355805"/>
                <a:gd name="connsiteX10" fmla="*/ 281539 w 617321"/>
                <a:gd name="connsiteY10" fmla="*/ 251580 h 355805"/>
                <a:gd name="connsiteX11" fmla="*/ 169825 w 617321"/>
                <a:gd name="connsiteY11" fmla="*/ 188595 h 355805"/>
                <a:gd name="connsiteX12" fmla="*/ 9565 w 617321"/>
                <a:gd name="connsiteY12" fmla="*/ 8121 h 355805"/>
                <a:gd name="connsiteX13" fmla="*/ 0 w 617321"/>
                <a:gd name="connsiteY13" fmla="*/ 0 h 355805"/>
                <a:gd name="connsiteX14" fmla="*/ 7219 w 617321"/>
                <a:gd name="connsiteY14" fmla="*/ 15521 h 355805"/>
                <a:gd name="connsiteX15" fmla="*/ 7760 w 617321"/>
                <a:gd name="connsiteY15" fmla="*/ 16603 h 355805"/>
                <a:gd name="connsiteX16" fmla="*/ 10648 w 617321"/>
                <a:gd name="connsiteY16" fmla="*/ 22379 h 355805"/>
                <a:gd name="connsiteX17" fmla="*/ 12092 w 617321"/>
                <a:gd name="connsiteY17" fmla="*/ 25447 h 355805"/>
                <a:gd name="connsiteX18" fmla="*/ 14799 w 617321"/>
                <a:gd name="connsiteY18" fmla="*/ 30681 h 355805"/>
                <a:gd name="connsiteX19" fmla="*/ 16603 w 617321"/>
                <a:gd name="connsiteY19" fmla="*/ 34290 h 355805"/>
                <a:gd name="connsiteX20" fmla="*/ 19130 w 617321"/>
                <a:gd name="connsiteY20" fmla="*/ 39343 h 355805"/>
                <a:gd name="connsiteX21" fmla="*/ 21115 w 617321"/>
                <a:gd name="connsiteY21" fmla="*/ 43133 h 355805"/>
                <a:gd name="connsiteX22" fmla="*/ 23642 w 617321"/>
                <a:gd name="connsiteY22" fmla="*/ 47826 h 355805"/>
                <a:gd name="connsiteX23" fmla="*/ 25808 w 617321"/>
                <a:gd name="connsiteY23" fmla="*/ 51796 h 355805"/>
                <a:gd name="connsiteX24" fmla="*/ 28334 w 617321"/>
                <a:gd name="connsiteY24" fmla="*/ 56308 h 355805"/>
                <a:gd name="connsiteX25" fmla="*/ 30861 w 617321"/>
                <a:gd name="connsiteY25" fmla="*/ 60820 h 355805"/>
                <a:gd name="connsiteX26" fmla="*/ 33207 w 617321"/>
                <a:gd name="connsiteY26" fmla="*/ 64790 h 355805"/>
                <a:gd name="connsiteX27" fmla="*/ 37899 w 617321"/>
                <a:gd name="connsiteY27" fmla="*/ 72911 h 355805"/>
                <a:gd name="connsiteX28" fmla="*/ 39884 w 617321"/>
                <a:gd name="connsiteY28" fmla="*/ 76160 h 355805"/>
                <a:gd name="connsiteX29" fmla="*/ 43133 w 617321"/>
                <a:gd name="connsiteY29" fmla="*/ 81394 h 355805"/>
                <a:gd name="connsiteX30" fmla="*/ 45299 w 617321"/>
                <a:gd name="connsiteY30" fmla="*/ 85003 h 355805"/>
                <a:gd name="connsiteX31" fmla="*/ 48367 w 617321"/>
                <a:gd name="connsiteY31" fmla="*/ 89876 h 355805"/>
                <a:gd name="connsiteX32" fmla="*/ 50713 w 617321"/>
                <a:gd name="connsiteY32" fmla="*/ 93485 h 355805"/>
                <a:gd name="connsiteX33" fmla="*/ 53961 w 617321"/>
                <a:gd name="connsiteY33" fmla="*/ 98358 h 355805"/>
                <a:gd name="connsiteX34" fmla="*/ 56308 w 617321"/>
                <a:gd name="connsiteY34" fmla="*/ 101787 h 355805"/>
                <a:gd name="connsiteX35" fmla="*/ 59737 w 617321"/>
                <a:gd name="connsiteY35" fmla="*/ 106660 h 355805"/>
                <a:gd name="connsiteX36" fmla="*/ 61903 w 617321"/>
                <a:gd name="connsiteY36" fmla="*/ 109908 h 355805"/>
                <a:gd name="connsiteX37" fmla="*/ 65692 w 617321"/>
                <a:gd name="connsiteY37" fmla="*/ 115323 h 355805"/>
                <a:gd name="connsiteX38" fmla="*/ 67678 w 617321"/>
                <a:gd name="connsiteY38" fmla="*/ 118030 h 355805"/>
                <a:gd name="connsiteX39" fmla="*/ 73633 w 617321"/>
                <a:gd name="connsiteY39" fmla="*/ 125971 h 355805"/>
                <a:gd name="connsiteX40" fmla="*/ 205740 w 617321"/>
                <a:gd name="connsiteY40" fmla="*/ 257356 h 355805"/>
                <a:gd name="connsiteX41" fmla="*/ 233894 w 617321"/>
                <a:gd name="connsiteY41" fmla="*/ 277388 h 355805"/>
                <a:gd name="connsiteX42" fmla="*/ 452989 w 617321"/>
                <a:gd name="connsiteY42" fmla="*/ 354811 h 355805"/>
                <a:gd name="connsiteX43" fmla="*/ 582208 w 617321"/>
                <a:gd name="connsiteY43" fmla="*/ 322506 h 355805"/>
                <a:gd name="connsiteX44" fmla="*/ 609099 w 617321"/>
                <a:gd name="connsiteY44" fmla="*/ 239849 h 355805"/>
                <a:gd name="connsiteX45" fmla="*/ 517237 w 617321"/>
                <a:gd name="connsiteY45" fmla="*/ 75257 h 3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17321" h="355805">
                  <a:moveTo>
                    <a:pt x="517237" y="75257"/>
                  </a:moveTo>
                  <a:cubicBezTo>
                    <a:pt x="507673" y="64249"/>
                    <a:pt x="496663" y="55586"/>
                    <a:pt x="484211" y="48547"/>
                  </a:cubicBezTo>
                  <a:cubicBezTo>
                    <a:pt x="467968" y="39343"/>
                    <a:pt x="467968" y="39524"/>
                    <a:pt x="459125" y="57391"/>
                  </a:cubicBezTo>
                  <a:cubicBezTo>
                    <a:pt x="458042" y="59556"/>
                    <a:pt x="456959" y="61722"/>
                    <a:pt x="456057" y="63707"/>
                  </a:cubicBezTo>
                  <a:cubicBezTo>
                    <a:pt x="456057" y="63707"/>
                    <a:pt x="456057" y="63888"/>
                    <a:pt x="455876" y="63888"/>
                  </a:cubicBezTo>
                  <a:cubicBezTo>
                    <a:pt x="474285" y="82837"/>
                    <a:pt x="488542" y="105036"/>
                    <a:pt x="495220" y="131746"/>
                  </a:cubicBezTo>
                  <a:cubicBezTo>
                    <a:pt x="499551" y="149071"/>
                    <a:pt x="500454" y="165494"/>
                    <a:pt x="498107" y="183000"/>
                  </a:cubicBezTo>
                  <a:cubicBezTo>
                    <a:pt x="495220" y="204838"/>
                    <a:pt x="486196" y="222163"/>
                    <a:pt x="472300" y="239128"/>
                  </a:cubicBezTo>
                  <a:cubicBezTo>
                    <a:pt x="452087" y="263672"/>
                    <a:pt x="419962" y="273057"/>
                    <a:pt x="389643" y="275583"/>
                  </a:cubicBezTo>
                  <a:cubicBezTo>
                    <a:pt x="370151" y="277208"/>
                    <a:pt x="349938" y="273057"/>
                    <a:pt x="331169" y="268364"/>
                  </a:cubicBezTo>
                  <a:cubicBezTo>
                    <a:pt x="314204" y="264213"/>
                    <a:pt x="297601" y="258258"/>
                    <a:pt x="281539" y="251580"/>
                  </a:cubicBezTo>
                  <a:cubicBezTo>
                    <a:pt x="241474" y="234977"/>
                    <a:pt x="204477" y="214764"/>
                    <a:pt x="169825" y="188595"/>
                  </a:cubicBezTo>
                  <a:cubicBezTo>
                    <a:pt x="105577" y="139686"/>
                    <a:pt x="48186" y="79589"/>
                    <a:pt x="9565" y="8121"/>
                  </a:cubicBezTo>
                  <a:cubicBezTo>
                    <a:pt x="6136" y="5414"/>
                    <a:pt x="3068" y="2707"/>
                    <a:pt x="0" y="0"/>
                  </a:cubicBezTo>
                  <a:cubicBezTo>
                    <a:pt x="2346" y="5234"/>
                    <a:pt x="4873" y="10468"/>
                    <a:pt x="7219" y="15521"/>
                  </a:cubicBezTo>
                  <a:cubicBezTo>
                    <a:pt x="7399" y="15882"/>
                    <a:pt x="7580" y="16243"/>
                    <a:pt x="7760" y="16603"/>
                  </a:cubicBezTo>
                  <a:cubicBezTo>
                    <a:pt x="8663" y="18589"/>
                    <a:pt x="9565" y="20394"/>
                    <a:pt x="10648" y="22379"/>
                  </a:cubicBezTo>
                  <a:cubicBezTo>
                    <a:pt x="11189" y="23462"/>
                    <a:pt x="11731" y="24364"/>
                    <a:pt x="12092" y="25447"/>
                  </a:cubicBezTo>
                  <a:cubicBezTo>
                    <a:pt x="12994" y="27252"/>
                    <a:pt x="13896" y="28876"/>
                    <a:pt x="14799" y="30681"/>
                  </a:cubicBezTo>
                  <a:cubicBezTo>
                    <a:pt x="15340" y="31944"/>
                    <a:pt x="16062" y="33027"/>
                    <a:pt x="16603" y="34290"/>
                  </a:cubicBezTo>
                  <a:cubicBezTo>
                    <a:pt x="17506" y="35914"/>
                    <a:pt x="18408" y="37539"/>
                    <a:pt x="19130" y="39343"/>
                  </a:cubicBezTo>
                  <a:cubicBezTo>
                    <a:pt x="19852" y="40607"/>
                    <a:pt x="20394" y="41870"/>
                    <a:pt x="21115" y="43133"/>
                  </a:cubicBezTo>
                  <a:cubicBezTo>
                    <a:pt x="22018" y="44758"/>
                    <a:pt x="22739" y="46382"/>
                    <a:pt x="23642" y="47826"/>
                  </a:cubicBezTo>
                  <a:cubicBezTo>
                    <a:pt x="24364" y="49089"/>
                    <a:pt x="25086" y="50533"/>
                    <a:pt x="25808" y="51796"/>
                  </a:cubicBezTo>
                  <a:cubicBezTo>
                    <a:pt x="26710" y="53240"/>
                    <a:pt x="27432" y="54864"/>
                    <a:pt x="28334" y="56308"/>
                  </a:cubicBezTo>
                  <a:cubicBezTo>
                    <a:pt x="29237" y="57752"/>
                    <a:pt x="29958" y="59376"/>
                    <a:pt x="30861" y="60820"/>
                  </a:cubicBezTo>
                  <a:cubicBezTo>
                    <a:pt x="31583" y="62083"/>
                    <a:pt x="32305" y="63527"/>
                    <a:pt x="33207" y="64790"/>
                  </a:cubicBezTo>
                  <a:cubicBezTo>
                    <a:pt x="34832" y="67497"/>
                    <a:pt x="36275" y="70204"/>
                    <a:pt x="37899" y="72911"/>
                  </a:cubicBezTo>
                  <a:cubicBezTo>
                    <a:pt x="38621" y="73994"/>
                    <a:pt x="39163" y="75077"/>
                    <a:pt x="39884" y="76160"/>
                  </a:cubicBezTo>
                  <a:cubicBezTo>
                    <a:pt x="40967" y="77965"/>
                    <a:pt x="42050" y="79589"/>
                    <a:pt x="43133" y="81394"/>
                  </a:cubicBezTo>
                  <a:cubicBezTo>
                    <a:pt x="43855" y="82657"/>
                    <a:pt x="44577" y="83740"/>
                    <a:pt x="45299" y="85003"/>
                  </a:cubicBezTo>
                  <a:cubicBezTo>
                    <a:pt x="46382" y="86627"/>
                    <a:pt x="47284" y="88251"/>
                    <a:pt x="48367" y="89876"/>
                  </a:cubicBezTo>
                  <a:cubicBezTo>
                    <a:pt x="49089" y="91139"/>
                    <a:pt x="49810" y="92222"/>
                    <a:pt x="50713" y="93485"/>
                  </a:cubicBezTo>
                  <a:cubicBezTo>
                    <a:pt x="51796" y="95110"/>
                    <a:pt x="52879" y="96734"/>
                    <a:pt x="53961" y="98358"/>
                  </a:cubicBezTo>
                  <a:cubicBezTo>
                    <a:pt x="54684" y="99441"/>
                    <a:pt x="55586" y="100704"/>
                    <a:pt x="56308" y="101787"/>
                  </a:cubicBezTo>
                  <a:cubicBezTo>
                    <a:pt x="57391" y="103412"/>
                    <a:pt x="58473" y="105036"/>
                    <a:pt x="59737" y="106660"/>
                  </a:cubicBezTo>
                  <a:cubicBezTo>
                    <a:pt x="60459" y="107743"/>
                    <a:pt x="61180" y="108826"/>
                    <a:pt x="61903" y="109908"/>
                  </a:cubicBezTo>
                  <a:cubicBezTo>
                    <a:pt x="63166" y="111713"/>
                    <a:pt x="64429" y="113518"/>
                    <a:pt x="65692" y="115323"/>
                  </a:cubicBezTo>
                  <a:cubicBezTo>
                    <a:pt x="66414" y="116225"/>
                    <a:pt x="66955" y="117127"/>
                    <a:pt x="67678" y="118030"/>
                  </a:cubicBezTo>
                  <a:cubicBezTo>
                    <a:pt x="69663" y="120737"/>
                    <a:pt x="71648" y="123264"/>
                    <a:pt x="73633" y="125971"/>
                  </a:cubicBezTo>
                  <a:cubicBezTo>
                    <a:pt x="111533" y="175601"/>
                    <a:pt x="158817" y="216388"/>
                    <a:pt x="205740" y="257356"/>
                  </a:cubicBezTo>
                  <a:cubicBezTo>
                    <a:pt x="214403" y="264935"/>
                    <a:pt x="224148" y="271252"/>
                    <a:pt x="233894" y="277388"/>
                  </a:cubicBezTo>
                  <a:cubicBezTo>
                    <a:pt x="300850" y="320160"/>
                    <a:pt x="373581" y="347773"/>
                    <a:pt x="452989" y="354811"/>
                  </a:cubicBezTo>
                  <a:cubicBezTo>
                    <a:pt x="499010" y="358962"/>
                    <a:pt x="543587" y="350480"/>
                    <a:pt x="582208" y="322506"/>
                  </a:cubicBezTo>
                  <a:cubicBezTo>
                    <a:pt x="621190" y="294353"/>
                    <a:pt x="623717" y="286412"/>
                    <a:pt x="609099" y="239849"/>
                  </a:cubicBezTo>
                  <a:cubicBezTo>
                    <a:pt x="589607" y="178488"/>
                    <a:pt x="559108" y="123624"/>
                    <a:pt x="517237" y="75257"/>
                  </a:cubicBezTo>
                  <a:close/>
                </a:path>
              </a:pathLst>
            </a:custGeom>
            <a:solidFill>
              <a:srgbClr val="FFFFFF"/>
            </a:solidFill>
            <a:ln w="1804" cap="flat">
              <a:noFill/>
              <a:prstDash val="solid"/>
              <a:miter/>
            </a:ln>
          </p:spPr>
          <p:txBody>
            <a:bodyPr rtlCol="0" anchor="ctr"/>
            <a:lstStyle/>
            <a:p>
              <a:endParaRPr lang="en-US"/>
            </a:p>
          </p:txBody>
        </p:sp>
        <p:sp>
          <p:nvSpPr>
            <p:cNvPr id="61" name="Freeform 68">
              <a:extLst>
                <a:ext uri="{FF2B5EF4-FFF2-40B4-BE49-F238E27FC236}">
                  <a16:creationId xmlns:a16="http://schemas.microsoft.com/office/drawing/2014/main" id="{B8145887-B1CC-4A02-E3D6-6F6B679CD200}"/>
                </a:ext>
              </a:extLst>
            </p:cNvPr>
            <p:cNvSpPr/>
            <p:nvPr/>
          </p:nvSpPr>
          <p:spPr>
            <a:xfrm>
              <a:off x="6161216" y="6238614"/>
              <a:ext cx="36569" cy="67860"/>
            </a:xfrm>
            <a:custGeom>
              <a:avLst/>
              <a:gdLst>
                <a:gd name="connsiteX0" fmla="*/ 31155 w 36569"/>
                <a:gd name="connsiteY0" fmla="*/ 0 h 67860"/>
                <a:gd name="connsiteX1" fmla="*/ 475 w 36569"/>
                <a:gd name="connsiteY1" fmla="*/ 48186 h 67860"/>
                <a:gd name="connsiteX2" fmla="*/ 16357 w 36569"/>
                <a:gd name="connsiteY2" fmla="*/ 67858 h 67860"/>
                <a:gd name="connsiteX3" fmla="*/ 36209 w 36569"/>
                <a:gd name="connsiteY3" fmla="*/ 49089 h 67860"/>
                <a:gd name="connsiteX4" fmla="*/ 36389 w 36569"/>
                <a:gd name="connsiteY4" fmla="*/ 43855 h 67860"/>
                <a:gd name="connsiteX5" fmla="*/ 31155 w 36569"/>
                <a:gd name="connsiteY5" fmla="*/ 0 h 6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69" h="67860">
                  <a:moveTo>
                    <a:pt x="31155" y="0"/>
                  </a:moveTo>
                  <a:cubicBezTo>
                    <a:pt x="7874" y="18047"/>
                    <a:pt x="-2412" y="32124"/>
                    <a:pt x="475" y="48186"/>
                  </a:cubicBezTo>
                  <a:cubicBezTo>
                    <a:pt x="2099" y="56849"/>
                    <a:pt x="6070" y="68038"/>
                    <a:pt x="16357" y="67858"/>
                  </a:cubicBezTo>
                  <a:cubicBezTo>
                    <a:pt x="26102" y="67678"/>
                    <a:pt x="32599" y="58654"/>
                    <a:pt x="36209" y="49089"/>
                  </a:cubicBezTo>
                  <a:cubicBezTo>
                    <a:pt x="36750" y="47465"/>
                    <a:pt x="36570" y="45660"/>
                    <a:pt x="36389" y="43855"/>
                  </a:cubicBezTo>
                  <a:cubicBezTo>
                    <a:pt x="35848" y="29958"/>
                    <a:pt x="37472" y="15701"/>
                    <a:pt x="31155" y="0"/>
                  </a:cubicBezTo>
                  <a:close/>
                </a:path>
              </a:pathLst>
            </a:custGeom>
            <a:solidFill>
              <a:srgbClr val="FFFFFF"/>
            </a:solidFill>
            <a:ln w="1804" cap="flat">
              <a:noFill/>
              <a:prstDash val="solid"/>
              <a:miter/>
            </a:ln>
          </p:spPr>
          <p:txBody>
            <a:bodyPr rtlCol="0" anchor="ctr"/>
            <a:lstStyle/>
            <a:p>
              <a:endParaRPr lang="en-US"/>
            </a:p>
          </p:txBody>
        </p:sp>
        <p:sp>
          <p:nvSpPr>
            <p:cNvPr id="62" name="Freeform 69">
              <a:extLst>
                <a:ext uri="{FF2B5EF4-FFF2-40B4-BE49-F238E27FC236}">
                  <a16:creationId xmlns:a16="http://schemas.microsoft.com/office/drawing/2014/main" id="{3658F808-4B7F-10E1-946B-DE443353236F}"/>
                </a:ext>
              </a:extLst>
            </p:cNvPr>
            <p:cNvSpPr/>
            <p:nvPr/>
          </p:nvSpPr>
          <p:spPr>
            <a:xfrm>
              <a:off x="6166949" y="5582692"/>
              <a:ext cx="322232" cy="737369"/>
            </a:xfrm>
            <a:custGeom>
              <a:avLst/>
              <a:gdLst>
                <a:gd name="connsiteX0" fmla="*/ 316166 w 322232"/>
                <a:gd name="connsiteY0" fmla="*/ 6396 h 737369"/>
                <a:gd name="connsiteX1" fmla="*/ 284041 w 322232"/>
                <a:gd name="connsiteY1" fmla="*/ 12894 h 737369"/>
                <a:gd name="connsiteX2" fmla="*/ 278086 w 322232"/>
                <a:gd name="connsiteY2" fmla="*/ 41589 h 737369"/>
                <a:gd name="connsiteX3" fmla="*/ 240547 w 322232"/>
                <a:gd name="connsiteY3" fmla="*/ 168643 h 737369"/>
                <a:gd name="connsiteX4" fmla="*/ 127932 w 322232"/>
                <a:gd name="connsiteY4" fmla="*/ 227657 h 737369"/>
                <a:gd name="connsiteX5" fmla="*/ 47982 w 322232"/>
                <a:gd name="connsiteY5" fmla="*/ 268445 h 737369"/>
                <a:gd name="connsiteX6" fmla="*/ 3585 w 322232"/>
                <a:gd name="connsiteY6" fmla="*/ 415892 h 737369"/>
                <a:gd name="connsiteX7" fmla="*/ 7917 w 322232"/>
                <a:gd name="connsiteY7" fmla="*/ 508294 h 737369"/>
                <a:gd name="connsiteX8" fmla="*/ 31017 w 322232"/>
                <a:gd name="connsiteY8" fmla="*/ 528868 h 737369"/>
                <a:gd name="connsiteX9" fmla="*/ 49606 w 322232"/>
                <a:gd name="connsiteY9" fmla="*/ 504504 h 737369"/>
                <a:gd name="connsiteX10" fmla="*/ 51411 w 322232"/>
                <a:gd name="connsiteY10" fmla="*/ 459385 h 737369"/>
                <a:gd name="connsiteX11" fmla="*/ 79384 w 322232"/>
                <a:gd name="connsiteY11" fmla="*/ 338107 h 737369"/>
                <a:gd name="connsiteX12" fmla="*/ 90754 w 322232"/>
                <a:gd name="connsiteY12" fmla="*/ 329806 h 737369"/>
                <a:gd name="connsiteX13" fmla="*/ 95266 w 322232"/>
                <a:gd name="connsiteY13" fmla="*/ 345326 h 737369"/>
                <a:gd name="connsiteX14" fmla="*/ 81550 w 322232"/>
                <a:gd name="connsiteY14" fmla="*/ 385753 h 737369"/>
                <a:gd name="connsiteX15" fmla="*/ 65668 w 322232"/>
                <a:gd name="connsiteY15" fmla="*/ 501617 h 737369"/>
                <a:gd name="connsiteX16" fmla="*/ 51411 w 322232"/>
                <a:gd name="connsiteY16" fmla="*/ 536989 h 737369"/>
                <a:gd name="connsiteX17" fmla="*/ 37153 w 322232"/>
                <a:gd name="connsiteY17" fmla="*/ 570738 h 737369"/>
                <a:gd name="connsiteX18" fmla="*/ 45094 w 322232"/>
                <a:gd name="connsiteY18" fmla="*/ 687685 h 737369"/>
                <a:gd name="connsiteX19" fmla="*/ 50869 w 322232"/>
                <a:gd name="connsiteY19" fmla="*/ 721614 h 737369"/>
                <a:gd name="connsiteX20" fmla="*/ 96168 w 322232"/>
                <a:gd name="connsiteY20" fmla="*/ 727389 h 737369"/>
                <a:gd name="connsiteX21" fmla="*/ 101943 w 322232"/>
                <a:gd name="connsiteY21" fmla="*/ 675774 h 737369"/>
                <a:gd name="connsiteX22" fmla="*/ 106455 w 322232"/>
                <a:gd name="connsiteY22" fmla="*/ 516054 h 737369"/>
                <a:gd name="connsiteX23" fmla="*/ 119088 w 322232"/>
                <a:gd name="connsiteY23" fmla="*/ 476892 h 737369"/>
                <a:gd name="connsiteX24" fmla="*/ 136414 w 322232"/>
                <a:gd name="connsiteY24" fmla="*/ 473102 h 737369"/>
                <a:gd name="connsiteX25" fmla="*/ 146160 w 322232"/>
                <a:gd name="connsiteY25" fmla="*/ 488081 h 737369"/>
                <a:gd name="connsiteX26" fmla="*/ 149588 w 322232"/>
                <a:gd name="connsiteY26" fmla="*/ 527965 h 737369"/>
                <a:gd name="connsiteX27" fmla="*/ 132985 w 322232"/>
                <a:gd name="connsiteY27" fmla="*/ 575972 h 737369"/>
                <a:gd name="connsiteX28" fmla="*/ 119449 w 322232"/>
                <a:gd name="connsiteY28" fmla="*/ 606652 h 737369"/>
                <a:gd name="connsiteX29" fmla="*/ 119449 w 322232"/>
                <a:gd name="connsiteY29" fmla="*/ 647620 h 737369"/>
                <a:gd name="connsiteX30" fmla="*/ 223763 w 322232"/>
                <a:gd name="connsiteY30" fmla="*/ 515694 h 737369"/>
                <a:gd name="connsiteX31" fmla="*/ 223583 w 322232"/>
                <a:gd name="connsiteY31" fmla="*/ 494398 h 737369"/>
                <a:gd name="connsiteX32" fmla="*/ 224305 w 322232"/>
                <a:gd name="connsiteY32" fmla="*/ 342439 h 737369"/>
                <a:gd name="connsiteX33" fmla="*/ 252278 w 322232"/>
                <a:gd name="connsiteY33" fmla="*/ 256533 h 737369"/>
                <a:gd name="connsiteX34" fmla="*/ 322121 w 322232"/>
                <a:gd name="connsiteY34" fmla="*/ 31122 h 737369"/>
                <a:gd name="connsiteX35" fmla="*/ 316166 w 322232"/>
                <a:gd name="connsiteY35" fmla="*/ 6396 h 73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2232" h="737369">
                  <a:moveTo>
                    <a:pt x="316166" y="6396"/>
                  </a:moveTo>
                  <a:cubicBezTo>
                    <a:pt x="305337" y="-4071"/>
                    <a:pt x="288734" y="-1544"/>
                    <a:pt x="284041" y="12894"/>
                  </a:cubicBezTo>
                  <a:cubicBezTo>
                    <a:pt x="281154" y="22098"/>
                    <a:pt x="279529" y="31843"/>
                    <a:pt x="278086" y="41589"/>
                  </a:cubicBezTo>
                  <a:cubicBezTo>
                    <a:pt x="271228" y="85625"/>
                    <a:pt x="260219" y="128397"/>
                    <a:pt x="240547" y="168643"/>
                  </a:cubicBezTo>
                  <a:cubicBezTo>
                    <a:pt x="217988" y="215024"/>
                    <a:pt x="179186" y="235598"/>
                    <a:pt x="127932" y="227657"/>
                  </a:cubicBezTo>
                  <a:cubicBezTo>
                    <a:pt x="97792" y="222965"/>
                    <a:pt x="62419" y="241193"/>
                    <a:pt x="47982" y="268445"/>
                  </a:cubicBezTo>
                  <a:cubicBezTo>
                    <a:pt x="23437" y="314646"/>
                    <a:pt x="14775" y="365720"/>
                    <a:pt x="3585" y="415892"/>
                  </a:cubicBezTo>
                  <a:cubicBezTo>
                    <a:pt x="-3453" y="447114"/>
                    <a:pt x="878" y="477794"/>
                    <a:pt x="7917" y="508294"/>
                  </a:cubicBezTo>
                  <a:cubicBezTo>
                    <a:pt x="10804" y="520746"/>
                    <a:pt x="18384" y="529590"/>
                    <a:pt x="31017" y="528868"/>
                  </a:cubicBezTo>
                  <a:cubicBezTo>
                    <a:pt x="44192" y="527965"/>
                    <a:pt x="49606" y="517498"/>
                    <a:pt x="49606" y="504504"/>
                  </a:cubicBezTo>
                  <a:cubicBezTo>
                    <a:pt x="49606" y="489525"/>
                    <a:pt x="51230" y="474365"/>
                    <a:pt x="51411" y="459385"/>
                  </a:cubicBezTo>
                  <a:cubicBezTo>
                    <a:pt x="51772" y="416794"/>
                    <a:pt x="66210" y="377631"/>
                    <a:pt x="79384" y="338107"/>
                  </a:cubicBezTo>
                  <a:cubicBezTo>
                    <a:pt x="81189" y="332693"/>
                    <a:pt x="84438" y="327820"/>
                    <a:pt x="90754" y="329806"/>
                  </a:cubicBezTo>
                  <a:cubicBezTo>
                    <a:pt x="99417" y="332332"/>
                    <a:pt x="96890" y="339732"/>
                    <a:pt x="95266" y="345326"/>
                  </a:cubicBezTo>
                  <a:cubicBezTo>
                    <a:pt x="91115" y="358862"/>
                    <a:pt x="86062" y="372217"/>
                    <a:pt x="81550" y="385753"/>
                  </a:cubicBezTo>
                  <a:cubicBezTo>
                    <a:pt x="69278" y="423471"/>
                    <a:pt x="66751" y="462273"/>
                    <a:pt x="65668" y="501617"/>
                  </a:cubicBezTo>
                  <a:cubicBezTo>
                    <a:pt x="65307" y="515152"/>
                    <a:pt x="64405" y="530131"/>
                    <a:pt x="51411" y="536989"/>
                  </a:cubicBezTo>
                  <a:cubicBezTo>
                    <a:pt x="36251" y="545110"/>
                    <a:pt x="36251" y="556841"/>
                    <a:pt x="37153" y="570738"/>
                  </a:cubicBezTo>
                  <a:cubicBezTo>
                    <a:pt x="39860" y="609720"/>
                    <a:pt x="42026" y="648703"/>
                    <a:pt x="45094" y="687685"/>
                  </a:cubicBezTo>
                  <a:cubicBezTo>
                    <a:pt x="45997" y="699055"/>
                    <a:pt x="47441" y="710785"/>
                    <a:pt x="50869" y="721614"/>
                  </a:cubicBezTo>
                  <a:cubicBezTo>
                    <a:pt x="57005" y="740744"/>
                    <a:pt x="82633" y="742188"/>
                    <a:pt x="96168" y="727389"/>
                  </a:cubicBezTo>
                  <a:cubicBezTo>
                    <a:pt x="101763" y="721253"/>
                    <a:pt x="101221" y="686602"/>
                    <a:pt x="101943" y="675774"/>
                  </a:cubicBezTo>
                  <a:cubicBezTo>
                    <a:pt x="105011" y="622534"/>
                    <a:pt x="106816" y="569294"/>
                    <a:pt x="106455" y="516054"/>
                  </a:cubicBezTo>
                  <a:cubicBezTo>
                    <a:pt x="106275" y="502158"/>
                    <a:pt x="107358" y="485915"/>
                    <a:pt x="119088" y="476892"/>
                  </a:cubicBezTo>
                  <a:cubicBezTo>
                    <a:pt x="123781" y="473282"/>
                    <a:pt x="128834" y="469673"/>
                    <a:pt x="136414" y="473102"/>
                  </a:cubicBezTo>
                  <a:cubicBezTo>
                    <a:pt x="142369" y="475809"/>
                    <a:pt x="145618" y="481404"/>
                    <a:pt x="146160" y="488081"/>
                  </a:cubicBezTo>
                  <a:cubicBezTo>
                    <a:pt x="147423" y="501436"/>
                    <a:pt x="148325" y="514611"/>
                    <a:pt x="149588" y="527965"/>
                  </a:cubicBezTo>
                  <a:cubicBezTo>
                    <a:pt x="151393" y="546554"/>
                    <a:pt x="148506" y="563338"/>
                    <a:pt x="132985" y="575972"/>
                  </a:cubicBezTo>
                  <a:cubicBezTo>
                    <a:pt x="123420" y="583732"/>
                    <a:pt x="119630" y="594561"/>
                    <a:pt x="119449" y="606652"/>
                  </a:cubicBezTo>
                  <a:cubicBezTo>
                    <a:pt x="119269" y="619105"/>
                    <a:pt x="119449" y="633362"/>
                    <a:pt x="119449" y="647620"/>
                  </a:cubicBezTo>
                  <a:cubicBezTo>
                    <a:pt x="208242" y="598892"/>
                    <a:pt x="222500" y="589868"/>
                    <a:pt x="223763" y="515694"/>
                  </a:cubicBezTo>
                  <a:cubicBezTo>
                    <a:pt x="223943" y="508655"/>
                    <a:pt x="223763" y="501436"/>
                    <a:pt x="223583" y="494398"/>
                  </a:cubicBezTo>
                  <a:cubicBezTo>
                    <a:pt x="222861" y="443684"/>
                    <a:pt x="223222" y="392971"/>
                    <a:pt x="224305" y="342439"/>
                  </a:cubicBezTo>
                  <a:cubicBezTo>
                    <a:pt x="225026" y="310495"/>
                    <a:pt x="231704" y="283243"/>
                    <a:pt x="252278" y="256533"/>
                  </a:cubicBezTo>
                  <a:cubicBezTo>
                    <a:pt x="302630" y="190660"/>
                    <a:pt x="321761" y="113057"/>
                    <a:pt x="322121" y="31122"/>
                  </a:cubicBezTo>
                  <a:cubicBezTo>
                    <a:pt x="322302" y="21737"/>
                    <a:pt x="323024" y="13074"/>
                    <a:pt x="316166" y="6396"/>
                  </a:cubicBezTo>
                  <a:close/>
                </a:path>
              </a:pathLst>
            </a:custGeom>
            <a:solidFill>
              <a:srgbClr val="00B0F0"/>
            </a:solidFill>
            <a:ln w="1804" cap="flat">
              <a:noFill/>
              <a:prstDash val="solid"/>
              <a:miter/>
            </a:ln>
          </p:spPr>
          <p:txBody>
            <a:bodyPr rtlCol="0" anchor="ctr"/>
            <a:lstStyle/>
            <a:p>
              <a:endParaRPr lang="en-US"/>
            </a:p>
          </p:txBody>
        </p:sp>
        <p:sp>
          <p:nvSpPr>
            <p:cNvPr id="63" name="Freeform 70">
              <a:extLst>
                <a:ext uri="{FF2B5EF4-FFF2-40B4-BE49-F238E27FC236}">
                  <a16:creationId xmlns:a16="http://schemas.microsoft.com/office/drawing/2014/main" id="{3E365B79-7392-4487-7E19-D70720345DAD}"/>
                </a:ext>
              </a:extLst>
            </p:cNvPr>
            <p:cNvSpPr/>
            <p:nvPr/>
          </p:nvSpPr>
          <p:spPr>
            <a:xfrm>
              <a:off x="6224429" y="5621230"/>
              <a:ext cx="175553" cy="175700"/>
            </a:xfrm>
            <a:custGeom>
              <a:avLst/>
              <a:gdLst>
                <a:gd name="connsiteX0" fmla="*/ 135603 w 175553"/>
                <a:gd name="connsiteY0" fmla="*/ 162410 h 175700"/>
                <a:gd name="connsiteX1" fmla="*/ 165923 w 175553"/>
                <a:gd name="connsiteY1" fmla="*/ 45102 h 175700"/>
                <a:gd name="connsiteX2" fmla="*/ 61609 w 175553"/>
                <a:gd name="connsiteY2" fmla="*/ 5217 h 175700"/>
                <a:gd name="connsiteX3" fmla="*/ 428 w 175553"/>
                <a:gd name="connsiteY3" fmla="*/ 91303 h 175700"/>
                <a:gd name="connsiteX4" fmla="*/ 135603 w 175553"/>
                <a:gd name="connsiteY4" fmla="*/ 162410 h 17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53" h="175700">
                  <a:moveTo>
                    <a:pt x="135603" y="162410"/>
                  </a:moveTo>
                  <a:cubicBezTo>
                    <a:pt x="168991" y="136782"/>
                    <a:pt x="188302" y="92927"/>
                    <a:pt x="165923" y="45102"/>
                  </a:cubicBezTo>
                  <a:cubicBezTo>
                    <a:pt x="147876" y="7022"/>
                    <a:pt x="101493" y="-9221"/>
                    <a:pt x="61609" y="5217"/>
                  </a:cubicBezTo>
                  <a:cubicBezTo>
                    <a:pt x="970" y="30844"/>
                    <a:pt x="-1557" y="67661"/>
                    <a:pt x="428" y="91303"/>
                  </a:cubicBezTo>
                  <a:cubicBezTo>
                    <a:pt x="3316" y="184969"/>
                    <a:pt x="103660" y="186954"/>
                    <a:pt x="135603" y="162410"/>
                  </a:cubicBezTo>
                  <a:close/>
                </a:path>
              </a:pathLst>
            </a:custGeom>
            <a:solidFill>
              <a:srgbClr val="FFFFFF"/>
            </a:solidFill>
            <a:ln w="1804" cap="flat">
              <a:noFill/>
              <a:prstDash val="solid"/>
              <a:miter/>
            </a:ln>
          </p:spPr>
          <p:txBody>
            <a:bodyPr rtlCol="0" anchor="ctr"/>
            <a:lstStyle/>
            <a:p>
              <a:endParaRPr lang="en-US"/>
            </a:p>
          </p:txBody>
        </p:sp>
        <p:sp>
          <p:nvSpPr>
            <p:cNvPr id="64" name="Freeform 71">
              <a:extLst>
                <a:ext uri="{FF2B5EF4-FFF2-40B4-BE49-F238E27FC236}">
                  <a16:creationId xmlns:a16="http://schemas.microsoft.com/office/drawing/2014/main" id="{4568A9CA-F07D-8503-FE58-562C5C775517}"/>
                </a:ext>
              </a:extLst>
            </p:cNvPr>
            <p:cNvSpPr/>
            <p:nvPr/>
          </p:nvSpPr>
          <p:spPr>
            <a:xfrm>
              <a:off x="6753826" y="5286615"/>
              <a:ext cx="139325" cy="321784"/>
            </a:xfrm>
            <a:custGeom>
              <a:avLst/>
              <a:gdLst>
                <a:gd name="connsiteX0" fmla="*/ 40787 w 139325"/>
                <a:gd name="connsiteY0" fmla="*/ 44938 h 321784"/>
                <a:gd name="connsiteX1" fmla="*/ 81574 w 139325"/>
                <a:gd name="connsiteY1" fmla="*/ 130302 h 321784"/>
                <a:gd name="connsiteX2" fmla="*/ 95470 w 139325"/>
                <a:gd name="connsiteY2" fmla="*/ 235518 h 321784"/>
                <a:gd name="connsiteX3" fmla="*/ 82296 w 139325"/>
                <a:gd name="connsiteY3" fmla="*/ 292909 h 321784"/>
                <a:gd name="connsiteX4" fmla="*/ 68761 w 139325"/>
                <a:gd name="connsiteY4" fmla="*/ 321423 h 321784"/>
                <a:gd name="connsiteX5" fmla="*/ 77604 w 139325"/>
                <a:gd name="connsiteY5" fmla="*/ 321785 h 321784"/>
                <a:gd name="connsiteX6" fmla="*/ 77604 w 139325"/>
                <a:gd name="connsiteY6" fmla="*/ 321785 h 321784"/>
                <a:gd name="connsiteX7" fmla="*/ 81213 w 139325"/>
                <a:gd name="connsiteY7" fmla="*/ 321604 h 321784"/>
                <a:gd name="connsiteX8" fmla="*/ 136077 w 139325"/>
                <a:gd name="connsiteY8" fmla="*/ 274500 h 321784"/>
                <a:gd name="connsiteX9" fmla="*/ 139326 w 139325"/>
                <a:gd name="connsiteY9" fmla="*/ 248151 h 321784"/>
                <a:gd name="connsiteX10" fmla="*/ 135536 w 139325"/>
                <a:gd name="connsiteY10" fmla="*/ 219095 h 321784"/>
                <a:gd name="connsiteX11" fmla="*/ 83920 w 139325"/>
                <a:gd name="connsiteY11" fmla="*/ 82476 h 321784"/>
                <a:gd name="connsiteX12" fmla="*/ 6677 w 139325"/>
                <a:gd name="connsiteY12" fmla="*/ 3249 h 321784"/>
                <a:gd name="connsiteX13" fmla="*/ 3609 w 139325"/>
                <a:gd name="connsiteY13" fmla="*/ 1624 h 321784"/>
                <a:gd name="connsiteX14" fmla="*/ 3068 w 139325"/>
                <a:gd name="connsiteY14" fmla="*/ 1444 h 321784"/>
                <a:gd name="connsiteX15" fmla="*/ 0 w 139325"/>
                <a:gd name="connsiteY15" fmla="*/ 0 h 321784"/>
                <a:gd name="connsiteX16" fmla="*/ 0 w 139325"/>
                <a:gd name="connsiteY16" fmla="*/ 0 h 321784"/>
                <a:gd name="connsiteX17" fmla="*/ 40787 w 139325"/>
                <a:gd name="connsiteY17" fmla="*/ 44938 h 32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325" h="321784">
                  <a:moveTo>
                    <a:pt x="40787" y="44938"/>
                  </a:moveTo>
                  <a:cubicBezTo>
                    <a:pt x="59015" y="70565"/>
                    <a:pt x="70565" y="101065"/>
                    <a:pt x="81574" y="130302"/>
                  </a:cubicBezTo>
                  <a:cubicBezTo>
                    <a:pt x="94027" y="163148"/>
                    <a:pt x="99802" y="200506"/>
                    <a:pt x="95470" y="235518"/>
                  </a:cubicBezTo>
                  <a:cubicBezTo>
                    <a:pt x="92944" y="255550"/>
                    <a:pt x="90056" y="274139"/>
                    <a:pt x="82296" y="292909"/>
                  </a:cubicBezTo>
                  <a:cubicBezTo>
                    <a:pt x="78145" y="303196"/>
                    <a:pt x="73633" y="312580"/>
                    <a:pt x="68761" y="321423"/>
                  </a:cubicBezTo>
                  <a:cubicBezTo>
                    <a:pt x="71106" y="321785"/>
                    <a:pt x="73994" y="321785"/>
                    <a:pt x="77604" y="321785"/>
                  </a:cubicBezTo>
                  <a:cubicBezTo>
                    <a:pt x="77604" y="321785"/>
                    <a:pt x="77604" y="321785"/>
                    <a:pt x="77604" y="321785"/>
                  </a:cubicBezTo>
                  <a:cubicBezTo>
                    <a:pt x="78687" y="321785"/>
                    <a:pt x="79950" y="321785"/>
                    <a:pt x="81213" y="321604"/>
                  </a:cubicBezTo>
                  <a:cubicBezTo>
                    <a:pt x="120737" y="319799"/>
                    <a:pt x="127956" y="313663"/>
                    <a:pt x="136077" y="274500"/>
                  </a:cubicBezTo>
                  <a:cubicBezTo>
                    <a:pt x="137882" y="265838"/>
                    <a:pt x="138243" y="256994"/>
                    <a:pt x="139326" y="248151"/>
                  </a:cubicBezTo>
                  <a:cubicBezTo>
                    <a:pt x="138784" y="238225"/>
                    <a:pt x="136979" y="228660"/>
                    <a:pt x="135536" y="219095"/>
                  </a:cubicBezTo>
                  <a:cubicBezTo>
                    <a:pt x="127775" y="170006"/>
                    <a:pt x="106840" y="125429"/>
                    <a:pt x="83920" y="82476"/>
                  </a:cubicBezTo>
                  <a:cubicBezTo>
                    <a:pt x="66234" y="49450"/>
                    <a:pt x="40967" y="21476"/>
                    <a:pt x="6677" y="3249"/>
                  </a:cubicBezTo>
                  <a:cubicBezTo>
                    <a:pt x="5595" y="2707"/>
                    <a:pt x="4512" y="2166"/>
                    <a:pt x="3609" y="1624"/>
                  </a:cubicBezTo>
                  <a:cubicBezTo>
                    <a:pt x="3429" y="1624"/>
                    <a:pt x="3249" y="1444"/>
                    <a:pt x="3068" y="1444"/>
                  </a:cubicBezTo>
                  <a:cubicBezTo>
                    <a:pt x="1985" y="902"/>
                    <a:pt x="1083" y="542"/>
                    <a:pt x="0" y="0"/>
                  </a:cubicBezTo>
                  <a:cubicBezTo>
                    <a:pt x="0" y="0"/>
                    <a:pt x="0" y="0"/>
                    <a:pt x="0" y="0"/>
                  </a:cubicBezTo>
                  <a:cubicBezTo>
                    <a:pt x="15882" y="12633"/>
                    <a:pt x="28515" y="27613"/>
                    <a:pt x="40787" y="44938"/>
                  </a:cubicBezTo>
                  <a:close/>
                </a:path>
              </a:pathLst>
            </a:custGeom>
            <a:solidFill>
              <a:srgbClr val="FFFFFF"/>
            </a:solidFill>
            <a:ln w="1804" cap="flat">
              <a:noFill/>
              <a:prstDash val="solid"/>
              <a:miter/>
            </a:ln>
          </p:spPr>
          <p:txBody>
            <a:bodyPr rtlCol="0" anchor="ctr"/>
            <a:lstStyle/>
            <a:p>
              <a:endParaRPr lang="en-US"/>
            </a:p>
          </p:txBody>
        </p:sp>
        <p:sp>
          <p:nvSpPr>
            <p:cNvPr id="65" name="Freeform 72">
              <a:extLst>
                <a:ext uri="{FF2B5EF4-FFF2-40B4-BE49-F238E27FC236}">
                  <a16:creationId xmlns:a16="http://schemas.microsoft.com/office/drawing/2014/main" id="{A5043076-FEC4-09B6-7658-993A79ADB366}"/>
                </a:ext>
              </a:extLst>
            </p:cNvPr>
            <p:cNvSpPr/>
            <p:nvPr/>
          </p:nvSpPr>
          <p:spPr>
            <a:xfrm>
              <a:off x="7287417" y="5626096"/>
              <a:ext cx="192236" cy="184114"/>
            </a:xfrm>
            <a:custGeom>
              <a:avLst/>
              <a:gdLst>
                <a:gd name="connsiteX0" fmla="*/ 12703 w 192236"/>
                <a:gd name="connsiteY0" fmla="*/ 86076 h 184114"/>
                <a:gd name="connsiteX1" fmla="*/ 54031 w 192236"/>
                <a:gd name="connsiteY1" fmla="*/ 110440 h 184114"/>
                <a:gd name="connsiteX2" fmla="*/ 84712 w 192236"/>
                <a:gd name="connsiteY2" fmla="*/ 166206 h 184114"/>
                <a:gd name="connsiteX3" fmla="*/ 117919 w 192236"/>
                <a:gd name="connsiteY3" fmla="*/ 181907 h 184114"/>
                <a:gd name="connsiteX4" fmla="*/ 190469 w 192236"/>
                <a:gd name="connsiteY4" fmla="*/ 125058 h 184114"/>
                <a:gd name="connsiteX5" fmla="*/ 98789 w 192236"/>
                <a:gd name="connsiteY5" fmla="*/ 171 h 184114"/>
                <a:gd name="connsiteX6" fmla="*/ 1153 w 192236"/>
                <a:gd name="connsiteY6" fmla="*/ 68931 h 184114"/>
                <a:gd name="connsiteX7" fmla="*/ 12703 w 192236"/>
                <a:gd name="connsiteY7" fmla="*/ 86076 h 18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236" h="184114">
                  <a:moveTo>
                    <a:pt x="12703" y="86076"/>
                  </a:moveTo>
                  <a:cubicBezTo>
                    <a:pt x="32194" y="84813"/>
                    <a:pt x="43564" y="96543"/>
                    <a:pt x="54031" y="110440"/>
                  </a:cubicBezTo>
                  <a:cubicBezTo>
                    <a:pt x="66845" y="127585"/>
                    <a:pt x="76410" y="146535"/>
                    <a:pt x="84712" y="166206"/>
                  </a:cubicBezTo>
                  <a:cubicBezTo>
                    <a:pt x="92472" y="184434"/>
                    <a:pt x="98608" y="186780"/>
                    <a:pt x="117919" y="181907"/>
                  </a:cubicBezTo>
                  <a:cubicBezTo>
                    <a:pt x="140839" y="175952"/>
                    <a:pt x="181626" y="169274"/>
                    <a:pt x="190469" y="125058"/>
                  </a:cubicBezTo>
                  <a:cubicBezTo>
                    <a:pt x="202020" y="62253"/>
                    <a:pt x="155277" y="-3800"/>
                    <a:pt x="98789" y="171"/>
                  </a:cubicBezTo>
                  <a:cubicBezTo>
                    <a:pt x="27321" y="6668"/>
                    <a:pt x="7649" y="39153"/>
                    <a:pt x="1153" y="68931"/>
                  </a:cubicBezTo>
                  <a:cubicBezTo>
                    <a:pt x="-1374" y="79579"/>
                    <a:pt x="-652" y="86979"/>
                    <a:pt x="12703" y="86076"/>
                  </a:cubicBezTo>
                  <a:close/>
                </a:path>
              </a:pathLst>
            </a:custGeom>
            <a:solidFill>
              <a:srgbClr val="FFFFFF"/>
            </a:solidFill>
            <a:ln w="1804" cap="flat">
              <a:noFill/>
              <a:prstDash val="solid"/>
              <a:miter/>
            </a:ln>
          </p:spPr>
          <p:txBody>
            <a:bodyPr rtlCol="0" anchor="ctr"/>
            <a:lstStyle/>
            <a:p>
              <a:endParaRPr lang="en-US"/>
            </a:p>
          </p:txBody>
        </p:sp>
        <p:sp>
          <p:nvSpPr>
            <p:cNvPr id="66" name="Freeform 73">
              <a:extLst>
                <a:ext uri="{FF2B5EF4-FFF2-40B4-BE49-F238E27FC236}">
                  <a16:creationId xmlns:a16="http://schemas.microsoft.com/office/drawing/2014/main" id="{515BF7F7-F61B-8B84-BC60-B0E234659A5A}"/>
                </a:ext>
              </a:extLst>
            </p:cNvPr>
            <p:cNvSpPr/>
            <p:nvPr/>
          </p:nvSpPr>
          <p:spPr>
            <a:xfrm>
              <a:off x="7051788" y="5936862"/>
              <a:ext cx="189542" cy="309692"/>
            </a:xfrm>
            <a:custGeom>
              <a:avLst/>
              <a:gdLst>
                <a:gd name="connsiteX0" fmla="*/ 186610 w 189542"/>
                <a:gd name="connsiteY0" fmla="*/ 239669 h 309692"/>
                <a:gd name="connsiteX1" fmla="*/ 131565 w 189542"/>
                <a:gd name="connsiteY1" fmla="*/ 105036 h 309692"/>
                <a:gd name="connsiteX2" fmla="*/ 39524 w 189542"/>
                <a:gd name="connsiteY2" fmla="*/ 9745 h 309692"/>
                <a:gd name="connsiteX3" fmla="*/ 36997 w 189542"/>
                <a:gd name="connsiteY3" fmla="*/ 8121 h 309692"/>
                <a:gd name="connsiteX4" fmla="*/ 36095 w 189542"/>
                <a:gd name="connsiteY4" fmla="*/ 7580 h 309692"/>
                <a:gd name="connsiteX5" fmla="*/ 34290 w 189542"/>
                <a:gd name="connsiteY5" fmla="*/ 6677 h 309692"/>
                <a:gd name="connsiteX6" fmla="*/ 33207 w 189542"/>
                <a:gd name="connsiteY6" fmla="*/ 6136 h 309692"/>
                <a:gd name="connsiteX7" fmla="*/ 31763 w 189542"/>
                <a:gd name="connsiteY7" fmla="*/ 5414 h 309692"/>
                <a:gd name="connsiteX8" fmla="*/ 30500 w 189542"/>
                <a:gd name="connsiteY8" fmla="*/ 4873 h 309692"/>
                <a:gd name="connsiteX9" fmla="*/ 29056 w 189542"/>
                <a:gd name="connsiteY9" fmla="*/ 4151 h 309692"/>
                <a:gd name="connsiteX10" fmla="*/ 27793 w 189542"/>
                <a:gd name="connsiteY10" fmla="*/ 3609 h 309692"/>
                <a:gd name="connsiteX11" fmla="*/ 26349 w 189542"/>
                <a:gd name="connsiteY11" fmla="*/ 3068 h 309692"/>
                <a:gd name="connsiteX12" fmla="*/ 25086 w 189542"/>
                <a:gd name="connsiteY12" fmla="*/ 2526 h 309692"/>
                <a:gd name="connsiteX13" fmla="*/ 23822 w 189542"/>
                <a:gd name="connsiteY13" fmla="*/ 2166 h 309692"/>
                <a:gd name="connsiteX14" fmla="*/ 22559 w 189542"/>
                <a:gd name="connsiteY14" fmla="*/ 1805 h 309692"/>
                <a:gd name="connsiteX15" fmla="*/ 21296 w 189542"/>
                <a:gd name="connsiteY15" fmla="*/ 1443 h 309692"/>
                <a:gd name="connsiteX16" fmla="*/ 20032 w 189542"/>
                <a:gd name="connsiteY16" fmla="*/ 1083 h 309692"/>
                <a:gd name="connsiteX17" fmla="*/ 18769 w 189542"/>
                <a:gd name="connsiteY17" fmla="*/ 902 h 309692"/>
                <a:gd name="connsiteX18" fmla="*/ 17325 w 189542"/>
                <a:gd name="connsiteY18" fmla="*/ 722 h 309692"/>
                <a:gd name="connsiteX19" fmla="*/ 16243 w 189542"/>
                <a:gd name="connsiteY19" fmla="*/ 541 h 309692"/>
                <a:gd name="connsiteX20" fmla="*/ 14799 w 189542"/>
                <a:gd name="connsiteY20" fmla="*/ 361 h 309692"/>
                <a:gd name="connsiteX21" fmla="*/ 13716 w 189542"/>
                <a:gd name="connsiteY21" fmla="*/ 180 h 309692"/>
                <a:gd name="connsiteX22" fmla="*/ 12272 w 189542"/>
                <a:gd name="connsiteY22" fmla="*/ 0 h 309692"/>
                <a:gd name="connsiteX23" fmla="*/ 11189 w 189542"/>
                <a:gd name="connsiteY23" fmla="*/ 0 h 309692"/>
                <a:gd name="connsiteX24" fmla="*/ 9565 w 189542"/>
                <a:gd name="connsiteY24" fmla="*/ 0 h 309692"/>
                <a:gd name="connsiteX25" fmla="*/ 8662 w 189542"/>
                <a:gd name="connsiteY25" fmla="*/ 0 h 309692"/>
                <a:gd name="connsiteX26" fmla="*/ 7038 w 189542"/>
                <a:gd name="connsiteY26" fmla="*/ 0 h 309692"/>
                <a:gd name="connsiteX27" fmla="*/ 6497 w 189542"/>
                <a:gd name="connsiteY27" fmla="*/ 0 h 309692"/>
                <a:gd name="connsiteX28" fmla="*/ 0 w 189542"/>
                <a:gd name="connsiteY28" fmla="*/ 902 h 309692"/>
                <a:gd name="connsiteX29" fmla="*/ 0 w 189542"/>
                <a:gd name="connsiteY29" fmla="*/ 902 h 309692"/>
                <a:gd name="connsiteX30" fmla="*/ 60459 w 189542"/>
                <a:gd name="connsiteY30" fmla="*/ 46562 h 309692"/>
                <a:gd name="connsiteX31" fmla="*/ 138062 w 189542"/>
                <a:gd name="connsiteY31" fmla="*/ 187151 h 309692"/>
                <a:gd name="connsiteX32" fmla="*/ 145462 w 189542"/>
                <a:gd name="connsiteY32" fmla="*/ 270711 h 309692"/>
                <a:gd name="connsiteX33" fmla="*/ 139145 w 189542"/>
                <a:gd name="connsiteY33" fmla="*/ 309693 h 309692"/>
                <a:gd name="connsiteX34" fmla="*/ 139145 w 189542"/>
                <a:gd name="connsiteY34" fmla="*/ 309693 h 309692"/>
                <a:gd name="connsiteX35" fmla="*/ 140589 w 189542"/>
                <a:gd name="connsiteY35" fmla="*/ 309512 h 309692"/>
                <a:gd name="connsiteX36" fmla="*/ 140589 w 189542"/>
                <a:gd name="connsiteY36" fmla="*/ 309512 h 309692"/>
                <a:gd name="connsiteX37" fmla="*/ 142213 w 189542"/>
                <a:gd name="connsiteY37" fmla="*/ 309151 h 309692"/>
                <a:gd name="connsiteX38" fmla="*/ 142394 w 189542"/>
                <a:gd name="connsiteY38" fmla="*/ 309151 h 309692"/>
                <a:gd name="connsiteX39" fmla="*/ 144018 w 189542"/>
                <a:gd name="connsiteY39" fmla="*/ 308790 h 309692"/>
                <a:gd name="connsiteX40" fmla="*/ 144198 w 189542"/>
                <a:gd name="connsiteY40" fmla="*/ 308790 h 309692"/>
                <a:gd name="connsiteX41" fmla="*/ 146003 w 189542"/>
                <a:gd name="connsiteY41" fmla="*/ 308429 h 309692"/>
                <a:gd name="connsiteX42" fmla="*/ 166397 w 189542"/>
                <a:gd name="connsiteY42" fmla="*/ 302474 h 309692"/>
                <a:gd name="connsiteX43" fmla="*/ 189497 w 189542"/>
                <a:gd name="connsiteY43" fmla="*/ 260062 h 309692"/>
                <a:gd name="connsiteX44" fmla="*/ 186610 w 189542"/>
                <a:gd name="connsiteY44" fmla="*/ 239669 h 30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9542" h="309692">
                  <a:moveTo>
                    <a:pt x="186610" y="239669"/>
                  </a:moveTo>
                  <a:cubicBezTo>
                    <a:pt x="178849" y="190400"/>
                    <a:pt x="158636" y="146003"/>
                    <a:pt x="131565" y="105036"/>
                  </a:cubicBezTo>
                  <a:cubicBezTo>
                    <a:pt x="107021" y="68038"/>
                    <a:pt x="77062" y="34651"/>
                    <a:pt x="39524" y="9745"/>
                  </a:cubicBezTo>
                  <a:cubicBezTo>
                    <a:pt x="38621" y="9204"/>
                    <a:pt x="37719" y="8662"/>
                    <a:pt x="36997" y="8121"/>
                  </a:cubicBezTo>
                  <a:cubicBezTo>
                    <a:pt x="36636" y="7941"/>
                    <a:pt x="36456" y="7760"/>
                    <a:pt x="36095" y="7580"/>
                  </a:cubicBezTo>
                  <a:cubicBezTo>
                    <a:pt x="35553" y="7219"/>
                    <a:pt x="35012" y="6858"/>
                    <a:pt x="34290" y="6677"/>
                  </a:cubicBezTo>
                  <a:cubicBezTo>
                    <a:pt x="33929" y="6497"/>
                    <a:pt x="33568" y="6317"/>
                    <a:pt x="33207" y="6136"/>
                  </a:cubicBezTo>
                  <a:cubicBezTo>
                    <a:pt x="32665" y="5955"/>
                    <a:pt x="32124" y="5594"/>
                    <a:pt x="31763" y="5414"/>
                  </a:cubicBezTo>
                  <a:cubicBezTo>
                    <a:pt x="31402" y="5234"/>
                    <a:pt x="31041" y="5053"/>
                    <a:pt x="30500" y="4873"/>
                  </a:cubicBezTo>
                  <a:cubicBezTo>
                    <a:pt x="29958" y="4692"/>
                    <a:pt x="29598" y="4512"/>
                    <a:pt x="29056" y="4151"/>
                  </a:cubicBezTo>
                  <a:cubicBezTo>
                    <a:pt x="28695" y="3970"/>
                    <a:pt x="28154" y="3790"/>
                    <a:pt x="27793" y="3609"/>
                  </a:cubicBezTo>
                  <a:cubicBezTo>
                    <a:pt x="27251" y="3429"/>
                    <a:pt x="26890" y="3248"/>
                    <a:pt x="26349" y="3068"/>
                  </a:cubicBezTo>
                  <a:cubicBezTo>
                    <a:pt x="25988" y="2887"/>
                    <a:pt x="25447" y="2707"/>
                    <a:pt x="25086" y="2526"/>
                  </a:cubicBezTo>
                  <a:cubicBezTo>
                    <a:pt x="24725" y="2346"/>
                    <a:pt x="24183" y="2166"/>
                    <a:pt x="23822" y="2166"/>
                  </a:cubicBezTo>
                  <a:cubicBezTo>
                    <a:pt x="23462" y="1985"/>
                    <a:pt x="22920" y="1985"/>
                    <a:pt x="22559" y="1805"/>
                  </a:cubicBezTo>
                  <a:cubicBezTo>
                    <a:pt x="22198" y="1624"/>
                    <a:pt x="21657" y="1624"/>
                    <a:pt x="21296" y="1443"/>
                  </a:cubicBezTo>
                  <a:cubicBezTo>
                    <a:pt x="20935" y="1263"/>
                    <a:pt x="20393" y="1263"/>
                    <a:pt x="20032" y="1083"/>
                  </a:cubicBezTo>
                  <a:cubicBezTo>
                    <a:pt x="19671" y="902"/>
                    <a:pt x="19130" y="902"/>
                    <a:pt x="18769" y="902"/>
                  </a:cubicBezTo>
                  <a:cubicBezTo>
                    <a:pt x="18228" y="722"/>
                    <a:pt x="17867" y="722"/>
                    <a:pt x="17325" y="722"/>
                  </a:cubicBezTo>
                  <a:cubicBezTo>
                    <a:pt x="16964" y="722"/>
                    <a:pt x="16603" y="541"/>
                    <a:pt x="16243" y="541"/>
                  </a:cubicBezTo>
                  <a:cubicBezTo>
                    <a:pt x="15701" y="541"/>
                    <a:pt x="15340" y="361"/>
                    <a:pt x="14799" y="361"/>
                  </a:cubicBezTo>
                  <a:cubicBezTo>
                    <a:pt x="14438" y="361"/>
                    <a:pt x="14077" y="361"/>
                    <a:pt x="13716" y="180"/>
                  </a:cubicBezTo>
                  <a:cubicBezTo>
                    <a:pt x="13174" y="180"/>
                    <a:pt x="12813" y="0"/>
                    <a:pt x="12272" y="0"/>
                  </a:cubicBezTo>
                  <a:cubicBezTo>
                    <a:pt x="11911" y="0"/>
                    <a:pt x="11550" y="0"/>
                    <a:pt x="11189" y="0"/>
                  </a:cubicBezTo>
                  <a:cubicBezTo>
                    <a:pt x="10648" y="0"/>
                    <a:pt x="10106" y="0"/>
                    <a:pt x="9565" y="0"/>
                  </a:cubicBezTo>
                  <a:cubicBezTo>
                    <a:pt x="9204" y="0"/>
                    <a:pt x="9024" y="0"/>
                    <a:pt x="8662" y="0"/>
                  </a:cubicBezTo>
                  <a:cubicBezTo>
                    <a:pt x="8121" y="0"/>
                    <a:pt x="7580" y="0"/>
                    <a:pt x="7038" y="0"/>
                  </a:cubicBezTo>
                  <a:cubicBezTo>
                    <a:pt x="6858" y="0"/>
                    <a:pt x="6677" y="0"/>
                    <a:pt x="6497" y="0"/>
                  </a:cubicBezTo>
                  <a:cubicBezTo>
                    <a:pt x="4331" y="180"/>
                    <a:pt x="2166" y="361"/>
                    <a:pt x="0" y="902"/>
                  </a:cubicBezTo>
                  <a:cubicBezTo>
                    <a:pt x="0" y="902"/>
                    <a:pt x="0" y="902"/>
                    <a:pt x="0" y="902"/>
                  </a:cubicBezTo>
                  <a:cubicBezTo>
                    <a:pt x="22920" y="11911"/>
                    <a:pt x="43675" y="28695"/>
                    <a:pt x="60459" y="46562"/>
                  </a:cubicBezTo>
                  <a:cubicBezTo>
                    <a:pt x="97094" y="85364"/>
                    <a:pt x="125970" y="134814"/>
                    <a:pt x="138062" y="187151"/>
                  </a:cubicBezTo>
                  <a:cubicBezTo>
                    <a:pt x="144198" y="214042"/>
                    <a:pt x="148169" y="243098"/>
                    <a:pt x="145462" y="270711"/>
                  </a:cubicBezTo>
                  <a:cubicBezTo>
                    <a:pt x="144198" y="283705"/>
                    <a:pt x="142213" y="296879"/>
                    <a:pt x="139145" y="309693"/>
                  </a:cubicBezTo>
                  <a:cubicBezTo>
                    <a:pt x="139145" y="309693"/>
                    <a:pt x="139145" y="309693"/>
                    <a:pt x="139145" y="309693"/>
                  </a:cubicBezTo>
                  <a:cubicBezTo>
                    <a:pt x="139686" y="309693"/>
                    <a:pt x="140047" y="309512"/>
                    <a:pt x="140589" y="309512"/>
                  </a:cubicBezTo>
                  <a:cubicBezTo>
                    <a:pt x="140589" y="309512"/>
                    <a:pt x="140589" y="309512"/>
                    <a:pt x="140589" y="309512"/>
                  </a:cubicBezTo>
                  <a:cubicBezTo>
                    <a:pt x="141130" y="309332"/>
                    <a:pt x="141672" y="309332"/>
                    <a:pt x="142213" y="309151"/>
                  </a:cubicBezTo>
                  <a:cubicBezTo>
                    <a:pt x="142213" y="309151"/>
                    <a:pt x="142213" y="309151"/>
                    <a:pt x="142394" y="309151"/>
                  </a:cubicBezTo>
                  <a:cubicBezTo>
                    <a:pt x="142935" y="308971"/>
                    <a:pt x="143477" y="308971"/>
                    <a:pt x="144018" y="308790"/>
                  </a:cubicBezTo>
                  <a:cubicBezTo>
                    <a:pt x="144018" y="308790"/>
                    <a:pt x="144198" y="308790"/>
                    <a:pt x="144198" y="308790"/>
                  </a:cubicBezTo>
                  <a:cubicBezTo>
                    <a:pt x="144740" y="308610"/>
                    <a:pt x="145462" y="308610"/>
                    <a:pt x="146003" y="308429"/>
                  </a:cubicBezTo>
                  <a:cubicBezTo>
                    <a:pt x="152861" y="307166"/>
                    <a:pt x="159899" y="305181"/>
                    <a:pt x="166397" y="302474"/>
                  </a:cubicBezTo>
                  <a:cubicBezTo>
                    <a:pt x="185888" y="294352"/>
                    <a:pt x="190038" y="287494"/>
                    <a:pt x="189497" y="260062"/>
                  </a:cubicBezTo>
                  <a:cubicBezTo>
                    <a:pt x="189136" y="257355"/>
                    <a:pt x="188053" y="248512"/>
                    <a:pt x="186610" y="239669"/>
                  </a:cubicBezTo>
                  <a:close/>
                </a:path>
              </a:pathLst>
            </a:custGeom>
            <a:solidFill>
              <a:srgbClr val="FFFFFF"/>
            </a:solidFill>
            <a:ln w="1804" cap="flat">
              <a:noFill/>
              <a:prstDash val="solid"/>
              <a:miter/>
            </a:ln>
          </p:spPr>
          <p:txBody>
            <a:bodyPr rtlCol="0" anchor="ctr"/>
            <a:lstStyle/>
            <a:p>
              <a:endParaRPr lang="en-US"/>
            </a:p>
          </p:txBody>
        </p:sp>
        <p:sp>
          <p:nvSpPr>
            <p:cNvPr id="67" name="Freeform 74">
              <a:extLst>
                <a:ext uri="{FF2B5EF4-FFF2-40B4-BE49-F238E27FC236}">
                  <a16:creationId xmlns:a16="http://schemas.microsoft.com/office/drawing/2014/main" id="{E979AF76-56D2-DA70-C15C-C407BF7D28C0}"/>
                </a:ext>
              </a:extLst>
            </p:cNvPr>
            <p:cNvSpPr/>
            <p:nvPr/>
          </p:nvSpPr>
          <p:spPr>
            <a:xfrm>
              <a:off x="7329783" y="5967181"/>
              <a:ext cx="34449" cy="103167"/>
            </a:xfrm>
            <a:custGeom>
              <a:avLst/>
              <a:gdLst>
                <a:gd name="connsiteX0" fmla="*/ 22493 w 34449"/>
                <a:gd name="connsiteY0" fmla="*/ 0 h 103167"/>
                <a:gd name="connsiteX1" fmla="*/ 475 w 34449"/>
                <a:gd name="connsiteY1" fmla="*/ 62805 h 103167"/>
                <a:gd name="connsiteX2" fmla="*/ 16177 w 34449"/>
                <a:gd name="connsiteY2" fmla="*/ 98539 h 103167"/>
                <a:gd name="connsiteX3" fmla="*/ 30795 w 34449"/>
                <a:gd name="connsiteY3" fmla="*/ 101968 h 103167"/>
                <a:gd name="connsiteX4" fmla="*/ 34404 w 34449"/>
                <a:gd name="connsiteY4" fmla="*/ 89876 h 103167"/>
                <a:gd name="connsiteX5" fmla="*/ 22493 w 34449"/>
                <a:gd name="connsiteY5" fmla="*/ 0 h 10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9" h="103167">
                  <a:moveTo>
                    <a:pt x="22493" y="0"/>
                  </a:moveTo>
                  <a:cubicBezTo>
                    <a:pt x="9319" y="22379"/>
                    <a:pt x="3724" y="42953"/>
                    <a:pt x="475" y="62805"/>
                  </a:cubicBezTo>
                  <a:cubicBezTo>
                    <a:pt x="-1690" y="76160"/>
                    <a:pt x="3544" y="89515"/>
                    <a:pt x="16177" y="98539"/>
                  </a:cubicBezTo>
                  <a:cubicBezTo>
                    <a:pt x="20508" y="101607"/>
                    <a:pt x="25381" y="105036"/>
                    <a:pt x="30795" y="101968"/>
                  </a:cubicBezTo>
                  <a:cubicBezTo>
                    <a:pt x="35127" y="99441"/>
                    <a:pt x="34404" y="94208"/>
                    <a:pt x="34404" y="89876"/>
                  </a:cubicBezTo>
                  <a:cubicBezTo>
                    <a:pt x="34224" y="60639"/>
                    <a:pt x="26464" y="32305"/>
                    <a:pt x="22493" y="0"/>
                  </a:cubicBezTo>
                  <a:close/>
                </a:path>
              </a:pathLst>
            </a:custGeom>
            <a:solidFill>
              <a:srgbClr val="FFFFFF"/>
            </a:solidFill>
            <a:ln w="1804" cap="flat">
              <a:noFill/>
              <a:prstDash val="solid"/>
              <a:miter/>
            </a:ln>
          </p:spPr>
          <p:txBody>
            <a:bodyPr rtlCol="0" anchor="ctr"/>
            <a:lstStyle/>
            <a:p>
              <a:endParaRPr lang="en-US"/>
            </a:p>
          </p:txBody>
        </p:sp>
        <p:sp>
          <p:nvSpPr>
            <p:cNvPr id="68" name="Freeform 75">
              <a:extLst>
                <a:ext uri="{FF2B5EF4-FFF2-40B4-BE49-F238E27FC236}">
                  <a16:creationId xmlns:a16="http://schemas.microsoft.com/office/drawing/2014/main" id="{A3EF2E36-B6DD-4B66-334A-B4941E054CC5}"/>
                </a:ext>
              </a:extLst>
            </p:cNvPr>
            <p:cNvSpPr/>
            <p:nvPr/>
          </p:nvSpPr>
          <p:spPr>
            <a:xfrm>
              <a:off x="6146309" y="5262952"/>
              <a:ext cx="1111247" cy="1073478"/>
            </a:xfrm>
            <a:custGeom>
              <a:avLst/>
              <a:gdLst>
                <a:gd name="connsiteX0" fmla="*/ 963411 w 1111247"/>
                <a:gd name="connsiteY0" fmla="*/ 675174 h 1073478"/>
                <a:gd name="connsiteX1" fmla="*/ 921180 w 1111247"/>
                <a:gd name="connsiteY1" fmla="*/ 653156 h 1073478"/>
                <a:gd name="connsiteX2" fmla="*/ 846103 w 1111247"/>
                <a:gd name="connsiteY2" fmla="*/ 724623 h 1073478"/>
                <a:gd name="connsiteX3" fmla="*/ 831845 w 1111247"/>
                <a:gd name="connsiteY3" fmla="*/ 774253 h 1073478"/>
                <a:gd name="connsiteX4" fmla="*/ 811452 w 1111247"/>
                <a:gd name="connsiteY4" fmla="*/ 784180 h 1073478"/>
                <a:gd name="connsiteX5" fmla="*/ 786186 w 1111247"/>
                <a:gd name="connsiteY5" fmla="*/ 776419 h 1073478"/>
                <a:gd name="connsiteX6" fmla="*/ 672487 w 1111247"/>
                <a:gd name="connsiteY6" fmla="*/ 689431 h 1073478"/>
                <a:gd name="connsiteX7" fmla="*/ 577378 w 1111247"/>
                <a:gd name="connsiteY7" fmla="*/ 495241 h 1073478"/>
                <a:gd name="connsiteX8" fmla="*/ 567812 w 1111247"/>
                <a:gd name="connsiteY8" fmla="*/ 416194 h 1073478"/>
                <a:gd name="connsiteX9" fmla="*/ 595605 w 1111247"/>
                <a:gd name="connsiteY9" fmla="*/ 377933 h 1073478"/>
                <a:gd name="connsiteX10" fmla="*/ 670863 w 1111247"/>
                <a:gd name="connsiteY10" fmla="*/ 363856 h 1073478"/>
                <a:gd name="connsiteX11" fmla="*/ 723561 w 1111247"/>
                <a:gd name="connsiteY11" fmla="*/ 357540 h 1073478"/>
                <a:gd name="connsiteX12" fmla="*/ 754061 w 1111247"/>
                <a:gd name="connsiteY12" fmla="*/ 326859 h 1073478"/>
                <a:gd name="connsiteX13" fmla="*/ 750452 w 1111247"/>
                <a:gd name="connsiteY13" fmla="*/ 203054 h 1073478"/>
                <a:gd name="connsiteX14" fmla="*/ 695407 w 1111247"/>
                <a:gd name="connsiteY14" fmla="*/ 82137 h 1073478"/>
                <a:gd name="connsiteX15" fmla="*/ 624662 w 1111247"/>
                <a:gd name="connsiteY15" fmla="*/ 14640 h 1073478"/>
                <a:gd name="connsiteX16" fmla="*/ 538395 w 1111247"/>
                <a:gd name="connsiteY16" fmla="*/ 16084 h 1073478"/>
                <a:gd name="connsiteX17" fmla="*/ 506271 w 1111247"/>
                <a:gd name="connsiteY17" fmla="*/ 35214 h 1073478"/>
                <a:gd name="connsiteX18" fmla="*/ 392392 w 1111247"/>
                <a:gd name="connsiteY18" fmla="*/ 104155 h 1073478"/>
                <a:gd name="connsiteX19" fmla="*/ 335723 w 1111247"/>
                <a:gd name="connsiteY19" fmla="*/ 188075 h 1073478"/>
                <a:gd name="connsiteX20" fmla="*/ 317315 w 1111247"/>
                <a:gd name="connsiteY20" fmla="*/ 282282 h 1073478"/>
                <a:gd name="connsiteX21" fmla="*/ 308111 w 1111247"/>
                <a:gd name="connsiteY21" fmla="*/ 299969 h 1073478"/>
                <a:gd name="connsiteX22" fmla="*/ 289341 w 1111247"/>
                <a:gd name="connsiteY22" fmla="*/ 326498 h 1073478"/>
                <a:gd name="connsiteX23" fmla="*/ 277791 w 1111247"/>
                <a:gd name="connsiteY23" fmla="*/ 389484 h 1073478"/>
                <a:gd name="connsiteX24" fmla="*/ 267865 w 1111247"/>
                <a:gd name="connsiteY24" fmla="*/ 421067 h 1073478"/>
                <a:gd name="connsiteX25" fmla="*/ 104537 w 1111247"/>
                <a:gd name="connsiteY25" fmla="*/ 364578 h 1073478"/>
                <a:gd name="connsiteX26" fmla="*/ 64832 w 1111247"/>
                <a:gd name="connsiteY26" fmla="*/ 425218 h 1073478"/>
                <a:gd name="connsiteX27" fmla="*/ 110131 w 1111247"/>
                <a:gd name="connsiteY27" fmla="*/ 538374 h 1073478"/>
                <a:gd name="connsiteX28" fmla="*/ 39927 w 1111247"/>
                <a:gd name="connsiteY28" fmla="*/ 609662 h 1073478"/>
                <a:gd name="connsiteX29" fmla="*/ 9968 w 1111247"/>
                <a:gd name="connsiteY29" fmla="*/ 731120 h 1073478"/>
                <a:gd name="connsiteX30" fmla="*/ 14119 w 1111247"/>
                <a:gd name="connsiteY30" fmla="*/ 836156 h 1073478"/>
                <a:gd name="connsiteX31" fmla="*/ 34152 w 1111247"/>
                <a:gd name="connsiteY31" fmla="*/ 861061 h 1073478"/>
                <a:gd name="connsiteX32" fmla="*/ 41190 w 1111247"/>
                <a:gd name="connsiteY32" fmla="*/ 872972 h 1073478"/>
                <a:gd name="connsiteX33" fmla="*/ 46785 w 1111247"/>
                <a:gd name="connsiteY33" fmla="*/ 954908 h 1073478"/>
                <a:gd name="connsiteX34" fmla="*/ 9246 w 1111247"/>
                <a:gd name="connsiteY34" fmla="*/ 995695 h 1073478"/>
                <a:gd name="connsiteX35" fmla="*/ 4915 w 1111247"/>
                <a:gd name="connsiteY35" fmla="*/ 1040994 h 1073478"/>
                <a:gd name="connsiteX36" fmla="*/ 43536 w 1111247"/>
                <a:gd name="connsiteY36" fmla="*/ 1053627 h 1073478"/>
                <a:gd name="connsiteX37" fmla="*/ 53823 w 1111247"/>
                <a:gd name="connsiteY37" fmla="*/ 1046227 h 1073478"/>
                <a:gd name="connsiteX38" fmla="*/ 58335 w 1111247"/>
                <a:gd name="connsiteY38" fmla="*/ 1050017 h 1073478"/>
                <a:gd name="connsiteX39" fmla="*/ 107785 w 1111247"/>
                <a:gd name="connsiteY39" fmla="*/ 1069689 h 1073478"/>
                <a:gd name="connsiteX40" fmla="*/ 137022 w 1111247"/>
                <a:gd name="connsiteY40" fmla="*/ 1029985 h 1073478"/>
                <a:gd name="connsiteX41" fmla="*/ 138646 w 1111247"/>
                <a:gd name="connsiteY41" fmla="*/ 1003455 h 1073478"/>
                <a:gd name="connsiteX42" fmla="*/ 156152 w 1111247"/>
                <a:gd name="connsiteY42" fmla="*/ 976565 h 1073478"/>
                <a:gd name="connsiteX43" fmla="*/ 238267 w 1111247"/>
                <a:gd name="connsiteY43" fmla="*/ 920076 h 1073478"/>
                <a:gd name="connsiteX44" fmla="*/ 259202 w 1111247"/>
                <a:gd name="connsiteY44" fmla="*/ 845901 h 1073478"/>
                <a:gd name="connsiteX45" fmla="*/ 261368 w 1111247"/>
                <a:gd name="connsiteY45" fmla="*/ 654058 h 1073478"/>
                <a:gd name="connsiteX46" fmla="*/ 271294 w 1111247"/>
                <a:gd name="connsiteY46" fmla="*/ 610203 h 1073478"/>
                <a:gd name="connsiteX47" fmla="*/ 322368 w 1111247"/>
                <a:gd name="connsiteY47" fmla="*/ 526102 h 1073478"/>
                <a:gd name="connsiteX48" fmla="*/ 331031 w 1111247"/>
                <a:gd name="connsiteY48" fmla="*/ 554436 h 1073478"/>
                <a:gd name="connsiteX49" fmla="*/ 335723 w 1111247"/>
                <a:gd name="connsiteY49" fmla="*/ 580605 h 1073478"/>
                <a:gd name="connsiteX50" fmla="*/ 471981 w 1111247"/>
                <a:gd name="connsiteY50" fmla="*/ 855827 h 1073478"/>
                <a:gd name="connsiteX51" fmla="*/ 525040 w 1111247"/>
                <a:gd name="connsiteY51" fmla="*/ 911774 h 1073478"/>
                <a:gd name="connsiteX52" fmla="*/ 626647 w 1111247"/>
                <a:gd name="connsiteY52" fmla="*/ 997680 h 1073478"/>
                <a:gd name="connsiteX53" fmla="*/ 852239 w 1111247"/>
                <a:gd name="connsiteY53" fmla="*/ 1072757 h 1073478"/>
                <a:gd name="connsiteX54" fmla="*/ 925872 w 1111247"/>
                <a:gd name="connsiteY54" fmla="*/ 1065358 h 1073478"/>
                <a:gd name="connsiteX55" fmla="*/ 998061 w 1111247"/>
                <a:gd name="connsiteY55" fmla="*/ 1026375 h 1073478"/>
                <a:gd name="connsiteX56" fmla="*/ 1052565 w 1111247"/>
                <a:gd name="connsiteY56" fmla="*/ 1000026 h 1073478"/>
                <a:gd name="connsiteX57" fmla="*/ 1094615 w 1111247"/>
                <a:gd name="connsiteY57" fmla="*/ 983242 h 1073478"/>
                <a:gd name="connsiteX58" fmla="*/ 1107790 w 1111247"/>
                <a:gd name="connsiteY58" fmla="*/ 967721 h 1073478"/>
                <a:gd name="connsiteX59" fmla="*/ 1110497 w 1111247"/>
                <a:gd name="connsiteY59" fmla="*/ 928198 h 1073478"/>
                <a:gd name="connsiteX60" fmla="*/ 963411 w 1111247"/>
                <a:gd name="connsiteY60" fmla="*/ 675174 h 1073478"/>
                <a:gd name="connsiteX61" fmla="*/ 540020 w 1111247"/>
                <a:gd name="connsiteY61" fmla="*/ 31785 h 1073478"/>
                <a:gd name="connsiteX62" fmla="*/ 607336 w 1111247"/>
                <a:gd name="connsiteY62" fmla="*/ 23844 h 1073478"/>
                <a:gd name="connsiteX63" fmla="*/ 607336 w 1111247"/>
                <a:gd name="connsiteY63" fmla="*/ 23844 h 1073478"/>
                <a:gd name="connsiteX64" fmla="*/ 610404 w 1111247"/>
                <a:gd name="connsiteY64" fmla="*/ 25288 h 1073478"/>
                <a:gd name="connsiteX65" fmla="*/ 610945 w 1111247"/>
                <a:gd name="connsiteY65" fmla="*/ 25468 h 1073478"/>
                <a:gd name="connsiteX66" fmla="*/ 614014 w 1111247"/>
                <a:gd name="connsiteY66" fmla="*/ 27092 h 1073478"/>
                <a:gd name="connsiteX67" fmla="*/ 691256 w 1111247"/>
                <a:gd name="connsiteY67" fmla="*/ 106321 h 1073478"/>
                <a:gd name="connsiteX68" fmla="*/ 742872 w 1111247"/>
                <a:gd name="connsiteY68" fmla="*/ 242939 h 1073478"/>
                <a:gd name="connsiteX69" fmla="*/ 746662 w 1111247"/>
                <a:gd name="connsiteY69" fmla="*/ 271995 h 1073478"/>
                <a:gd name="connsiteX70" fmla="*/ 743413 w 1111247"/>
                <a:gd name="connsiteY70" fmla="*/ 298344 h 1073478"/>
                <a:gd name="connsiteX71" fmla="*/ 688549 w 1111247"/>
                <a:gd name="connsiteY71" fmla="*/ 345448 h 1073478"/>
                <a:gd name="connsiteX72" fmla="*/ 684940 w 1111247"/>
                <a:gd name="connsiteY72" fmla="*/ 345628 h 1073478"/>
                <a:gd name="connsiteX73" fmla="*/ 684940 w 1111247"/>
                <a:gd name="connsiteY73" fmla="*/ 345628 h 1073478"/>
                <a:gd name="connsiteX74" fmla="*/ 663644 w 1111247"/>
                <a:gd name="connsiteY74" fmla="*/ 323791 h 1073478"/>
                <a:gd name="connsiteX75" fmla="*/ 647582 w 1111247"/>
                <a:gd name="connsiteY75" fmla="*/ 226516 h 1073478"/>
                <a:gd name="connsiteX76" fmla="*/ 579363 w 1111247"/>
                <a:gd name="connsiteY76" fmla="*/ 89536 h 1073478"/>
                <a:gd name="connsiteX77" fmla="*/ 540922 w 1111247"/>
                <a:gd name="connsiteY77" fmla="*/ 56871 h 1073478"/>
                <a:gd name="connsiteX78" fmla="*/ 540020 w 1111247"/>
                <a:gd name="connsiteY78" fmla="*/ 31785 h 1073478"/>
                <a:gd name="connsiteX79" fmla="*/ 78368 w 1111247"/>
                <a:gd name="connsiteY79" fmla="*/ 449581 h 1073478"/>
                <a:gd name="connsiteX80" fmla="*/ 139548 w 1111247"/>
                <a:gd name="connsiteY80" fmla="*/ 363496 h 1073478"/>
                <a:gd name="connsiteX81" fmla="*/ 243862 w 1111247"/>
                <a:gd name="connsiteY81" fmla="*/ 403380 h 1073478"/>
                <a:gd name="connsiteX82" fmla="*/ 213542 w 1111247"/>
                <a:gd name="connsiteY82" fmla="*/ 520688 h 1073478"/>
                <a:gd name="connsiteX83" fmla="*/ 78368 w 1111247"/>
                <a:gd name="connsiteY83" fmla="*/ 449581 h 1073478"/>
                <a:gd name="connsiteX84" fmla="*/ 51116 w 1111247"/>
                <a:gd name="connsiteY84" fmla="*/ 1024751 h 1073478"/>
                <a:gd name="connsiteX85" fmla="*/ 31264 w 1111247"/>
                <a:gd name="connsiteY85" fmla="*/ 1043520 h 1073478"/>
                <a:gd name="connsiteX86" fmla="*/ 15382 w 1111247"/>
                <a:gd name="connsiteY86" fmla="*/ 1023849 h 1073478"/>
                <a:gd name="connsiteX87" fmla="*/ 46063 w 1111247"/>
                <a:gd name="connsiteY87" fmla="*/ 975662 h 1073478"/>
                <a:gd name="connsiteX88" fmla="*/ 51297 w 1111247"/>
                <a:gd name="connsiteY88" fmla="*/ 1019517 h 1073478"/>
                <a:gd name="connsiteX89" fmla="*/ 51116 w 1111247"/>
                <a:gd name="connsiteY89" fmla="*/ 1024751 h 1073478"/>
                <a:gd name="connsiteX90" fmla="*/ 273099 w 1111247"/>
                <a:gd name="connsiteY90" fmla="*/ 576093 h 1073478"/>
                <a:gd name="connsiteX91" fmla="*/ 245125 w 1111247"/>
                <a:gd name="connsiteY91" fmla="*/ 661999 h 1073478"/>
                <a:gd name="connsiteX92" fmla="*/ 244404 w 1111247"/>
                <a:gd name="connsiteY92" fmla="*/ 813958 h 1073478"/>
                <a:gd name="connsiteX93" fmla="*/ 244584 w 1111247"/>
                <a:gd name="connsiteY93" fmla="*/ 835254 h 1073478"/>
                <a:gd name="connsiteX94" fmla="*/ 140270 w 1111247"/>
                <a:gd name="connsiteY94" fmla="*/ 967180 h 1073478"/>
                <a:gd name="connsiteX95" fmla="*/ 140270 w 1111247"/>
                <a:gd name="connsiteY95" fmla="*/ 926212 h 1073478"/>
                <a:gd name="connsiteX96" fmla="*/ 153806 w 1111247"/>
                <a:gd name="connsiteY96" fmla="*/ 895532 h 1073478"/>
                <a:gd name="connsiteX97" fmla="*/ 170409 w 1111247"/>
                <a:gd name="connsiteY97" fmla="*/ 847526 h 1073478"/>
                <a:gd name="connsiteX98" fmla="*/ 166980 w 1111247"/>
                <a:gd name="connsiteY98" fmla="*/ 807641 h 1073478"/>
                <a:gd name="connsiteX99" fmla="*/ 157235 w 1111247"/>
                <a:gd name="connsiteY99" fmla="*/ 792662 h 1073478"/>
                <a:gd name="connsiteX100" fmla="*/ 139909 w 1111247"/>
                <a:gd name="connsiteY100" fmla="*/ 796452 h 1073478"/>
                <a:gd name="connsiteX101" fmla="*/ 127276 w 1111247"/>
                <a:gd name="connsiteY101" fmla="*/ 835615 h 1073478"/>
                <a:gd name="connsiteX102" fmla="*/ 122764 w 1111247"/>
                <a:gd name="connsiteY102" fmla="*/ 995334 h 1073478"/>
                <a:gd name="connsiteX103" fmla="*/ 116989 w 1111247"/>
                <a:gd name="connsiteY103" fmla="*/ 1046949 h 1073478"/>
                <a:gd name="connsiteX104" fmla="*/ 71690 w 1111247"/>
                <a:gd name="connsiteY104" fmla="*/ 1041174 h 1073478"/>
                <a:gd name="connsiteX105" fmla="*/ 65915 w 1111247"/>
                <a:gd name="connsiteY105" fmla="*/ 1007245 h 1073478"/>
                <a:gd name="connsiteX106" fmla="*/ 57974 w 1111247"/>
                <a:gd name="connsiteY106" fmla="*/ 890298 h 1073478"/>
                <a:gd name="connsiteX107" fmla="*/ 72231 w 1111247"/>
                <a:gd name="connsiteY107" fmla="*/ 856550 h 1073478"/>
                <a:gd name="connsiteX108" fmla="*/ 86489 w 1111247"/>
                <a:gd name="connsiteY108" fmla="*/ 821177 h 1073478"/>
                <a:gd name="connsiteX109" fmla="*/ 102371 w 1111247"/>
                <a:gd name="connsiteY109" fmla="*/ 705313 h 1073478"/>
                <a:gd name="connsiteX110" fmla="*/ 116087 w 1111247"/>
                <a:gd name="connsiteY110" fmla="*/ 664887 h 1073478"/>
                <a:gd name="connsiteX111" fmla="*/ 111575 w 1111247"/>
                <a:gd name="connsiteY111" fmla="*/ 649366 h 1073478"/>
                <a:gd name="connsiteX112" fmla="*/ 100205 w 1111247"/>
                <a:gd name="connsiteY112" fmla="*/ 657668 h 1073478"/>
                <a:gd name="connsiteX113" fmla="*/ 72231 w 1111247"/>
                <a:gd name="connsiteY113" fmla="*/ 778946 h 1073478"/>
                <a:gd name="connsiteX114" fmla="*/ 70427 w 1111247"/>
                <a:gd name="connsiteY114" fmla="*/ 824064 h 1073478"/>
                <a:gd name="connsiteX115" fmla="*/ 51838 w 1111247"/>
                <a:gd name="connsiteY115" fmla="*/ 848428 h 1073478"/>
                <a:gd name="connsiteX116" fmla="*/ 28738 w 1111247"/>
                <a:gd name="connsiteY116" fmla="*/ 827854 h 1073478"/>
                <a:gd name="connsiteX117" fmla="*/ 24406 w 1111247"/>
                <a:gd name="connsiteY117" fmla="*/ 735452 h 1073478"/>
                <a:gd name="connsiteX118" fmla="*/ 68803 w 1111247"/>
                <a:gd name="connsiteY118" fmla="*/ 588005 h 1073478"/>
                <a:gd name="connsiteX119" fmla="*/ 148753 w 1111247"/>
                <a:gd name="connsiteY119" fmla="*/ 547217 h 1073478"/>
                <a:gd name="connsiteX120" fmla="*/ 261368 w 1111247"/>
                <a:gd name="connsiteY120" fmla="*/ 488203 h 1073478"/>
                <a:gd name="connsiteX121" fmla="*/ 298907 w 1111247"/>
                <a:gd name="connsiteY121" fmla="*/ 361149 h 1073478"/>
                <a:gd name="connsiteX122" fmla="*/ 304862 w 1111247"/>
                <a:gd name="connsiteY122" fmla="*/ 332454 h 1073478"/>
                <a:gd name="connsiteX123" fmla="*/ 336987 w 1111247"/>
                <a:gd name="connsiteY123" fmla="*/ 325957 h 1073478"/>
                <a:gd name="connsiteX124" fmla="*/ 343123 w 1111247"/>
                <a:gd name="connsiteY124" fmla="*/ 350501 h 1073478"/>
                <a:gd name="connsiteX125" fmla="*/ 273099 w 1111247"/>
                <a:gd name="connsiteY125" fmla="*/ 576093 h 1073478"/>
                <a:gd name="connsiteX126" fmla="*/ 144602 w 1111247"/>
                <a:gd name="connsiteY126" fmla="*/ 820455 h 1073478"/>
                <a:gd name="connsiteX127" fmla="*/ 142977 w 1111247"/>
                <a:gd name="connsiteY127" fmla="*/ 882357 h 1073478"/>
                <a:gd name="connsiteX128" fmla="*/ 144602 w 1111247"/>
                <a:gd name="connsiteY128" fmla="*/ 820455 h 1073478"/>
                <a:gd name="connsiteX129" fmla="*/ 977668 w 1111247"/>
                <a:gd name="connsiteY129" fmla="*/ 1022946 h 1073478"/>
                <a:gd name="connsiteX130" fmla="*/ 848449 w 1111247"/>
                <a:gd name="connsiteY130" fmla="*/ 1055251 h 1073478"/>
                <a:gd name="connsiteX131" fmla="*/ 629354 w 1111247"/>
                <a:gd name="connsiteY131" fmla="*/ 977828 h 1073478"/>
                <a:gd name="connsiteX132" fmla="*/ 601200 w 1111247"/>
                <a:gd name="connsiteY132" fmla="*/ 957795 h 1073478"/>
                <a:gd name="connsiteX133" fmla="*/ 469093 w 1111247"/>
                <a:gd name="connsiteY133" fmla="*/ 826411 h 1073478"/>
                <a:gd name="connsiteX134" fmla="*/ 463138 w 1111247"/>
                <a:gd name="connsiteY134" fmla="*/ 818470 h 1073478"/>
                <a:gd name="connsiteX135" fmla="*/ 461152 w 1111247"/>
                <a:gd name="connsiteY135" fmla="*/ 815762 h 1073478"/>
                <a:gd name="connsiteX136" fmla="*/ 457363 w 1111247"/>
                <a:gd name="connsiteY136" fmla="*/ 810348 h 1073478"/>
                <a:gd name="connsiteX137" fmla="*/ 455197 w 1111247"/>
                <a:gd name="connsiteY137" fmla="*/ 807100 h 1073478"/>
                <a:gd name="connsiteX138" fmla="*/ 451768 w 1111247"/>
                <a:gd name="connsiteY138" fmla="*/ 802227 h 1073478"/>
                <a:gd name="connsiteX139" fmla="*/ 449421 w 1111247"/>
                <a:gd name="connsiteY139" fmla="*/ 798798 h 1073478"/>
                <a:gd name="connsiteX140" fmla="*/ 446173 w 1111247"/>
                <a:gd name="connsiteY140" fmla="*/ 793925 h 1073478"/>
                <a:gd name="connsiteX141" fmla="*/ 443827 w 1111247"/>
                <a:gd name="connsiteY141" fmla="*/ 790316 h 1073478"/>
                <a:gd name="connsiteX142" fmla="*/ 440759 w 1111247"/>
                <a:gd name="connsiteY142" fmla="*/ 785443 h 1073478"/>
                <a:gd name="connsiteX143" fmla="*/ 438593 w 1111247"/>
                <a:gd name="connsiteY143" fmla="*/ 781833 h 1073478"/>
                <a:gd name="connsiteX144" fmla="*/ 435345 w 1111247"/>
                <a:gd name="connsiteY144" fmla="*/ 776600 h 1073478"/>
                <a:gd name="connsiteX145" fmla="*/ 433359 w 1111247"/>
                <a:gd name="connsiteY145" fmla="*/ 773351 h 1073478"/>
                <a:gd name="connsiteX146" fmla="*/ 428667 w 1111247"/>
                <a:gd name="connsiteY146" fmla="*/ 765230 h 1073478"/>
                <a:gd name="connsiteX147" fmla="*/ 426321 w 1111247"/>
                <a:gd name="connsiteY147" fmla="*/ 761259 h 1073478"/>
                <a:gd name="connsiteX148" fmla="*/ 423794 w 1111247"/>
                <a:gd name="connsiteY148" fmla="*/ 756748 h 1073478"/>
                <a:gd name="connsiteX149" fmla="*/ 421268 w 1111247"/>
                <a:gd name="connsiteY149" fmla="*/ 752236 h 1073478"/>
                <a:gd name="connsiteX150" fmla="*/ 419102 w 1111247"/>
                <a:gd name="connsiteY150" fmla="*/ 748265 h 1073478"/>
                <a:gd name="connsiteX151" fmla="*/ 416575 w 1111247"/>
                <a:gd name="connsiteY151" fmla="*/ 743573 h 1073478"/>
                <a:gd name="connsiteX152" fmla="*/ 414590 w 1111247"/>
                <a:gd name="connsiteY152" fmla="*/ 739783 h 1073478"/>
                <a:gd name="connsiteX153" fmla="*/ 412063 w 1111247"/>
                <a:gd name="connsiteY153" fmla="*/ 734730 h 1073478"/>
                <a:gd name="connsiteX154" fmla="*/ 410259 w 1111247"/>
                <a:gd name="connsiteY154" fmla="*/ 731120 h 1073478"/>
                <a:gd name="connsiteX155" fmla="*/ 407552 w 1111247"/>
                <a:gd name="connsiteY155" fmla="*/ 725886 h 1073478"/>
                <a:gd name="connsiteX156" fmla="*/ 406108 w 1111247"/>
                <a:gd name="connsiteY156" fmla="*/ 722818 h 1073478"/>
                <a:gd name="connsiteX157" fmla="*/ 403220 w 1111247"/>
                <a:gd name="connsiteY157" fmla="*/ 717043 h 1073478"/>
                <a:gd name="connsiteX158" fmla="*/ 402679 w 1111247"/>
                <a:gd name="connsiteY158" fmla="*/ 715960 h 1073478"/>
                <a:gd name="connsiteX159" fmla="*/ 386436 w 1111247"/>
                <a:gd name="connsiteY159" fmla="*/ 679866 h 1073478"/>
                <a:gd name="connsiteX160" fmla="*/ 360087 w 1111247"/>
                <a:gd name="connsiteY160" fmla="*/ 610022 h 1073478"/>
                <a:gd name="connsiteX161" fmla="*/ 338069 w 1111247"/>
                <a:gd name="connsiteY161" fmla="*/ 508777 h 1073478"/>
                <a:gd name="connsiteX162" fmla="*/ 339152 w 1111247"/>
                <a:gd name="connsiteY162" fmla="*/ 487661 h 1073478"/>
                <a:gd name="connsiteX163" fmla="*/ 357741 w 1111247"/>
                <a:gd name="connsiteY163" fmla="*/ 356096 h 1073478"/>
                <a:gd name="connsiteX164" fmla="*/ 338069 w 1111247"/>
                <a:gd name="connsiteY164" fmla="*/ 304842 h 1073478"/>
                <a:gd name="connsiteX165" fmla="*/ 331753 w 1111247"/>
                <a:gd name="connsiteY165" fmla="*/ 283365 h 1073478"/>
                <a:gd name="connsiteX166" fmla="*/ 353049 w 1111247"/>
                <a:gd name="connsiteY166" fmla="*/ 181758 h 1073478"/>
                <a:gd name="connsiteX167" fmla="*/ 394016 w 1111247"/>
                <a:gd name="connsiteY167" fmla="*/ 121300 h 1073478"/>
                <a:gd name="connsiteX168" fmla="*/ 483531 w 1111247"/>
                <a:gd name="connsiteY168" fmla="*/ 63909 h 1073478"/>
                <a:gd name="connsiteX169" fmla="*/ 497247 w 1111247"/>
                <a:gd name="connsiteY169" fmla="*/ 58856 h 1073478"/>
                <a:gd name="connsiteX170" fmla="*/ 497247 w 1111247"/>
                <a:gd name="connsiteY170" fmla="*/ 58856 h 1073478"/>
                <a:gd name="connsiteX171" fmla="*/ 499052 w 1111247"/>
                <a:gd name="connsiteY171" fmla="*/ 58495 h 1073478"/>
                <a:gd name="connsiteX172" fmla="*/ 499413 w 1111247"/>
                <a:gd name="connsiteY172" fmla="*/ 58495 h 1073478"/>
                <a:gd name="connsiteX173" fmla="*/ 504647 w 1111247"/>
                <a:gd name="connsiteY173" fmla="*/ 58134 h 1073478"/>
                <a:gd name="connsiteX174" fmla="*/ 505368 w 1111247"/>
                <a:gd name="connsiteY174" fmla="*/ 58134 h 1073478"/>
                <a:gd name="connsiteX175" fmla="*/ 506993 w 1111247"/>
                <a:gd name="connsiteY175" fmla="*/ 58314 h 1073478"/>
                <a:gd name="connsiteX176" fmla="*/ 507534 w 1111247"/>
                <a:gd name="connsiteY176" fmla="*/ 58314 h 1073478"/>
                <a:gd name="connsiteX177" fmla="*/ 510241 w 1111247"/>
                <a:gd name="connsiteY177" fmla="*/ 58675 h 1073478"/>
                <a:gd name="connsiteX178" fmla="*/ 511324 w 1111247"/>
                <a:gd name="connsiteY178" fmla="*/ 58856 h 1073478"/>
                <a:gd name="connsiteX179" fmla="*/ 512587 w 1111247"/>
                <a:gd name="connsiteY179" fmla="*/ 59217 h 1073478"/>
                <a:gd name="connsiteX180" fmla="*/ 513851 w 1111247"/>
                <a:gd name="connsiteY180" fmla="*/ 59578 h 1073478"/>
                <a:gd name="connsiteX181" fmla="*/ 515294 w 1111247"/>
                <a:gd name="connsiteY181" fmla="*/ 60119 h 1073478"/>
                <a:gd name="connsiteX182" fmla="*/ 517099 w 1111247"/>
                <a:gd name="connsiteY182" fmla="*/ 60841 h 1073478"/>
                <a:gd name="connsiteX183" fmla="*/ 518182 w 1111247"/>
                <a:gd name="connsiteY183" fmla="*/ 61382 h 1073478"/>
                <a:gd name="connsiteX184" fmla="*/ 519806 w 1111247"/>
                <a:gd name="connsiteY184" fmla="*/ 62105 h 1073478"/>
                <a:gd name="connsiteX185" fmla="*/ 520709 w 1111247"/>
                <a:gd name="connsiteY185" fmla="*/ 62465 h 1073478"/>
                <a:gd name="connsiteX186" fmla="*/ 523235 w 1111247"/>
                <a:gd name="connsiteY186" fmla="*/ 63909 h 1073478"/>
                <a:gd name="connsiteX187" fmla="*/ 523957 w 1111247"/>
                <a:gd name="connsiteY187" fmla="*/ 64270 h 1073478"/>
                <a:gd name="connsiteX188" fmla="*/ 525943 w 1111247"/>
                <a:gd name="connsiteY188" fmla="*/ 65533 h 1073478"/>
                <a:gd name="connsiteX189" fmla="*/ 526664 w 1111247"/>
                <a:gd name="connsiteY189" fmla="*/ 66075 h 1073478"/>
                <a:gd name="connsiteX190" fmla="*/ 529371 w 1111247"/>
                <a:gd name="connsiteY190" fmla="*/ 68060 h 1073478"/>
                <a:gd name="connsiteX191" fmla="*/ 632783 w 1111247"/>
                <a:gd name="connsiteY191" fmla="*/ 234096 h 1073478"/>
                <a:gd name="connsiteX192" fmla="*/ 646860 w 1111247"/>
                <a:gd name="connsiteY192" fmla="*/ 315489 h 1073478"/>
                <a:gd name="connsiteX193" fmla="*/ 646860 w 1111247"/>
                <a:gd name="connsiteY193" fmla="*/ 331551 h 1073478"/>
                <a:gd name="connsiteX194" fmla="*/ 631700 w 1111247"/>
                <a:gd name="connsiteY194" fmla="*/ 349419 h 1073478"/>
                <a:gd name="connsiteX195" fmla="*/ 628090 w 1111247"/>
                <a:gd name="connsiteY195" fmla="*/ 349599 h 1073478"/>
                <a:gd name="connsiteX196" fmla="*/ 626647 w 1111247"/>
                <a:gd name="connsiteY196" fmla="*/ 349779 h 1073478"/>
                <a:gd name="connsiteX197" fmla="*/ 624662 w 1111247"/>
                <a:gd name="connsiteY197" fmla="*/ 349960 h 1073478"/>
                <a:gd name="connsiteX198" fmla="*/ 622857 w 1111247"/>
                <a:gd name="connsiteY198" fmla="*/ 350321 h 1073478"/>
                <a:gd name="connsiteX199" fmla="*/ 621413 w 1111247"/>
                <a:gd name="connsiteY199" fmla="*/ 350682 h 1073478"/>
                <a:gd name="connsiteX200" fmla="*/ 619247 w 1111247"/>
                <a:gd name="connsiteY200" fmla="*/ 351223 h 1073478"/>
                <a:gd name="connsiteX201" fmla="*/ 618164 w 1111247"/>
                <a:gd name="connsiteY201" fmla="*/ 351404 h 1073478"/>
                <a:gd name="connsiteX202" fmla="*/ 615819 w 1111247"/>
                <a:gd name="connsiteY202" fmla="*/ 352126 h 1073478"/>
                <a:gd name="connsiteX203" fmla="*/ 615096 w 1111247"/>
                <a:gd name="connsiteY203" fmla="*/ 352306 h 1073478"/>
                <a:gd name="connsiteX204" fmla="*/ 612389 w 1111247"/>
                <a:gd name="connsiteY204" fmla="*/ 353208 h 1073478"/>
                <a:gd name="connsiteX205" fmla="*/ 611848 w 1111247"/>
                <a:gd name="connsiteY205" fmla="*/ 353389 h 1073478"/>
                <a:gd name="connsiteX206" fmla="*/ 608960 w 1111247"/>
                <a:gd name="connsiteY206" fmla="*/ 354472 h 1073478"/>
                <a:gd name="connsiteX207" fmla="*/ 608780 w 1111247"/>
                <a:gd name="connsiteY207" fmla="*/ 354652 h 1073478"/>
                <a:gd name="connsiteX208" fmla="*/ 605712 w 1111247"/>
                <a:gd name="connsiteY208" fmla="*/ 355915 h 1073478"/>
                <a:gd name="connsiteX209" fmla="*/ 579724 w 1111247"/>
                <a:gd name="connsiteY209" fmla="*/ 368007 h 1073478"/>
                <a:gd name="connsiteX210" fmla="*/ 550126 w 1111247"/>
                <a:gd name="connsiteY210" fmla="*/ 416735 h 1073478"/>
                <a:gd name="connsiteX211" fmla="*/ 566188 w 1111247"/>
                <a:gd name="connsiteY211" fmla="*/ 521771 h 1073478"/>
                <a:gd name="connsiteX212" fmla="*/ 644514 w 1111247"/>
                <a:gd name="connsiteY212" fmla="*/ 683836 h 1073478"/>
                <a:gd name="connsiteX213" fmla="*/ 788171 w 1111247"/>
                <a:gd name="connsiteY213" fmla="*/ 795910 h 1073478"/>
                <a:gd name="connsiteX214" fmla="*/ 846103 w 1111247"/>
                <a:gd name="connsiteY214" fmla="*/ 774434 h 1073478"/>
                <a:gd name="connsiteX215" fmla="*/ 851337 w 1111247"/>
                <a:gd name="connsiteY215" fmla="*/ 764147 h 1073478"/>
                <a:gd name="connsiteX216" fmla="*/ 854405 w 1111247"/>
                <a:gd name="connsiteY216" fmla="*/ 757831 h 1073478"/>
                <a:gd name="connsiteX217" fmla="*/ 879490 w 1111247"/>
                <a:gd name="connsiteY217" fmla="*/ 748987 h 1073478"/>
                <a:gd name="connsiteX218" fmla="*/ 912517 w 1111247"/>
                <a:gd name="connsiteY218" fmla="*/ 775697 h 1073478"/>
                <a:gd name="connsiteX219" fmla="*/ 1004017 w 1111247"/>
                <a:gd name="connsiteY219" fmla="*/ 939928 h 1073478"/>
                <a:gd name="connsiteX220" fmla="*/ 977668 w 1111247"/>
                <a:gd name="connsiteY220" fmla="*/ 1022946 h 1073478"/>
                <a:gd name="connsiteX221" fmla="*/ 1071875 w 1111247"/>
                <a:gd name="connsiteY221" fmla="*/ 976384 h 1073478"/>
                <a:gd name="connsiteX222" fmla="*/ 1051482 w 1111247"/>
                <a:gd name="connsiteY222" fmla="*/ 982340 h 1073478"/>
                <a:gd name="connsiteX223" fmla="*/ 1049677 w 1111247"/>
                <a:gd name="connsiteY223" fmla="*/ 982701 h 1073478"/>
                <a:gd name="connsiteX224" fmla="*/ 1049496 w 1111247"/>
                <a:gd name="connsiteY224" fmla="*/ 982701 h 1073478"/>
                <a:gd name="connsiteX225" fmla="*/ 1047872 w 1111247"/>
                <a:gd name="connsiteY225" fmla="*/ 983061 h 1073478"/>
                <a:gd name="connsiteX226" fmla="*/ 1047692 w 1111247"/>
                <a:gd name="connsiteY226" fmla="*/ 983061 h 1073478"/>
                <a:gd name="connsiteX227" fmla="*/ 1046068 w 1111247"/>
                <a:gd name="connsiteY227" fmla="*/ 983423 h 1073478"/>
                <a:gd name="connsiteX228" fmla="*/ 1046068 w 1111247"/>
                <a:gd name="connsiteY228" fmla="*/ 983423 h 1073478"/>
                <a:gd name="connsiteX229" fmla="*/ 1044624 w 1111247"/>
                <a:gd name="connsiteY229" fmla="*/ 983603 h 1073478"/>
                <a:gd name="connsiteX230" fmla="*/ 1044624 w 1111247"/>
                <a:gd name="connsiteY230" fmla="*/ 983603 h 1073478"/>
                <a:gd name="connsiteX231" fmla="*/ 1027659 w 1111247"/>
                <a:gd name="connsiteY231" fmla="*/ 968263 h 1073478"/>
                <a:gd name="connsiteX232" fmla="*/ 996618 w 1111247"/>
                <a:gd name="connsiteY232" fmla="*/ 877665 h 1073478"/>
                <a:gd name="connsiteX233" fmla="*/ 926774 w 1111247"/>
                <a:gd name="connsiteY233" fmla="*/ 764869 h 1073478"/>
                <a:gd name="connsiteX234" fmla="*/ 876242 w 1111247"/>
                <a:gd name="connsiteY234" fmla="*/ 726428 h 1073478"/>
                <a:gd name="connsiteX235" fmla="*/ 870467 w 1111247"/>
                <a:gd name="connsiteY235" fmla="*/ 704952 h 1073478"/>
                <a:gd name="connsiteX236" fmla="*/ 905659 w 1111247"/>
                <a:gd name="connsiteY236" fmla="*/ 674813 h 1073478"/>
                <a:gd name="connsiteX237" fmla="*/ 905659 w 1111247"/>
                <a:gd name="connsiteY237" fmla="*/ 674813 h 1073478"/>
                <a:gd name="connsiteX238" fmla="*/ 912156 w 1111247"/>
                <a:gd name="connsiteY238" fmla="*/ 673910 h 1073478"/>
                <a:gd name="connsiteX239" fmla="*/ 912698 w 1111247"/>
                <a:gd name="connsiteY239" fmla="*/ 673910 h 1073478"/>
                <a:gd name="connsiteX240" fmla="*/ 914322 w 1111247"/>
                <a:gd name="connsiteY240" fmla="*/ 673910 h 1073478"/>
                <a:gd name="connsiteX241" fmla="*/ 915224 w 1111247"/>
                <a:gd name="connsiteY241" fmla="*/ 673910 h 1073478"/>
                <a:gd name="connsiteX242" fmla="*/ 916848 w 1111247"/>
                <a:gd name="connsiteY242" fmla="*/ 673910 h 1073478"/>
                <a:gd name="connsiteX243" fmla="*/ 917931 w 1111247"/>
                <a:gd name="connsiteY243" fmla="*/ 673910 h 1073478"/>
                <a:gd name="connsiteX244" fmla="*/ 919375 w 1111247"/>
                <a:gd name="connsiteY244" fmla="*/ 674091 h 1073478"/>
                <a:gd name="connsiteX245" fmla="*/ 920458 w 1111247"/>
                <a:gd name="connsiteY245" fmla="*/ 674271 h 1073478"/>
                <a:gd name="connsiteX246" fmla="*/ 921902 w 1111247"/>
                <a:gd name="connsiteY246" fmla="*/ 674451 h 1073478"/>
                <a:gd name="connsiteX247" fmla="*/ 922985 w 1111247"/>
                <a:gd name="connsiteY247" fmla="*/ 674632 h 1073478"/>
                <a:gd name="connsiteX248" fmla="*/ 924429 w 1111247"/>
                <a:gd name="connsiteY248" fmla="*/ 674813 h 1073478"/>
                <a:gd name="connsiteX249" fmla="*/ 925692 w 1111247"/>
                <a:gd name="connsiteY249" fmla="*/ 674993 h 1073478"/>
                <a:gd name="connsiteX250" fmla="*/ 926955 w 1111247"/>
                <a:gd name="connsiteY250" fmla="*/ 675354 h 1073478"/>
                <a:gd name="connsiteX251" fmla="*/ 928218 w 1111247"/>
                <a:gd name="connsiteY251" fmla="*/ 675715 h 1073478"/>
                <a:gd name="connsiteX252" fmla="*/ 929481 w 1111247"/>
                <a:gd name="connsiteY252" fmla="*/ 676076 h 1073478"/>
                <a:gd name="connsiteX253" fmla="*/ 930745 w 1111247"/>
                <a:gd name="connsiteY253" fmla="*/ 676437 h 1073478"/>
                <a:gd name="connsiteX254" fmla="*/ 932008 w 1111247"/>
                <a:gd name="connsiteY254" fmla="*/ 676978 h 1073478"/>
                <a:gd name="connsiteX255" fmla="*/ 933452 w 1111247"/>
                <a:gd name="connsiteY255" fmla="*/ 677520 h 1073478"/>
                <a:gd name="connsiteX256" fmla="*/ 934715 w 1111247"/>
                <a:gd name="connsiteY256" fmla="*/ 678061 h 1073478"/>
                <a:gd name="connsiteX257" fmla="*/ 936159 w 1111247"/>
                <a:gd name="connsiteY257" fmla="*/ 678783 h 1073478"/>
                <a:gd name="connsiteX258" fmla="*/ 937423 w 1111247"/>
                <a:gd name="connsiteY258" fmla="*/ 679325 h 1073478"/>
                <a:gd name="connsiteX259" fmla="*/ 938866 w 1111247"/>
                <a:gd name="connsiteY259" fmla="*/ 680046 h 1073478"/>
                <a:gd name="connsiteX260" fmla="*/ 939949 w 1111247"/>
                <a:gd name="connsiteY260" fmla="*/ 680588 h 1073478"/>
                <a:gd name="connsiteX261" fmla="*/ 941754 w 1111247"/>
                <a:gd name="connsiteY261" fmla="*/ 681490 h 1073478"/>
                <a:gd name="connsiteX262" fmla="*/ 942656 w 1111247"/>
                <a:gd name="connsiteY262" fmla="*/ 682032 h 1073478"/>
                <a:gd name="connsiteX263" fmla="*/ 945183 w 1111247"/>
                <a:gd name="connsiteY263" fmla="*/ 683656 h 1073478"/>
                <a:gd name="connsiteX264" fmla="*/ 1037225 w 1111247"/>
                <a:gd name="connsiteY264" fmla="*/ 778946 h 1073478"/>
                <a:gd name="connsiteX265" fmla="*/ 1092269 w 1111247"/>
                <a:gd name="connsiteY265" fmla="*/ 913579 h 1073478"/>
                <a:gd name="connsiteX266" fmla="*/ 1095156 w 1111247"/>
                <a:gd name="connsiteY266" fmla="*/ 933792 h 1073478"/>
                <a:gd name="connsiteX267" fmla="*/ 1071875 w 1111247"/>
                <a:gd name="connsiteY267" fmla="*/ 976384 h 107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1111247" h="1073478">
                  <a:moveTo>
                    <a:pt x="963411" y="675174"/>
                  </a:moveTo>
                  <a:cubicBezTo>
                    <a:pt x="950597" y="665067"/>
                    <a:pt x="936881" y="656404"/>
                    <a:pt x="921180" y="653156"/>
                  </a:cubicBezTo>
                  <a:cubicBezTo>
                    <a:pt x="896635" y="648283"/>
                    <a:pt x="841411" y="699538"/>
                    <a:pt x="846103" y="724623"/>
                  </a:cubicBezTo>
                  <a:cubicBezTo>
                    <a:pt x="849893" y="745017"/>
                    <a:pt x="838704" y="758552"/>
                    <a:pt x="831845" y="774253"/>
                  </a:cubicBezTo>
                  <a:cubicBezTo>
                    <a:pt x="828416" y="782195"/>
                    <a:pt x="820115" y="784180"/>
                    <a:pt x="811452" y="784180"/>
                  </a:cubicBezTo>
                  <a:cubicBezTo>
                    <a:pt x="802248" y="783999"/>
                    <a:pt x="794307" y="780390"/>
                    <a:pt x="786186" y="776419"/>
                  </a:cubicBezTo>
                  <a:cubicBezTo>
                    <a:pt x="742511" y="754943"/>
                    <a:pt x="704972" y="725345"/>
                    <a:pt x="672487" y="689431"/>
                  </a:cubicBezTo>
                  <a:cubicBezTo>
                    <a:pt x="622135" y="634025"/>
                    <a:pt x="593620" y="567431"/>
                    <a:pt x="577378" y="495241"/>
                  </a:cubicBezTo>
                  <a:cubicBezTo>
                    <a:pt x="571422" y="469253"/>
                    <a:pt x="564564" y="443445"/>
                    <a:pt x="567812" y="416194"/>
                  </a:cubicBezTo>
                  <a:cubicBezTo>
                    <a:pt x="569978" y="397966"/>
                    <a:pt x="577017" y="384972"/>
                    <a:pt x="595605" y="377933"/>
                  </a:cubicBezTo>
                  <a:cubicBezTo>
                    <a:pt x="619969" y="368549"/>
                    <a:pt x="644694" y="362413"/>
                    <a:pt x="670863" y="363856"/>
                  </a:cubicBezTo>
                  <a:cubicBezTo>
                    <a:pt x="688730" y="364759"/>
                    <a:pt x="706596" y="363496"/>
                    <a:pt x="723561" y="357540"/>
                  </a:cubicBezTo>
                  <a:cubicBezTo>
                    <a:pt x="738360" y="352306"/>
                    <a:pt x="750813" y="343102"/>
                    <a:pt x="754061" y="326859"/>
                  </a:cubicBezTo>
                  <a:cubicBezTo>
                    <a:pt x="762363" y="285350"/>
                    <a:pt x="763807" y="243841"/>
                    <a:pt x="750452" y="203054"/>
                  </a:cubicBezTo>
                  <a:cubicBezTo>
                    <a:pt x="736555" y="160643"/>
                    <a:pt x="719771" y="119675"/>
                    <a:pt x="695407" y="82137"/>
                  </a:cubicBezTo>
                  <a:cubicBezTo>
                    <a:pt x="677180" y="53983"/>
                    <a:pt x="654079" y="31063"/>
                    <a:pt x="624662" y="14640"/>
                  </a:cubicBezTo>
                  <a:cubicBezTo>
                    <a:pt x="595786" y="-1603"/>
                    <a:pt x="567091" y="-8461"/>
                    <a:pt x="538395" y="16084"/>
                  </a:cubicBezTo>
                  <a:cubicBezTo>
                    <a:pt x="529011" y="24024"/>
                    <a:pt x="517460" y="29619"/>
                    <a:pt x="506271" y="35214"/>
                  </a:cubicBezTo>
                  <a:cubicBezTo>
                    <a:pt x="466566" y="55246"/>
                    <a:pt x="428306" y="77625"/>
                    <a:pt x="392392" y="104155"/>
                  </a:cubicBezTo>
                  <a:cubicBezTo>
                    <a:pt x="363336" y="125631"/>
                    <a:pt x="342942" y="152341"/>
                    <a:pt x="335723" y="188075"/>
                  </a:cubicBezTo>
                  <a:cubicBezTo>
                    <a:pt x="329406" y="219478"/>
                    <a:pt x="323812" y="250880"/>
                    <a:pt x="317315" y="282282"/>
                  </a:cubicBezTo>
                  <a:cubicBezTo>
                    <a:pt x="316052" y="288779"/>
                    <a:pt x="316954" y="297803"/>
                    <a:pt x="308111" y="299969"/>
                  </a:cubicBezTo>
                  <a:cubicBezTo>
                    <a:pt x="293853" y="303398"/>
                    <a:pt x="291868" y="315670"/>
                    <a:pt x="289341" y="326498"/>
                  </a:cubicBezTo>
                  <a:cubicBezTo>
                    <a:pt x="284469" y="347253"/>
                    <a:pt x="281220" y="368368"/>
                    <a:pt x="277791" y="389484"/>
                  </a:cubicBezTo>
                  <a:cubicBezTo>
                    <a:pt x="276347" y="398688"/>
                    <a:pt x="275445" y="413126"/>
                    <a:pt x="267865" y="421067"/>
                  </a:cubicBezTo>
                  <a:cubicBezTo>
                    <a:pt x="236463" y="325957"/>
                    <a:pt x="148933" y="333176"/>
                    <a:pt x="104537" y="364578"/>
                  </a:cubicBezTo>
                  <a:cubicBezTo>
                    <a:pt x="88655" y="375587"/>
                    <a:pt x="68803" y="396342"/>
                    <a:pt x="64832" y="425218"/>
                  </a:cubicBezTo>
                  <a:cubicBezTo>
                    <a:pt x="59598" y="468892"/>
                    <a:pt x="67179" y="508416"/>
                    <a:pt x="110131" y="538374"/>
                  </a:cubicBezTo>
                  <a:cubicBezTo>
                    <a:pt x="66096" y="547037"/>
                    <a:pt x="50394" y="575913"/>
                    <a:pt x="39927" y="609662"/>
                  </a:cubicBezTo>
                  <a:cubicBezTo>
                    <a:pt x="27474" y="649546"/>
                    <a:pt x="19894" y="690514"/>
                    <a:pt x="9968" y="731120"/>
                  </a:cubicBezTo>
                  <a:cubicBezTo>
                    <a:pt x="1125" y="767035"/>
                    <a:pt x="4013" y="801325"/>
                    <a:pt x="14119" y="836156"/>
                  </a:cubicBezTo>
                  <a:cubicBezTo>
                    <a:pt x="17548" y="848248"/>
                    <a:pt x="20796" y="858354"/>
                    <a:pt x="34152" y="861061"/>
                  </a:cubicBezTo>
                  <a:cubicBezTo>
                    <a:pt x="41551" y="862505"/>
                    <a:pt x="41190" y="867558"/>
                    <a:pt x="41190" y="872972"/>
                  </a:cubicBezTo>
                  <a:cubicBezTo>
                    <a:pt x="41371" y="880011"/>
                    <a:pt x="44800" y="946786"/>
                    <a:pt x="46785" y="954908"/>
                  </a:cubicBezTo>
                  <a:cubicBezTo>
                    <a:pt x="44078" y="956713"/>
                    <a:pt x="11593" y="992987"/>
                    <a:pt x="9246" y="995695"/>
                  </a:cubicBezTo>
                  <a:cubicBezTo>
                    <a:pt x="-3026" y="1009772"/>
                    <a:pt x="-1582" y="1026195"/>
                    <a:pt x="4915" y="1040994"/>
                  </a:cubicBezTo>
                  <a:cubicBezTo>
                    <a:pt x="13036" y="1059583"/>
                    <a:pt x="24226" y="1070050"/>
                    <a:pt x="43536" y="1053627"/>
                  </a:cubicBezTo>
                  <a:cubicBezTo>
                    <a:pt x="46785" y="1050739"/>
                    <a:pt x="50575" y="1048573"/>
                    <a:pt x="53823" y="1046227"/>
                  </a:cubicBezTo>
                  <a:cubicBezTo>
                    <a:pt x="55989" y="1048032"/>
                    <a:pt x="57613" y="1048754"/>
                    <a:pt x="58335" y="1050017"/>
                  </a:cubicBezTo>
                  <a:cubicBezTo>
                    <a:pt x="70968" y="1068606"/>
                    <a:pt x="85948" y="1074562"/>
                    <a:pt x="107785" y="1069689"/>
                  </a:cubicBezTo>
                  <a:cubicBezTo>
                    <a:pt x="125291" y="1065718"/>
                    <a:pt x="135036" y="1052724"/>
                    <a:pt x="137022" y="1029985"/>
                  </a:cubicBezTo>
                  <a:cubicBezTo>
                    <a:pt x="137743" y="1021142"/>
                    <a:pt x="139007" y="1012118"/>
                    <a:pt x="138646" y="1003455"/>
                  </a:cubicBezTo>
                  <a:cubicBezTo>
                    <a:pt x="137924" y="989739"/>
                    <a:pt x="144602" y="981798"/>
                    <a:pt x="156152" y="976565"/>
                  </a:cubicBezTo>
                  <a:cubicBezTo>
                    <a:pt x="162649" y="973677"/>
                    <a:pt x="221122" y="939928"/>
                    <a:pt x="238267" y="920076"/>
                  </a:cubicBezTo>
                  <a:cubicBezTo>
                    <a:pt x="257578" y="897698"/>
                    <a:pt x="260285" y="873695"/>
                    <a:pt x="259202" y="845901"/>
                  </a:cubicBezTo>
                  <a:cubicBezTo>
                    <a:pt x="256676" y="781833"/>
                    <a:pt x="259022" y="717946"/>
                    <a:pt x="261368" y="654058"/>
                  </a:cubicBezTo>
                  <a:cubicBezTo>
                    <a:pt x="261909" y="638718"/>
                    <a:pt x="263895" y="623739"/>
                    <a:pt x="271294" y="610203"/>
                  </a:cubicBezTo>
                  <a:cubicBezTo>
                    <a:pt x="286634" y="582230"/>
                    <a:pt x="302516" y="554617"/>
                    <a:pt x="322368" y="526102"/>
                  </a:cubicBezTo>
                  <a:cubicBezTo>
                    <a:pt x="329948" y="536570"/>
                    <a:pt x="329587" y="545593"/>
                    <a:pt x="331031" y="554436"/>
                  </a:cubicBezTo>
                  <a:cubicBezTo>
                    <a:pt x="332475" y="563280"/>
                    <a:pt x="333197" y="572123"/>
                    <a:pt x="335723" y="580605"/>
                  </a:cubicBezTo>
                  <a:cubicBezTo>
                    <a:pt x="365682" y="679866"/>
                    <a:pt x="405025" y="774614"/>
                    <a:pt x="471981" y="855827"/>
                  </a:cubicBezTo>
                  <a:cubicBezTo>
                    <a:pt x="488404" y="875860"/>
                    <a:pt x="506451" y="894268"/>
                    <a:pt x="525040" y="911774"/>
                  </a:cubicBezTo>
                  <a:cubicBezTo>
                    <a:pt x="557165" y="942275"/>
                    <a:pt x="589108" y="973677"/>
                    <a:pt x="626647" y="997680"/>
                  </a:cubicBezTo>
                  <a:cubicBezTo>
                    <a:pt x="695407" y="1041896"/>
                    <a:pt x="771567" y="1064997"/>
                    <a:pt x="852239" y="1072757"/>
                  </a:cubicBezTo>
                  <a:cubicBezTo>
                    <a:pt x="876783" y="1075103"/>
                    <a:pt x="902050" y="1071494"/>
                    <a:pt x="925872" y="1065358"/>
                  </a:cubicBezTo>
                  <a:cubicBezTo>
                    <a:pt x="952582" y="1058500"/>
                    <a:pt x="976585" y="1044242"/>
                    <a:pt x="998061" y="1026375"/>
                  </a:cubicBezTo>
                  <a:cubicBezTo>
                    <a:pt x="1013943" y="1013020"/>
                    <a:pt x="1031810" y="1003455"/>
                    <a:pt x="1052565" y="1000026"/>
                  </a:cubicBezTo>
                  <a:cubicBezTo>
                    <a:pt x="1067544" y="997499"/>
                    <a:pt x="1080538" y="988837"/>
                    <a:pt x="1094615" y="983242"/>
                  </a:cubicBezTo>
                  <a:cubicBezTo>
                    <a:pt x="1101473" y="980354"/>
                    <a:pt x="1107068" y="975662"/>
                    <a:pt x="1107790" y="967721"/>
                  </a:cubicBezTo>
                  <a:cubicBezTo>
                    <a:pt x="1109053" y="954547"/>
                    <a:pt x="1112843" y="941372"/>
                    <a:pt x="1110497" y="928198"/>
                  </a:cubicBezTo>
                  <a:cubicBezTo>
                    <a:pt x="1092630" y="824967"/>
                    <a:pt x="1045707" y="739783"/>
                    <a:pt x="963411" y="675174"/>
                  </a:cubicBezTo>
                  <a:close/>
                  <a:moveTo>
                    <a:pt x="540020" y="31785"/>
                  </a:moveTo>
                  <a:cubicBezTo>
                    <a:pt x="561857" y="12654"/>
                    <a:pt x="584055" y="13377"/>
                    <a:pt x="607336" y="23844"/>
                  </a:cubicBezTo>
                  <a:cubicBezTo>
                    <a:pt x="607336" y="23844"/>
                    <a:pt x="607336" y="23844"/>
                    <a:pt x="607336" y="23844"/>
                  </a:cubicBezTo>
                  <a:cubicBezTo>
                    <a:pt x="608419" y="24385"/>
                    <a:pt x="609321" y="24746"/>
                    <a:pt x="610404" y="25288"/>
                  </a:cubicBezTo>
                  <a:cubicBezTo>
                    <a:pt x="610585" y="25288"/>
                    <a:pt x="610765" y="25468"/>
                    <a:pt x="610945" y="25468"/>
                  </a:cubicBezTo>
                  <a:cubicBezTo>
                    <a:pt x="612028" y="26010"/>
                    <a:pt x="613111" y="26551"/>
                    <a:pt x="614014" y="27092"/>
                  </a:cubicBezTo>
                  <a:cubicBezTo>
                    <a:pt x="648304" y="45140"/>
                    <a:pt x="673570" y="73294"/>
                    <a:pt x="691256" y="106321"/>
                  </a:cubicBezTo>
                  <a:cubicBezTo>
                    <a:pt x="714177" y="149273"/>
                    <a:pt x="735111" y="193670"/>
                    <a:pt x="742872" y="242939"/>
                  </a:cubicBezTo>
                  <a:cubicBezTo>
                    <a:pt x="744496" y="252684"/>
                    <a:pt x="746120" y="262069"/>
                    <a:pt x="746662" y="271995"/>
                  </a:cubicBezTo>
                  <a:cubicBezTo>
                    <a:pt x="745579" y="280839"/>
                    <a:pt x="745218" y="289682"/>
                    <a:pt x="743413" y="298344"/>
                  </a:cubicBezTo>
                  <a:cubicBezTo>
                    <a:pt x="735472" y="337507"/>
                    <a:pt x="728253" y="343643"/>
                    <a:pt x="688549" y="345448"/>
                  </a:cubicBezTo>
                  <a:cubicBezTo>
                    <a:pt x="687286" y="345448"/>
                    <a:pt x="686023" y="345628"/>
                    <a:pt x="684940" y="345628"/>
                  </a:cubicBezTo>
                  <a:cubicBezTo>
                    <a:pt x="684940" y="345628"/>
                    <a:pt x="684940" y="345628"/>
                    <a:pt x="684940" y="345628"/>
                  </a:cubicBezTo>
                  <a:cubicBezTo>
                    <a:pt x="668336" y="345989"/>
                    <a:pt x="664727" y="342560"/>
                    <a:pt x="663644" y="323791"/>
                  </a:cubicBezTo>
                  <a:cubicBezTo>
                    <a:pt x="661659" y="290765"/>
                    <a:pt x="654440" y="258821"/>
                    <a:pt x="647582" y="226516"/>
                  </a:cubicBezTo>
                  <a:cubicBezTo>
                    <a:pt x="636753" y="174720"/>
                    <a:pt x="610765" y="130865"/>
                    <a:pt x="579363" y="89536"/>
                  </a:cubicBezTo>
                  <a:cubicBezTo>
                    <a:pt x="568895" y="75640"/>
                    <a:pt x="554096" y="67157"/>
                    <a:pt x="540922" y="56871"/>
                  </a:cubicBezTo>
                  <a:cubicBezTo>
                    <a:pt x="525220" y="44418"/>
                    <a:pt x="525943" y="44057"/>
                    <a:pt x="540020" y="31785"/>
                  </a:cubicBezTo>
                  <a:close/>
                  <a:moveTo>
                    <a:pt x="78368" y="449581"/>
                  </a:moveTo>
                  <a:cubicBezTo>
                    <a:pt x="76382" y="425939"/>
                    <a:pt x="78909" y="389123"/>
                    <a:pt x="139548" y="363496"/>
                  </a:cubicBezTo>
                  <a:cubicBezTo>
                    <a:pt x="179433" y="349058"/>
                    <a:pt x="225815" y="365481"/>
                    <a:pt x="243862" y="403380"/>
                  </a:cubicBezTo>
                  <a:cubicBezTo>
                    <a:pt x="266421" y="451025"/>
                    <a:pt x="246930" y="495061"/>
                    <a:pt x="213542" y="520688"/>
                  </a:cubicBezTo>
                  <a:cubicBezTo>
                    <a:pt x="181779" y="545233"/>
                    <a:pt x="81436" y="543247"/>
                    <a:pt x="78368" y="449581"/>
                  </a:cubicBezTo>
                  <a:close/>
                  <a:moveTo>
                    <a:pt x="51116" y="1024751"/>
                  </a:moveTo>
                  <a:cubicBezTo>
                    <a:pt x="47507" y="1034136"/>
                    <a:pt x="41010" y="1043340"/>
                    <a:pt x="31264" y="1043520"/>
                  </a:cubicBezTo>
                  <a:cubicBezTo>
                    <a:pt x="20977" y="1043701"/>
                    <a:pt x="17007" y="1032511"/>
                    <a:pt x="15382" y="1023849"/>
                  </a:cubicBezTo>
                  <a:cubicBezTo>
                    <a:pt x="12495" y="1007787"/>
                    <a:pt x="22782" y="993529"/>
                    <a:pt x="46063" y="975662"/>
                  </a:cubicBezTo>
                  <a:cubicBezTo>
                    <a:pt x="52379" y="991363"/>
                    <a:pt x="50936" y="1005621"/>
                    <a:pt x="51297" y="1019517"/>
                  </a:cubicBezTo>
                  <a:cubicBezTo>
                    <a:pt x="51297" y="1021322"/>
                    <a:pt x="51658" y="1023307"/>
                    <a:pt x="51116" y="1024751"/>
                  </a:cubicBezTo>
                  <a:close/>
                  <a:moveTo>
                    <a:pt x="273099" y="576093"/>
                  </a:moveTo>
                  <a:cubicBezTo>
                    <a:pt x="252525" y="602984"/>
                    <a:pt x="245847" y="630055"/>
                    <a:pt x="245125" y="661999"/>
                  </a:cubicBezTo>
                  <a:cubicBezTo>
                    <a:pt x="243862" y="712712"/>
                    <a:pt x="243681" y="763425"/>
                    <a:pt x="244404" y="813958"/>
                  </a:cubicBezTo>
                  <a:cubicBezTo>
                    <a:pt x="244584" y="820996"/>
                    <a:pt x="244764" y="828215"/>
                    <a:pt x="244584" y="835254"/>
                  </a:cubicBezTo>
                  <a:cubicBezTo>
                    <a:pt x="243321" y="909429"/>
                    <a:pt x="229063" y="918452"/>
                    <a:pt x="140270" y="967180"/>
                  </a:cubicBezTo>
                  <a:cubicBezTo>
                    <a:pt x="140270" y="952742"/>
                    <a:pt x="140090" y="938485"/>
                    <a:pt x="140270" y="926212"/>
                  </a:cubicBezTo>
                  <a:cubicBezTo>
                    <a:pt x="140451" y="914121"/>
                    <a:pt x="144060" y="903292"/>
                    <a:pt x="153806" y="895532"/>
                  </a:cubicBezTo>
                  <a:cubicBezTo>
                    <a:pt x="169507" y="882899"/>
                    <a:pt x="172214" y="866115"/>
                    <a:pt x="170409" y="847526"/>
                  </a:cubicBezTo>
                  <a:cubicBezTo>
                    <a:pt x="169146" y="834171"/>
                    <a:pt x="168244" y="820996"/>
                    <a:pt x="166980" y="807641"/>
                  </a:cubicBezTo>
                  <a:cubicBezTo>
                    <a:pt x="166439" y="800964"/>
                    <a:pt x="163190" y="795549"/>
                    <a:pt x="157235" y="792662"/>
                  </a:cubicBezTo>
                  <a:cubicBezTo>
                    <a:pt x="149655" y="789233"/>
                    <a:pt x="144602" y="792662"/>
                    <a:pt x="139909" y="796452"/>
                  </a:cubicBezTo>
                  <a:cubicBezTo>
                    <a:pt x="128178" y="805656"/>
                    <a:pt x="127096" y="821899"/>
                    <a:pt x="127276" y="835615"/>
                  </a:cubicBezTo>
                  <a:cubicBezTo>
                    <a:pt x="127637" y="888854"/>
                    <a:pt x="125832" y="942275"/>
                    <a:pt x="122764" y="995334"/>
                  </a:cubicBezTo>
                  <a:cubicBezTo>
                    <a:pt x="122223" y="1005982"/>
                    <a:pt x="122584" y="1040813"/>
                    <a:pt x="116989" y="1046949"/>
                  </a:cubicBezTo>
                  <a:cubicBezTo>
                    <a:pt x="103273" y="1061748"/>
                    <a:pt x="77826" y="1060304"/>
                    <a:pt x="71690" y="1041174"/>
                  </a:cubicBezTo>
                  <a:cubicBezTo>
                    <a:pt x="68261" y="1030346"/>
                    <a:pt x="66817" y="1018615"/>
                    <a:pt x="65915" y="1007245"/>
                  </a:cubicBezTo>
                  <a:cubicBezTo>
                    <a:pt x="63028" y="968263"/>
                    <a:pt x="60681" y="929281"/>
                    <a:pt x="57974" y="890298"/>
                  </a:cubicBezTo>
                  <a:cubicBezTo>
                    <a:pt x="57072" y="876582"/>
                    <a:pt x="57072" y="864671"/>
                    <a:pt x="72231" y="856550"/>
                  </a:cubicBezTo>
                  <a:cubicBezTo>
                    <a:pt x="85226" y="849511"/>
                    <a:pt x="86128" y="834712"/>
                    <a:pt x="86489" y="821177"/>
                  </a:cubicBezTo>
                  <a:cubicBezTo>
                    <a:pt x="87572" y="782014"/>
                    <a:pt x="90099" y="743031"/>
                    <a:pt x="102371" y="705313"/>
                  </a:cubicBezTo>
                  <a:cubicBezTo>
                    <a:pt x="106702" y="691777"/>
                    <a:pt x="111936" y="678602"/>
                    <a:pt x="116087" y="664887"/>
                  </a:cubicBezTo>
                  <a:cubicBezTo>
                    <a:pt x="117711" y="659292"/>
                    <a:pt x="120238" y="651892"/>
                    <a:pt x="111575" y="649366"/>
                  </a:cubicBezTo>
                  <a:cubicBezTo>
                    <a:pt x="105078" y="647561"/>
                    <a:pt x="102010" y="652434"/>
                    <a:pt x="100205" y="657668"/>
                  </a:cubicBezTo>
                  <a:cubicBezTo>
                    <a:pt x="87031" y="697191"/>
                    <a:pt x="72593" y="736535"/>
                    <a:pt x="72231" y="778946"/>
                  </a:cubicBezTo>
                  <a:cubicBezTo>
                    <a:pt x="72051" y="793925"/>
                    <a:pt x="70427" y="809085"/>
                    <a:pt x="70427" y="824064"/>
                  </a:cubicBezTo>
                  <a:cubicBezTo>
                    <a:pt x="70427" y="837058"/>
                    <a:pt x="65013" y="847526"/>
                    <a:pt x="51838" y="848428"/>
                  </a:cubicBezTo>
                  <a:cubicBezTo>
                    <a:pt x="39205" y="849331"/>
                    <a:pt x="31625" y="840307"/>
                    <a:pt x="28738" y="827854"/>
                  </a:cubicBezTo>
                  <a:cubicBezTo>
                    <a:pt x="21699" y="797354"/>
                    <a:pt x="17368" y="766854"/>
                    <a:pt x="24406" y="735452"/>
                  </a:cubicBezTo>
                  <a:cubicBezTo>
                    <a:pt x="35596" y="685100"/>
                    <a:pt x="44258" y="634206"/>
                    <a:pt x="68803" y="588005"/>
                  </a:cubicBezTo>
                  <a:cubicBezTo>
                    <a:pt x="83241" y="560753"/>
                    <a:pt x="118433" y="542525"/>
                    <a:pt x="148753" y="547217"/>
                  </a:cubicBezTo>
                  <a:cubicBezTo>
                    <a:pt x="200007" y="555159"/>
                    <a:pt x="238629" y="534584"/>
                    <a:pt x="261368" y="488203"/>
                  </a:cubicBezTo>
                  <a:cubicBezTo>
                    <a:pt x="281040" y="447957"/>
                    <a:pt x="292049" y="405185"/>
                    <a:pt x="298907" y="361149"/>
                  </a:cubicBezTo>
                  <a:cubicBezTo>
                    <a:pt x="300350" y="351584"/>
                    <a:pt x="301975" y="341658"/>
                    <a:pt x="304862" y="332454"/>
                  </a:cubicBezTo>
                  <a:cubicBezTo>
                    <a:pt x="309554" y="318016"/>
                    <a:pt x="326158" y="315309"/>
                    <a:pt x="336987" y="325957"/>
                  </a:cubicBezTo>
                  <a:cubicBezTo>
                    <a:pt x="344025" y="332634"/>
                    <a:pt x="343123" y="341297"/>
                    <a:pt x="343123" y="350501"/>
                  </a:cubicBezTo>
                  <a:cubicBezTo>
                    <a:pt x="342762" y="432617"/>
                    <a:pt x="323631" y="510220"/>
                    <a:pt x="273099" y="576093"/>
                  </a:cubicBezTo>
                  <a:close/>
                  <a:moveTo>
                    <a:pt x="144602" y="820455"/>
                  </a:moveTo>
                  <a:cubicBezTo>
                    <a:pt x="156513" y="786345"/>
                    <a:pt x="164995" y="874777"/>
                    <a:pt x="142977" y="882357"/>
                  </a:cubicBezTo>
                  <a:cubicBezTo>
                    <a:pt x="140631" y="855106"/>
                    <a:pt x="139729" y="847526"/>
                    <a:pt x="144602" y="820455"/>
                  </a:cubicBezTo>
                  <a:close/>
                  <a:moveTo>
                    <a:pt x="977668" y="1022946"/>
                  </a:moveTo>
                  <a:cubicBezTo>
                    <a:pt x="939047" y="1050920"/>
                    <a:pt x="894470" y="1059222"/>
                    <a:pt x="848449" y="1055251"/>
                  </a:cubicBezTo>
                  <a:cubicBezTo>
                    <a:pt x="769221" y="1048213"/>
                    <a:pt x="696490" y="1020600"/>
                    <a:pt x="629354" y="977828"/>
                  </a:cubicBezTo>
                  <a:cubicBezTo>
                    <a:pt x="619608" y="971692"/>
                    <a:pt x="609863" y="965195"/>
                    <a:pt x="601200" y="957795"/>
                  </a:cubicBezTo>
                  <a:cubicBezTo>
                    <a:pt x="554458" y="916828"/>
                    <a:pt x="506993" y="876041"/>
                    <a:pt x="469093" y="826411"/>
                  </a:cubicBezTo>
                  <a:cubicBezTo>
                    <a:pt x="467108" y="823704"/>
                    <a:pt x="465123" y="821177"/>
                    <a:pt x="463138" y="818470"/>
                  </a:cubicBezTo>
                  <a:cubicBezTo>
                    <a:pt x="462416" y="817567"/>
                    <a:pt x="461874" y="816665"/>
                    <a:pt x="461152" y="815762"/>
                  </a:cubicBezTo>
                  <a:cubicBezTo>
                    <a:pt x="459889" y="813958"/>
                    <a:pt x="458626" y="812153"/>
                    <a:pt x="457363" y="810348"/>
                  </a:cubicBezTo>
                  <a:cubicBezTo>
                    <a:pt x="456640" y="809266"/>
                    <a:pt x="455919" y="808183"/>
                    <a:pt x="455197" y="807100"/>
                  </a:cubicBezTo>
                  <a:cubicBezTo>
                    <a:pt x="454114" y="805475"/>
                    <a:pt x="452851" y="803851"/>
                    <a:pt x="451768" y="802227"/>
                  </a:cubicBezTo>
                  <a:cubicBezTo>
                    <a:pt x="451046" y="801144"/>
                    <a:pt x="450144" y="799881"/>
                    <a:pt x="449421" y="798798"/>
                  </a:cubicBezTo>
                  <a:cubicBezTo>
                    <a:pt x="448339" y="797174"/>
                    <a:pt x="447256" y="795549"/>
                    <a:pt x="446173" y="793925"/>
                  </a:cubicBezTo>
                  <a:cubicBezTo>
                    <a:pt x="445451" y="792662"/>
                    <a:pt x="444549" y="791579"/>
                    <a:pt x="443827" y="790316"/>
                  </a:cubicBezTo>
                  <a:cubicBezTo>
                    <a:pt x="442744" y="788691"/>
                    <a:pt x="441842" y="787067"/>
                    <a:pt x="440759" y="785443"/>
                  </a:cubicBezTo>
                  <a:cubicBezTo>
                    <a:pt x="440037" y="784180"/>
                    <a:pt x="439315" y="783097"/>
                    <a:pt x="438593" y="781833"/>
                  </a:cubicBezTo>
                  <a:cubicBezTo>
                    <a:pt x="437510" y="780029"/>
                    <a:pt x="436427" y="778404"/>
                    <a:pt x="435345" y="776600"/>
                  </a:cubicBezTo>
                  <a:cubicBezTo>
                    <a:pt x="434623" y="775517"/>
                    <a:pt x="434081" y="774434"/>
                    <a:pt x="433359" y="773351"/>
                  </a:cubicBezTo>
                  <a:cubicBezTo>
                    <a:pt x="431735" y="770644"/>
                    <a:pt x="430111" y="767937"/>
                    <a:pt x="428667" y="765230"/>
                  </a:cubicBezTo>
                  <a:cubicBezTo>
                    <a:pt x="427945" y="763967"/>
                    <a:pt x="427224" y="762523"/>
                    <a:pt x="426321" y="761259"/>
                  </a:cubicBezTo>
                  <a:cubicBezTo>
                    <a:pt x="425419" y="759816"/>
                    <a:pt x="424697" y="758372"/>
                    <a:pt x="423794" y="756748"/>
                  </a:cubicBezTo>
                  <a:cubicBezTo>
                    <a:pt x="422892" y="755304"/>
                    <a:pt x="422170" y="753680"/>
                    <a:pt x="421268" y="752236"/>
                  </a:cubicBezTo>
                  <a:cubicBezTo>
                    <a:pt x="420546" y="750973"/>
                    <a:pt x="419824" y="749529"/>
                    <a:pt x="419102" y="748265"/>
                  </a:cubicBezTo>
                  <a:cubicBezTo>
                    <a:pt x="418200" y="746641"/>
                    <a:pt x="417478" y="745017"/>
                    <a:pt x="416575" y="743573"/>
                  </a:cubicBezTo>
                  <a:cubicBezTo>
                    <a:pt x="415854" y="742310"/>
                    <a:pt x="415312" y="741046"/>
                    <a:pt x="414590" y="739783"/>
                  </a:cubicBezTo>
                  <a:cubicBezTo>
                    <a:pt x="413688" y="738159"/>
                    <a:pt x="412786" y="736535"/>
                    <a:pt x="412063" y="734730"/>
                  </a:cubicBezTo>
                  <a:cubicBezTo>
                    <a:pt x="411522" y="733647"/>
                    <a:pt x="410800" y="732384"/>
                    <a:pt x="410259" y="731120"/>
                  </a:cubicBezTo>
                  <a:cubicBezTo>
                    <a:pt x="409356" y="729316"/>
                    <a:pt x="408454" y="727691"/>
                    <a:pt x="407552" y="725886"/>
                  </a:cubicBezTo>
                  <a:cubicBezTo>
                    <a:pt x="407010" y="724804"/>
                    <a:pt x="406469" y="723901"/>
                    <a:pt x="406108" y="722818"/>
                  </a:cubicBezTo>
                  <a:cubicBezTo>
                    <a:pt x="405205" y="720834"/>
                    <a:pt x="404303" y="719029"/>
                    <a:pt x="403220" y="717043"/>
                  </a:cubicBezTo>
                  <a:cubicBezTo>
                    <a:pt x="403040" y="716683"/>
                    <a:pt x="402860" y="716322"/>
                    <a:pt x="402679" y="715960"/>
                  </a:cubicBezTo>
                  <a:cubicBezTo>
                    <a:pt x="396904" y="704049"/>
                    <a:pt x="391490" y="692138"/>
                    <a:pt x="386436" y="679866"/>
                  </a:cubicBezTo>
                  <a:cubicBezTo>
                    <a:pt x="376691" y="656946"/>
                    <a:pt x="369472" y="633123"/>
                    <a:pt x="360087" y="610022"/>
                  </a:cubicBezTo>
                  <a:cubicBezTo>
                    <a:pt x="346732" y="577537"/>
                    <a:pt x="341679" y="543428"/>
                    <a:pt x="338069" y="508777"/>
                  </a:cubicBezTo>
                  <a:cubicBezTo>
                    <a:pt x="337348" y="501738"/>
                    <a:pt x="337167" y="494880"/>
                    <a:pt x="339152" y="487661"/>
                  </a:cubicBezTo>
                  <a:cubicBezTo>
                    <a:pt x="351244" y="444709"/>
                    <a:pt x="353770" y="400312"/>
                    <a:pt x="357741" y="356096"/>
                  </a:cubicBezTo>
                  <a:cubicBezTo>
                    <a:pt x="359546" y="335522"/>
                    <a:pt x="358102" y="316933"/>
                    <a:pt x="338069" y="304842"/>
                  </a:cubicBezTo>
                  <a:cubicBezTo>
                    <a:pt x="329768" y="299788"/>
                    <a:pt x="330129" y="291306"/>
                    <a:pt x="331753" y="283365"/>
                  </a:cubicBezTo>
                  <a:cubicBezTo>
                    <a:pt x="338430" y="249436"/>
                    <a:pt x="344206" y="215146"/>
                    <a:pt x="353049" y="181758"/>
                  </a:cubicBezTo>
                  <a:cubicBezTo>
                    <a:pt x="359365" y="157575"/>
                    <a:pt x="372540" y="136460"/>
                    <a:pt x="394016" y="121300"/>
                  </a:cubicBezTo>
                  <a:cubicBezTo>
                    <a:pt x="422892" y="100726"/>
                    <a:pt x="451768" y="80152"/>
                    <a:pt x="483531" y="63909"/>
                  </a:cubicBezTo>
                  <a:cubicBezTo>
                    <a:pt x="488404" y="61382"/>
                    <a:pt x="492916" y="59758"/>
                    <a:pt x="497247" y="58856"/>
                  </a:cubicBezTo>
                  <a:cubicBezTo>
                    <a:pt x="497247" y="58856"/>
                    <a:pt x="497247" y="58856"/>
                    <a:pt x="497247" y="58856"/>
                  </a:cubicBezTo>
                  <a:cubicBezTo>
                    <a:pt x="497788" y="58675"/>
                    <a:pt x="498511" y="58675"/>
                    <a:pt x="499052" y="58495"/>
                  </a:cubicBezTo>
                  <a:cubicBezTo>
                    <a:pt x="499232" y="58495"/>
                    <a:pt x="499232" y="58495"/>
                    <a:pt x="499413" y="58495"/>
                  </a:cubicBezTo>
                  <a:cubicBezTo>
                    <a:pt x="501218" y="58314"/>
                    <a:pt x="503022" y="58134"/>
                    <a:pt x="504647" y="58134"/>
                  </a:cubicBezTo>
                  <a:cubicBezTo>
                    <a:pt x="504827" y="58134"/>
                    <a:pt x="505007" y="58134"/>
                    <a:pt x="505368" y="58134"/>
                  </a:cubicBezTo>
                  <a:cubicBezTo>
                    <a:pt x="505910" y="58134"/>
                    <a:pt x="506451" y="58134"/>
                    <a:pt x="506993" y="58314"/>
                  </a:cubicBezTo>
                  <a:cubicBezTo>
                    <a:pt x="507173" y="58314"/>
                    <a:pt x="507354" y="58314"/>
                    <a:pt x="507534" y="58314"/>
                  </a:cubicBezTo>
                  <a:cubicBezTo>
                    <a:pt x="508437" y="58495"/>
                    <a:pt x="509339" y="58495"/>
                    <a:pt x="510241" y="58675"/>
                  </a:cubicBezTo>
                  <a:cubicBezTo>
                    <a:pt x="510602" y="58675"/>
                    <a:pt x="510963" y="58856"/>
                    <a:pt x="511324" y="58856"/>
                  </a:cubicBezTo>
                  <a:cubicBezTo>
                    <a:pt x="511685" y="59036"/>
                    <a:pt x="512226" y="59036"/>
                    <a:pt x="512587" y="59217"/>
                  </a:cubicBezTo>
                  <a:cubicBezTo>
                    <a:pt x="512949" y="59397"/>
                    <a:pt x="513490" y="59397"/>
                    <a:pt x="513851" y="59578"/>
                  </a:cubicBezTo>
                  <a:cubicBezTo>
                    <a:pt x="514392" y="59758"/>
                    <a:pt x="514753" y="59938"/>
                    <a:pt x="515294" y="60119"/>
                  </a:cubicBezTo>
                  <a:cubicBezTo>
                    <a:pt x="515836" y="60300"/>
                    <a:pt x="516558" y="60661"/>
                    <a:pt x="517099" y="60841"/>
                  </a:cubicBezTo>
                  <a:cubicBezTo>
                    <a:pt x="517460" y="61022"/>
                    <a:pt x="517821" y="61202"/>
                    <a:pt x="518182" y="61382"/>
                  </a:cubicBezTo>
                  <a:cubicBezTo>
                    <a:pt x="518724" y="61563"/>
                    <a:pt x="519265" y="61924"/>
                    <a:pt x="519806" y="62105"/>
                  </a:cubicBezTo>
                  <a:cubicBezTo>
                    <a:pt x="520167" y="62285"/>
                    <a:pt x="520348" y="62465"/>
                    <a:pt x="520709" y="62465"/>
                  </a:cubicBezTo>
                  <a:cubicBezTo>
                    <a:pt x="521611" y="62826"/>
                    <a:pt x="522333" y="63368"/>
                    <a:pt x="523235" y="63909"/>
                  </a:cubicBezTo>
                  <a:cubicBezTo>
                    <a:pt x="523416" y="64089"/>
                    <a:pt x="523596" y="64270"/>
                    <a:pt x="523957" y="64270"/>
                  </a:cubicBezTo>
                  <a:cubicBezTo>
                    <a:pt x="524679" y="64631"/>
                    <a:pt x="525401" y="65172"/>
                    <a:pt x="525943" y="65533"/>
                  </a:cubicBezTo>
                  <a:cubicBezTo>
                    <a:pt x="526123" y="65714"/>
                    <a:pt x="526484" y="65894"/>
                    <a:pt x="526664" y="66075"/>
                  </a:cubicBezTo>
                  <a:cubicBezTo>
                    <a:pt x="527567" y="66616"/>
                    <a:pt x="528469" y="67338"/>
                    <a:pt x="529371" y="68060"/>
                  </a:cubicBezTo>
                  <a:cubicBezTo>
                    <a:pt x="585499" y="110471"/>
                    <a:pt x="615999" y="167862"/>
                    <a:pt x="632783" y="234096"/>
                  </a:cubicBezTo>
                  <a:cubicBezTo>
                    <a:pt x="639460" y="260806"/>
                    <a:pt x="646679" y="287516"/>
                    <a:pt x="646860" y="315489"/>
                  </a:cubicBezTo>
                  <a:cubicBezTo>
                    <a:pt x="646860" y="320904"/>
                    <a:pt x="646499" y="326137"/>
                    <a:pt x="646860" y="331551"/>
                  </a:cubicBezTo>
                  <a:cubicBezTo>
                    <a:pt x="647762" y="342741"/>
                    <a:pt x="641807" y="349058"/>
                    <a:pt x="631700" y="349419"/>
                  </a:cubicBezTo>
                  <a:cubicBezTo>
                    <a:pt x="630437" y="349419"/>
                    <a:pt x="629354" y="349599"/>
                    <a:pt x="628090" y="349599"/>
                  </a:cubicBezTo>
                  <a:cubicBezTo>
                    <a:pt x="627549" y="349599"/>
                    <a:pt x="627188" y="349779"/>
                    <a:pt x="626647" y="349779"/>
                  </a:cubicBezTo>
                  <a:cubicBezTo>
                    <a:pt x="625925" y="349779"/>
                    <a:pt x="625383" y="349960"/>
                    <a:pt x="624662" y="349960"/>
                  </a:cubicBezTo>
                  <a:cubicBezTo>
                    <a:pt x="623940" y="350140"/>
                    <a:pt x="623398" y="350140"/>
                    <a:pt x="622857" y="350321"/>
                  </a:cubicBezTo>
                  <a:cubicBezTo>
                    <a:pt x="622315" y="350501"/>
                    <a:pt x="621774" y="350501"/>
                    <a:pt x="621413" y="350682"/>
                  </a:cubicBezTo>
                  <a:cubicBezTo>
                    <a:pt x="620691" y="350862"/>
                    <a:pt x="619969" y="351043"/>
                    <a:pt x="619247" y="351223"/>
                  </a:cubicBezTo>
                  <a:cubicBezTo>
                    <a:pt x="618887" y="351404"/>
                    <a:pt x="618526" y="351404"/>
                    <a:pt x="618164" y="351404"/>
                  </a:cubicBezTo>
                  <a:cubicBezTo>
                    <a:pt x="617443" y="351584"/>
                    <a:pt x="616540" y="351765"/>
                    <a:pt x="615819" y="352126"/>
                  </a:cubicBezTo>
                  <a:cubicBezTo>
                    <a:pt x="615638" y="352126"/>
                    <a:pt x="615277" y="352306"/>
                    <a:pt x="615096" y="352306"/>
                  </a:cubicBezTo>
                  <a:cubicBezTo>
                    <a:pt x="614194" y="352667"/>
                    <a:pt x="613292" y="352847"/>
                    <a:pt x="612389" y="353208"/>
                  </a:cubicBezTo>
                  <a:cubicBezTo>
                    <a:pt x="612209" y="353208"/>
                    <a:pt x="612028" y="353389"/>
                    <a:pt x="611848" y="353389"/>
                  </a:cubicBezTo>
                  <a:cubicBezTo>
                    <a:pt x="610945" y="353750"/>
                    <a:pt x="609863" y="354111"/>
                    <a:pt x="608960" y="354472"/>
                  </a:cubicBezTo>
                  <a:cubicBezTo>
                    <a:pt x="608960" y="354472"/>
                    <a:pt x="608780" y="354472"/>
                    <a:pt x="608780" y="354652"/>
                  </a:cubicBezTo>
                  <a:cubicBezTo>
                    <a:pt x="607697" y="355013"/>
                    <a:pt x="606795" y="355374"/>
                    <a:pt x="605712" y="355915"/>
                  </a:cubicBezTo>
                  <a:cubicBezTo>
                    <a:pt x="596869" y="359525"/>
                    <a:pt x="588567" y="364217"/>
                    <a:pt x="579724" y="368007"/>
                  </a:cubicBezTo>
                  <a:cubicBezTo>
                    <a:pt x="557706" y="377392"/>
                    <a:pt x="550307" y="394717"/>
                    <a:pt x="550126" y="416735"/>
                  </a:cubicBezTo>
                  <a:cubicBezTo>
                    <a:pt x="549946" y="452649"/>
                    <a:pt x="557345" y="487481"/>
                    <a:pt x="566188" y="521771"/>
                  </a:cubicBezTo>
                  <a:cubicBezTo>
                    <a:pt x="581529" y="580786"/>
                    <a:pt x="606975" y="635469"/>
                    <a:pt x="644514" y="683836"/>
                  </a:cubicBezTo>
                  <a:cubicBezTo>
                    <a:pt x="682955" y="732925"/>
                    <a:pt x="731683" y="769742"/>
                    <a:pt x="788171" y="795910"/>
                  </a:cubicBezTo>
                  <a:cubicBezTo>
                    <a:pt x="811633" y="806919"/>
                    <a:pt x="833289" y="797715"/>
                    <a:pt x="846103" y="774434"/>
                  </a:cubicBezTo>
                  <a:cubicBezTo>
                    <a:pt x="847907" y="771005"/>
                    <a:pt x="849712" y="767576"/>
                    <a:pt x="851337" y="764147"/>
                  </a:cubicBezTo>
                  <a:cubicBezTo>
                    <a:pt x="852419" y="761981"/>
                    <a:pt x="853502" y="759816"/>
                    <a:pt x="854405" y="757831"/>
                  </a:cubicBezTo>
                  <a:cubicBezTo>
                    <a:pt x="863248" y="739963"/>
                    <a:pt x="863248" y="739783"/>
                    <a:pt x="879490" y="748987"/>
                  </a:cubicBezTo>
                  <a:cubicBezTo>
                    <a:pt x="891943" y="756026"/>
                    <a:pt x="903133" y="764688"/>
                    <a:pt x="912517" y="775697"/>
                  </a:cubicBezTo>
                  <a:cubicBezTo>
                    <a:pt x="954387" y="824064"/>
                    <a:pt x="984887" y="878928"/>
                    <a:pt x="1004017" y="939928"/>
                  </a:cubicBezTo>
                  <a:cubicBezTo>
                    <a:pt x="1019357" y="986852"/>
                    <a:pt x="1016650" y="994612"/>
                    <a:pt x="977668" y="1022946"/>
                  </a:cubicBezTo>
                  <a:close/>
                  <a:moveTo>
                    <a:pt x="1071875" y="976384"/>
                  </a:moveTo>
                  <a:cubicBezTo>
                    <a:pt x="1065378" y="979091"/>
                    <a:pt x="1058340" y="980896"/>
                    <a:pt x="1051482" y="982340"/>
                  </a:cubicBezTo>
                  <a:cubicBezTo>
                    <a:pt x="1050760" y="982520"/>
                    <a:pt x="1050219" y="982520"/>
                    <a:pt x="1049677" y="982701"/>
                  </a:cubicBezTo>
                  <a:cubicBezTo>
                    <a:pt x="1049677" y="982701"/>
                    <a:pt x="1049496" y="982701"/>
                    <a:pt x="1049496" y="982701"/>
                  </a:cubicBezTo>
                  <a:cubicBezTo>
                    <a:pt x="1048955" y="982881"/>
                    <a:pt x="1048414" y="982881"/>
                    <a:pt x="1047872" y="983061"/>
                  </a:cubicBezTo>
                  <a:cubicBezTo>
                    <a:pt x="1047872" y="983061"/>
                    <a:pt x="1047872" y="983061"/>
                    <a:pt x="1047692" y="983061"/>
                  </a:cubicBezTo>
                  <a:cubicBezTo>
                    <a:pt x="1047151" y="983242"/>
                    <a:pt x="1046609" y="983242"/>
                    <a:pt x="1046068" y="983423"/>
                  </a:cubicBezTo>
                  <a:cubicBezTo>
                    <a:pt x="1046068" y="983423"/>
                    <a:pt x="1046068" y="983423"/>
                    <a:pt x="1046068" y="983423"/>
                  </a:cubicBezTo>
                  <a:cubicBezTo>
                    <a:pt x="1045526" y="983603"/>
                    <a:pt x="1044985" y="983603"/>
                    <a:pt x="1044624" y="983603"/>
                  </a:cubicBezTo>
                  <a:cubicBezTo>
                    <a:pt x="1044624" y="983603"/>
                    <a:pt x="1044624" y="983603"/>
                    <a:pt x="1044624" y="983603"/>
                  </a:cubicBezTo>
                  <a:cubicBezTo>
                    <a:pt x="1032893" y="985408"/>
                    <a:pt x="1031810" y="983242"/>
                    <a:pt x="1027659" y="968263"/>
                  </a:cubicBezTo>
                  <a:cubicBezTo>
                    <a:pt x="1019177" y="937402"/>
                    <a:pt x="1008529" y="907443"/>
                    <a:pt x="996618" y="877665"/>
                  </a:cubicBezTo>
                  <a:cubicBezTo>
                    <a:pt x="979834" y="835795"/>
                    <a:pt x="953304" y="800242"/>
                    <a:pt x="926774" y="764869"/>
                  </a:cubicBezTo>
                  <a:cubicBezTo>
                    <a:pt x="913780" y="747363"/>
                    <a:pt x="894831" y="736715"/>
                    <a:pt x="876242" y="726428"/>
                  </a:cubicBezTo>
                  <a:cubicBezTo>
                    <a:pt x="865594" y="720653"/>
                    <a:pt x="865594" y="714517"/>
                    <a:pt x="870467" y="704952"/>
                  </a:cubicBezTo>
                  <a:cubicBezTo>
                    <a:pt x="878949" y="688348"/>
                    <a:pt x="891402" y="678061"/>
                    <a:pt x="905659" y="674813"/>
                  </a:cubicBezTo>
                  <a:cubicBezTo>
                    <a:pt x="905659" y="674813"/>
                    <a:pt x="905659" y="674813"/>
                    <a:pt x="905659" y="674813"/>
                  </a:cubicBezTo>
                  <a:cubicBezTo>
                    <a:pt x="907825" y="674271"/>
                    <a:pt x="909991" y="674091"/>
                    <a:pt x="912156" y="673910"/>
                  </a:cubicBezTo>
                  <a:cubicBezTo>
                    <a:pt x="912336" y="673910"/>
                    <a:pt x="912517" y="673910"/>
                    <a:pt x="912698" y="673910"/>
                  </a:cubicBezTo>
                  <a:cubicBezTo>
                    <a:pt x="913239" y="673910"/>
                    <a:pt x="913780" y="673910"/>
                    <a:pt x="914322" y="673910"/>
                  </a:cubicBezTo>
                  <a:cubicBezTo>
                    <a:pt x="914683" y="673910"/>
                    <a:pt x="914863" y="673910"/>
                    <a:pt x="915224" y="673910"/>
                  </a:cubicBezTo>
                  <a:cubicBezTo>
                    <a:pt x="915766" y="673910"/>
                    <a:pt x="916307" y="673910"/>
                    <a:pt x="916848" y="673910"/>
                  </a:cubicBezTo>
                  <a:cubicBezTo>
                    <a:pt x="917210" y="673910"/>
                    <a:pt x="917570" y="673910"/>
                    <a:pt x="917931" y="673910"/>
                  </a:cubicBezTo>
                  <a:cubicBezTo>
                    <a:pt x="918473" y="673910"/>
                    <a:pt x="918834" y="673910"/>
                    <a:pt x="919375" y="674091"/>
                  </a:cubicBezTo>
                  <a:cubicBezTo>
                    <a:pt x="919736" y="674091"/>
                    <a:pt x="920097" y="674091"/>
                    <a:pt x="920458" y="674271"/>
                  </a:cubicBezTo>
                  <a:cubicBezTo>
                    <a:pt x="920999" y="674271"/>
                    <a:pt x="921360" y="674451"/>
                    <a:pt x="921902" y="674451"/>
                  </a:cubicBezTo>
                  <a:cubicBezTo>
                    <a:pt x="922263" y="674451"/>
                    <a:pt x="922624" y="674632"/>
                    <a:pt x="922985" y="674632"/>
                  </a:cubicBezTo>
                  <a:cubicBezTo>
                    <a:pt x="923526" y="674632"/>
                    <a:pt x="923887" y="674813"/>
                    <a:pt x="924429" y="674813"/>
                  </a:cubicBezTo>
                  <a:cubicBezTo>
                    <a:pt x="924789" y="674813"/>
                    <a:pt x="925331" y="674993"/>
                    <a:pt x="925692" y="674993"/>
                  </a:cubicBezTo>
                  <a:cubicBezTo>
                    <a:pt x="926053" y="675174"/>
                    <a:pt x="926594" y="675174"/>
                    <a:pt x="926955" y="675354"/>
                  </a:cubicBezTo>
                  <a:cubicBezTo>
                    <a:pt x="927316" y="675534"/>
                    <a:pt x="927857" y="675534"/>
                    <a:pt x="928218" y="675715"/>
                  </a:cubicBezTo>
                  <a:cubicBezTo>
                    <a:pt x="928579" y="675895"/>
                    <a:pt x="929121" y="675895"/>
                    <a:pt x="929481" y="676076"/>
                  </a:cubicBezTo>
                  <a:cubicBezTo>
                    <a:pt x="929843" y="676256"/>
                    <a:pt x="930384" y="676437"/>
                    <a:pt x="930745" y="676437"/>
                  </a:cubicBezTo>
                  <a:cubicBezTo>
                    <a:pt x="931106" y="676617"/>
                    <a:pt x="931648" y="676798"/>
                    <a:pt x="932008" y="676978"/>
                  </a:cubicBezTo>
                  <a:cubicBezTo>
                    <a:pt x="932550" y="677159"/>
                    <a:pt x="932911" y="677339"/>
                    <a:pt x="933452" y="677520"/>
                  </a:cubicBezTo>
                  <a:cubicBezTo>
                    <a:pt x="933813" y="677700"/>
                    <a:pt x="934355" y="677881"/>
                    <a:pt x="934715" y="678061"/>
                  </a:cubicBezTo>
                  <a:cubicBezTo>
                    <a:pt x="935257" y="678242"/>
                    <a:pt x="935618" y="678422"/>
                    <a:pt x="936159" y="678783"/>
                  </a:cubicBezTo>
                  <a:cubicBezTo>
                    <a:pt x="936520" y="678963"/>
                    <a:pt x="936881" y="679144"/>
                    <a:pt x="937423" y="679325"/>
                  </a:cubicBezTo>
                  <a:cubicBezTo>
                    <a:pt x="937964" y="679505"/>
                    <a:pt x="938505" y="679866"/>
                    <a:pt x="938866" y="680046"/>
                  </a:cubicBezTo>
                  <a:cubicBezTo>
                    <a:pt x="939227" y="680227"/>
                    <a:pt x="939588" y="680407"/>
                    <a:pt x="939949" y="680588"/>
                  </a:cubicBezTo>
                  <a:cubicBezTo>
                    <a:pt x="940491" y="680949"/>
                    <a:pt x="941032" y="681310"/>
                    <a:pt x="941754" y="681490"/>
                  </a:cubicBezTo>
                  <a:cubicBezTo>
                    <a:pt x="942115" y="681670"/>
                    <a:pt x="942295" y="681851"/>
                    <a:pt x="942656" y="682032"/>
                  </a:cubicBezTo>
                  <a:cubicBezTo>
                    <a:pt x="943559" y="682573"/>
                    <a:pt x="944461" y="683114"/>
                    <a:pt x="945183" y="683656"/>
                  </a:cubicBezTo>
                  <a:cubicBezTo>
                    <a:pt x="982721" y="708561"/>
                    <a:pt x="1012499" y="741949"/>
                    <a:pt x="1037225" y="778946"/>
                  </a:cubicBezTo>
                  <a:cubicBezTo>
                    <a:pt x="1064296" y="819733"/>
                    <a:pt x="1084689" y="864310"/>
                    <a:pt x="1092269" y="913579"/>
                  </a:cubicBezTo>
                  <a:cubicBezTo>
                    <a:pt x="1093713" y="922242"/>
                    <a:pt x="1094796" y="931085"/>
                    <a:pt x="1095156" y="933792"/>
                  </a:cubicBezTo>
                  <a:cubicBezTo>
                    <a:pt x="1095517" y="961405"/>
                    <a:pt x="1091367" y="968263"/>
                    <a:pt x="1071875" y="976384"/>
                  </a:cubicBezTo>
                  <a:close/>
                </a:path>
              </a:pathLst>
            </a:custGeom>
            <a:solidFill>
              <a:srgbClr val="000000"/>
            </a:solidFill>
            <a:ln w="1804" cap="flat">
              <a:noFill/>
              <a:prstDash val="solid"/>
              <a:miter/>
            </a:ln>
          </p:spPr>
          <p:txBody>
            <a:bodyPr rtlCol="0" anchor="ctr"/>
            <a:lstStyle/>
            <a:p>
              <a:endParaRPr lang="en-US"/>
            </a:p>
          </p:txBody>
        </p:sp>
        <p:sp>
          <p:nvSpPr>
            <p:cNvPr id="69" name="Freeform 76">
              <a:extLst>
                <a:ext uri="{FF2B5EF4-FFF2-40B4-BE49-F238E27FC236}">
                  <a16:creationId xmlns:a16="http://schemas.microsoft.com/office/drawing/2014/main" id="{36ABA2A5-DB2C-4EFA-DF84-A33349D14512}"/>
                </a:ext>
              </a:extLst>
            </p:cNvPr>
            <p:cNvSpPr/>
            <p:nvPr/>
          </p:nvSpPr>
          <p:spPr>
            <a:xfrm>
              <a:off x="7263992" y="5609834"/>
              <a:ext cx="345174" cy="737874"/>
            </a:xfrm>
            <a:custGeom>
              <a:avLst/>
              <a:gdLst>
                <a:gd name="connsiteX0" fmla="*/ 283196 w 345174"/>
                <a:gd name="connsiteY0" fmla="*/ 254658 h 737874"/>
                <a:gd name="connsiteX1" fmla="*/ 232483 w 345174"/>
                <a:gd name="connsiteY1" fmla="*/ 185537 h 737874"/>
                <a:gd name="connsiteX2" fmla="*/ 225625 w 345174"/>
                <a:gd name="connsiteY2" fmla="*/ 160993 h 737874"/>
                <a:gd name="connsiteX3" fmla="*/ 175273 w 345174"/>
                <a:gd name="connsiteY3" fmla="*/ 12824 h 737874"/>
                <a:gd name="connsiteX4" fmla="*/ 73305 w 345174"/>
                <a:gd name="connsiteY4" fmla="*/ 9936 h 737874"/>
                <a:gd name="connsiteX5" fmla="*/ 4905 w 345174"/>
                <a:gd name="connsiteY5" fmla="*/ 98188 h 737874"/>
                <a:gd name="connsiteX6" fmla="*/ 1296 w 345174"/>
                <a:gd name="connsiteY6" fmla="*/ 127064 h 737874"/>
                <a:gd name="connsiteX7" fmla="*/ 8695 w 345174"/>
                <a:gd name="connsiteY7" fmla="*/ 176152 h 737874"/>
                <a:gd name="connsiteX8" fmla="*/ 59950 w 345174"/>
                <a:gd name="connsiteY8" fmla="*/ 269277 h 737874"/>
                <a:gd name="connsiteX9" fmla="*/ 69515 w 345174"/>
                <a:gd name="connsiteY9" fmla="*/ 354821 h 737874"/>
                <a:gd name="connsiteX10" fmla="*/ 53092 w 345174"/>
                <a:gd name="connsiteY10" fmla="*/ 421957 h 737874"/>
                <a:gd name="connsiteX11" fmla="*/ 79441 w 345174"/>
                <a:gd name="connsiteY11" fmla="*/ 470685 h 737874"/>
                <a:gd name="connsiteX12" fmla="*/ 103444 w 345174"/>
                <a:gd name="connsiteY12" fmla="*/ 509848 h 737874"/>
                <a:gd name="connsiteX13" fmla="*/ 98571 w 345174"/>
                <a:gd name="connsiteY13" fmla="*/ 674981 h 737874"/>
                <a:gd name="connsiteX14" fmla="*/ 104527 w 345174"/>
                <a:gd name="connsiteY14" fmla="*/ 715047 h 737874"/>
                <a:gd name="connsiteX15" fmla="*/ 171483 w 345174"/>
                <a:gd name="connsiteY15" fmla="*/ 722988 h 737874"/>
                <a:gd name="connsiteX16" fmla="*/ 187184 w 345174"/>
                <a:gd name="connsiteY16" fmla="*/ 682381 h 737874"/>
                <a:gd name="connsiteX17" fmla="*/ 200719 w 345174"/>
                <a:gd name="connsiteY17" fmla="*/ 491079 h 737874"/>
                <a:gd name="connsiteX18" fmla="*/ 208660 w 345174"/>
                <a:gd name="connsiteY18" fmla="*/ 481694 h 737874"/>
                <a:gd name="connsiteX19" fmla="*/ 219669 w 345174"/>
                <a:gd name="connsiteY19" fmla="*/ 487830 h 737874"/>
                <a:gd name="connsiteX20" fmla="*/ 226708 w 345174"/>
                <a:gd name="connsiteY20" fmla="*/ 504975 h 737874"/>
                <a:gd name="connsiteX21" fmla="*/ 242228 w 345174"/>
                <a:gd name="connsiteY21" fmla="*/ 588715 h 737874"/>
                <a:gd name="connsiteX22" fmla="*/ 250891 w 345174"/>
                <a:gd name="connsiteY22" fmla="*/ 702955 h 737874"/>
                <a:gd name="connsiteX23" fmla="*/ 302326 w 345174"/>
                <a:gd name="connsiteY23" fmla="*/ 736884 h 737874"/>
                <a:gd name="connsiteX24" fmla="*/ 337157 w 345174"/>
                <a:gd name="connsiteY24" fmla="*/ 710535 h 737874"/>
                <a:gd name="connsiteX25" fmla="*/ 321817 w 345174"/>
                <a:gd name="connsiteY25" fmla="*/ 404091 h 737874"/>
                <a:gd name="connsiteX26" fmla="*/ 283196 w 345174"/>
                <a:gd name="connsiteY26" fmla="*/ 254658 h 737874"/>
                <a:gd name="connsiteX27" fmla="*/ 24396 w 345174"/>
                <a:gd name="connsiteY27" fmla="*/ 85013 h 737874"/>
                <a:gd name="connsiteX28" fmla="*/ 122033 w 345174"/>
                <a:gd name="connsiteY28" fmla="*/ 16252 h 737874"/>
                <a:gd name="connsiteX29" fmla="*/ 213714 w 345174"/>
                <a:gd name="connsiteY29" fmla="*/ 141141 h 737874"/>
                <a:gd name="connsiteX30" fmla="*/ 141163 w 345174"/>
                <a:gd name="connsiteY30" fmla="*/ 197990 h 737874"/>
                <a:gd name="connsiteX31" fmla="*/ 107956 w 345174"/>
                <a:gd name="connsiteY31" fmla="*/ 182288 h 737874"/>
                <a:gd name="connsiteX32" fmla="*/ 77275 w 345174"/>
                <a:gd name="connsiteY32" fmla="*/ 126522 h 737874"/>
                <a:gd name="connsiteX33" fmla="*/ 35947 w 345174"/>
                <a:gd name="connsiteY33" fmla="*/ 102158 h 737874"/>
                <a:gd name="connsiteX34" fmla="*/ 24396 w 345174"/>
                <a:gd name="connsiteY34" fmla="*/ 85013 h 737874"/>
                <a:gd name="connsiteX35" fmla="*/ 96406 w 345174"/>
                <a:gd name="connsiteY35" fmla="*/ 459315 h 737874"/>
                <a:gd name="connsiteX36" fmla="*/ 81787 w 345174"/>
                <a:gd name="connsiteY36" fmla="*/ 455887 h 737874"/>
                <a:gd name="connsiteX37" fmla="*/ 66086 w 345174"/>
                <a:gd name="connsiteY37" fmla="*/ 420153 h 737874"/>
                <a:gd name="connsiteX38" fmla="*/ 88104 w 345174"/>
                <a:gd name="connsiteY38" fmla="*/ 357348 h 737874"/>
                <a:gd name="connsiteX39" fmla="*/ 99835 w 345174"/>
                <a:gd name="connsiteY39" fmla="*/ 447404 h 737874"/>
                <a:gd name="connsiteX40" fmla="*/ 96406 w 345174"/>
                <a:gd name="connsiteY40" fmla="*/ 459315 h 737874"/>
                <a:gd name="connsiteX41" fmla="*/ 327953 w 345174"/>
                <a:gd name="connsiteY41" fmla="*/ 685630 h 737874"/>
                <a:gd name="connsiteX42" fmla="*/ 281752 w 345174"/>
                <a:gd name="connsiteY42" fmla="*/ 720822 h 737874"/>
                <a:gd name="connsiteX43" fmla="*/ 267314 w 345174"/>
                <a:gd name="connsiteY43" fmla="*/ 697902 h 737874"/>
                <a:gd name="connsiteX44" fmla="*/ 260817 w 345174"/>
                <a:gd name="connsiteY44" fmla="*/ 618132 h 737874"/>
                <a:gd name="connsiteX45" fmla="*/ 240423 w 345174"/>
                <a:gd name="connsiteY45" fmla="*/ 497576 h 737874"/>
                <a:gd name="connsiteX46" fmla="*/ 214435 w 345174"/>
                <a:gd name="connsiteY46" fmla="*/ 464730 h 737874"/>
                <a:gd name="connsiteX47" fmla="*/ 186281 w 345174"/>
                <a:gd name="connsiteY47" fmla="*/ 476460 h 737874"/>
                <a:gd name="connsiteX48" fmla="*/ 181048 w 345174"/>
                <a:gd name="connsiteY48" fmla="*/ 531144 h 737874"/>
                <a:gd name="connsiteX49" fmla="*/ 164805 w 345174"/>
                <a:gd name="connsiteY49" fmla="*/ 701331 h 737874"/>
                <a:gd name="connsiteX50" fmla="*/ 134305 w 345174"/>
                <a:gd name="connsiteY50" fmla="*/ 721002 h 737874"/>
                <a:gd name="connsiteX51" fmla="*/ 116438 w 345174"/>
                <a:gd name="connsiteY51" fmla="*/ 697721 h 737874"/>
                <a:gd name="connsiteX52" fmla="*/ 114994 w 345174"/>
                <a:gd name="connsiteY52" fmla="*/ 439644 h 737874"/>
                <a:gd name="connsiteX53" fmla="*/ 96947 w 345174"/>
                <a:gd name="connsiteY53" fmla="*/ 317643 h 737874"/>
                <a:gd name="connsiteX54" fmla="*/ 217323 w 345174"/>
                <a:gd name="connsiteY54" fmla="*/ 278301 h 737874"/>
                <a:gd name="connsiteX55" fmla="*/ 198193 w 345174"/>
                <a:gd name="connsiteY55" fmla="*/ 274150 h 737874"/>
                <a:gd name="connsiteX56" fmla="*/ 132320 w 345174"/>
                <a:gd name="connsiteY56" fmla="*/ 295446 h 737874"/>
                <a:gd name="connsiteX57" fmla="*/ 88104 w 345174"/>
                <a:gd name="connsiteY57" fmla="*/ 281549 h 737874"/>
                <a:gd name="connsiteX58" fmla="*/ 20065 w 345174"/>
                <a:gd name="connsiteY58" fmla="*/ 164241 h 737874"/>
                <a:gd name="connsiteX59" fmla="*/ 17178 w 345174"/>
                <a:gd name="connsiteY59" fmla="*/ 156842 h 737874"/>
                <a:gd name="connsiteX60" fmla="*/ 26923 w 345174"/>
                <a:gd name="connsiteY60" fmla="*/ 126161 h 737874"/>
                <a:gd name="connsiteX61" fmla="*/ 55799 w 345174"/>
                <a:gd name="connsiteY61" fmla="*/ 131575 h 737874"/>
                <a:gd name="connsiteX62" fmla="*/ 92796 w 345174"/>
                <a:gd name="connsiteY62" fmla="*/ 189507 h 737874"/>
                <a:gd name="connsiteX63" fmla="*/ 138636 w 345174"/>
                <a:gd name="connsiteY63" fmla="*/ 215496 h 737874"/>
                <a:gd name="connsiteX64" fmla="*/ 209924 w 345174"/>
                <a:gd name="connsiteY64" fmla="*/ 189327 h 737874"/>
                <a:gd name="connsiteX65" fmla="*/ 265870 w 345174"/>
                <a:gd name="connsiteY65" fmla="*/ 257365 h 737874"/>
                <a:gd name="connsiteX66" fmla="*/ 308643 w 345174"/>
                <a:gd name="connsiteY66" fmla="*/ 421957 h 737874"/>
                <a:gd name="connsiteX67" fmla="*/ 327953 w 345174"/>
                <a:gd name="connsiteY67" fmla="*/ 685630 h 73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45174" h="737874">
                  <a:moveTo>
                    <a:pt x="283196" y="254658"/>
                  </a:moveTo>
                  <a:cubicBezTo>
                    <a:pt x="273270" y="227226"/>
                    <a:pt x="261539" y="199433"/>
                    <a:pt x="232483" y="185537"/>
                  </a:cubicBezTo>
                  <a:cubicBezTo>
                    <a:pt x="219850" y="179581"/>
                    <a:pt x="218045" y="173084"/>
                    <a:pt x="225625" y="160993"/>
                  </a:cubicBezTo>
                  <a:cubicBezTo>
                    <a:pt x="249086" y="122732"/>
                    <a:pt x="223098" y="37909"/>
                    <a:pt x="175273" y="12824"/>
                  </a:cubicBezTo>
                  <a:cubicBezTo>
                    <a:pt x="139178" y="-6126"/>
                    <a:pt x="108497" y="-1434"/>
                    <a:pt x="73305" y="9936"/>
                  </a:cubicBezTo>
                  <a:cubicBezTo>
                    <a:pt x="33059" y="22930"/>
                    <a:pt x="6530" y="54513"/>
                    <a:pt x="4905" y="98188"/>
                  </a:cubicBezTo>
                  <a:cubicBezTo>
                    <a:pt x="4544" y="107933"/>
                    <a:pt x="2920" y="117498"/>
                    <a:pt x="1296" y="127064"/>
                  </a:cubicBezTo>
                  <a:cubicBezTo>
                    <a:pt x="-1772" y="144389"/>
                    <a:pt x="574" y="160451"/>
                    <a:pt x="8695" y="176152"/>
                  </a:cubicBezTo>
                  <a:cubicBezTo>
                    <a:pt x="24938" y="207735"/>
                    <a:pt x="40278" y="239860"/>
                    <a:pt x="59950" y="269277"/>
                  </a:cubicBezTo>
                  <a:cubicBezTo>
                    <a:pt x="78178" y="296528"/>
                    <a:pt x="83231" y="324321"/>
                    <a:pt x="69515" y="354821"/>
                  </a:cubicBezTo>
                  <a:cubicBezTo>
                    <a:pt x="59950" y="376117"/>
                    <a:pt x="56882" y="399398"/>
                    <a:pt x="53092" y="421957"/>
                  </a:cubicBezTo>
                  <a:cubicBezTo>
                    <a:pt x="48941" y="447043"/>
                    <a:pt x="56882" y="464188"/>
                    <a:pt x="79441" y="470685"/>
                  </a:cubicBezTo>
                  <a:cubicBezTo>
                    <a:pt x="101278" y="477002"/>
                    <a:pt x="104346" y="490177"/>
                    <a:pt x="103444" y="509848"/>
                  </a:cubicBezTo>
                  <a:cubicBezTo>
                    <a:pt x="101459" y="553342"/>
                    <a:pt x="98391" y="663431"/>
                    <a:pt x="98571" y="674981"/>
                  </a:cubicBezTo>
                  <a:cubicBezTo>
                    <a:pt x="98571" y="687434"/>
                    <a:pt x="98932" y="702955"/>
                    <a:pt x="104527" y="715047"/>
                  </a:cubicBezTo>
                  <a:cubicBezTo>
                    <a:pt x="116619" y="741576"/>
                    <a:pt x="152353" y="745547"/>
                    <a:pt x="171483" y="722988"/>
                  </a:cubicBezTo>
                  <a:cubicBezTo>
                    <a:pt x="180867" y="711979"/>
                    <a:pt x="185379" y="697180"/>
                    <a:pt x="187184" y="682381"/>
                  </a:cubicBezTo>
                  <a:cubicBezTo>
                    <a:pt x="192057" y="642496"/>
                    <a:pt x="197832" y="514901"/>
                    <a:pt x="200719" y="491079"/>
                  </a:cubicBezTo>
                  <a:cubicBezTo>
                    <a:pt x="201261" y="486928"/>
                    <a:pt x="203065" y="482236"/>
                    <a:pt x="208660" y="481694"/>
                  </a:cubicBezTo>
                  <a:cubicBezTo>
                    <a:pt x="213533" y="481333"/>
                    <a:pt x="217684" y="484041"/>
                    <a:pt x="219669" y="487830"/>
                  </a:cubicBezTo>
                  <a:cubicBezTo>
                    <a:pt x="222737" y="493244"/>
                    <a:pt x="224903" y="499020"/>
                    <a:pt x="226708" y="504975"/>
                  </a:cubicBezTo>
                  <a:cubicBezTo>
                    <a:pt x="234468" y="532407"/>
                    <a:pt x="239882" y="560381"/>
                    <a:pt x="242228" y="588715"/>
                  </a:cubicBezTo>
                  <a:cubicBezTo>
                    <a:pt x="245477" y="626795"/>
                    <a:pt x="247281" y="665055"/>
                    <a:pt x="250891" y="702955"/>
                  </a:cubicBezTo>
                  <a:cubicBezTo>
                    <a:pt x="253598" y="730567"/>
                    <a:pt x="274894" y="741396"/>
                    <a:pt x="302326" y="736884"/>
                  </a:cubicBezTo>
                  <a:cubicBezTo>
                    <a:pt x="323983" y="733274"/>
                    <a:pt x="332104" y="732192"/>
                    <a:pt x="337157" y="710535"/>
                  </a:cubicBezTo>
                  <a:cubicBezTo>
                    <a:pt x="358634" y="622103"/>
                    <a:pt x="331202" y="461120"/>
                    <a:pt x="321817" y="404091"/>
                  </a:cubicBezTo>
                  <a:cubicBezTo>
                    <a:pt x="312794" y="352656"/>
                    <a:pt x="300521" y="303025"/>
                    <a:pt x="283196" y="254658"/>
                  </a:cubicBezTo>
                  <a:close/>
                  <a:moveTo>
                    <a:pt x="24396" y="85013"/>
                  </a:moveTo>
                  <a:cubicBezTo>
                    <a:pt x="30894" y="55054"/>
                    <a:pt x="50746" y="22750"/>
                    <a:pt x="122033" y="16252"/>
                  </a:cubicBezTo>
                  <a:cubicBezTo>
                    <a:pt x="178341" y="12282"/>
                    <a:pt x="225264" y="78516"/>
                    <a:pt x="213714" y="141141"/>
                  </a:cubicBezTo>
                  <a:cubicBezTo>
                    <a:pt x="204870" y="185537"/>
                    <a:pt x="164083" y="192214"/>
                    <a:pt x="141163" y="197990"/>
                  </a:cubicBezTo>
                  <a:cubicBezTo>
                    <a:pt x="122033" y="202862"/>
                    <a:pt x="115716" y="200516"/>
                    <a:pt x="107956" y="182288"/>
                  </a:cubicBezTo>
                  <a:cubicBezTo>
                    <a:pt x="99654" y="162617"/>
                    <a:pt x="90089" y="143667"/>
                    <a:pt x="77275" y="126522"/>
                  </a:cubicBezTo>
                  <a:cubicBezTo>
                    <a:pt x="66808" y="112445"/>
                    <a:pt x="55438" y="100895"/>
                    <a:pt x="35947" y="102158"/>
                  </a:cubicBezTo>
                  <a:cubicBezTo>
                    <a:pt x="22772" y="103241"/>
                    <a:pt x="22050" y="95842"/>
                    <a:pt x="24396" y="85013"/>
                  </a:cubicBezTo>
                  <a:close/>
                  <a:moveTo>
                    <a:pt x="96406" y="459315"/>
                  </a:moveTo>
                  <a:cubicBezTo>
                    <a:pt x="90992" y="462384"/>
                    <a:pt x="86118" y="458954"/>
                    <a:pt x="81787" y="455887"/>
                  </a:cubicBezTo>
                  <a:cubicBezTo>
                    <a:pt x="69154" y="446863"/>
                    <a:pt x="64101" y="433508"/>
                    <a:pt x="66086" y="420153"/>
                  </a:cubicBezTo>
                  <a:cubicBezTo>
                    <a:pt x="69335" y="400120"/>
                    <a:pt x="74749" y="379727"/>
                    <a:pt x="88104" y="357348"/>
                  </a:cubicBezTo>
                  <a:cubicBezTo>
                    <a:pt x="92255" y="389653"/>
                    <a:pt x="99835" y="417987"/>
                    <a:pt x="99835" y="447404"/>
                  </a:cubicBezTo>
                  <a:cubicBezTo>
                    <a:pt x="100015" y="451736"/>
                    <a:pt x="100737" y="456970"/>
                    <a:pt x="96406" y="459315"/>
                  </a:cubicBezTo>
                  <a:close/>
                  <a:moveTo>
                    <a:pt x="327953" y="685630"/>
                  </a:moveTo>
                  <a:cubicBezTo>
                    <a:pt x="322900" y="726236"/>
                    <a:pt x="294205" y="722627"/>
                    <a:pt x="281752" y="720822"/>
                  </a:cubicBezTo>
                  <a:cubicBezTo>
                    <a:pt x="269480" y="719017"/>
                    <a:pt x="268397" y="707106"/>
                    <a:pt x="267314" y="697902"/>
                  </a:cubicBezTo>
                  <a:cubicBezTo>
                    <a:pt x="264426" y="671372"/>
                    <a:pt x="263344" y="644662"/>
                    <a:pt x="260817" y="618132"/>
                  </a:cubicBezTo>
                  <a:cubicBezTo>
                    <a:pt x="257027" y="577526"/>
                    <a:pt x="252335" y="536919"/>
                    <a:pt x="240423" y="497576"/>
                  </a:cubicBezTo>
                  <a:cubicBezTo>
                    <a:pt x="235009" y="479529"/>
                    <a:pt x="232483" y="469603"/>
                    <a:pt x="214435" y="464730"/>
                  </a:cubicBezTo>
                  <a:cubicBezTo>
                    <a:pt x="202344" y="461481"/>
                    <a:pt x="188086" y="466354"/>
                    <a:pt x="186281" y="476460"/>
                  </a:cubicBezTo>
                  <a:cubicBezTo>
                    <a:pt x="183213" y="493967"/>
                    <a:pt x="182131" y="513457"/>
                    <a:pt x="181048" y="531144"/>
                  </a:cubicBezTo>
                  <a:cubicBezTo>
                    <a:pt x="179062" y="568502"/>
                    <a:pt x="172566" y="682020"/>
                    <a:pt x="164805" y="701331"/>
                  </a:cubicBezTo>
                  <a:cubicBezTo>
                    <a:pt x="158849" y="716490"/>
                    <a:pt x="148562" y="722988"/>
                    <a:pt x="134305" y="721002"/>
                  </a:cubicBezTo>
                  <a:cubicBezTo>
                    <a:pt x="120589" y="719197"/>
                    <a:pt x="118063" y="708189"/>
                    <a:pt x="116438" y="697721"/>
                  </a:cubicBezTo>
                  <a:cubicBezTo>
                    <a:pt x="112107" y="669567"/>
                    <a:pt x="120589" y="497215"/>
                    <a:pt x="114994" y="439644"/>
                  </a:cubicBezTo>
                  <a:cubicBezTo>
                    <a:pt x="111024" y="399037"/>
                    <a:pt x="107054" y="358250"/>
                    <a:pt x="96947" y="317643"/>
                  </a:cubicBezTo>
                  <a:cubicBezTo>
                    <a:pt x="141885" y="311688"/>
                    <a:pt x="180145" y="298514"/>
                    <a:pt x="217323" y="278301"/>
                  </a:cubicBezTo>
                  <a:cubicBezTo>
                    <a:pt x="209743" y="268735"/>
                    <a:pt x="203788" y="272345"/>
                    <a:pt x="198193" y="274150"/>
                  </a:cubicBezTo>
                  <a:cubicBezTo>
                    <a:pt x="176175" y="281008"/>
                    <a:pt x="154157" y="287865"/>
                    <a:pt x="132320" y="295446"/>
                  </a:cubicBezTo>
                  <a:cubicBezTo>
                    <a:pt x="113912" y="301762"/>
                    <a:pt x="99293" y="297791"/>
                    <a:pt x="88104" y="281549"/>
                  </a:cubicBezTo>
                  <a:cubicBezTo>
                    <a:pt x="62296" y="244191"/>
                    <a:pt x="36849" y="206652"/>
                    <a:pt x="20065" y="164241"/>
                  </a:cubicBezTo>
                  <a:cubicBezTo>
                    <a:pt x="19163" y="161714"/>
                    <a:pt x="18261" y="159188"/>
                    <a:pt x="17178" y="156842"/>
                  </a:cubicBezTo>
                  <a:cubicBezTo>
                    <a:pt x="11944" y="143848"/>
                    <a:pt x="17719" y="132839"/>
                    <a:pt x="26923" y="126161"/>
                  </a:cubicBezTo>
                  <a:cubicBezTo>
                    <a:pt x="36308" y="119303"/>
                    <a:pt x="47678" y="123454"/>
                    <a:pt x="55799" y="131575"/>
                  </a:cubicBezTo>
                  <a:cubicBezTo>
                    <a:pt x="72583" y="147998"/>
                    <a:pt x="83773" y="168212"/>
                    <a:pt x="92796" y="189507"/>
                  </a:cubicBezTo>
                  <a:cubicBezTo>
                    <a:pt x="104707" y="218022"/>
                    <a:pt x="107234" y="218924"/>
                    <a:pt x="138636" y="215496"/>
                  </a:cubicBezTo>
                  <a:cubicBezTo>
                    <a:pt x="159030" y="213149"/>
                    <a:pt x="203246" y="186620"/>
                    <a:pt x="209924" y="189327"/>
                  </a:cubicBezTo>
                  <a:cubicBezTo>
                    <a:pt x="237716" y="200697"/>
                    <a:pt x="255042" y="231197"/>
                    <a:pt x="265870" y="257365"/>
                  </a:cubicBezTo>
                  <a:cubicBezTo>
                    <a:pt x="287708" y="310244"/>
                    <a:pt x="298716" y="365830"/>
                    <a:pt x="308643" y="421957"/>
                  </a:cubicBezTo>
                  <a:cubicBezTo>
                    <a:pt x="317847" y="472310"/>
                    <a:pt x="336977" y="615967"/>
                    <a:pt x="327953" y="685630"/>
                  </a:cubicBezTo>
                  <a:close/>
                </a:path>
              </a:pathLst>
            </a:custGeom>
            <a:solidFill>
              <a:srgbClr val="000000"/>
            </a:solidFill>
            <a:ln w="1804" cap="flat">
              <a:noFill/>
              <a:prstDash val="solid"/>
              <a:miter/>
            </a:ln>
          </p:spPr>
          <p:txBody>
            <a:bodyPr rtlCol="0" anchor="ctr"/>
            <a:lstStyle/>
            <a:p>
              <a:endParaRPr lang="en-US"/>
            </a:p>
          </p:txBody>
        </p:sp>
        <p:sp>
          <p:nvSpPr>
            <p:cNvPr id="70" name="Freeform 77">
              <a:extLst>
                <a:ext uri="{FF2B5EF4-FFF2-40B4-BE49-F238E27FC236}">
                  <a16:creationId xmlns:a16="http://schemas.microsoft.com/office/drawing/2014/main" id="{BDEB56B5-27C8-8186-4E81-6BDD3966844A}"/>
                </a:ext>
              </a:extLst>
            </p:cNvPr>
            <p:cNvSpPr/>
            <p:nvPr/>
          </p:nvSpPr>
          <p:spPr>
            <a:xfrm>
              <a:off x="7089083" y="5232888"/>
              <a:ext cx="110811" cy="275349"/>
            </a:xfrm>
            <a:custGeom>
              <a:avLst/>
              <a:gdLst>
                <a:gd name="connsiteX0" fmla="*/ 102030 w 110811"/>
                <a:gd name="connsiteY0" fmla="*/ 255317 h 275349"/>
                <a:gd name="connsiteX1" fmla="*/ 109429 w 110811"/>
                <a:gd name="connsiteY1" fmla="*/ 184390 h 275349"/>
                <a:gd name="connsiteX2" fmla="*/ 91202 w 110811"/>
                <a:gd name="connsiteY2" fmla="*/ 103899 h 275349"/>
                <a:gd name="connsiteX3" fmla="*/ 19373 w 110811"/>
                <a:gd name="connsiteY3" fmla="*/ 3736 h 275349"/>
                <a:gd name="connsiteX4" fmla="*/ 1687 w 110811"/>
                <a:gd name="connsiteY4" fmla="*/ 6082 h 275349"/>
                <a:gd name="connsiteX5" fmla="*/ 7462 w 110811"/>
                <a:gd name="connsiteY5" fmla="*/ 18355 h 275349"/>
                <a:gd name="connsiteX6" fmla="*/ 64492 w 110811"/>
                <a:gd name="connsiteY6" fmla="*/ 84047 h 275349"/>
                <a:gd name="connsiteX7" fmla="*/ 84705 w 110811"/>
                <a:gd name="connsiteY7" fmla="*/ 275349 h 275349"/>
                <a:gd name="connsiteX8" fmla="*/ 102030 w 110811"/>
                <a:gd name="connsiteY8" fmla="*/ 255317 h 27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11" h="275349">
                  <a:moveTo>
                    <a:pt x="102030" y="255317"/>
                  </a:moveTo>
                  <a:cubicBezTo>
                    <a:pt x="108708" y="232216"/>
                    <a:pt x="113219" y="208754"/>
                    <a:pt x="109429" y="184390"/>
                  </a:cubicBezTo>
                  <a:cubicBezTo>
                    <a:pt x="105279" y="157139"/>
                    <a:pt x="99503" y="130248"/>
                    <a:pt x="91202" y="103899"/>
                  </a:cubicBezTo>
                  <a:cubicBezTo>
                    <a:pt x="78388" y="62751"/>
                    <a:pt x="52941" y="30266"/>
                    <a:pt x="19373" y="3736"/>
                  </a:cubicBezTo>
                  <a:cubicBezTo>
                    <a:pt x="11974" y="-2219"/>
                    <a:pt x="6559" y="-775"/>
                    <a:pt x="1687" y="6082"/>
                  </a:cubicBezTo>
                  <a:cubicBezTo>
                    <a:pt x="-3186" y="12940"/>
                    <a:pt x="3672" y="15647"/>
                    <a:pt x="7462" y="18355"/>
                  </a:cubicBezTo>
                  <a:cubicBezTo>
                    <a:pt x="31465" y="36041"/>
                    <a:pt x="52219" y="57156"/>
                    <a:pt x="64492" y="84047"/>
                  </a:cubicBezTo>
                  <a:cubicBezTo>
                    <a:pt x="91743" y="143964"/>
                    <a:pt x="106361" y="206047"/>
                    <a:pt x="84705" y="275349"/>
                  </a:cubicBezTo>
                  <a:cubicBezTo>
                    <a:pt x="97518" y="270837"/>
                    <a:pt x="99865" y="262536"/>
                    <a:pt x="102030" y="255317"/>
                  </a:cubicBezTo>
                  <a:close/>
                </a:path>
              </a:pathLst>
            </a:custGeom>
            <a:solidFill>
              <a:srgbClr val="000000"/>
            </a:solidFill>
            <a:ln w="1804" cap="flat">
              <a:noFill/>
              <a:prstDash val="solid"/>
              <a:miter/>
            </a:ln>
          </p:spPr>
          <p:txBody>
            <a:bodyPr rtlCol="0" anchor="ctr"/>
            <a:lstStyle/>
            <a:p>
              <a:endParaRPr lang="en-US"/>
            </a:p>
          </p:txBody>
        </p:sp>
        <p:sp>
          <p:nvSpPr>
            <p:cNvPr id="71" name="Freeform 78">
              <a:extLst>
                <a:ext uri="{FF2B5EF4-FFF2-40B4-BE49-F238E27FC236}">
                  <a16:creationId xmlns:a16="http://schemas.microsoft.com/office/drawing/2014/main" id="{73D9B60D-4E38-3059-C3C6-D7344DB56DA7}"/>
                </a:ext>
              </a:extLst>
            </p:cNvPr>
            <p:cNvSpPr/>
            <p:nvPr/>
          </p:nvSpPr>
          <p:spPr>
            <a:xfrm>
              <a:off x="7000099" y="5293823"/>
              <a:ext cx="82302" cy="190411"/>
            </a:xfrm>
            <a:custGeom>
              <a:avLst/>
              <a:gdLst>
                <a:gd name="connsiteX0" fmla="*/ 81467 w 82302"/>
                <a:gd name="connsiteY0" fmla="*/ 163701 h 190411"/>
                <a:gd name="connsiteX1" fmla="*/ 79121 w 82302"/>
                <a:gd name="connsiteY1" fmla="*/ 99813 h 190411"/>
                <a:gd name="connsiteX2" fmla="*/ 33280 w 82302"/>
                <a:gd name="connsiteY2" fmla="*/ 14449 h 190411"/>
                <a:gd name="connsiteX3" fmla="*/ 10901 w 82302"/>
                <a:gd name="connsiteY3" fmla="*/ 553 h 190411"/>
                <a:gd name="connsiteX4" fmla="*/ 1336 w 82302"/>
                <a:gd name="connsiteY4" fmla="*/ 3260 h 190411"/>
                <a:gd name="connsiteX5" fmla="*/ 2419 w 82302"/>
                <a:gd name="connsiteY5" fmla="*/ 12825 h 190411"/>
                <a:gd name="connsiteX6" fmla="*/ 10721 w 82302"/>
                <a:gd name="connsiteY6" fmla="*/ 19503 h 190411"/>
                <a:gd name="connsiteX7" fmla="*/ 57464 w 82302"/>
                <a:gd name="connsiteY7" fmla="*/ 82307 h 190411"/>
                <a:gd name="connsiteX8" fmla="*/ 67931 w 82302"/>
                <a:gd name="connsiteY8" fmla="*/ 190411 h 190411"/>
                <a:gd name="connsiteX9" fmla="*/ 81467 w 82302"/>
                <a:gd name="connsiteY9" fmla="*/ 163701 h 19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302" h="190411">
                  <a:moveTo>
                    <a:pt x="81467" y="163701"/>
                  </a:moveTo>
                  <a:cubicBezTo>
                    <a:pt x="83091" y="142405"/>
                    <a:pt x="82369" y="120929"/>
                    <a:pt x="79121" y="99813"/>
                  </a:cubicBezTo>
                  <a:cubicBezTo>
                    <a:pt x="73887" y="66065"/>
                    <a:pt x="57464" y="38091"/>
                    <a:pt x="33280" y="14449"/>
                  </a:cubicBezTo>
                  <a:cubicBezTo>
                    <a:pt x="26783" y="8133"/>
                    <a:pt x="19384" y="3440"/>
                    <a:pt x="10901" y="553"/>
                  </a:cubicBezTo>
                  <a:cubicBezTo>
                    <a:pt x="7292" y="-711"/>
                    <a:pt x="3682" y="192"/>
                    <a:pt x="1336" y="3260"/>
                  </a:cubicBezTo>
                  <a:cubicBezTo>
                    <a:pt x="-829" y="6508"/>
                    <a:pt x="-288" y="10118"/>
                    <a:pt x="2419" y="12825"/>
                  </a:cubicBezTo>
                  <a:cubicBezTo>
                    <a:pt x="4946" y="15352"/>
                    <a:pt x="7653" y="17517"/>
                    <a:pt x="10721" y="19503"/>
                  </a:cubicBezTo>
                  <a:cubicBezTo>
                    <a:pt x="34002" y="34662"/>
                    <a:pt x="48440" y="56680"/>
                    <a:pt x="57464" y="82307"/>
                  </a:cubicBezTo>
                  <a:cubicBezTo>
                    <a:pt x="69916" y="117139"/>
                    <a:pt x="72082" y="153053"/>
                    <a:pt x="67931" y="190411"/>
                  </a:cubicBezTo>
                  <a:cubicBezTo>
                    <a:pt x="78579" y="184095"/>
                    <a:pt x="80745" y="174349"/>
                    <a:pt x="81467" y="163701"/>
                  </a:cubicBezTo>
                  <a:close/>
                </a:path>
              </a:pathLst>
            </a:custGeom>
            <a:solidFill>
              <a:srgbClr val="000000"/>
            </a:solidFill>
            <a:ln w="1804" cap="flat">
              <a:noFill/>
              <a:prstDash val="solid"/>
              <a:miter/>
            </a:ln>
          </p:spPr>
          <p:txBody>
            <a:bodyPr rtlCol="0" anchor="ctr"/>
            <a:lstStyle/>
            <a:p>
              <a:endParaRPr lang="en-US"/>
            </a:p>
          </p:txBody>
        </p:sp>
        <p:sp>
          <p:nvSpPr>
            <p:cNvPr id="72" name="Freeform 79">
              <a:extLst>
                <a:ext uri="{FF2B5EF4-FFF2-40B4-BE49-F238E27FC236}">
                  <a16:creationId xmlns:a16="http://schemas.microsoft.com/office/drawing/2014/main" id="{83CBA227-374E-DFBE-C14D-F4922AC4183B}"/>
                </a:ext>
              </a:extLst>
            </p:cNvPr>
            <p:cNvSpPr/>
            <p:nvPr/>
          </p:nvSpPr>
          <p:spPr>
            <a:xfrm>
              <a:off x="7558412" y="5758368"/>
              <a:ext cx="59243" cy="175786"/>
            </a:xfrm>
            <a:custGeom>
              <a:avLst/>
              <a:gdLst>
                <a:gd name="connsiteX0" fmla="*/ 16388 w 59243"/>
                <a:gd name="connsiteY0" fmla="*/ 4156 h 175786"/>
                <a:gd name="connsiteX1" fmla="*/ 2131 w 59243"/>
                <a:gd name="connsiteY1" fmla="*/ 2532 h 175786"/>
                <a:gd name="connsiteX2" fmla="*/ 5741 w 59243"/>
                <a:gd name="connsiteY2" fmla="*/ 15887 h 175786"/>
                <a:gd name="connsiteX3" fmla="*/ 46528 w 59243"/>
                <a:gd name="connsiteY3" fmla="*/ 127419 h 175786"/>
                <a:gd name="connsiteX4" fmla="*/ 46347 w 59243"/>
                <a:gd name="connsiteY4" fmla="*/ 175787 h 175786"/>
                <a:gd name="connsiteX5" fmla="*/ 28300 w 59243"/>
                <a:gd name="connsiteY5" fmla="*/ 14623 h 175786"/>
                <a:gd name="connsiteX6" fmla="*/ 16388 w 59243"/>
                <a:gd name="connsiteY6" fmla="*/ 4156 h 17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43" h="175786">
                  <a:moveTo>
                    <a:pt x="16388" y="4156"/>
                  </a:moveTo>
                  <a:cubicBezTo>
                    <a:pt x="12057" y="727"/>
                    <a:pt x="6824" y="-2341"/>
                    <a:pt x="2131" y="2532"/>
                  </a:cubicBezTo>
                  <a:cubicBezTo>
                    <a:pt x="-2922" y="7946"/>
                    <a:pt x="2131" y="12277"/>
                    <a:pt x="5741" y="15887"/>
                  </a:cubicBezTo>
                  <a:cubicBezTo>
                    <a:pt x="36782" y="46748"/>
                    <a:pt x="48333" y="84467"/>
                    <a:pt x="46528" y="127419"/>
                  </a:cubicBezTo>
                  <a:cubicBezTo>
                    <a:pt x="45986" y="141497"/>
                    <a:pt x="46347" y="155754"/>
                    <a:pt x="46347" y="175787"/>
                  </a:cubicBezTo>
                  <a:cubicBezTo>
                    <a:pt x="69628" y="125073"/>
                    <a:pt x="60063" y="51260"/>
                    <a:pt x="28300" y="14623"/>
                  </a:cubicBezTo>
                  <a:cubicBezTo>
                    <a:pt x="25051" y="10653"/>
                    <a:pt x="20539" y="7404"/>
                    <a:pt x="16388" y="4156"/>
                  </a:cubicBezTo>
                  <a:close/>
                </a:path>
              </a:pathLst>
            </a:custGeom>
            <a:solidFill>
              <a:srgbClr val="000000"/>
            </a:solidFill>
            <a:ln w="1804" cap="flat">
              <a:noFill/>
              <a:prstDash val="solid"/>
              <a:miter/>
            </a:ln>
          </p:spPr>
          <p:txBody>
            <a:bodyPr rtlCol="0" anchor="ctr"/>
            <a:lstStyle/>
            <a:p>
              <a:endParaRPr lang="en-US"/>
            </a:p>
          </p:txBody>
        </p:sp>
        <p:sp>
          <p:nvSpPr>
            <p:cNvPr id="73" name="Freeform 80">
              <a:extLst>
                <a:ext uri="{FF2B5EF4-FFF2-40B4-BE49-F238E27FC236}">
                  <a16:creationId xmlns:a16="http://schemas.microsoft.com/office/drawing/2014/main" id="{87C638A2-7906-3BB3-0DC9-1270AD081B2D}"/>
                </a:ext>
              </a:extLst>
            </p:cNvPr>
            <p:cNvSpPr/>
            <p:nvPr/>
          </p:nvSpPr>
          <p:spPr>
            <a:xfrm>
              <a:off x="6677666" y="6318317"/>
              <a:ext cx="188164" cy="21926"/>
            </a:xfrm>
            <a:custGeom>
              <a:avLst/>
              <a:gdLst>
                <a:gd name="connsiteX0" fmla="*/ 181918 w 188164"/>
                <a:gd name="connsiteY0" fmla="*/ 6924 h 21926"/>
                <a:gd name="connsiteX1" fmla="*/ 142213 w 188164"/>
                <a:gd name="connsiteY1" fmla="*/ 3676 h 21926"/>
                <a:gd name="connsiteX2" fmla="*/ 57029 w 188164"/>
                <a:gd name="connsiteY2" fmla="*/ 1329 h 21926"/>
                <a:gd name="connsiteX3" fmla="*/ 0 w 188164"/>
                <a:gd name="connsiteY3" fmla="*/ 4939 h 21926"/>
                <a:gd name="connsiteX4" fmla="*/ 11009 w 188164"/>
                <a:gd name="connsiteY4" fmla="*/ 11436 h 21926"/>
                <a:gd name="connsiteX5" fmla="*/ 175962 w 188164"/>
                <a:gd name="connsiteY5" fmla="*/ 21904 h 21926"/>
                <a:gd name="connsiteX6" fmla="*/ 183361 w 188164"/>
                <a:gd name="connsiteY6" fmla="*/ 19738 h 21926"/>
                <a:gd name="connsiteX7" fmla="*/ 188053 w 188164"/>
                <a:gd name="connsiteY7" fmla="*/ 13782 h 21926"/>
                <a:gd name="connsiteX8" fmla="*/ 181918 w 188164"/>
                <a:gd name="connsiteY8" fmla="*/ 6924 h 2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64" h="21926">
                  <a:moveTo>
                    <a:pt x="181918" y="6924"/>
                  </a:moveTo>
                  <a:cubicBezTo>
                    <a:pt x="168743" y="5661"/>
                    <a:pt x="155388" y="3134"/>
                    <a:pt x="142213" y="3676"/>
                  </a:cubicBezTo>
                  <a:cubicBezTo>
                    <a:pt x="113698" y="4939"/>
                    <a:pt x="85364" y="4217"/>
                    <a:pt x="57029" y="1329"/>
                  </a:cubicBezTo>
                  <a:cubicBezTo>
                    <a:pt x="39704" y="-475"/>
                    <a:pt x="22018" y="-1378"/>
                    <a:pt x="0" y="4939"/>
                  </a:cubicBezTo>
                  <a:cubicBezTo>
                    <a:pt x="6858" y="9090"/>
                    <a:pt x="8843" y="11255"/>
                    <a:pt x="11009" y="11436"/>
                  </a:cubicBezTo>
                  <a:cubicBezTo>
                    <a:pt x="66053" y="15046"/>
                    <a:pt x="120917" y="18474"/>
                    <a:pt x="175962" y="21904"/>
                  </a:cubicBezTo>
                  <a:cubicBezTo>
                    <a:pt x="178488" y="22084"/>
                    <a:pt x="181376" y="21182"/>
                    <a:pt x="183361" y="19738"/>
                  </a:cubicBezTo>
                  <a:cubicBezTo>
                    <a:pt x="185346" y="18474"/>
                    <a:pt x="187873" y="15948"/>
                    <a:pt x="188053" y="13782"/>
                  </a:cubicBezTo>
                  <a:cubicBezTo>
                    <a:pt x="188775" y="9812"/>
                    <a:pt x="185888" y="7285"/>
                    <a:pt x="181918" y="6924"/>
                  </a:cubicBezTo>
                  <a:close/>
                </a:path>
              </a:pathLst>
            </a:custGeom>
            <a:solidFill>
              <a:srgbClr val="000000"/>
            </a:solidFill>
            <a:ln w="1804" cap="flat">
              <a:noFill/>
              <a:prstDash val="solid"/>
              <a:miter/>
            </a:ln>
          </p:spPr>
          <p:txBody>
            <a:bodyPr rtlCol="0" anchor="ctr"/>
            <a:lstStyle/>
            <a:p>
              <a:endParaRPr lang="en-US"/>
            </a:p>
          </p:txBody>
        </p:sp>
        <p:sp>
          <p:nvSpPr>
            <p:cNvPr id="74" name="Freeform 81">
              <a:extLst>
                <a:ext uri="{FF2B5EF4-FFF2-40B4-BE49-F238E27FC236}">
                  <a16:creationId xmlns:a16="http://schemas.microsoft.com/office/drawing/2014/main" id="{7EFD1882-51EE-694F-8769-FC4FA6C02B2E}"/>
                </a:ext>
              </a:extLst>
            </p:cNvPr>
            <p:cNvSpPr/>
            <p:nvPr/>
          </p:nvSpPr>
          <p:spPr>
            <a:xfrm>
              <a:off x="6292788" y="6318535"/>
              <a:ext cx="173903" cy="16739"/>
            </a:xfrm>
            <a:custGeom>
              <a:avLst/>
              <a:gdLst>
                <a:gd name="connsiteX0" fmla="*/ 160007 w 173903"/>
                <a:gd name="connsiteY0" fmla="*/ 29 h 16739"/>
                <a:gd name="connsiteX1" fmla="*/ 48474 w 173903"/>
                <a:gd name="connsiteY1" fmla="*/ 1111 h 16739"/>
                <a:gd name="connsiteX2" fmla="*/ 11297 w 173903"/>
                <a:gd name="connsiteY2" fmla="*/ 2194 h 16739"/>
                <a:gd name="connsiteX3" fmla="*/ 288 w 173903"/>
                <a:gd name="connsiteY3" fmla="*/ 16271 h 16739"/>
                <a:gd name="connsiteX4" fmla="*/ 173904 w 173903"/>
                <a:gd name="connsiteY4" fmla="*/ 7248 h 16739"/>
                <a:gd name="connsiteX5" fmla="*/ 173001 w 173903"/>
                <a:gd name="connsiteY5" fmla="*/ 750 h 16739"/>
                <a:gd name="connsiteX6" fmla="*/ 160007 w 173903"/>
                <a:gd name="connsiteY6" fmla="*/ 29 h 1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903" h="16739">
                  <a:moveTo>
                    <a:pt x="160007" y="29"/>
                  </a:moveTo>
                  <a:cubicBezTo>
                    <a:pt x="122830" y="2014"/>
                    <a:pt x="85652" y="1834"/>
                    <a:pt x="48474" y="1111"/>
                  </a:cubicBezTo>
                  <a:cubicBezTo>
                    <a:pt x="36022" y="931"/>
                    <a:pt x="23569" y="1292"/>
                    <a:pt x="11297" y="2194"/>
                  </a:cubicBezTo>
                  <a:cubicBezTo>
                    <a:pt x="5522" y="2555"/>
                    <a:pt x="-1517" y="3638"/>
                    <a:pt x="288" y="16271"/>
                  </a:cubicBezTo>
                  <a:cubicBezTo>
                    <a:pt x="58040" y="9774"/>
                    <a:pt x="116874" y="26197"/>
                    <a:pt x="173904" y="7248"/>
                  </a:cubicBezTo>
                  <a:cubicBezTo>
                    <a:pt x="173543" y="5082"/>
                    <a:pt x="173363" y="2916"/>
                    <a:pt x="173001" y="750"/>
                  </a:cubicBezTo>
                  <a:cubicBezTo>
                    <a:pt x="168670" y="570"/>
                    <a:pt x="164158" y="-152"/>
                    <a:pt x="160007" y="29"/>
                  </a:cubicBezTo>
                  <a:close/>
                </a:path>
              </a:pathLst>
            </a:custGeom>
            <a:solidFill>
              <a:srgbClr val="000000"/>
            </a:solidFill>
            <a:ln w="1804" cap="flat">
              <a:noFill/>
              <a:prstDash val="solid"/>
              <a:miter/>
            </a:ln>
          </p:spPr>
          <p:txBody>
            <a:bodyPr rtlCol="0" anchor="ctr"/>
            <a:lstStyle/>
            <a:p>
              <a:endParaRPr lang="en-US"/>
            </a:p>
          </p:txBody>
        </p:sp>
        <p:sp>
          <p:nvSpPr>
            <p:cNvPr id="75" name="Freeform 82">
              <a:extLst>
                <a:ext uri="{FF2B5EF4-FFF2-40B4-BE49-F238E27FC236}">
                  <a16:creationId xmlns:a16="http://schemas.microsoft.com/office/drawing/2014/main" id="{7BA0C547-4C0C-82BA-D987-58F69890E95A}"/>
                </a:ext>
              </a:extLst>
            </p:cNvPr>
            <p:cNvSpPr/>
            <p:nvPr/>
          </p:nvSpPr>
          <p:spPr>
            <a:xfrm>
              <a:off x="6968950" y="5447417"/>
              <a:ext cx="1804" cy="902"/>
            </a:xfrm>
            <a:custGeom>
              <a:avLst/>
              <a:gdLst>
                <a:gd name="connsiteX0" fmla="*/ 0 w 1804"/>
                <a:gd name="connsiteY0" fmla="*/ 0 h 902"/>
                <a:gd name="connsiteX1" fmla="*/ 0 w 1804"/>
                <a:gd name="connsiteY1" fmla="*/ 181 h 902"/>
                <a:gd name="connsiteX2" fmla="*/ 0 w 1804"/>
                <a:gd name="connsiteY2" fmla="*/ 181 h 902"/>
                <a:gd name="connsiteX3" fmla="*/ 0 w 1804"/>
                <a:gd name="connsiteY3" fmla="*/ 902 h 902"/>
                <a:gd name="connsiteX4" fmla="*/ 0 w 1804"/>
                <a:gd name="connsiteY4" fmla="*/ 0 h 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 h="902">
                  <a:moveTo>
                    <a:pt x="0" y="0"/>
                  </a:moveTo>
                  <a:cubicBezTo>
                    <a:pt x="0" y="0"/>
                    <a:pt x="0" y="181"/>
                    <a:pt x="0" y="181"/>
                  </a:cubicBezTo>
                  <a:lnTo>
                    <a:pt x="0" y="181"/>
                  </a:lnTo>
                  <a:cubicBezTo>
                    <a:pt x="0" y="361"/>
                    <a:pt x="0" y="722"/>
                    <a:pt x="0" y="902"/>
                  </a:cubicBezTo>
                  <a:cubicBezTo>
                    <a:pt x="0" y="542"/>
                    <a:pt x="0" y="181"/>
                    <a:pt x="0" y="0"/>
                  </a:cubicBezTo>
                  <a:close/>
                </a:path>
              </a:pathLst>
            </a:custGeom>
            <a:solidFill>
              <a:srgbClr val="000000"/>
            </a:solidFill>
            <a:ln w="1804" cap="flat">
              <a:noFill/>
              <a:prstDash val="solid"/>
              <a:miter/>
            </a:ln>
          </p:spPr>
          <p:txBody>
            <a:bodyPr rtlCol="0" anchor="ctr"/>
            <a:lstStyle/>
            <a:p>
              <a:endParaRPr lang="en-US"/>
            </a:p>
          </p:txBody>
        </p:sp>
        <p:sp>
          <p:nvSpPr>
            <p:cNvPr id="76" name="Freeform 83">
              <a:extLst>
                <a:ext uri="{FF2B5EF4-FFF2-40B4-BE49-F238E27FC236}">
                  <a16:creationId xmlns:a16="http://schemas.microsoft.com/office/drawing/2014/main" id="{CF03F59B-54D1-0155-C05F-92789130CD3D}"/>
                </a:ext>
              </a:extLst>
            </p:cNvPr>
            <p:cNvSpPr/>
            <p:nvPr/>
          </p:nvSpPr>
          <p:spPr>
            <a:xfrm>
              <a:off x="6968950" y="5446734"/>
              <a:ext cx="80" cy="683"/>
            </a:xfrm>
            <a:custGeom>
              <a:avLst/>
              <a:gdLst>
                <a:gd name="connsiteX0" fmla="*/ 0 w 80"/>
                <a:gd name="connsiteY0" fmla="*/ 683 h 683"/>
                <a:gd name="connsiteX1" fmla="*/ 0 w 80"/>
                <a:gd name="connsiteY1" fmla="*/ 683 h 683"/>
                <a:gd name="connsiteX2" fmla="*/ 0 w 80"/>
                <a:gd name="connsiteY2" fmla="*/ 683 h 683"/>
              </a:gdLst>
              <a:ahLst/>
              <a:cxnLst>
                <a:cxn ang="0">
                  <a:pos x="connsiteX0" y="connsiteY0"/>
                </a:cxn>
                <a:cxn ang="0">
                  <a:pos x="connsiteX1" y="connsiteY1"/>
                </a:cxn>
                <a:cxn ang="0">
                  <a:pos x="connsiteX2" y="connsiteY2"/>
                </a:cxn>
              </a:cxnLst>
              <a:rect l="l" t="t" r="r" b="b"/>
              <a:pathLst>
                <a:path w="80" h="683">
                  <a:moveTo>
                    <a:pt x="0" y="683"/>
                  </a:moveTo>
                  <a:cubicBezTo>
                    <a:pt x="181" y="-38"/>
                    <a:pt x="0" y="-399"/>
                    <a:pt x="0" y="683"/>
                  </a:cubicBezTo>
                  <a:lnTo>
                    <a:pt x="0" y="683"/>
                  </a:lnTo>
                  <a:close/>
                </a:path>
              </a:pathLst>
            </a:custGeom>
            <a:solidFill>
              <a:srgbClr val="000000"/>
            </a:solidFill>
            <a:ln w="1804" cap="flat">
              <a:noFill/>
              <a:prstDash val="solid"/>
              <a:miter/>
            </a:ln>
          </p:spPr>
          <p:txBody>
            <a:bodyPr rtlCol="0" anchor="ctr"/>
            <a:lstStyle/>
            <a:p>
              <a:endParaRPr lang="en-US"/>
            </a:p>
          </p:txBody>
        </p:sp>
        <p:sp>
          <p:nvSpPr>
            <p:cNvPr id="77" name="Freeform 84">
              <a:extLst>
                <a:ext uri="{FF2B5EF4-FFF2-40B4-BE49-F238E27FC236}">
                  <a16:creationId xmlns:a16="http://schemas.microsoft.com/office/drawing/2014/main" id="{DD4A7DF4-5068-3C44-02DB-8A99A9F446D6}"/>
                </a:ext>
              </a:extLst>
            </p:cNvPr>
            <p:cNvSpPr/>
            <p:nvPr/>
          </p:nvSpPr>
          <p:spPr>
            <a:xfrm>
              <a:off x="6914322" y="5342687"/>
              <a:ext cx="54949" cy="127676"/>
            </a:xfrm>
            <a:custGeom>
              <a:avLst/>
              <a:gdLst>
                <a:gd name="connsiteX0" fmla="*/ 22503 w 54949"/>
                <a:gd name="connsiteY0" fmla="*/ 11606 h 127676"/>
                <a:gd name="connsiteX1" fmla="*/ 13300 w 54949"/>
                <a:gd name="connsiteY1" fmla="*/ 2041 h 127676"/>
                <a:gd name="connsiteX2" fmla="*/ 3374 w 54949"/>
                <a:gd name="connsiteY2" fmla="*/ 1499 h 127676"/>
                <a:gd name="connsiteX3" fmla="*/ 666 w 54949"/>
                <a:gd name="connsiteY3" fmla="*/ 10884 h 127676"/>
                <a:gd name="connsiteX4" fmla="*/ 6081 w 54949"/>
                <a:gd name="connsiteY4" fmla="*/ 19907 h 127676"/>
                <a:gd name="connsiteX5" fmla="*/ 41634 w 54949"/>
                <a:gd name="connsiteY5" fmla="*/ 106355 h 127676"/>
                <a:gd name="connsiteX6" fmla="*/ 48672 w 54949"/>
                <a:gd name="connsiteY6" fmla="*/ 127651 h 127676"/>
                <a:gd name="connsiteX7" fmla="*/ 54448 w 54949"/>
                <a:gd name="connsiteY7" fmla="*/ 104911 h 127676"/>
                <a:gd name="connsiteX8" fmla="*/ 22503 w 54949"/>
                <a:gd name="connsiteY8" fmla="*/ 11606 h 12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49" h="127676">
                  <a:moveTo>
                    <a:pt x="22503" y="11606"/>
                  </a:moveTo>
                  <a:cubicBezTo>
                    <a:pt x="19616" y="8357"/>
                    <a:pt x="16728" y="4928"/>
                    <a:pt x="13300" y="2041"/>
                  </a:cubicBezTo>
                  <a:cubicBezTo>
                    <a:pt x="10412" y="-486"/>
                    <a:pt x="6622" y="-666"/>
                    <a:pt x="3374" y="1499"/>
                  </a:cubicBezTo>
                  <a:cubicBezTo>
                    <a:pt x="125" y="3665"/>
                    <a:pt x="-777" y="7274"/>
                    <a:pt x="666" y="10884"/>
                  </a:cubicBezTo>
                  <a:cubicBezTo>
                    <a:pt x="1930" y="14132"/>
                    <a:pt x="3554" y="17562"/>
                    <a:pt x="6081" y="19907"/>
                  </a:cubicBezTo>
                  <a:cubicBezTo>
                    <a:pt x="30264" y="43730"/>
                    <a:pt x="39648" y="73328"/>
                    <a:pt x="41634" y="106355"/>
                  </a:cubicBezTo>
                  <a:cubicBezTo>
                    <a:pt x="41995" y="113574"/>
                    <a:pt x="36400" y="128372"/>
                    <a:pt x="48672" y="127651"/>
                  </a:cubicBezTo>
                  <a:cubicBezTo>
                    <a:pt x="59320" y="126928"/>
                    <a:pt x="52823" y="112851"/>
                    <a:pt x="54448" y="104911"/>
                  </a:cubicBezTo>
                  <a:cubicBezTo>
                    <a:pt x="53545" y="61416"/>
                    <a:pt x="44522" y="36331"/>
                    <a:pt x="22503" y="11606"/>
                  </a:cubicBezTo>
                  <a:close/>
                </a:path>
              </a:pathLst>
            </a:custGeom>
            <a:solidFill>
              <a:srgbClr val="000000"/>
            </a:solidFill>
            <a:ln w="1804" cap="flat">
              <a:noFill/>
              <a:prstDash val="solid"/>
              <a:miter/>
            </a:ln>
          </p:spPr>
          <p:txBody>
            <a:bodyPr rtlCol="0" anchor="ctr"/>
            <a:lstStyle/>
            <a:p>
              <a:endParaRPr lang="en-US"/>
            </a:p>
          </p:txBody>
        </p:sp>
        <p:sp>
          <p:nvSpPr>
            <p:cNvPr id="78" name="Freeform 85">
              <a:extLst>
                <a:ext uri="{FF2B5EF4-FFF2-40B4-BE49-F238E27FC236}">
                  <a16:creationId xmlns:a16="http://schemas.microsoft.com/office/drawing/2014/main" id="{55E137BD-65DD-3055-7180-4B41E002DE11}"/>
                </a:ext>
              </a:extLst>
            </p:cNvPr>
            <p:cNvSpPr/>
            <p:nvPr/>
          </p:nvSpPr>
          <p:spPr>
            <a:xfrm>
              <a:off x="6080536" y="5958158"/>
              <a:ext cx="22279" cy="132324"/>
            </a:xfrm>
            <a:custGeom>
              <a:avLst/>
              <a:gdLst>
                <a:gd name="connsiteX0" fmla="*/ 18351 w 22279"/>
                <a:gd name="connsiteY0" fmla="*/ 0 h 132324"/>
                <a:gd name="connsiteX1" fmla="*/ 6801 w 22279"/>
                <a:gd name="connsiteY1" fmla="*/ 18589 h 132324"/>
                <a:gd name="connsiteX2" fmla="*/ 1567 w 22279"/>
                <a:gd name="connsiteY2" fmla="*/ 100163 h 132324"/>
                <a:gd name="connsiteX3" fmla="*/ 7703 w 22279"/>
                <a:gd name="connsiteY3" fmla="*/ 125791 h 132324"/>
                <a:gd name="connsiteX4" fmla="*/ 17810 w 22279"/>
                <a:gd name="connsiteY4" fmla="*/ 131926 h 132324"/>
                <a:gd name="connsiteX5" fmla="*/ 21961 w 22279"/>
                <a:gd name="connsiteY5" fmla="*/ 123444 h 132324"/>
                <a:gd name="connsiteX6" fmla="*/ 21058 w 22279"/>
                <a:gd name="connsiteY6" fmla="*/ 2888 h 132324"/>
                <a:gd name="connsiteX7" fmla="*/ 18351 w 22279"/>
                <a:gd name="connsiteY7" fmla="*/ 0 h 13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79" h="132324">
                  <a:moveTo>
                    <a:pt x="18351" y="0"/>
                  </a:moveTo>
                  <a:cubicBezTo>
                    <a:pt x="9688" y="4692"/>
                    <a:pt x="8064" y="12092"/>
                    <a:pt x="6801" y="18589"/>
                  </a:cubicBezTo>
                  <a:cubicBezTo>
                    <a:pt x="1386" y="45480"/>
                    <a:pt x="-2223" y="72731"/>
                    <a:pt x="1567" y="100163"/>
                  </a:cubicBezTo>
                  <a:cubicBezTo>
                    <a:pt x="2830" y="108826"/>
                    <a:pt x="4996" y="117489"/>
                    <a:pt x="7703" y="125791"/>
                  </a:cubicBezTo>
                  <a:cubicBezTo>
                    <a:pt x="8966" y="129941"/>
                    <a:pt x="12395" y="133551"/>
                    <a:pt x="17810" y="131926"/>
                  </a:cubicBezTo>
                  <a:cubicBezTo>
                    <a:pt x="21961" y="130663"/>
                    <a:pt x="22863" y="126512"/>
                    <a:pt x="21961" y="123444"/>
                  </a:cubicBezTo>
                  <a:cubicBezTo>
                    <a:pt x="11132" y="83379"/>
                    <a:pt x="17268" y="43133"/>
                    <a:pt x="21058" y="2888"/>
                  </a:cubicBezTo>
                  <a:cubicBezTo>
                    <a:pt x="21239" y="2527"/>
                    <a:pt x="20156" y="1805"/>
                    <a:pt x="18351" y="0"/>
                  </a:cubicBezTo>
                  <a:close/>
                </a:path>
              </a:pathLst>
            </a:custGeom>
            <a:solidFill>
              <a:srgbClr val="000000"/>
            </a:solidFill>
            <a:ln w="1804" cap="flat">
              <a:noFill/>
              <a:prstDash val="solid"/>
              <a:miter/>
            </a:ln>
          </p:spPr>
          <p:txBody>
            <a:bodyPr rtlCol="0" anchor="ctr"/>
            <a:lstStyle/>
            <a:p>
              <a:endParaRPr lang="en-US"/>
            </a:p>
          </p:txBody>
        </p:sp>
        <p:sp>
          <p:nvSpPr>
            <p:cNvPr id="79" name="Freeform 86">
              <a:extLst>
                <a:ext uri="{FF2B5EF4-FFF2-40B4-BE49-F238E27FC236}">
                  <a16:creationId xmlns:a16="http://schemas.microsoft.com/office/drawing/2014/main" id="{8B01B76E-FF17-B5B6-E954-134CEB46C7ED}"/>
                </a:ext>
              </a:extLst>
            </p:cNvPr>
            <p:cNvSpPr/>
            <p:nvPr/>
          </p:nvSpPr>
          <p:spPr>
            <a:xfrm>
              <a:off x="6044525" y="6325783"/>
              <a:ext cx="105796" cy="15846"/>
            </a:xfrm>
            <a:custGeom>
              <a:avLst/>
              <a:gdLst>
                <a:gd name="connsiteX0" fmla="*/ 7799 w 105796"/>
                <a:gd name="connsiteY0" fmla="*/ 0 h 15846"/>
                <a:gd name="connsiteX1" fmla="*/ 39 w 105796"/>
                <a:gd name="connsiteY1" fmla="*/ 5775 h 15846"/>
                <a:gd name="connsiteX2" fmla="*/ 8882 w 105796"/>
                <a:gd name="connsiteY2" fmla="*/ 13355 h 15846"/>
                <a:gd name="connsiteX3" fmla="*/ 105797 w 105796"/>
                <a:gd name="connsiteY3" fmla="*/ 7941 h 15846"/>
                <a:gd name="connsiteX4" fmla="*/ 92983 w 105796"/>
                <a:gd name="connsiteY4" fmla="*/ 1624 h 15846"/>
                <a:gd name="connsiteX5" fmla="*/ 7799 w 105796"/>
                <a:gd name="connsiteY5" fmla="*/ 0 h 1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96" h="15846">
                  <a:moveTo>
                    <a:pt x="7799" y="0"/>
                  </a:moveTo>
                  <a:cubicBezTo>
                    <a:pt x="4370" y="0"/>
                    <a:pt x="400" y="1624"/>
                    <a:pt x="39" y="5775"/>
                  </a:cubicBezTo>
                  <a:cubicBezTo>
                    <a:pt x="-503" y="11911"/>
                    <a:pt x="4731" y="12813"/>
                    <a:pt x="8882" y="13355"/>
                  </a:cubicBezTo>
                  <a:cubicBezTo>
                    <a:pt x="39924" y="17506"/>
                    <a:pt x="70784" y="16964"/>
                    <a:pt x="105797" y="7941"/>
                  </a:cubicBezTo>
                  <a:cubicBezTo>
                    <a:pt x="99119" y="4512"/>
                    <a:pt x="96051" y="1624"/>
                    <a:pt x="92983" y="1624"/>
                  </a:cubicBezTo>
                  <a:cubicBezTo>
                    <a:pt x="64468" y="722"/>
                    <a:pt x="36134" y="361"/>
                    <a:pt x="7799" y="0"/>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1477555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62047-1590-F258-63C1-1EC0C470393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25937D-E602-4E6C-86BE-CA17060DD6EC}"/>
              </a:ext>
            </a:extLst>
          </p:cNvPr>
          <p:cNvSpPr>
            <a:spLocks noGrp="1"/>
          </p:cNvSpPr>
          <p:nvPr>
            <p:ph type="body" sz="quarter" idx="18"/>
          </p:nvPr>
        </p:nvSpPr>
        <p:spPr>
          <a:xfrm>
            <a:off x="717699" y="1180191"/>
            <a:ext cx="10595237" cy="3849918"/>
          </a:xfrm>
        </p:spPr>
        <p:txBody>
          <a:bodyPr/>
          <a:lstStyle/>
          <a:p>
            <a:pPr marL="457200" indent="-457200">
              <a:buFont typeface="+mj-lt"/>
              <a:buAutoNum type="arabicPeriod"/>
            </a:pPr>
            <a:r>
              <a:rPr lang="en-US" sz="2000" b="1" dirty="0"/>
              <a:t>Gemeinsame Werte: </a:t>
            </a:r>
            <a:r>
              <a:rPr lang="en-US" sz="2000" dirty="0"/>
              <a:t>Sollten im Mittelpunkt stehen. Gemeinsame Werte in den Mittelpunkt des Beteiligungsprozesses und der Projektdurchführung zu stellen, kann dazu beitragen, dass die Gestaltung von Projekten, Programmen und Plänen zu Ergebnissen führt, die Ihre und die vielfältigen Bedürfnisse der Gemeinschaft widerspiegeln. </a:t>
            </a:r>
          </a:p>
          <a:p>
            <a:pPr marL="457200" indent="-457200">
              <a:buFont typeface="+mj-lt"/>
              <a:buAutoNum type="arabicPeriod"/>
            </a:pPr>
            <a:r>
              <a:rPr lang="en-US" sz="2000" b="1" dirty="0"/>
              <a:t>Repräsentation: </a:t>
            </a:r>
            <a:r>
              <a:rPr lang="en-US" sz="2000" dirty="0"/>
              <a:t>Sicherstellen, dass alle Stimmen, insbesondere die von </a:t>
            </a:r>
            <a:r>
              <a:rPr lang="en-US" sz="2000" dirty="0" err="1"/>
              <a:t>marginalisierten </a:t>
            </a:r>
            <a:r>
              <a:rPr lang="en-US" sz="2000" dirty="0"/>
              <a:t>oder unterrepräsentierten Gruppen, in die Diskussionen einbezogen werden.</a:t>
            </a:r>
          </a:p>
          <a:p>
            <a:pPr marL="457200" indent="-457200">
              <a:buFont typeface="+mj-lt"/>
              <a:buAutoNum type="arabicPeriod"/>
            </a:pPr>
            <a:r>
              <a:rPr lang="en-US" sz="2000" b="1" dirty="0"/>
              <a:t>Zugänglichkeit:</a:t>
            </a:r>
            <a:r>
              <a:rPr lang="en-US" sz="2000" dirty="0"/>
              <a:t> Engagement-Aktivitäten und Informationen für alle zugänglich machen, auch für Menschen mit Behinderungen, Nicht-Muttersprachler und Menschen mit unterschiedlichem kulturellem Hintergrund.</a:t>
            </a:r>
          </a:p>
          <a:p>
            <a:pPr marL="457200" indent="-457200">
              <a:buFont typeface="+mj-lt"/>
              <a:buAutoNum type="arabicPeriod"/>
            </a:pPr>
            <a:r>
              <a:rPr lang="en-US" sz="2000" b="1" dirty="0"/>
              <a:t>Transparenz:</a:t>
            </a:r>
            <a:r>
              <a:rPr lang="en-US" sz="2000" dirty="0"/>
              <a:t> Klare Kommunikation des Zwecks, des Prozesses und der Ergebnisse der Engagementbemühungen an alle Teilnehmer.</a:t>
            </a:r>
          </a:p>
          <a:p>
            <a:pPr marL="457200" indent="-457200">
              <a:buFont typeface="+mj-lt"/>
              <a:buAutoNum type="arabicPeriod"/>
            </a:pPr>
            <a:r>
              <a:rPr lang="en-US" sz="2000" b="1" dirty="0"/>
              <a:t>Respekt:</a:t>
            </a:r>
            <a:r>
              <a:rPr lang="en-US" sz="2000" dirty="0"/>
              <a:t> Wertschätzung und Anerkennung der unterschiedlichen Perspektiven, Kenntnisse und Erfahrungen aller Mitglieder der Gemeinschaft.</a:t>
            </a:r>
          </a:p>
          <a:p>
            <a:pPr marL="457200" indent="-457200">
              <a:buFont typeface="+mj-lt"/>
              <a:buAutoNum type="arabicPeriod"/>
            </a:pPr>
            <a:r>
              <a:rPr lang="en-US" sz="2000" b="1" dirty="0"/>
              <a:t>Befähigung:</a:t>
            </a:r>
            <a:r>
              <a:rPr lang="en-US" sz="2000" dirty="0"/>
              <a:t> Den Gemeindemitgliedern die Instrumente, die Unterstützung und die Möglichkeit geben, Entscheidungen, die ihr Leben betreffen, zu beeinflussen.</a:t>
            </a:r>
          </a:p>
          <a:p>
            <a:pPr marL="457200" indent="-457200">
              <a:buFont typeface="+mj-lt"/>
              <a:buAutoNum type="arabicPeriod"/>
            </a:pPr>
            <a:endParaRPr lang="en-US" sz="2000" dirty="0"/>
          </a:p>
          <a:p>
            <a:endParaRPr lang="en-IE" sz="2000" dirty="0"/>
          </a:p>
        </p:txBody>
      </p:sp>
      <p:sp>
        <p:nvSpPr>
          <p:cNvPr id="4" name="Text Placeholder 2">
            <a:extLst>
              <a:ext uri="{FF2B5EF4-FFF2-40B4-BE49-F238E27FC236}">
                <a16:creationId xmlns:a16="http://schemas.microsoft.com/office/drawing/2014/main" id="{96CA2F2D-8254-1772-FF98-454C936409CC}"/>
              </a:ext>
            </a:extLst>
          </p:cNvPr>
          <p:cNvSpPr txBox="1">
            <a:spLocks/>
          </p:cNvSpPr>
          <p:nvPr/>
        </p:nvSpPr>
        <p:spPr>
          <a:xfrm>
            <a:off x="798381" y="560551"/>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DF46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t>Grundlegende Prinzipien des inklusiven gesellschaftlichen Engagements</a:t>
            </a:r>
            <a:endParaRPr lang="en-IE" sz="2800" b="0" dirty="0"/>
          </a:p>
          <a:p>
            <a:endParaRPr lang="en-IE" sz="2800" dirty="0"/>
          </a:p>
        </p:txBody>
      </p:sp>
    </p:spTree>
    <p:extLst>
      <p:ext uri="{BB962C8B-B14F-4D97-AF65-F5344CB8AC3E}">
        <p14:creationId xmlns:p14="http://schemas.microsoft.com/office/powerpoint/2010/main" val="341489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62FED-277D-3D1E-2962-CB838524F4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79FF3D7-7F0C-A85C-CF24-2ABE91780A8B}"/>
              </a:ext>
            </a:extLst>
          </p:cNvPr>
          <p:cNvSpPr>
            <a:spLocks noGrp="1"/>
          </p:cNvSpPr>
          <p:nvPr>
            <p:ph type="body" sz="quarter" idx="18"/>
          </p:nvPr>
        </p:nvSpPr>
        <p:spPr>
          <a:xfrm>
            <a:off x="1733847" y="498853"/>
            <a:ext cx="5913047" cy="2009201"/>
          </a:xfrm>
        </p:spPr>
        <p:txBody>
          <a:bodyPr/>
          <a:lstStyle/>
          <a:p>
            <a:pPr marL="0" indent="0">
              <a:lnSpc>
                <a:spcPct val="100000"/>
              </a:lnSpc>
              <a:spcBef>
                <a:spcPts val="0"/>
              </a:spcBef>
            </a:pPr>
            <a:r>
              <a:rPr lang="en-US" sz="1800" b="1" dirty="0">
                <a:solidFill>
                  <a:srgbClr val="D11C5F"/>
                </a:solidFill>
              </a:rPr>
              <a:t>Gemeinsame Werte: </a:t>
            </a:r>
            <a:r>
              <a:rPr lang="en-US" sz="1800" dirty="0"/>
              <a:t>Wenn Sie sicherstellen, dass Ihre gemeinsamen Werte mit den vielfältigen Bedürfnissen und Interessen der Gemeinschaft übereinstimmen, schaffen Sie ein Gefühl der Zugehörigkeit. Ein </a:t>
            </a:r>
            <a:r>
              <a:rPr lang="en-US" sz="1800" b="1" dirty="0">
                <a:solidFill>
                  <a:srgbClr val="D11C5F"/>
                </a:solidFill>
              </a:rPr>
              <a:t>lokaler Handwerksbetrieb </a:t>
            </a:r>
            <a:r>
              <a:rPr lang="en-US" sz="1800" dirty="0"/>
              <a:t>kann </a:t>
            </a:r>
            <a:r>
              <a:rPr lang="en-US" sz="1800" dirty="0">
                <a:solidFill>
                  <a:srgbClr val="D11C5F"/>
                </a:solidFill>
              </a:rPr>
              <a:t>beispielsweise </a:t>
            </a:r>
            <a:r>
              <a:rPr lang="en-US" sz="1800" dirty="0"/>
              <a:t>neue Produkte entwickeln, die den kulturellen Reichtum der Gemeinschaft besser widerspiegeln, seinen Ruf als Unternehmen, das Wert auf Inklusion legt, verbessern und die Kundenbindung erhöhen, indem er sein Engagement für Repräsentation zeigt.</a:t>
            </a:r>
            <a:endParaRPr lang="en-IE" sz="1800" dirty="0"/>
          </a:p>
        </p:txBody>
      </p:sp>
      <p:grpSp>
        <p:nvGrpSpPr>
          <p:cNvPr id="4" name="Group 3">
            <a:extLst>
              <a:ext uri="{FF2B5EF4-FFF2-40B4-BE49-F238E27FC236}">
                <a16:creationId xmlns:a16="http://schemas.microsoft.com/office/drawing/2014/main" id="{C78DE583-4C77-DF48-2346-77D63D011513}"/>
              </a:ext>
            </a:extLst>
          </p:cNvPr>
          <p:cNvGrpSpPr/>
          <p:nvPr/>
        </p:nvGrpSpPr>
        <p:grpSpPr>
          <a:xfrm>
            <a:off x="609600" y="498853"/>
            <a:ext cx="858044" cy="803654"/>
            <a:chOff x="1016000" y="1137920"/>
            <a:chExt cx="1016000" cy="1016000"/>
          </a:xfrm>
        </p:grpSpPr>
        <p:sp>
          <p:nvSpPr>
            <p:cNvPr id="5" name="Oval 4">
              <a:extLst>
                <a:ext uri="{FF2B5EF4-FFF2-40B4-BE49-F238E27FC236}">
                  <a16:creationId xmlns:a16="http://schemas.microsoft.com/office/drawing/2014/main" id="{B2CD308D-0A7F-AEDA-6E80-E95209A2FCF9}"/>
                </a:ext>
              </a:extLst>
            </p:cNvPr>
            <p:cNvSpPr/>
            <p:nvPr/>
          </p:nvSpPr>
          <p:spPr>
            <a:xfrm>
              <a:off x="1016000" y="1137920"/>
              <a:ext cx="1016000" cy="1016000"/>
            </a:xfrm>
            <a:prstGeom prst="ellipse">
              <a:avLst/>
            </a:prstGeom>
            <a:solidFill>
              <a:srgbClr val="D11C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E4E4323-9F5F-F645-B7C4-AFE59778DC40}"/>
                </a:ext>
              </a:extLst>
            </p:cNvPr>
            <p:cNvSpPr txBox="1"/>
            <p:nvPr/>
          </p:nvSpPr>
          <p:spPr>
            <a:xfrm>
              <a:off x="1028701" y="1185862"/>
              <a:ext cx="971551" cy="894928"/>
            </a:xfrm>
            <a:prstGeom prst="rect">
              <a:avLst/>
            </a:prstGeom>
            <a:noFill/>
          </p:spPr>
          <p:txBody>
            <a:bodyPr wrap="square" rtlCol="0">
              <a:spAutoFit/>
            </a:bodyPr>
            <a:lstStyle/>
            <a:p>
              <a:pPr marL="12700" algn="ctr"/>
              <a:r>
                <a:rPr lang="en-US" sz="4000" b="1" dirty="0">
                  <a:solidFill>
                    <a:schemeClr val="bg1"/>
                  </a:solidFill>
                </a:rPr>
                <a:t>01</a:t>
              </a:r>
            </a:p>
          </p:txBody>
        </p:sp>
      </p:grpSp>
      <p:grpSp>
        <p:nvGrpSpPr>
          <p:cNvPr id="7" name="Group 6">
            <a:extLst>
              <a:ext uri="{FF2B5EF4-FFF2-40B4-BE49-F238E27FC236}">
                <a16:creationId xmlns:a16="http://schemas.microsoft.com/office/drawing/2014/main" id="{E09DD50A-A0EE-BA64-3ACA-700F7177EB9D}"/>
              </a:ext>
            </a:extLst>
          </p:cNvPr>
          <p:cNvGrpSpPr/>
          <p:nvPr/>
        </p:nvGrpSpPr>
        <p:grpSpPr>
          <a:xfrm>
            <a:off x="609600" y="3281381"/>
            <a:ext cx="858044" cy="803654"/>
            <a:chOff x="1016000" y="1137920"/>
            <a:chExt cx="1016000" cy="1016000"/>
          </a:xfrm>
        </p:grpSpPr>
        <p:sp>
          <p:nvSpPr>
            <p:cNvPr id="8" name="Oval 7">
              <a:extLst>
                <a:ext uri="{FF2B5EF4-FFF2-40B4-BE49-F238E27FC236}">
                  <a16:creationId xmlns:a16="http://schemas.microsoft.com/office/drawing/2014/main" id="{57529128-ECDB-DC47-1D50-E3A2BDE7CBEE}"/>
                </a:ext>
              </a:extLst>
            </p:cNvPr>
            <p:cNvSpPr/>
            <p:nvPr/>
          </p:nvSpPr>
          <p:spPr>
            <a:xfrm>
              <a:off x="1016000" y="1137920"/>
              <a:ext cx="1016000" cy="1016000"/>
            </a:xfrm>
            <a:prstGeom prst="ellipse">
              <a:avLst/>
            </a:prstGeom>
            <a:solidFill>
              <a:srgbClr val="D11C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03A3FF3-069D-D24D-C3E0-A3B9EC0F62A3}"/>
                </a:ext>
              </a:extLst>
            </p:cNvPr>
            <p:cNvSpPr txBox="1"/>
            <p:nvPr/>
          </p:nvSpPr>
          <p:spPr>
            <a:xfrm>
              <a:off x="1028701" y="1185862"/>
              <a:ext cx="971551" cy="894928"/>
            </a:xfrm>
            <a:prstGeom prst="rect">
              <a:avLst/>
            </a:prstGeom>
            <a:noFill/>
          </p:spPr>
          <p:txBody>
            <a:bodyPr wrap="square" rtlCol="0">
              <a:spAutoFit/>
            </a:bodyPr>
            <a:lstStyle/>
            <a:p>
              <a:pPr marL="12700" algn="ctr"/>
              <a:r>
                <a:rPr lang="en-US" sz="4000" b="1" dirty="0">
                  <a:solidFill>
                    <a:schemeClr val="bg1"/>
                  </a:solidFill>
                </a:rPr>
                <a:t>02</a:t>
              </a:r>
            </a:p>
          </p:txBody>
        </p:sp>
      </p:grpSp>
      <p:sp>
        <p:nvSpPr>
          <p:cNvPr id="10" name="TextBox 9">
            <a:extLst>
              <a:ext uri="{FF2B5EF4-FFF2-40B4-BE49-F238E27FC236}">
                <a16:creationId xmlns:a16="http://schemas.microsoft.com/office/drawing/2014/main" id="{668E1938-D315-1E3A-E4AF-F5F69B3921CB}"/>
              </a:ext>
            </a:extLst>
          </p:cNvPr>
          <p:cNvSpPr txBox="1"/>
          <p:nvPr/>
        </p:nvSpPr>
        <p:spPr>
          <a:xfrm>
            <a:off x="1733847" y="3558380"/>
            <a:ext cx="5913047" cy="2308324"/>
          </a:xfrm>
          <a:prstGeom prst="rect">
            <a:avLst/>
          </a:prstGeom>
          <a:noFill/>
        </p:spPr>
        <p:txBody>
          <a:bodyPr wrap="square" rtlCol="0">
            <a:spAutoFit/>
          </a:bodyPr>
          <a:lstStyle/>
          <a:p>
            <a:pPr marL="0" indent="0"/>
            <a:r>
              <a:rPr lang="en-US" b="1" dirty="0">
                <a:solidFill>
                  <a:srgbClr val="D11C5F"/>
                </a:solidFill>
              </a:rPr>
              <a:t>Repräsentation: </a:t>
            </a:r>
            <a:r>
              <a:rPr lang="en-US" dirty="0">
                <a:solidFill>
                  <a:srgbClr val="083F59"/>
                </a:solidFill>
              </a:rPr>
              <a:t>KMU können sicherstellen, dass alle Stimmen, insbesondere die von </a:t>
            </a:r>
            <a:r>
              <a:rPr lang="en-US" dirty="0" err="1">
                <a:solidFill>
                  <a:srgbClr val="083F59"/>
                </a:solidFill>
              </a:rPr>
              <a:t>marginalisierten </a:t>
            </a:r>
            <a:r>
              <a:rPr lang="en-US" dirty="0">
                <a:solidFill>
                  <a:srgbClr val="083F59"/>
                </a:solidFill>
              </a:rPr>
              <a:t>oder unterrepräsentierten Gruppen, gehört werden.</a:t>
            </a:r>
          </a:p>
          <a:p>
            <a:r>
              <a:rPr lang="en-US" dirty="0"/>
              <a:t>Eine </a:t>
            </a:r>
            <a:r>
              <a:rPr lang="en-US" b="1" dirty="0">
                <a:solidFill>
                  <a:srgbClr val="D11C5F"/>
                </a:solidFill>
              </a:rPr>
              <a:t>örtliche Bäckerei </a:t>
            </a:r>
            <a:r>
              <a:rPr lang="en-US" dirty="0">
                <a:solidFill>
                  <a:srgbClr val="083F59"/>
                </a:solidFill>
              </a:rPr>
              <a:t>könnte </a:t>
            </a:r>
            <a:r>
              <a:rPr lang="en-US" dirty="0">
                <a:solidFill>
                  <a:srgbClr val="D11C5F"/>
                </a:solidFill>
              </a:rPr>
              <a:t>beispielsweise </a:t>
            </a:r>
            <a:r>
              <a:rPr lang="en-US" dirty="0">
                <a:solidFill>
                  <a:srgbClr val="083F59"/>
                </a:solidFill>
              </a:rPr>
              <a:t>Fokusgruppen mit Gemeindemitgliedern mit unterschiedlichem kulturellem Hintergrund veranstalten, um neue Rezepte oder Festtagsspezialitäten zu erforschen und einzubauen, die die Vielfalt der Gemeinde repräsentieren.</a:t>
            </a:r>
            <a:endParaRPr lang="en-IE" sz="1400" dirty="0"/>
          </a:p>
        </p:txBody>
      </p:sp>
      <p:pic>
        <p:nvPicPr>
          <p:cNvPr id="12" name="Picture 11" descr="A child taking a selfie with a group of people around it&#10;&#10;AI-generated content may be incorrect.">
            <a:extLst>
              <a:ext uri="{FF2B5EF4-FFF2-40B4-BE49-F238E27FC236}">
                <a16:creationId xmlns:a16="http://schemas.microsoft.com/office/drawing/2014/main" id="{BAE6993E-611C-CE93-259F-599D7ABD58B9}"/>
              </a:ext>
            </a:extLst>
          </p:cNvPr>
          <p:cNvPicPr>
            <a:picLocks noChangeAspect="1"/>
          </p:cNvPicPr>
          <p:nvPr/>
        </p:nvPicPr>
        <p:blipFill>
          <a:blip r:embed="rId2"/>
          <a:srcRect l="5493" t="2291" r="4645"/>
          <a:stretch/>
        </p:blipFill>
        <p:spPr>
          <a:xfrm>
            <a:off x="8315325" y="2002379"/>
            <a:ext cx="3589805" cy="2602191"/>
          </a:xfrm>
          <a:prstGeom prst="rect">
            <a:avLst/>
          </a:prstGeom>
        </p:spPr>
      </p:pic>
    </p:spTree>
    <p:extLst>
      <p:ext uri="{BB962C8B-B14F-4D97-AF65-F5344CB8AC3E}">
        <p14:creationId xmlns:p14="http://schemas.microsoft.com/office/powerpoint/2010/main" val="1797942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E1B60-34CB-0AA7-C511-856EBF0F6A6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0612308E-30BD-2473-189C-0E93C711A9B7}"/>
              </a:ext>
            </a:extLst>
          </p:cNvPr>
          <p:cNvGrpSpPr/>
          <p:nvPr/>
        </p:nvGrpSpPr>
        <p:grpSpPr>
          <a:xfrm>
            <a:off x="609600" y="509606"/>
            <a:ext cx="858044" cy="803654"/>
            <a:chOff x="1016000" y="1137920"/>
            <a:chExt cx="1016000" cy="1016000"/>
          </a:xfrm>
        </p:grpSpPr>
        <p:sp>
          <p:nvSpPr>
            <p:cNvPr id="8" name="Oval 7">
              <a:extLst>
                <a:ext uri="{FF2B5EF4-FFF2-40B4-BE49-F238E27FC236}">
                  <a16:creationId xmlns:a16="http://schemas.microsoft.com/office/drawing/2014/main" id="{3DF93C61-7ECD-5134-0F5F-2553059E8620}"/>
                </a:ext>
              </a:extLst>
            </p:cNvPr>
            <p:cNvSpPr/>
            <p:nvPr/>
          </p:nvSpPr>
          <p:spPr>
            <a:xfrm>
              <a:off x="1016000" y="1137920"/>
              <a:ext cx="1016000" cy="1016000"/>
            </a:xfrm>
            <a:prstGeom prst="ellipse">
              <a:avLst/>
            </a:prstGeom>
            <a:solidFill>
              <a:srgbClr val="D11C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5222434-02F7-4C53-0B0F-6370546F6CA2}"/>
                </a:ext>
              </a:extLst>
            </p:cNvPr>
            <p:cNvSpPr txBox="1"/>
            <p:nvPr/>
          </p:nvSpPr>
          <p:spPr>
            <a:xfrm>
              <a:off x="1028701" y="1185862"/>
              <a:ext cx="971551" cy="894928"/>
            </a:xfrm>
            <a:prstGeom prst="rect">
              <a:avLst/>
            </a:prstGeom>
            <a:noFill/>
          </p:spPr>
          <p:txBody>
            <a:bodyPr wrap="square" rtlCol="0">
              <a:spAutoFit/>
            </a:bodyPr>
            <a:lstStyle/>
            <a:p>
              <a:pPr marL="12700" algn="ctr"/>
              <a:r>
                <a:rPr lang="en-US" sz="4000" b="1" dirty="0">
                  <a:solidFill>
                    <a:schemeClr val="bg1"/>
                  </a:solidFill>
                </a:rPr>
                <a:t>03</a:t>
              </a:r>
            </a:p>
          </p:txBody>
        </p:sp>
      </p:grpSp>
      <p:sp>
        <p:nvSpPr>
          <p:cNvPr id="10" name="TextBox 9">
            <a:extLst>
              <a:ext uri="{FF2B5EF4-FFF2-40B4-BE49-F238E27FC236}">
                <a16:creationId xmlns:a16="http://schemas.microsoft.com/office/drawing/2014/main" id="{9392BF37-D059-F070-A500-5C2BB02E6CA4}"/>
              </a:ext>
            </a:extLst>
          </p:cNvPr>
          <p:cNvSpPr txBox="1"/>
          <p:nvPr/>
        </p:nvSpPr>
        <p:spPr>
          <a:xfrm>
            <a:off x="1733847" y="509606"/>
            <a:ext cx="6230471" cy="2554545"/>
          </a:xfrm>
          <a:prstGeom prst="rect">
            <a:avLst/>
          </a:prstGeom>
          <a:noFill/>
        </p:spPr>
        <p:txBody>
          <a:bodyPr wrap="square" rtlCol="0">
            <a:spAutoFit/>
          </a:bodyPr>
          <a:lstStyle/>
          <a:p>
            <a:r>
              <a:rPr lang="en-US" b="1" dirty="0">
                <a:solidFill>
                  <a:srgbClr val="D11C5F"/>
                </a:solidFill>
              </a:rPr>
              <a:t>Zugänglichkeit: </a:t>
            </a:r>
            <a:r>
              <a:rPr lang="en-US" dirty="0">
                <a:solidFill>
                  <a:srgbClr val="083F59"/>
                </a:solidFill>
              </a:rPr>
              <a:t>Engagement-Aktivitäten und Informationen müssen für jeden zugänglich sein, auch für Menschen mit Behinderungen, Nicht-Muttersprachler oder Menschen mit begrenzten Ressourcen.</a:t>
            </a:r>
          </a:p>
          <a:p>
            <a:r>
              <a:rPr lang="en-US" dirty="0">
                <a:solidFill>
                  <a:srgbClr val="083F59"/>
                </a:solidFill>
              </a:rPr>
              <a:t>Ein </a:t>
            </a:r>
            <a:r>
              <a:rPr lang="en-US" b="1" dirty="0">
                <a:solidFill>
                  <a:srgbClr val="D11C5F"/>
                </a:solidFill>
              </a:rPr>
              <a:t>Fitnessstudio </a:t>
            </a:r>
            <a:r>
              <a:rPr lang="en-US" dirty="0">
                <a:solidFill>
                  <a:srgbClr val="083F59"/>
                </a:solidFill>
              </a:rPr>
              <a:t>könnte </a:t>
            </a:r>
            <a:r>
              <a:rPr lang="en-US" dirty="0">
                <a:solidFill>
                  <a:srgbClr val="D11C5F"/>
                </a:solidFill>
              </a:rPr>
              <a:t>beispielsweise </a:t>
            </a:r>
            <a:r>
              <a:rPr lang="en-US" dirty="0">
                <a:solidFill>
                  <a:srgbClr val="083F59"/>
                </a:solidFill>
              </a:rPr>
              <a:t>kostenlose virtuelle Wellness-Kurse für Personen anbieten, die nicht persönlich teilnehmen können, und sicherstellen, dass Sprachoptionen und Untertitel verfügbar sind.</a:t>
            </a:r>
          </a:p>
          <a:p>
            <a:endParaRPr lang="en-IE" sz="1400" dirty="0"/>
          </a:p>
        </p:txBody>
      </p:sp>
      <p:sp>
        <p:nvSpPr>
          <p:cNvPr id="13" name="Text Placeholder 1">
            <a:extLst>
              <a:ext uri="{FF2B5EF4-FFF2-40B4-BE49-F238E27FC236}">
                <a16:creationId xmlns:a16="http://schemas.microsoft.com/office/drawing/2014/main" id="{9766D0B5-BFE3-95B0-8703-63CA3503AB6D}"/>
              </a:ext>
            </a:extLst>
          </p:cNvPr>
          <p:cNvSpPr>
            <a:spLocks noGrp="1"/>
          </p:cNvSpPr>
          <p:nvPr>
            <p:ph type="body" sz="quarter" idx="18"/>
          </p:nvPr>
        </p:nvSpPr>
        <p:spPr>
          <a:xfrm>
            <a:off x="1733847" y="3429000"/>
            <a:ext cx="5913047" cy="2009201"/>
          </a:xfrm>
        </p:spPr>
        <p:txBody>
          <a:bodyPr/>
          <a:lstStyle/>
          <a:p>
            <a:pPr marL="0" indent="0"/>
            <a:r>
              <a:rPr lang="en-US" sz="1800" b="1" dirty="0">
                <a:solidFill>
                  <a:srgbClr val="D11C5F"/>
                </a:solidFill>
              </a:rPr>
              <a:t>Transparenz: </a:t>
            </a:r>
            <a:r>
              <a:rPr lang="en-US" sz="1800" dirty="0"/>
              <a:t>Vermitteln Sie klar und deutlich den Zweck, den Prozess und die erwarteten Ergebnisse der Engagementbemühungen.</a:t>
            </a:r>
          </a:p>
          <a:p>
            <a:pPr marL="0" indent="0"/>
            <a:r>
              <a:rPr lang="en-US" sz="1800" dirty="0"/>
              <a:t>Ein </a:t>
            </a:r>
            <a:r>
              <a:rPr lang="en-US" sz="1800" b="1" dirty="0">
                <a:solidFill>
                  <a:srgbClr val="D11C5F"/>
                </a:solidFill>
              </a:rPr>
              <a:t>Co-Working-Space </a:t>
            </a:r>
            <a:r>
              <a:rPr lang="en-US" sz="1800" dirty="0"/>
              <a:t>könnte </a:t>
            </a:r>
            <a:r>
              <a:rPr lang="en-US" sz="1800" dirty="0">
                <a:solidFill>
                  <a:srgbClr val="D11C5F"/>
                </a:solidFill>
              </a:rPr>
              <a:t>zum Beispiel </a:t>
            </a:r>
            <a:r>
              <a:rPr lang="en-US" sz="1800" dirty="0"/>
              <a:t>regelmäßige Community-Treffen veranstalten, um sich über Expansionspläne auszutauschen, Feedback einzuholen und zu erörtern, wie Freiberufler und Start-ups in der Region besser unterstützt werden können.</a:t>
            </a:r>
            <a:endParaRPr lang="en-IE" sz="1800" dirty="0"/>
          </a:p>
        </p:txBody>
      </p:sp>
      <p:grpSp>
        <p:nvGrpSpPr>
          <p:cNvPr id="14" name="Group 13">
            <a:extLst>
              <a:ext uri="{FF2B5EF4-FFF2-40B4-BE49-F238E27FC236}">
                <a16:creationId xmlns:a16="http://schemas.microsoft.com/office/drawing/2014/main" id="{73BDEB93-EB49-F3F2-4A0C-4F865DFB84C5}"/>
              </a:ext>
            </a:extLst>
          </p:cNvPr>
          <p:cNvGrpSpPr/>
          <p:nvPr/>
        </p:nvGrpSpPr>
        <p:grpSpPr>
          <a:xfrm>
            <a:off x="582787" y="3429000"/>
            <a:ext cx="858044" cy="803654"/>
            <a:chOff x="1016000" y="1137920"/>
            <a:chExt cx="1016000" cy="1016000"/>
          </a:xfrm>
        </p:grpSpPr>
        <p:sp>
          <p:nvSpPr>
            <p:cNvPr id="15" name="Oval 14">
              <a:extLst>
                <a:ext uri="{FF2B5EF4-FFF2-40B4-BE49-F238E27FC236}">
                  <a16:creationId xmlns:a16="http://schemas.microsoft.com/office/drawing/2014/main" id="{EA671AFB-20E6-4697-E4F3-4CA0112B87C9}"/>
                </a:ext>
              </a:extLst>
            </p:cNvPr>
            <p:cNvSpPr/>
            <p:nvPr/>
          </p:nvSpPr>
          <p:spPr>
            <a:xfrm>
              <a:off x="1016000" y="1137920"/>
              <a:ext cx="1016000" cy="1016000"/>
            </a:xfrm>
            <a:prstGeom prst="ellipse">
              <a:avLst/>
            </a:prstGeom>
            <a:solidFill>
              <a:srgbClr val="D11C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25356D9-82AD-52FD-8823-E87E2234ED55}"/>
                </a:ext>
              </a:extLst>
            </p:cNvPr>
            <p:cNvSpPr txBox="1"/>
            <p:nvPr/>
          </p:nvSpPr>
          <p:spPr>
            <a:xfrm>
              <a:off x="1028701" y="1185862"/>
              <a:ext cx="971551" cy="894928"/>
            </a:xfrm>
            <a:prstGeom prst="rect">
              <a:avLst/>
            </a:prstGeom>
            <a:noFill/>
          </p:spPr>
          <p:txBody>
            <a:bodyPr wrap="square" rtlCol="0">
              <a:spAutoFit/>
            </a:bodyPr>
            <a:lstStyle/>
            <a:p>
              <a:pPr marL="12700" algn="ctr"/>
              <a:r>
                <a:rPr lang="en-US" sz="4000" b="1" dirty="0">
                  <a:solidFill>
                    <a:schemeClr val="bg1"/>
                  </a:solidFill>
                </a:rPr>
                <a:t>04</a:t>
              </a:r>
            </a:p>
          </p:txBody>
        </p:sp>
      </p:grpSp>
      <p:pic>
        <p:nvPicPr>
          <p:cNvPr id="18" name="Picture 17" descr="A group of hands holding each other's fists&#10;&#10;AI-generated content may be incorrect.">
            <a:extLst>
              <a:ext uri="{FF2B5EF4-FFF2-40B4-BE49-F238E27FC236}">
                <a16:creationId xmlns:a16="http://schemas.microsoft.com/office/drawing/2014/main" id="{8A88C6C6-9356-0064-FA4F-280F27976BE8}"/>
              </a:ext>
            </a:extLst>
          </p:cNvPr>
          <p:cNvPicPr>
            <a:picLocks noChangeAspect="1"/>
          </p:cNvPicPr>
          <p:nvPr/>
        </p:nvPicPr>
        <p:blipFill>
          <a:blip r:embed="rId2"/>
          <a:stretch>
            <a:fillRect/>
          </a:stretch>
        </p:blipFill>
        <p:spPr>
          <a:xfrm>
            <a:off x="8133353" y="1128558"/>
            <a:ext cx="3438321" cy="5157942"/>
          </a:xfrm>
          <a:prstGeom prst="rect">
            <a:avLst/>
          </a:prstGeom>
        </p:spPr>
      </p:pic>
    </p:spTree>
    <p:extLst>
      <p:ext uri="{BB962C8B-B14F-4D97-AF65-F5344CB8AC3E}">
        <p14:creationId xmlns:p14="http://schemas.microsoft.com/office/powerpoint/2010/main" val="1987519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B41E6-05F9-651E-E935-C84F46E92F82}"/>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BE7B012D-2DA6-E97B-FA55-D687A28D8DBC}"/>
              </a:ext>
            </a:extLst>
          </p:cNvPr>
          <p:cNvGrpSpPr/>
          <p:nvPr/>
        </p:nvGrpSpPr>
        <p:grpSpPr>
          <a:xfrm>
            <a:off x="475297" y="576281"/>
            <a:ext cx="858044" cy="803654"/>
            <a:chOff x="1016000" y="1137920"/>
            <a:chExt cx="1016000" cy="1016000"/>
          </a:xfrm>
        </p:grpSpPr>
        <p:sp>
          <p:nvSpPr>
            <p:cNvPr id="8" name="Oval 7">
              <a:extLst>
                <a:ext uri="{FF2B5EF4-FFF2-40B4-BE49-F238E27FC236}">
                  <a16:creationId xmlns:a16="http://schemas.microsoft.com/office/drawing/2014/main" id="{8C615E9C-12CB-669B-9ED8-6218725A49AB}"/>
                </a:ext>
              </a:extLst>
            </p:cNvPr>
            <p:cNvSpPr/>
            <p:nvPr/>
          </p:nvSpPr>
          <p:spPr>
            <a:xfrm>
              <a:off x="1016000" y="1137920"/>
              <a:ext cx="1016000" cy="1016000"/>
            </a:xfrm>
            <a:prstGeom prst="ellipse">
              <a:avLst/>
            </a:prstGeom>
            <a:solidFill>
              <a:srgbClr val="D11C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F87CFAE-0807-3BF2-E2DB-C605DA77EB81}"/>
                </a:ext>
              </a:extLst>
            </p:cNvPr>
            <p:cNvSpPr txBox="1"/>
            <p:nvPr/>
          </p:nvSpPr>
          <p:spPr>
            <a:xfrm>
              <a:off x="1028701" y="1185862"/>
              <a:ext cx="971551" cy="894928"/>
            </a:xfrm>
            <a:prstGeom prst="rect">
              <a:avLst/>
            </a:prstGeom>
            <a:noFill/>
          </p:spPr>
          <p:txBody>
            <a:bodyPr wrap="square" rtlCol="0">
              <a:spAutoFit/>
            </a:bodyPr>
            <a:lstStyle/>
            <a:p>
              <a:pPr marL="12700" algn="ctr"/>
              <a:r>
                <a:rPr lang="en-US" sz="4000" b="1" dirty="0">
                  <a:solidFill>
                    <a:schemeClr val="bg1"/>
                  </a:solidFill>
                </a:rPr>
                <a:t>05</a:t>
              </a:r>
            </a:p>
          </p:txBody>
        </p:sp>
      </p:grpSp>
      <p:sp>
        <p:nvSpPr>
          <p:cNvPr id="10" name="TextBox 9">
            <a:extLst>
              <a:ext uri="{FF2B5EF4-FFF2-40B4-BE49-F238E27FC236}">
                <a16:creationId xmlns:a16="http://schemas.microsoft.com/office/drawing/2014/main" id="{0EF7401E-B4CD-27F1-8A9A-0F21C10DF6C7}"/>
              </a:ext>
            </a:extLst>
          </p:cNvPr>
          <p:cNvSpPr txBox="1"/>
          <p:nvPr/>
        </p:nvSpPr>
        <p:spPr>
          <a:xfrm>
            <a:off x="1440831" y="576281"/>
            <a:ext cx="6230471" cy="2185214"/>
          </a:xfrm>
          <a:prstGeom prst="rect">
            <a:avLst/>
          </a:prstGeom>
          <a:noFill/>
        </p:spPr>
        <p:txBody>
          <a:bodyPr wrap="square" rtlCol="0">
            <a:spAutoFit/>
          </a:bodyPr>
          <a:lstStyle/>
          <a:p>
            <a:pPr>
              <a:spcBef>
                <a:spcPts val="600"/>
              </a:spcBef>
              <a:spcAft>
                <a:spcPts val="600"/>
              </a:spcAft>
            </a:pPr>
            <a:r>
              <a:rPr lang="en-US" b="1" dirty="0">
                <a:solidFill>
                  <a:srgbClr val="D11C5F"/>
                </a:solidFill>
              </a:rPr>
              <a:t>Respektieren: </a:t>
            </a:r>
            <a:r>
              <a:rPr lang="en-US" dirty="0">
                <a:solidFill>
                  <a:srgbClr val="083F59"/>
                </a:solidFill>
              </a:rPr>
              <a:t>Wertschätzung und Anerkennung der einzigartigen Perspektiven, Fähigkeiten und Kenntnisse, die jedes Mitglied der Gemeinschaft mitbringt.</a:t>
            </a:r>
          </a:p>
          <a:p>
            <a:pPr>
              <a:spcBef>
                <a:spcPts val="600"/>
              </a:spcBef>
              <a:spcAft>
                <a:spcPts val="600"/>
              </a:spcAft>
            </a:pPr>
            <a:r>
              <a:rPr lang="en-US" dirty="0"/>
              <a:t>Ein </a:t>
            </a:r>
            <a:r>
              <a:rPr lang="en-US" dirty="0">
                <a:solidFill>
                  <a:srgbClr val="083F59"/>
                </a:solidFill>
              </a:rPr>
              <a:t>lokales </a:t>
            </a:r>
            <a:r>
              <a:rPr lang="en-US" b="1" dirty="0">
                <a:solidFill>
                  <a:srgbClr val="D11C5F"/>
                </a:solidFill>
              </a:rPr>
              <a:t>Start-up-Unternehmen </a:t>
            </a:r>
            <a:r>
              <a:rPr lang="en-US" dirty="0">
                <a:solidFill>
                  <a:srgbClr val="083F59"/>
                </a:solidFill>
              </a:rPr>
              <a:t>könnte </a:t>
            </a:r>
            <a:r>
              <a:rPr lang="en-US" dirty="0">
                <a:solidFill>
                  <a:srgbClr val="D11C5F"/>
                </a:solidFill>
              </a:rPr>
              <a:t>beispielsweise </a:t>
            </a:r>
            <a:r>
              <a:rPr lang="en-US" dirty="0">
                <a:solidFill>
                  <a:srgbClr val="083F59"/>
                </a:solidFill>
              </a:rPr>
              <a:t>Workshops </a:t>
            </a:r>
            <a:r>
              <a:rPr lang="en-US" dirty="0" err="1">
                <a:solidFill>
                  <a:srgbClr val="083F59"/>
                </a:solidFill>
              </a:rPr>
              <a:t>organisieren</a:t>
            </a:r>
            <a:r>
              <a:rPr lang="en-US" dirty="0">
                <a:solidFill>
                  <a:srgbClr val="083F59"/>
                </a:solidFill>
              </a:rPr>
              <a:t>, in denen ältere Gemeindemitglieder traditionelle Fähigkeiten oder Kenntnisse weitergeben, die zu innovativen Lösungen inspirieren können.</a:t>
            </a:r>
            <a:endParaRPr lang="en-IE" sz="1400" dirty="0"/>
          </a:p>
        </p:txBody>
      </p:sp>
      <p:pic>
        <p:nvPicPr>
          <p:cNvPr id="12" name="Picture 11" descr="A group of people sitting at a table with laptops&#10;&#10;AI-generated content may be incorrect.">
            <a:extLst>
              <a:ext uri="{FF2B5EF4-FFF2-40B4-BE49-F238E27FC236}">
                <a16:creationId xmlns:a16="http://schemas.microsoft.com/office/drawing/2014/main" id="{A67DE140-C84F-49F8-EBF3-1CF6931027CD}"/>
              </a:ext>
            </a:extLst>
          </p:cNvPr>
          <p:cNvPicPr>
            <a:picLocks noChangeAspect="1"/>
          </p:cNvPicPr>
          <p:nvPr/>
        </p:nvPicPr>
        <p:blipFill>
          <a:blip r:embed="rId2"/>
          <a:srcRect l="2851" r="8306"/>
          <a:stretch/>
        </p:blipFill>
        <p:spPr>
          <a:xfrm>
            <a:off x="7448027" y="1302507"/>
            <a:ext cx="4448138" cy="3337514"/>
          </a:xfrm>
          <a:prstGeom prst="rect">
            <a:avLst/>
          </a:prstGeom>
        </p:spPr>
      </p:pic>
      <p:sp>
        <p:nvSpPr>
          <p:cNvPr id="13" name="Text Placeholder 1">
            <a:extLst>
              <a:ext uri="{FF2B5EF4-FFF2-40B4-BE49-F238E27FC236}">
                <a16:creationId xmlns:a16="http://schemas.microsoft.com/office/drawing/2014/main" id="{3DD58D8D-67BF-F890-D78F-4C377A4E8D13}"/>
              </a:ext>
            </a:extLst>
          </p:cNvPr>
          <p:cNvSpPr>
            <a:spLocks noGrp="1"/>
          </p:cNvSpPr>
          <p:nvPr>
            <p:ph type="body" sz="quarter" idx="18"/>
          </p:nvPr>
        </p:nvSpPr>
        <p:spPr>
          <a:xfrm>
            <a:off x="1451557" y="3271957"/>
            <a:ext cx="5913047" cy="2009201"/>
          </a:xfrm>
        </p:spPr>
        <p:txBody>
          <a:bodyPr/>
          <a:lstStyle/>
          <a:p>
            <a:pPr marL="0" indent="0"/>
            <a:r>
              <a:rPr lang="en-US" sz="1800" b="1" dirty="0">
                <a:solidFill>
                  <a:srgbClr val="D11C5F"/>
                </a:solidFill>
              </a:rPr>
              <a:t>Befähigung: </a:t>
            </a:r>
            <a:r>
              <a:rPr lang="en-US" sz="1800" dirty="0"/>
              <a:t>Den Mitgliedern der Gemeinschaft Instrumente, Wissen und Möglichkeiten an die Hand geben, um Entscheidungen zu treffen, die sie betreffen.</a:t>
            </a:r>
          </a:p>
          <a:p>
            <a:pPr marL="0" indent="0"/>
            <a:r>
              <a:rPr lang="en-US" sz="1800" dirty="0"/>
              <a:t>Ein kleiner </a:t>
            </a:r>
            <a:r>
              <a:rPr lang="en-US" sz="1800" b="1" dirty="0">
                <a:solidFill>
                  <a:srgbClr val="D11C5F"/>
                </a:solidFill>
              </a:rPr>
              <a:t>städtischer Bauernhof </a:t>
            </a:r>
            <a:r>
              <a:rPr lang="en-US" sz="1800" dirty="0"/>
              <a:t>könnte </a:t>
            </a:r>
            <a:r>
              <a:rPr lang="en-US" sz="1800" dirty="0">
                <a:solidFill>
                  <a:srgbClr val="D11C5F"/>
                </a:solidFill>
              </a:rPr>
              <a:t>beispielsweise </a:t>
            </a:r>
            <a:r>
              <a:rPr lang="en-US" sz="1800" dirty="0"/>
              <a:t>die Anwohner in nachhaltigen Anbaumethoden schulen und ihnen das Eigentum an einem Teil des Bauernhofs sowie ein Mitspracherecht bei der Verteilung und dem Verkauf der Erzeugnisse einräumen.</a:t>
            </a:r>
            <a:endParaRPr lang="en-IE" sz="1800" dirty="0"/>
          </a:p>
        </p:txBody>
      </p:sp>
      <p:grpSp>
        <p:nvGrpSpPr>
          <p:cNvPr id="14" name="Group 13">
            <a:extLst>
              <a:ext uri="{FF2B5EF4-FFF2-40B4-BE49-F238E27FC236}">
                <a16:creationId xmlns:a16="http://schemas.microsoft.com/office/drawing/2014/main" id="{54B4B950-07AD-88E8-CB47-ED8045773762}"/>
              </a:ext>
            </a:extLst>
          </p:cNvPr>
          <p:cNvGrpSpPr/>
          <p:nvPr/>
        </p:nvGrpSpPr>
        <p:grpSpPr>
          <a:xfrm>
            <a:off x="486023" y="3271957"/>
            <a:ext cx="858044" cy="803654"/>
            <a:chOff x="1016000" y="1137920"/>
            <a:chExt cx="1016000" cy="1016000"/>
          </a:xfrm>
        </p:grpSpPr>
        <p:sp>
          <p:nvSpPr>
            <p:cNvPr id="15" name="Oval 14">
              <a:extLst>
                <a:ext uri="{FF2B5EF4-FFF2-40B4-BE49-F238E27FC236}">
                  <a16:creationId xmlns:a16="http://schemas.microsoft.com/office/drawing/2014/main" id="{821CF3B2-8443-9E30-AAF1-32EAC0141BF3}"/>
                </a:ext>
              </a:extLst>
            </p:cNvPr>
            <p:cNvSpPr/>
            <p:nvPr/>
          </p:nvSpPr>
          <p:spPr>
            <a:xfrm>
              <a:off x="1016000" y="1137920"/>
              <a:ext cx="1016000" cy="1016000"/>
            </a:xfrm>
            <a:prstGeom prst="ellipse">
              <a:avLst/>
            </a:prstGeom>
            <a:solidFill>
              <a:srgbClr val="D11C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FD95FBA-C443-65AF-CC2E-4DB761A5FE19}"/>
                </a:ext>
              </a:extLst>
            </p:cNvPr>
            <p:cNvSpPr txBox="1"/>
            <p:nvPr/>
          </p:nvSpPr>
          <p:spPr>
            <a:xfrm>
              <a:off x="1028701" y="1185862"/>
              <a:ext cx="971551" cy="894928"/>
            </a:xfrm>
            <a:prstGeom prst="rect">
              <a:avLst/>
            </a:prstGeom>
            <a:noFill/>
          </p:spPr>
          <p:txBody>
            <a:bodyPr wrap="square" rtlCol="0">
              <a:spAutoFit/>
            </a:bodyPr>
            <a:lstStyle/>
            <a:p>
              <a:pPr marL="12700" algn="ctr"/>
              <a:r>
                <a:rPr lang="en-US" sz="4000" b="1" dirty="0">
                  <a:solidFill>
                    <a:schemeClr val="bg1"/>
                  </a:solidFill>
                </a:rPr>
                <a:t>06</a:t>
              </a:r>
            </a:p>
          </p:txBody>
        </p:sp>
      </p:grpSp>
    </p:spTree>
    <p:extLst>
      <p:ext uri="{BB962C8B-B14F-4D97-AF65-F5344CB8AC3E}">
        <p14:creationId xmlns:p14="http://schemas.microsoft.com/office/powerpoint/2010/main" val="2908756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5E1C0-2A25-CCBF-B3F5-B05D2F51FF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F527627-D789-552C-9573-3801D0EB56D9}"/>
              </a:ext>
            </a:extLst>
          </p:cNvPr>
          <p:cNvSpPr>
            <a:spLocks noGrp="1"/>
          </p:cNvSpPr>
          <p:nvPr>
            <p:ph type="body" sz="quarter" idx="13"/>
          </p:nvPr>
        </p:nvSpPr>
        <p:spPr>
          <a:xfrm>
            <a:off x="5736502" y="468792"/>
            <a:ext cx="5055171" cy="945575"/>
          </a:xfrm>
        </p:spPr>
        <p:txBody>
          <a:bodyPr>
            <a:normAutofit fontScale="92500" lnSpcReduction="10000"/>
          </a:bodyPr>
          <a:lstStyle/>
          <a:p>
            <a:r>
              <a:rPr lang="en-IE" sz="3600" b="1" dirty="0">
                <a:solidFill>
                  <a:srgbClr val="083F59"/>
                </a:solidFill>
              </a:rPr>
              <a:t>TEG Engineering, Mullingar, Irland</a:t>
            </a:r>
          </a:p>
        </p:txBody>
      </p:sp>
      <p:sp>
        <p:nvSpPr>
          <p:cNvPr id="3" name="Text Placeholder 2">
            <a:extLst>
              <a:ext uri="{FF2B5EF4-FFF2-40B4-BE49-F238E27FC236}">
                <a16:creationId xmlns:a16="http://schemas.microsoft.com/office/drawing/2014/main" id="{D78D6A0A-1464-F7B7-FD02-7AEA9B051EC1}"/>
              </a:ext>
            </a:extLst>
          </p:cNvPr>
          <p:cNvSpPr>
            <a:spLocks noGrp="1"/>
          </p:cNvSpPr>
          <p:nvPr>
            <p:ph type="body" sz="quarter" idx="43"/>
          </p:nvPr>
        </p:nvSpPr>
        <p:spPr>
          <a:xfrm>
            <a:off x="5372101" y="1659042"/>
            <a:ext cx="6186082" cy="1457653"/>
          </a:xfrm>
        </p:spPr>
        <p:txBody>
          <a:bodyPr>
            <a:noAutofit/>
          </a:bodyPr>
          <a:lstStyle/>
          <a:p>
            <a:pPr marL="0" indent="0">
              <a:lnSpc>
                <a:spcPct val="100000"/>
              </a:lnSpc>
              <a:spcBef>
                <a:spcPts val="0"/>
              </a:spcBef>
            </a:pPr>
            <a:r>
              <a:rPr lang="en-US" sz="2000" dirty="0">
                <a:solidFill>
                  <a:srgbClr val="083F59"/>
                </a:solidFill>
              </a:rPr>
              <a:t>TEG ist ein spezialisiertes Ingenieurdienstleistungsunternehmen, das maßgeschneiderte Lösungen für die Luftfahrt-, die biopharmazeutische und die pharmazeutische Industrie anbietet. Das Unternehmen mit Hauptsitz in Irland unterstützt Kunden in über 30 Ländern mit schnellen und effektiven </a:t>
            </a:r>
          </a:p>
          <a:p>
            <a:endParaRPr lang="en-IE" sz="2000" dirty="0">
              <a:solidFill>
                <a:srgbClr val="083F59"/>
              </a:solidFill>
            </a:endParaRPr>
          </a:p>
        </p:txBody>
      </p:sp>
      <p:pic>
        <p:nvPicPr>
          <p:cNvPr id="5" name="Picture Placeholder 4" descr="A group of people standing in front of a building&#10;&#10;AI-generated content may be incorrect.">
            <a:extLst>
              <a:ext uri="{FF2B5EF4-FFF2-40B4-BE49-F238E27FC236}">
                <a16:creationId xmlns:a16="http://schemas.microsoft.com/office/drawing/2014/main" id="{1094E5B7-961F-66AA-84E6-DD1332CAA6D6}"/>
              </a:ext>
            </a:extLst>
          </p:cNvPr>
          <p:cNvPicPr>
            <a:picLocks noGrp="1" noChangeAspect="1"/>
          </p:cNvPicPr>
          <p:nvPr>
            <p:ph type="pic" sz="quarter" idx="44"/>
          </p:nvPr>
        </p:nvPicPr>
        <p:blipFill>
          <a:blip r:embed="rId2"/>
          <a:srcRect l="20446" r="20446"/>
          <a:stretch>
            <a:fillRect/>
          </a:stretch>
        </p:blipFill>
        <p:spPr>
          <a:xfrm>
            <a:off x="633413" y="1311275"/>
            <a:ext cx="4348162" cy="4235450"/>
          </a:xfrm>
        </p:spPr>
      </p:pic>
      <p:sp>
        <p:nvSpPr>
          <p:cNvPr id="8" name="TextBox 7">
            <a:extLst>
              <a:ext uri="{FF2B5EF4-FFF2-40B4-BE49-F238E27FC236}">
                <a16:creationId xmlns:a16="http://schemas.microsoft.com/office/drawing/2014/main" id="{673A5FD7-6904-F535-0CC9-A249194C62C7}"/>
              </a:ext>
            </a:extLst>
          </p:cNvPr>
          <p:cNvSpPr txBox="1"/>
          <p:nvPr/>
        </p:nvSpPr>
        <p:spPr>
          <a:xfrm>
            <a:off x="5438776" y="4524375"/>
            <a:ext cx="6269354" cy="1569660"/>
          </a:xfrm>
          <a:prstGeom prst="rect">
            <a:avLst/>
          </a:prstGeom>
          <a:noFill/>
        </p:spPr>
        <p:txBody>
          <a:bodyPr wrap="square" rtlCol="0">
            <a:spAutoFit/>
          </a:bodyPr>
          <a:lstStyle/>
          <a:p>
            <a:pPr algn="ctr"/>
            <a:r>
              <a:rPr lang="en-US" sz="2400" dirty="0">
                <a:solidFill>
                  <a:srgbClr val="083F59"/>
                </a:solidFill>
              </a:rPr>
              <a:t>Das Ziel von TEG ist es, bei unseren Kunden, Mitarbeitern und lokalen Gemeinschaften als das beste Ingenieurunternehmen für die Gestaltung der Zukunft bekannt zu sein. </a:t>
            </a:r>
            <a:endParaRPr lang="en-IE" sz="2400" dirty="0">
              <a:solidFill>
                <a:srgbClr val="083F59"/>
              </a:solidFill>
            </a:endParaRPr>
          </a:p>
        </p:txBody>
      </p:sp>
      <p:sp>
        <p:nvSpPr>
          <p:cNvPr id="4" name="TextBox 3">
            <a:extLst>
              <a:ext uri="{FF2B5EF4-FFF2-40B4-BE49-F238E27FC236}">
                <a16:creationId xmlns:a16="http://schemas.microsoft.com/office/drawing/2014/main" id="{A34A2E48-12FE-AE1A-A2D6-9A2C55A93D94}"/>
              </a:ext>
            </a:extLst>
          </p:cNvPr>
          <p:cNvSpPr txBox="1"/>
          <p:nvPr/>
        </p:nvSpPr>
        <p:spPr>
          <a:xfrm>
            <a:off x="781470" y="120185"/>
            <a:ext cx="4052047" cy="769441"/>
          </a:xfrm>
          <a:prstGeom prst="rect">
            <a:avLst/>
          </a:prstGeom>
          <a:solidFill>
            <a:srgbClr val="CE362B"/>
          </a:solidFill>
        </p:spPr>
        <p:txBody>
          <a:bodyPr wrap="square" rtlCol="0">
            <a:spAutoFit/>
          </a:bodyPr>
          <a:lstStyle/>
          <a:p>
            <a:pPr algn="ctr"/>
            <a:r>
              <a:rPr lang="en-IE" sz="4400" dirty="0">
                <a:solidFill>
                  <a:schemeClr val="bg1"/>
                </a:solidFill>
                <a:latin typeface="Aharoni" panose="02010803020104030203" pitchFamily="2" charset="-79"/>
                <a:cs typeface="Aharoni" panose="02010803020104030203" pitchFamily="2" charset="-79"/>
              </a:rPr>
              <a:t>Fallstudie</a:t>
            </a:r>
          </a:p>
        </p:txBody>
      </p:sp>
    </p:spTree>
    <p:extLst>
      <p:ext uri="{BB962C8B-B14F-4D97-AF65-F5344CB8AC3E}">
        <p14:creationId xmlns:p14="http://schemas.microsoft.com/office/powerpoint/2010/main" val="1341049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FC651-E5F1-6ECB-819E-EA8A6DAE4AA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04A56E7-A2F6-1316-27DD-41FC86658DD3}"/>
              </a:ext>
            </a:extLst>
          </p:cNvPr>
          <p:cNvSpPr>
            <a:spLocks noGrp="1"/>
          </p:cNvSpPr>
          <p:nvPr>
            <p:ph type="body" sz="quarter" idx="18"/>
          </p:nvPr>
        </p:nvSpPr>
        <p:spPr>
          <a:xfrm>
            <a:off x="731705" y="569329"/>
            <a:ext cx="10595237" cy="3849918"/>
          </a:xfrm>
        </p:spPr>
        <p:txBody>
          <a:bodyPr/>
          <a:lstStyle/>
          <a:p>
            <a:r>
              <a:rPr lang="en-US" b="1" dirty="0">
                <a:highlight>
                  <a:srgbClr val="DEA900"/>
                </a:highlight>
              </a:rPr>
              <a:t>Unser Auftrag </a:t>
            </a:r>
          </a:p>
          <a:p>
            <a:pPr marL="0" indent="0"/>
            <a:r>
              <a:rPr lang="en-US" dirty="0"/>
              <a:t>Unsere Kunden, Mitarbeiter und lokalen Gemeinschaften kennen TEG als das beste Ingenieurbüro für die Gestaltung der Zukunft.</a:t>
            </a:r>
          </a:p>
          <a:p>
            <a:r>
              <a:rPr lang="en-US" b="1" dirty="0">
                <a:highlight>
                  <a:srgbClr val="DEA900"/>
                </a:highlight>
              </a:rPr>
              <a:t>Werte und </a:t>
            </a:r>
            <a:r>
              <a:rPr lang="en-US" b="1" dirty="0" err="1">
                <a:highlight>
                  <a:srgbClr val="DEA900"/>
                </a:highlight>
              </a:rPr>
              <a:t>Verhaltensweisen</a:t>
            </a:r>
            <a:endParaRPr lang="en-US" b="1" dirty="0">
              <a:highlight>
                <a:srgbClr val="DEA900"/>
              </a:highlight>
            </a:endParaRPr>
          </a:p>
          <a:p>
            <a:pPr marL="0" indent="0"/>
            <a:r>
              <a:rPr lang="en-US" dirty="0"/>
              <a:t>Hier finden Sie einige der Werte und Normen der TEG:</a:t>
            </a:r>
          </a:p>
          <a:p>
            <a:pPr marL="342900" indent="-342900">
              <a:buFont typeface="Arial" panose="020B0604020202020204" pitchFamily="34" charset="0"/>
              <a:buChar char="•"/>
            </a:pPr>
            <a:r>
              <a:rPr lang="en-US" b="1" dirty="0"/>
              <a:t>Sicherheit &amp; Umwelt </a:t>
            </a:r>
            <a:r>
              <a:rPr lang="en-US" dirty="0"/>
              <a:t>- TEG wendet die höchsten Standards an, um die Sicherheit und Gesundheit unserer Mitarbeiter, unserer Kunden und der lokalen Gemeinschaften, in denen wir tätig sind, zu gewährleisten.</a:t>
            </a:r>
          </a:p>
          <a:p>
            <a:pPr marL="342900" indent="-342900">
              <a:buFont typeface="Arial" panose="020B0604020202020204" pitchFamily="34" charset="0"/>
              <a:buChar char="•"/>
            </a:pPr>
            <a:r>
              <a:rPr lang="en-US" b="1" dirty="0"/>
              <a:t>Flexibilität und Anpassungsfähigkeit </a:t>
            </a:r>
            <a:r>
              <a:rPr lang="en-US" dirty="0"/>
              <a:t>- Das historische und zukünftige Wachstum des Unternehmens basiert auf der hohen Flexibilität und Anpassungsfähigkeit des TEG-Teams.</a:t>
            </a:r>
          </a:p>
          <a:p>
            <a:pPr marL="342900" indent="-342900">
              <a:buFont typeface="Arial" panose="020B0604020202020204" pitchFamily="34" charset="0"/>
              <a:buChar char="•"/>
            </a:pPr>
            <a:r>
              <a:rPr lang="en-US" b="1" dirty="0"/>
              <a:t>Teamarbeit </a:t>
            </a:r>
            <a:r>
              <a:rPr lang="en-US" dirty="0"/>
              <a:t>- Die besten Lösungen entstehen durch die Zusammenarbeit mit Kollegen und Kunden.  Effektive Teamarbeit erfordert Beziehungen, Respekt und Austausch.</a:t>
            </a:r>
          </a:p>
        </p:txBody>
      </p:sp>
    </p:spTree>
    <p:extLst>
      <p:ext uri="{BB962C8B-B14F-4D97-AF65-F5344CB8AC3E}">
        <p14:creationId xmlns:p14="http://schemas.microsoft.com/office/powerpoint/2010/main" val="29616654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3666A-1989-30A6-3FCC-D20DB986F0E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4E9ECF6-A8BE-86E1-A7B4-15A30C34CBB7}"/>
              </a:ext>
            </a:extLst>
          </p:cNvPr>
          <p:cNvSpPr>
            <a:spLocks noGrp="1"/>
          </p:cNvSpPr>
          <p:nvPr>
            <p:ph type="body" sz="quarter" idx="18"/>
          </p:nvPr>
        </p:nvSpPr>
        <p:spPr>
          <a:xfrm>
            <a:off x="798381" y="1204687"/>
            <a:ext cx="6726370" cy="3849918"/>
          </a:xfrm>
        </p:spPr>
        <p:txBody>
          <a:bodyPr/>
          <a:lstStyle/>
          <a:p>
            <a:pPr marL="0" indent="0"/>
            <a:r>
              <a:rPr lang="en-US" sz="2000" dirty="0"/>
              <a:t>Die TEG nimmt ihr Engagement für die lokale Gemeinschaft in vier Hauptbereichen sehr ernst (entschuldigen Sie das Wortspiel </a:t>
            </a:r>
            <a:r>
              <a:rPr lang="en-US" sz="2000" dirty="0">
                <a:sym typeface="Wingdings" panose="05000000000000000000" pitchFamily="2" charset="2"/>
              </a:rPr>
              <a:t>)</a:t>
            </a:r>
            <a:endParaRPr lang="en-US" sz="2000" dirty="0"/>
          </a:p>
          <a:p>
            <a:pPr marL="342900" indent="-342900">
              <a:buFont typeface="Wingdings" panose="05000000000000000000" pitchFamily="2" charset="2"/>
              <a:buChar char="v"/>
            </a:pPr>
            <a:r>
              <a:rPr lang="en-US" sz="2000" b="1" dirty="0"/>
              <a:t>Unterstützen Sie lokale Teams: </a:t>
            </a:r>
            <a:r>
              <a:rPr lang="en-US" sz="2000" dirty="0"/>
              <a:t>Wir nehmen unser Engagement für die lokale Gemeinschaft sehr ernst. Wir tun dies auf konkrete Weise, indem wir lokale Unternehmen, die Mannschaftssportarten anbieten, finanziell unterstützen. Wir unterstützen Fußball-, Gaelic- und Rugby-Vereine, weil wir ihre Arbeit bewundern. Unsere Jugend wird dank der Westmeath GAA in Zukunft bessere Erwachsene sein, und deshalb sind wir jetzt der </a:t>
            </a:r>
            <a:r>
              <a:rPr lang="en-US" sz="2000" dirty="0">
                <a:solidFill>
                  <a:srgbClr val="D11C5F"/>
                </a:solidFill>
                <a:hlinkClick r:id="rId2">
                  <a:extLst>
                    <a:ext uri="{A12FA001-AC4F-418D-AE19-62706E023703}">
                      <ahyp:hlinkClr xmlns:ahyp="http://schemas.microsoft.com/office/drawing/2018/hyperlinkcolor" val="tx"/>
                    </a:ext>
                  </a:extLst>
                </a:hlinkClick>
              </a:rPr>
              <a:t>Hauptsponsor des Cusack Park</a:t>
            </a:r>
            <a:r>
              <a:rPr lang="en-US" sz="2000" dirty="0">
                <a:solidFill>
                  <a:srgbClr val="D11C5F"/>
                </a:solidFill>
              </a:rPr>
              <a:t>. </a:t>
            </a:r>
            <a:r>
              <a:rPr lang="en-US" sz="2000" dirty="0"/>
              <a:t>Er wird den Namen TEG Cusack Park tragen. Wir bewundern, was die Westmeath GAA erreicht hat und glauben, dass sie unsere Gemeinde zu einem besseren Ort zum Leben macht.</a:t>
            </a:r>
          </a:p>
          <a:p>
            <a:pPr marL="342900" indent="-342900">
              <a:buFont typeface="Wingdings" panose="05000000000000000000" pitchFamily="2" charset="2"/>
              <a:buChar char="v"/>
            </a:pPr>
            <a:r>
              <a:rPr lang="en-US" sz="2000" dirty="0"/>
              <a:t>Siehe TEG-Nachhaltigkeitsbericht unter Ressourcen </a:t>
            </a:r>
          </a:p>
        </p:txBody>
      </p:sp>
      <p:sp>
        <p:nvSpPr>
          <p:cNvPr id="5" name="Text Placeholder 4">
            <a:extLst>
              <a:ext uri="{FF2B5EF4-FFF2-40B4-BE49-F238E27FC236}">
                <a16:creationId xmlns:a16="http://schemas.microsoft.com/office/drawing/2014/main" id="{451508DC-58C9-C75C-1630-5AC0A49BA485}"/>
              </a:ext>
            </a:extLst>
          </p:cNvPr>
          <p:cNvSpPr>
            <a:spLocks noGrp="1"/>
          </p:cNvSpPr>
          <p:nvPr>
            <p:ph type="body" sz="quarter" idx="16"/>
          </p:nvPr>
        </p:nvSpPr>
        <p:spPr>
          <a:xfrm>
            <a:off x="798381" y="359776"/>
            <a:ext cx="10595237" cy="803654"/>
          </a:xfrm>
        </p:spPr>
        <p:txBody>
          <a:bodyPr anchor="ctr"/>
          <a:lstStyle/>
          <a:p>
            <a:r>
              <a:rPr lang="en-IE" sz="3200" dirty="0">
                <a:solidFill>
                  <a:srgbClr val="083F59"/>
                </a:solidFill>
              </a:rPr>
              <a:t>Stolzer Sponsor des County Football Club</a:t>
            </a:r>
          </a:p>
        </p:txBody>
      </p:sp>
      <p:sp>
        <p:nvSpPr>
          <p:cNvPr id="8" name="TextBox 7">
            <a:extLst>
              <a:ext uri="{FF2B5EF4-FFF2-40B4-BE49-F238E27FC236}">
                <a16:creationId xmlns:a16="http://schemas.microsoft.com/office/drawing/2014/main" id="{E4C71BF8-FF24-56B7-4ADF-50EC8146F48B}"/>
              </a:ext>
            </a:extLst>
          </p:cNvPr>
          <p:cNvSpPr txBox="1"/>
          <p:nvPr/>
        </p:nvSpPr>
        <p:spPr>
          <a:xfrm>
            <a:off x="3486149" y="6420535"/>
            <a:ext cx="8220075" cy="369332"/>
          </a:xfrm>
          <a:prstGeom prst="rect">
            <a:avLst/>
          </a:prstGeom>
          <a:noFill/>
        </p:spPr>
        <p:txBody>
          <a:bodyPr wrap="square">
            <a:spAutoFit/>
          </a:bodyPr>
          <a:lstStyle/>
          <a:p>
            <a:r>
              <a:rPr lang="en-IE" dirty="0">
                <a:solidFill>
                  <a:schemeClr val="bg1"/>
                </a:solidFill>
                <a:hlinkClick r:id="rId3">
                  <a:extLst>
                    <a:ext uri="{A12FA001-AC4F-418D-AE19-62706E023703}">
                      <ahyp:hlinkClr xmlns:ahyp="http://schemas.microsoft.com/office/drawing/2018/hyperlinkcolor" val="tx"/>
                    </a:ext>
                  </a:extLst>
                </a:hlinkClick>
              </a:rPr>
              <a:t>https://teg.com/company-news/teg-proud-sponsors-of-westmeath-gaa/ </a:t>
            </a:r>
          </a:p>
        </p:txBody>
      </p:sp>
      <p:pic>
        <p:nvPicPr>
          <p:cNvPr id="3" name="Picture 2" descr="A group of men holding a rugby ball&#10;&#10;AI-generated content may be incorrect.">
            <a:extLst>
              <a:ext uri="{FF2B5EF4-FFF2-40B4-BE49-F238E27FC236}">
                <a16:creationId xmlns:a16="http://schemas.microsoft.com/office/drawing/2014/main" id="{3940F742-3815-EB78-D604-F7328C8FBF60}"/>
              </a:ext>
            </a:extLst>
          </p:cNvPr>
          <p:cNvPicPr>
            <a:picLocks noChangeAspect="1"/>
          </p:cNvPicPr>
          <p:nvPr/>
        </p:nvPicPr>
        <p:blipFill>
          <a:blip r:embed="rId4"/>
          <a:srcRect l="13716" r="14548"/>
          <a:stretch/>
        </p:blipFill>
        <p:spPr>
          <a:xfrm>
            <a:off x="7554428" y="1723255"/>
            <a:ext cx="4350701" cy="3411490"/>
          </a:xfrm>
          <a:prstGeom prst="rect">
            <a:avLst/>
          </a:prstGeom>
        </p:spPr>
      </p:pic>
    </p:spTree>
    <p:extLst>
      <p:ext uri="{BB962C8B-B14F-4D97-AF65-F5344CB8AC3E}">
        <p14:creationId xmlns:p14="http://schemas.microsoft.com/office/powerpoint/2010/main" val="2986513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75EA71EC-F8B7-1ECE-E871-857299708E1D}"/>
              </a:ext>
            </a:extLst>
          </p:cNvPr>
          <p:cNvSpPr>
            <a:spLocks noGrp="1"/>
          </p:cNvSpPr>
          <p:nvPr>
            <p:ph type="body" sz="quarter" idx="28"/>
          </p:nvPr>
        </p:nvSpPr>
        <p:spPr/>
        <p:txBody>
          <a:bodyPr/>
          <a:lstStyle/>
          <a:p>
            <a:pPr marL="0" indent="0"/>
            <a:r>
              <a:rPr lang="en-IE" sz="2200" b="1" dirty="0">
                <a:solidFill>
                  <a:srgbClr val="083F59"/>
                </a:solidFill>
              </a:rPr>
              <a:t>Einführung in die 6 Schlüsselprinzipien oder Grundwerte des inklusiven Engagements der Gemeinschaft: </a:t>
            </a:r>
            <a:r>
              <a:rPr lang="en-US" sz="2200" dirty="0">
                <a:solidFill>
                  <a:srgbClr val="083F59"/>
                </a:solidFill>
              </a:rPr>
              <a:t>Gemeinsame Werte, Repräsentation, Zugänglichkeit, Transparenz, Respekt und Befähigung.</a:t>
            </a:r>
            <a:endParaRPr lang="en-IE" sz="2200" dirty="0">
              <a:solidFill>
                <a:srgbClr val="083F59"/>
              </a:solidFill>
            </a:endParaRPr>
          </a:p>
          <a:p>
            <a:pPr marL="0" indent="0"/>
            <a:endParaRPr lang="en-IE" sz="2200" dirty="0"/>
          </a:p>
        </p:txBody>
      </p:sp>
      <p:sp>
        <p:nvSpPr>
          <p:cNvPr id="18" name="Text Placeholder 5">
            <a:extLst>
              <a:ext uri="{FF2B5EF4-FFF2-40B4-BE49-F238E27FC236}">
                <a16:creationId xmlns:a16="http://schemas.microsoft.com/office/drawing/2014/main" id="{A97C22A0-4EC7-0CD7-0743-414F6E96BE30}"/>
              </a:ext>
            </a:extLst>
          </p:cNvPr>
          <p:cNvSpPr>
            <a:spLocks noGrp="1"/>
          </p:cNvSpPr>
          <p:nvPr>
            <p:ph type="body" sz="quarter" idx="15"/>
          </p:nvPr>
        </p:nvSpPr>
        <p:spPr>
          <a:xfrm>
            <a:off x="5862882" y="1337990"/>
            <a:ext cx="700387" cy="689518"/>
          </a:xfrm>
        </p:spPr>
        <p:txBody>
          <a:bodyPr/>
          <a:lstStyle/>
          <a:p>
            <a:r>
              <a:rPr lang="en-IE" dirty="0">
                <a:solidFill>
                  <a:srgbClr val="083F59"/>
                </a:solidFill>
              </a:rPr>
              <a:t>05</a:t>
            </a:r>
          </a:p>
        </p:txBody>
      </p:sp>
      <p:sp>
        <p:nvSpPr>
          <p:cNvPr id="19" name="Text Placeholder 4">
            <a:extLst>
              <a:ext uri="{FF2B5EF4-FFF2-40B4-BE49-F238E27FC236}">
                <a16:creationId xmlns:a16="http://schemas.microsoft.com/office/drawing/2014/main" id="{85EF5E01-5EAF-CC50-B358-8D16CE1B70D9}"/>
              </a:ext>
            </a:extLst>
          </p:cNvPr>
          <p:cNvSpPr>
            <a:spLocks noGrp="1"/>
          </p:cNvSpPr>
          <p:nvPr>
            <p:ph type="body" sz="quarter" idx="14"/>
          </p:nvPr>
        </p:nvSpPr>
        <p:spPr>
          <a:xfrm>
            <a:off x="6698179" y="1337990"/>
            <a:ext cx="4749750" cy="689519"/>
          </a:xfrm>
        </p:spPr>
        <p:txBody>
          <a:bodyPr/>
          <a:lstStyle/>
          <a:p>
            <a:r>
              <a:rPr lang="en-IE" dirty="0"/>
              <a:t>Grundprinzipien und Grundwerte des inklusiven gesellschaftlichen Engagements</a:t>
            </a:r>
          </a:p>
        </p:txBody>
      </p:sp>
      <p:sp>
        <p:nvSpPr>
          <p:cNvPr id="20" name="Text Placeholder 6">
            <a:extLst>
              <a:ext uri="{FF2B5EF4-FFF2-40B4-BE49-F238E27FC236}">
                <a16:creationId xmlns:a16="http://schemas.microsoft.com/office/drawing/2014/main" id="{CEC53FA8-E173-BC71-4A2F-82F4F36FE91D}"/>
              </a:ext>
            </a:extLst>
          </p:cNvPr>
          <p:cNvSpPr txBox="1">
            <a:spLocks/>
          </p:cNvSpPr>
          <p:nvPr/>
        </p:nvSpPr>
        <p:spPr>
          <a:xfrm>
            <a:off x="849241" y="383586"/>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Überblick über die Sektionen</a:t>
            </a:r>
            <a:endParaRPr lang="en-IE" dirty="0"/>
          </a:p>
        </p:txBody>
      </p:sp>
      <p:sp>
        <p:nvSpPr>
          <p:cNvPr id="21" name="TextBox 20">
            <a:extLst>
              <a:ext uri="{FF2B5EF4-FFF2-40B4-BE49-F238E27FC236}">
                <a16:creationId xmlns:a16="http://schemas.microsoft.com/office/drawing/2014/main" id="{45B7C689-5AB2-C14C-6470-33739B782D75}"/>
              </a:ext>
            </a:extLst>
          </p:cNvPr>
          <p:cNvSpPr txBox="1"/>
          <p:nvPr/>
        </p:nvSpPr>
        <p:spPr>
          <a:xfrm>
            <a:off x="6755677" y="2381810"/>
            <a:ext cx="4634753" cy="769441"/>
          </a:xfrm>
          <a:prstGeom prst="rect">
            <a:avLst/>
          </a:prstGeom>
          <a:noFill/>
        </p:spPr>
        <p:txBody>
          <a:bodyPr wrap="square" rtlCol="0">
            <a:spAutoFit/>
          </a:bodyPr>
          <a:lstStyle/>
          <a:p>
            <a:r>
              <a:rPr lang="en-IE" sz="2200" b="1" dirty="0">
                <a:solidFill>
                  <a:srgbClr val="DF4625"/>
                </a:solidFill>
              </a:rPr>
              <a:t>Fallstudie: </a:t>
            </a:r>
            <a:r>
              <a:rPr lang="en-IE" sz="2200" dirty="0">
                <a:solidFill>
                  <a:srgbClr val="083F59"/>
                </a:solidFill>
              </a:rPr>
              <a:t>TEG Engineering, Irland</a:t>
            </a:r>
          </a:p>
          <a:p>
            <a:endParaRPr lang="en-IE" sz="2200" dirty="0">
              <a:solidFill>
                <a:srgbClr val="083F59"/>
              </a:solidFill>
            </a:endParaRPr>
          </a:p>
        </p:txBody>
      </p:sp>
    </p:spTree>
    <p:extLst>
      <p:ext uri="{BB962C8B-B14F-4D97-AF65-F5344CB8AC3E}">
        <p14:creationId xmlns:p14="http://schemas.microsoft.com/office/powerpoint/2010/main" val="3020716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88F23-809C-49B5-749B-8FC2D267EAB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94BF9E8-9A5A-07B6-076D-A2F0E16F908A}"/>
              </a:ext>
            </a:extLst>
          </p:cNvPr>
          <p:cNvSpPr>
            <a:spLocks noGrp="1"/>
          </p:cNvSpPr>
          <p:nvPr>
            <p:ph type="body" sz="quarter" idx="18"/>
          </p:nvPr>
        </p:nvSpPr>
        <p:spPr>
          <a:xfrm>
            <a:off x="798380" y="1163430"/>
            <a:ext cx="10595237" cy="3849918"/>
          </a:xfrm>
        </p:spPr>
        <p:txBody>
          <a:bodyPr/>
          <a:lstStyle/>
          <a:p>
            <a:pPr marL="342900" indent="-342900">
              <a:buFont typeface="Wingdings" panose="05000000000000000000" pitchFamily="2" charset="2"/>
              <a:buChar char="v"/>
            </a:pPr>
            <a:r>
              <a:rPr lang="en-US" sz="2000" b="1" dirty="0"/>
              <a:t>Zusammenarbeit mit Schulen und Hochschulen: </a:t>
            </a:r>
            <a:r>
              <a:rPr lang="en-US" sz="2000" dirty="0"/>
              <a:t> Wir fördern aktiv die Entwicklung von Ingenieurberufen in unserer Region. Wir bieten den umliegenden Colleges Führungen durch unsere hochmoderne Anlage an. Kürzlich haben wir eine Gruppe von Maschinenbaustudenten der Athlone und Sligo Institutes of Technology empfangen. Wir haben einen kleinen 3D-Drucker, den wir in Schulen mitbringen und ausleihen, damit die Schüler mehr über technische Berufe erfahren können. </a:t>
            </a:r>
          </a:p>
          <a:p>
            <a:pPr marL="342900" indent="-342900">
              <a:buFont typeface="Wingdings" panose="05000000000000000000" pitchFamily="2" charset="2"/>
              <a:buChar char="v"/>
            </a:pPr>
            <a:r>
              <a:rPr lang="en-IE" sz="2000" b="1" dirty="0"/>
              <a:t>Unterstützung lokaler Zulieferer: </a:t>
            </a:r>
            <a:r>
              <a:rPr lang="en-US" sz="2000" dirty="0"/>
              <a:t>Wir nutzen lokale Lieferanten für verschiedene Artikel und Dienstleistungen, wie z. B. die Haustechnik, den lokalen Bürobedarf, Uniformen und Sanitärarmaturen.</a:t>
            </a:r>
          </a:p>
          <a:p>
            <a:pPr marL="342900" indent="-342900">
              <a:buFont typeface="Wingdings" panose="05000000000000000000" pitchFamily="2" charset="2"/>
              <a:buChar char="v"/>
            </a:pPr>
            <a:r>
              <a:rPr lang="en-IE" sz="2000" b="1" dirty="0"/>
              <a:t>Förderung der lokalen Beschäftigung:  </a:t>
            </a:r>
            <a:r>
              <a:rPr lang="en-US" sz="2000" dirty="0"/>
              <a:t>Wir sind stolz darauf, ein Arbeitgeber in der Region Midlands zu sein, und viele unserer Mitarbeiter kommen aus der lokalen und umliegenden Gemeinde. Alle Lehrstellen werden vor Ort besetzt. Wir bieten auch Sommerarbeit an. </a:t>
            </a:r>
            <a:r>
              <a:rPr lang="en-US" sz="2000" dirty="0">
                <a:solidFill>
                  <a:srgbClr val="D11C5F"/>
                </a:solidFill>
                <a:hlinkClick r:id="rId2">
                  <a:extLst>
                    <a:ext uri="{A12FA001-AC4F-418D-AE19-62706E023703}">
                      <ahyp:hlinkClr xmlns:ahyp="http://schemas.microsoft.com/office/drawing/2018/hyperlinkcolor" val="tx"/>
                    </a:ext>
                  </a:extLst>
                </a:hlinkClick>
              </a:rPr>
              <a:t>https://teg.</a:t>
            </a:r>
            <a:r>
              <a:rPr lang="en-US" sz="2000" dirty="0">
                <a:solidFill>
                  <a:srgbClr val="D11C5F"/>
                </a:solidFill>
              </a:rPr>
              <a:t>com/careers/ </a:t>
            </a:r>
          </a:p>
          <a:p>
            <a:pPr marL="342900" indent="-342900">
              <a:buFont typeface="Wingdings" panose="05000000000000000000" pitchFamily="2" charset="2"/>
              <a:buChar char="v"/>
            </a:pPr>
            <a:r>
              <a:rPr lang="en-US" sz="2000" b="1" dirty="0"/>
              <a:t>Spende an Gemeinschaften: </a:t>
            </a:r>
            <a:r>
              <a:rPr lang="en-US" sz="2000" dirty="0"/>
              <a:t>Sie veranstalteten eine </a:t>
            </a:r>
            <a:r>
              <a:rPr lang="en-IE" sz="2000" dirty="0"/>
              <a:t>Duvet Day-Tombola</a:t>
            </a:r>
            <a:r>
              <a:rPr lang="en-US" sz="2000" dirty="0"/>
              <a:t>, bei der die Mitarbeiter an einer Verlosung teilnahmen, um einen "Duvet Day" und eine Pizza zu gewinnen. Das sorgte für große Aufregung, und der Erlös kam wohltätigen Zwecken zugute.</a:t>
            </a:r>
          </a:p>
          <a:p>
            <a:pPr marL="342900" indent="-342900">
              <a:buFont typeface="Wingdings" panose="05000000000000000000" pitchFamily="2" charset="2"/>
              <a:buChar char="v"/>
            </a:pPr>
            <a:endParaRPr lang="en-IE" sz="2000" dirty="0"/>
          </a:p>
        </p:txBody>
      </p:sp>
      <p:sp>
        <p:nvSpPr>
          <p:cNvPr id="4" name="Text Placeholder 4">
            <a:extLst>
              <a:ext uri="{FF2B5EF4-FFF2-40B4-BE49-F238E27FC236}">
                <a16:creationId xmlns:a16="http://schemas.microsoft.com/office/drawing/2014/main" id="{4E895F0E-D967-E29B-DA5D-D527FB393028}"/>
              </a:ext>
            </a:extLst>
          </p:cNvPr>
          <p:cNvSpPr>
            <a:spLocks noGrp="1"/>
          </p:cNvSpPr>
          <p:nvPr>
            <p:ph type="body" sz="quarter" idx="16"/>
          </p:nvPr>
        </p:nvSpPr>
        <p:spPr>
          <a:xfrm>
            <a:off x="798379" y="610788"/>
            <a:ext cx="10595237" cy="803654"/>
          </a:xfrm>
        </p:spPr>
        <p:txBody>
          <a:bodyPr/>
          <a:lstStyle/>
          <a:p>
            <a:r>
              <a:rPr lang="en-IE" sz="3200" dirty="0">
                <a:solidFill>
                  <a:srgbClr val="083F59"/>
                </a:solidFill>
              </a:rPr>
              <a:t>Gemeinschaftliches Engagement</a:t>
            </a:r>
          </a:p>
        </p:txBody>
      </p:sp>
    </p:spTree>
    <p:extLst>
      <p:ext uri="{BB962C8B-B14F-4D97-AF65-F5344CB8AC3E}">
        <p14:creationId xmlns:p14="http://schemas.microsoft.com/office/powerpoint/2010/main" val="32101972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BB16B-07C0-184B-EB8A-5E9816802801}"/>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048A1E48-A57E-B438-3A0C-CF91EEE817C3}"/>
              </a:ext>
            </a:extLst>
          </p:cNvPr>
          <p:cNvSpPr>
            <a:spLocks noGrp="1"/>
          </p:cNvSpPr>
          <p:nvPr>
            <p:ph type="body" sz="quarter" idx="18"/>
          </p:nvPr>
        </p:nvSpPr>
        <p:spPr>
          <a:xfrm>
            <a:off x="680177" y="1504041"/>
            <a:ext cx="10831644" cy="3849918"/>
          </a:xfrm>
        </p:spPr>
        <p:txBody>
          <a:bodyPr/>
          <a:lstStyle/>
          <a:p>
            <a:pPr marL="457200" indent="-457200">
              <a:buFont typeface="+mj-lt"/>
              <a:buAutoNum type="arabicPeriod"/>
            </a:pPr>
            <a:r>
              <a:rPr lang="en-US" sz="2000" b="1" dirty="0"/>
              <a:t>Klares Verständnis von inklusivem Engagement </a:t>
            </a:r>
            <a:r>
              <a:rPr lang="en-US" sz="2000" dirty="0"/>
              <a:t>- Ich kann jetzt definieren, was inklusives Engagement ausmacht, und seine Kernkomponenten </a:t>
            </a:r>
            <a:r>
              <a:rPr lang="en-US" sz="2000" dirty="0" err="1"/>
              <a:t>erkennen</a:t>
            </a:r>
            <a:r>
              <a:rPr lang="en-US" sz="2000" dirty="0"/>
              <a:t>.</a:t>
            </a:r>
          </a:p>
          <a:p>
            <a:pPr marL="457200" indent="-457200">
              <a:buFont typeface="+mj-lt"/>
              <a:buAutoNum type="arabicPeriod"/>
            </a:pPr>
            <a:r>
              <a:rPr lang="en-US" sz="2000" b="1" dirty="0"/>
              <a:t>Fähigkeit, Hindernisse zu erkennen </a:t>
            </a:r>
            <a:r>
              <a:rPr lang="en-US" sz="2000" dirty="0"/>
              <a:t>- Ich kann häufige Hindernisse aufzeigen, die einem integrativen Engagement im Wege stehen, und Strategien vorschlagen, um diese zu überwinden.</a:t>
            </a:r>
          </a:p>
          <a:p>
            <a:pPr marL="457200" indent="-457200">
              <a:buFont typeface="+mj-lt"/>
              <a:buAutoNum type="arabicPeriod"/>
            </a:pPr>
            <a:r>
              <a:rPr lang="en-US" sz="2000" b="1" dirty="0"/>
              <a:t>Bewusstsein für schädliche Engagementpraktiken </a:t>
            </a:r>
            <a:r>
              <a:rPr lang="en-US" sz="2000" dirty="0"/>
              <a:t>- Ich kann zwischen sinnvollem Engagement und ineffektiven oder ausbeuterischen Methoden wie Alibi-Methoden unterscheiden.</a:t>
            </a:r>
          </a:p>
          <a:p>
            <a:pPr marL="457200" indent="-457200">
              <a:buFont typeface="+mj-lt"/>
              <a:buAutoNum type="arabicPeriod"/>
            </a:pPr>
            <a:r>
              <a:rPr lang="en-US" sz="2000" b="1" dirty="0" err="1"/>
              <a:t>Anerkennung des </a:t>
            </a:r>
            <a:r>
              <a:rPr lang="en-US" sz="2000" b="1" dirty="0"/>
              <a:t>wirtschaftlichen und sozialen Nutzens </a:t>
            </a:r>
            <a:r>
              <a:rPr lang="en-US" sz="2000" dirty="0"/>
              <a:t>- Ich weiß, wie integratives Engagement Innovationen in KMU ermöglicht, Gemeinschaften stärkt und wirtschaftliche Chancen schafft.</a:t>
            </a:r>
          </a:p>
          <a:p>
            <a:pPr marL="457200" indent="-457200">
              <a:buFont typeface="+mj-lt"/>
              <a:buAutoNum type="arabicPeriod"/>
            </a:pPr>
            <a:r>
              <a:rPr lang="en-US" sz="2000" b="1" dirty="0"/>
              <a:t>Anwendung der 6 Grundwerte </a:t>
            </a:r>
            <a:r>
              <a:rPr lang="en-US" sz="2000" dirty="0"/>
              <a:t>- Ich kann Schlüsselprinzipien wie Transparenz und Repräsentation umsetzen, um Initiativen zum Engagement in der Gemeinschaft zu verbessern.</a:t>
            </a:r>
            <a:endParaRPr lang="en-IE" sz="2000" dirty="0"/>
          </a:p>
        </p:txBody>
      </p:sp>
      <p:sp>
        <p:nvSpPr>
          <p:cNvPr id="14" name="Text Placeholder 13">
            <a:extLst>
              <a:ext uri="{FF2B5EF4-FFF2-40B4-BE49-F238E27FC236}">
                <a16:creationId xmlns:a16="http://schemas.microsoft.com/office/drawing/2014/main" id="{6E5ECB0E-FFA2-DA76-79B5-0F5B594565F3}"/>
              </a:ext>
            </a:extLst>
          </p:cNvPr>
          <p:cNvSpPr>
            <a:spLocks noGrp="1"/>
          </p:cNvSpPr>
          <p:nvPr>
            <p:ph type="body" sz="quarter" idx="16"/>
          </p:nvPr>
        </p:nvSpPr>
        <p:spPr>
          <a:xfrm>
            <a:off x="680177" y="637778"/>
            <a:ext cx="10595237" cy="803654"/>
          </a:xfrm>
        </p:spPr>
        <p:txBody>
          <a:bodyPr/>
          <a:lstStyle/>
          <a:p>
            <a:r>
              <a:rPr lang="en-IE" sz="3200" dirty="0"/>
              <a:t>Was Sie gelernt haben</a:t>
            </a:r>
          </a:p>
        </p:txBody>
      </p:sp>
    </p:spTree>
    <p:extLst>
      <p:ext uri="{BB962C8B-B14F-4D97-AF65-F5344CB8AC3E}">
        <p14:creationId xmlns:p14="http://schemas.microsoft.com/office/powerpoint/2010/main" val="34627277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B6BA2-29E9-A7EE-47DD-44FFC87A533A}"/>
            </a:ext>
          </a:extLst>
        </p:cNvPr>
        <p:cNvGrpSpPr/>
        <p:nvPr/>
      </p:nvGrpSpPr>
      <p:grpSpPr>
        <a:xfrm>
          <a:off x="0" y="0"/>
          <a:ext cx="0" cy="0"/>
          <a:chOff x="0" y="0"/>
          <a:chExt cx="0" cy="0"/>
        </a:xfrm>
      </p:grpSpPr>
      <p:sp>
        <p:nvSpPr>
          <p:cNvPr id="19" name="Text Placeholder 18">
            <a:extLst>
              <a:ext uri="{FF2B5EF4-FFF2-40B4-BE49-F238E27FC236}">
                <a16:creationId xmlns:a16="http://schemas.microsoft.com/office/drawing/2014/main" id="{1C3834E6-37B2-0209-2BEC-E38451C8A76F}"/>
              </a:ext>
            </a:extLst>
          </p:cNvPr>
          <p:cNvSpPr>
            <a:spLocks noGrp="1"/>
          </p:cNvSpPr>
          <p:nvPr>
            <p:ph type="body" sz="quarter" idx="19"/>
          </p:nvPr>
        </p:nvSpPr>
        <p:spPr>
          <a:xfrm>
            <a:off x="969827" y="3200781"/>
            <a:ext cx="3620101" cy="1357756"/>
          </a:xfrm>
        </p:spPr>
        <p:txBody>
          <a:bodyPr>
            <a:normAutofit/>
          </a:bodyPr>
          <a:lstStyle/>
          <a:p>
            <a:r>
              <a:rPr lang="en-US" sz="3900" b="1" dirty="0"/>
              <a:t>Modul 6 Teil 1</a:t>
            </a:r>
          </a:p>
        </p:txBody>
      </p:sp>
      <p:sp>
        <p:nvSpPr>
          <p:cNvPr id="20" name="Text Placeholder 19">
            <a:extLst>
              <a:ext uri="{FF2B5EF4-FFF2-40B4-BE49-F238E27FC236}">
                <a16:creationId xmlns:a16="http://schemas.microsoft.com/office/drawing/2014/main" id="{E71FCB8C-5001-41FD-5F04-FEB5091EDCEF}"/>
              </a:ext>
            </a:extLst>
          </p:cNvPr>
          <p:cNvSpPr>
            <a:spLocks noGrp="1"/>
          </p:cNvSpPr>
          <p:nvPr>
            <p:ph type="body" sz="quarter" idx="20"/>
          </p:nvPr>
        </p:nvSpPr>
        <p:spPr>
          <a:xfrm>
            <a:off x="969827" y="2569329"/>
            <a:ext cx="3195485" cy="837258"/>
          </a:xfrm>
        </p:spPr>
        <p:txBody>
          <a:bodyPr>
            <a:noAutofit/>
          </a:bodyPr>
          <a:lstStyle/>
          <a:p>
            <a:r>
              <a:rPr lang="en-US" sz="4000" dirty="0"/>
              <a:t>Gut gemacht!</a:t>
            </a:r>
          </a:p>
        </p:txBody>
      </p:sp>
      <p:sp>
        <p:nvSpPr>
          <p:cNvPr id="2" name="Text Placeholder 1">
            <a:extLst>
              <a:ext uri="{FF2B5EF4-FFF2-40B4-BE49-F238E27FC236}">
                <a16:creationId xmlns:a16="http://schemas.microsoft.com/office/drawing/2014/main" id="{C4E18FEB-9ED1-070D-1F15-DDD856E07EFB}"/>
              </a:ext>
            </a:extLst>
          </p:cNvPr>
          <p:cNvSpPr>
            <a:spLocks noGrp="1"/>
          </p:cNvSpPr>
          <p:nvPr>
            <p:ph type="body" sz="quarter" idx="21"/>
          </p:nvPr>
        </p:nvSpPr>
        <p:spPr/>
        <p:txBody>
          <a:bodyPr>
            <a:noAutofit/>
          </a:bodyPr>
          <a:lstStyle/>
          <a:p>
            <a:r>
              <a:rPr lang="en-US" sz="2400" b="1" dirty="0" err="1"/>
              <a:t>www.projectdare.eu</a:t>
            </a:r>
            <a:endParaRPr lang="en-US" sz="2400" dirty="0"/>
          </a:p>
        </p:txBody>
      </p:sp>
      <p:grpSp>
        <p:nvGrpSpPr>
          <p:cNvPr id="15" name="Graphic 3">
            <a:extLst>
              <a:ext uri="{FF2B5EF4-FFF2-40B4-BE49-F238E27FC236}">
                <a16:creationId xmlns:a16="http://schemas.microsoft.com/office/drawing/2014/main" id="{EDFC9B2F-376E-33CD-B759-1C478CD6CF00}"/>
              </a:ext>
            </a:extLst>
          </p:cNvPr>
          <p:cNvGrpSpPr/>
          <p:nvPr/>
        </p:nvGrpSpPr>
        <p:grpSpPr>
          <a:xfrm>
            <a:off x="9937102" y="5794362"/>
            <a:ext cx="426164" cy="385875"/>
            <a:chOff x="-1196056" y="2499889"/>
            <a:chExt cx="850463" cy="851093"/>
          </a:xfrm>
        </p:grpSpPr>
        <p:sp>
          <p:nvSpPr>
            <p:cNvPr id="16" name="Freeform 15">
              <a:hlinkClick r:id="rId3"/>
              <a:extLst>
                <a:ext uri="{FF2B5EF4-FFF2-40B4-BE49-F238E27FC236}">
                  <a16:creationId xmlns:a16="http://schemas.microsoft.com/office/drawing/2014/main" id="{963D189A-0AF1-FCEA-8EDF-36C871585151}"/>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E70D6ED6-EAB1-D156-1BA5-61462C8AD356}"/>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59958CFE-4B18-D14F-89AF-587258C0472F}"/>
              </a:ext>
            </a:extLst>
          </p:cNvPr>
          <p:cNvGrpSpPr/>
          <p:nvPr/>
        </p:nvGrpSpPr>
        <p:grpSpPr>
          <a:xfrm>
            <a:off x="10401639" y="5783080"/>
            <a:ext cx="426163" cy="424160"/>
            <a:chOff x="5908590" y="9619516"/>
            <a:chExt cx="280634" cy="280634"/>
          </a:xfrm>
        </p:grpSpPr>
        <p:sp>
          <p:nvSpPr>
            <p:cNvPr id="21" name="Freeform 20">
              <a:hlinkClick r:id="rId4"/>
              <a:extLst>
                <a:ext uri="{FF2B5EF4-FFF2-40B4-BE49-F238E27FC236}">
                  <a16:creationId xmlns:a16="http://schemas.microsoft.com/office/drawing/2014/main" id="{CA76B2CE-4C5B-59A5-C0DB-2A596E28977B}"/>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22" name="Graphic 21" descr="World with solid fill">
              <a:extLst>
                <a:ext uri="{FF2B5EF4-FFF2-40B4-BE49-F238E27FC236}">
                  <a16:creationId xmlns:a16="http://schemas.microsoft.com/office/drawing/2014/main" id="{246BCE61-34D7-E628-D322-ADC9D83E8C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23764" y="9635962"/>
              <a:ext cx="246077" cy="246077"/>
            </a:xfrm>
            <a:prstGeom prst="rect">
              <a:avLst/>
            </a:prstGeom>
          </p:spPr>
        </p:pic>
      </p:grpSp>
      <p:pic>
        <p:nvPicPr>
          <p:cNvPr id="29" name="Grafik 63">
            <a:extLst>
              <a:ext uri="{FF2B5EF4-FFF2-40B4-BE49-F238E27FC236}">
                <a16:creationId xmlns:a16="http://schemas.microsoft.com/office/drawing/2014/main" id="{C777B526-8730-98F2-A3D9-9BF9779DD7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54747" y="6388884"/>
            <a:ext cx="710453" cy="256194"/>
          </a:xfrm>
          <a:prstGeom prst="rect">
            <a:avLst/>
          </a:prstGeom>
        </p:spPr>
      </p:pic>
      <p:sp>
        <p:nvSpPr>
          <p:cNvPr id="30" name="TextBox 29">
            <a:extLst>
              <a:ext uri="{FF2B5EF4-FFF2-40B4-BE49-F238E27FC236}">
                <a16:creationId xmlns:a16="http://schemas.microsoft.com/office/drawing/2014/main" id="{DD064591-9D45-BC71-1DF9-D84E0DDD9050}"/>
              </a:ext>
            </a:extLst>
          </p:cNvPr>
          <p:cNvSpPr txBox="1"/>
          <p:nvPr/>
        </p:nvSpPr>
        <p:spPr>
          <a:xfrm>
            <a:off x="8698351" y="6449755"/>
            <a:ext cx="3460376"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00" dirty="0">
                <a:solidFill>
                  <a:schemeClr val="tx1"/>
                </a:solidFill>
                <a:effectLst/>
                <a:latin typeface="Calibri" panose="020F0502020204030204" pitchFamily="34" charset="0"/>
                <a:ea typeface="Yrsa-Regular"/>
                <a:cs typeface="Calibri" panose="020F0502020204030204" pitchFamily="34" charset="0"/>
              </a:rPr>
              <a:t>Diese Ressource ist lizenziert unter CC BY 4.0</a:t>
            </a:r>
            <a:endParaRPr lang="en-BA"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Image result for linkedin logo round | ? logo, Marketing method, Photoshop  design">
            <a:hlinkClick r:id="rId8"/>
            <a:extLst>
              <a:ext uri="{FF2B5EF4-FFF2-40B4-BE49-F238E27FC236}">
                <a16:creationId xmlns:a16="http://schemas.microsoft.com/office/drawing/2014/main" id="{96C33F67-5FFB-1EE3-B9A1-D88706464B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1411" y="5684079"/>
            <a:ext cx="601147" cy="6011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BAA001-889E-16F7-9BAD-A1F6619EAE78}"/>
              </a:ext>
            </a:extLst>
          </p:cNvPr>
          <p:cNvSpPr txBox="1"/>
          <p:nvPr/>
        </p:nvSpPr>
        <p:spPr>
          <a:xfrm>
            <a:off x="4978690" y="2780706"/>
            <a:ext cx="6096000" cy="2062103"/>
          </a:xfrm>
          <a:prstGeom prst="rect">
            <a:avLst/>
          </a:prstGeom>
          <a:noFill/>
        </p:spPr>
        <p:txBody>
          <a:bodyPr wrap="square">
            <a:spAutoFit/>
          </a:bodyPr>
          <a:lstStyle/>
          <a:p>
            <a:pPr>
              <a:lnSpc>
                <a:spcPct val="100000"/>
              </a:lnSpc>
              <a:spcAft>
                <a:spcPts val="1200"/>
              </a:spcAft>
            </a:pPr>
            <a:r>
              <a:rPr lang="en-US" sz="3200" b="1" kern="100" dirty="0">
                <a:solidFill>
                  <a:srgbClr val="FFFFFF"/>
                </a:solidFill>
                <a:latin typeface="+mn-lt"/>
                <a:cs typeface="Times New Roman" panose="02020603050405020304" pitchFamily="18" charset="0"/>
              </a:rPr>
              <a:t>Vervollständigen Sie jetzt Modul 6 Teil 2: </a:t>
            </a:r>
            <a:r>
              <a:rPr lang="en-US" sz="3200" b="0" kern="100" dirty="0">
                <a:solidFill>
                  <a:srgbClr val="FFFFFF"/>
                </a:solidFill>
                <a:latin typeface="+mn-lt"/>
                <a:cs typeface="Times New Roman" panose="02020603050405020304" pitchFamily="18" charset="0"/>
              </a:rPr>
              <a:t>Verstehen Sie und engagieren Sie Ihre Gemeinschaft: Grundlagen für integrative Wirkung.</a:t>
            </a:r>
          </a:p>
        </p:txBody>
      </p:sp>
    </p:spTree>
    <p:extLst>
      <p:ext uri="{BB962C8B-B14F-4D97-AF65-F5344CB8AC3E}">
        <p14:creationId xmlns:p14="http://schemas.microsoft.com/office/powerpoint/2010/main" val="1901976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32B881D6-8048-CC35-191B-3B33AEEDCDCF}"/>
              </a:ext>
            </a:extLst>
          </p:cNvPr>
          <p:cNvSpPr>
            <a:spLocks noGrp="1"/>
          </p:cNvSpPr>
          <p:nvPr>
            <p:ph type="body" sz="quarter" idx="18"/>
          </p:nvPr>
        </p:nvSpPr>
        <p:spPr>
          <a:xfrm>
            <a:off x="798381" y="1260457"/>
            <a:ext cx="10831644" cy="3849918"/>
          </a:xfrm>
        </p:spPr>
        <p:txBody>
          <a:bodyPr/>
          <a:lstStyle/>
          <a:p>
            <a:pPr marL="0" indent="0"/>
            <a:r>
              <a:rPr lang="en-US" sz="1800" b="1" dirty="0"/>
              <a:t>Am Ende dieses Moduls werden die Teilnehmer in der Lage sein:</a:t>
            </a:r>
          </a:p>
          <a:p>
            <a:pPr marL="457200" indent="-457200">
              <a:buFont typeface="+mj-lt"/>
              <a:buAutoNum type="arabicPeriod"/>
            </a:pPr>
            <a:r>
              <a:rPr lang="en-US" sz="1800" b="1" dirty="0"/>
              <a:t>Verstehen der wichtigsten Definitionen und Konzepte </a:t>
            </a:r>
            <a:r>
              <a:rPr lang="en-US" sz="1800" dirty="0"/>
              <a:t>- Lernen Sie mehr über Gleichberechtigung, Integration, Vielfalt und Barrierefreiheit im Bereich des gesellschaftlichen Engagements und der KMU-Arbeitsplätze.</a:t>
            </a:r>
          </a:p>
          <a:p>
            <a:pPr marL="457200" indent="-457200">
              <a:buFont typeface="+mj-lt"/>
              <a:buAutoNum type="arabicPeriod"/>
            </a:pPr>
            <a:r>
              <a:rPr lang="en-US" sz="1800" b="1" dirty="0"/>
              <a:t>Verstehen, was unter inklusivem Bürgerengagement zu verstehen ist </a:t>
            </a:r>
            <a:r>
              <a:rPr lang="en-US" sz="1800" dirty="0"/>
              <a:t>- Untersuchen Sie, wie Sie sicherstellen können, dass Ihr Engagement inklusiv ist, und konzentrieren Sie sich dabei auf aktive Beteiligung, Zusammenarbeit, Transparenz und den Abbau von Barrieren.</a:t>
            </a:r>
          </a:p>
          <a:p>
            <a:pPr marL="457200" indent="-457200">
              <a:buFont typeface="+mj-lt"/>
              <a:buAutoNum type="arabicPeriod"/>
            </a:pPr>
            <a:r>
              <a:rPr lang="en-US" sz="1800" b="1" dirty="0" err="1"/>
              <a:t>Erkennen, </a:t>
            </a:r>
            <a:r>
              <a:rPr lang="en-US" sz="1800" b="1" dirty="0"/>
              <a:t>was KEIN inklusives Engagement ist </a:t>
            </a:r>
            <a:r>
              <a:rPr lang="en-US" sz="1800" dirty="0"/>
              <a:t>- Verstehen und unterscheiden Sie zwischen echtem Engagement und schädlichen Praktiken wie Alibiverhalten, Ausgrenzung oder Manipulation.</a:t>
            </a:r>
          </a:p>
          <a:p>
            <a:pPr marL="457200" indent="-457200">
              <a:buFont typeface="+mj-lt"/>
              <a:buAutoNum type="arabicPeriod"/>
            </a:pPr>
            <a:r>
              <a:rPr lang="en-US" sz="1800" b="1" dirty="0"/>
              <a:t>Analysieren Sie die Vorteile von inklusivem Engagement </a:t>
            </a:r>
            <a:r>
              <a:rPr lang="en-US" sz="1800" dirty="0"/>
              <a:t>- Untersuchen Sie, wie inklusives Engagement Innovationen vorantreibt, den Einfluss auf die Gemeinschaft vergrößert und die wirtschaftliche Gerechtigkeit verbessert.</a:t>
            </a:r>
          </a:p>
          <a:p>
            <a:pPr marL="457200" indent="-457200">
              <a:buFont typeface="+mj-lt"/>
              <a:buAutoNum type="arabicPeriod"/>
            </a:pPr>
            <a:r>
              <a:rPr lang="en-US" sz="1800" b="1" dirty="0"/>
              <a:t>Anwendung der 6 Grundprinzipien </a:t>
            </a:r>
            <a:r>
              <a:rPr lang="en-US" sz="1800" dirty="0"/>
              <a:t>- Lernen Sie, wie Sie gemeinsame Werte, Repräsentation, Zugänglichkeit, Transparenz, Respekt und Befähigung in die Bemühungen um ein Engagement in der Gemeinschaft einbringen können.</a:t>
            </a:r>
            <a:endParaRPr lang="en-IE" sz="1800" dirty="0"/>
          </a:p>
        </p:txBody>
      </p:sp>
      <p:sp>
        <p:nvSpPr>
          <p:cNvPr id="14" name="Text Placeholder 13">
            <a:extLst>
              <a:ext uri="{FF2B5EF4-FFF2-40B4-BE49-F238E27FC236}">
                <a16:creationId xmlns:a16="http://schemas.microsoft.com/office/drawing/2014/main" id="{BA45A776-565F-61A7-E4BA-A15B6C66C7B8}"/>
              </a:ext>
            </a:extLst>
          </p:cNvPr>
          <p:cNvSpPr>
            <a:spLocks noGrp="1"/>
          </p:cNvSpPr>
          <p:nvPr>
            <p:ph type="body" sz="quarter" idx="16"/>
          </p:nvPr>
        </p:nvSpPr>
        <p:spPr>
          <a:xfrm>
            <a:off x="798381" y="542528"/>
            <a:ext cx="10595237" cy="803654"/>
          </a:xfrm>
        </p:spPr>
        <p:txBody>
          <a:bodyPr/>
          <a:lstStyle/>
          <a:p>
            <a:r>
              <a:rPr lang="en-IE" sz="3200" dirty="0"/>
              <a:t>Lernziele</a:t>
            </a:r>
          </a:p>
        </p:txBody>
      </p:sp>
    </p:spTree>
    <p:extLst>
      <p:ext uri="{BB962C8B-B14F-4D97-AF65-F5344CB8AC3E}">
        <p14:creationId xmlns:p14="http://schemas.microsoft.com/office/powerpoint/2010/main" val="2300855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99D0D5-DF7D-125A-1E5F-C34A569C88AD}"/>
              </a:ext>
            </a:extLst>
          </p:cNvPr>
          <p:cNvSpPr>
            <a:spLocks noGrp="1"/>
          </p:cNvSpPr>
          <p:nvPr>
            <p:ph type="body" sz="quarter" idx="13"/>
          </p:nvPr>
        </p:nvSpPr>
        <p:spPr>
          <a:xfrm>
            <a:off x="5628927" y="993775"/>
            <a:ext cx="5929255" cy="1472579"/>
          </a:xfrm>
        </p:spPr>
        <p:txBody>
          <a:bodyPr>
            <a:noAutofit/>
          </a:bodyPr>
          <a:lstStyle/>
          <a:p>
            <a:r>
              <a:rPr lang="en-IE" sz="3200" b="1" dirty="0">
                <a:solidFill>
                  <a:srgbClr val="083F59"/>
                </a:solidFill>
              </a:rPr>
              <a:t>Einführung in inklusives gesellschaftliches Engagement</a:t>
            </a:r>
          </a:p>
          <a:p>
            <a:r>
              <a:rPr lang="en-IE" sz="3200" dirty="0">
                <a:solidFill>
                  <a:srgbClr val="083F59"/>
                </a:solidFill>
              </a:rPr>
              <a:t>Definitionen und Konzepte  </a:t>
            </a:r>
          </a:p>
          <a:p>
            <a:endParaRPr lang="en-IE" sz="3200" b="1" dirty="0">
              <a:solidFill>
                <a:srgbClr val="083F59"/>
              </a:solidFill>
            </a:endParaRPr>
          </a:p>
        </p:txBody>
      </p:sp>
      <p:sp>
        <p:nvSpPr>
          <p:cNvPr id="5" name="Text Placeholder 4">
            <a:extLst>
              <a:ext uri="{FF2B5EF4-FFF2-40B4-BE49-F238E27FC236}">
                <a16:creationId xmlns:a16="http://schemas.microsoft.com/office/drawing/2014/main" id="{1D15F43B-F4FC-40A9-F227-86926BAB6910}"/>
              </a:ext>
            </a:extLst>
          </p:cNvPr>
          <p:cNvSpPr>
            <a:spLocks noGrp="1"/>
          </p:cNvSpPr>
          <p:nvPr>
            <p:ph type="body" sz="quarter" idx="43"/>
          </p:nvPr>
        </p:nvSpPr>
        <p:spPr>
          <a:xfrm>
            <a:off x="5549153" y="3181515"/>
            <a:ext cx="6085205" cy="1153540"/>
          </a:xfrm>
        </p:spPr>
        <p:txBody>
          <a:bodyPr>
            <a:noAutofit/>
          </a:bodyPr>
          <a:lstStyle/>
          <a:p>
            <a:r>
              <a:rPr lang="en-US" sz="1800" dirty="0">
                <a:solidFill>
                  <a:srgbClr val="083F59"/>
                </a:solidFill>
              </a:rPr>
              <a:t>Ein inklusives gesellschaftliches Engagement ist ein entscheidender Prozess, der eine gerechte Beteiligung, Vertretung und Entscheidungsfindung für alle Menschen gewährleistet, insbesondere für Angehörige </a:t>
            </a:r>
            <a:r>
              <a:rPr lang="en-US" sz="1800" dirty="0" err="1">
                <a:solidFill>
                  <a:srgbClr val="083F59"/>
                </a:solidFill>
              </a:rPr>
              <a:t>marginalisierter </a:t>
            </a:r>
            <a:r>
              <a:rPr lang="en-US" sz="1800" dirty="0">
                <a:solidFill>
                  <a:srgbClr val="083F59"/>
                </a:solidFill>
              </a:rPr>
              <a:t>oder unterversorgter Gruppen. Um ein inklusives Engagement effektiv zu praktizieren, ist es wichtig, die grundlegenden Definitionen - wie Gerechtigkeit, Inklusion, Vielfalt und Zugänglichkeit - zu verstehen und zu wissen, wie sie zusammenhängen, um faire und ermächtigende Initiativen zum Aufbau von Gemeinschaften zu schaffen.</a:t>
            </a:r>
            <a:endParaRPr lang="en-IE" sz="1800" dirty="0">
              <a:solidFill>
                <a:srgbClr val="083F59"/>
              </a:solidFill>
            </a:endParaRPr>
          </a:p>
        </p:txBody>
      </p:sp>
      <p:pic>
        <p:nvPicPr>
          <p:cNvPr id="8" name="Picture Placeholder 7" descr="A group of hands holding each other's fists&#10;&#10;AI-generated content may be incorrect.">
            <a:extLst>
              <a:ext uri="{FF2B5EF4-FFF2-40B4-BE49-F238E27FC236}">
                <a16:creationId xmlns:a16="http://schemas.microsoft.com/office/drawing/2014/main" id="{A7E48714-E87D-BC77-7E9E-6177C8BE6B20}"/>
              </a:ext>
            </a:extLst>
          </p:cNvPr>
          <p:cNvPicPr>
            <a:picLocks noGrp="1" noChangeAspect="1"/>
          </p:cNvPicPr>
          <p:nvPr>
            <p:ph type="pic" sz="quarter" idx="44"/>
          </p:nvPr>
        </p:nvPicPr>
        <p:blipFill>
          <a:blip r:embed="rId2"/>
          <a:srcRect t="17802" b="17802"/>
          <a:stretch>
            <a:fillRect/>
          </a:stretch>
        </p:blipFill>
        <p:spPr>
          <a:xfrm>
            <a:off x="633413" y="993775"/>
            <a:ext cx="4530725" cy="4376738"/>
          </a:xfrm>
        </p:spPr>
      </p:pic>
    </p:spTree>
    <p:extLst>
      <p:ext uri="{BB962C8B-B14F-4D97-AF65-F5344CB8AC3E}">
        <p14:creationId xmlns:p14="http://schemas.microsoft.com/office/powerpoint/2010/main" val="1047129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0FBFC-6770-4790-5051-130844E0C522}"/>
            </a:ext>
          </a:extLst>
        </p:cNvPr>
        <p:cNvGrpSpPr/>
        <p:nvPr/>
      </p:nvGrpSpPr>
      <p:grpSpPr>
        <a:xfrm>
          <a:off x="0" y="0"/>
          <a:ext cx="0" cy="0"/>
          <a:chOff x="0" y="0"/>
          <a:chExt cx="0" cy="0"/>
        </a:xfrm>
      </p:grpSpPr>
      <p:sp>
        <p:nvSpPr>
          <p:cNvPr id="19" name="Text Placeholder 18">
            <a:extLst>
              <a:ext uri="{FF2B5EF4-FFF2-40B4-BE49-F238E27FC236}">
                <a16:creationId xmlns:a16="http://schemas.microsoft.com/office/drawing/2014/main" id="{0C5D17ED-93DB-C4DB-4CCC-FBA971FD419E}"/>
              </a:ext>
            </a:extLst>
          </p:cNvPr>
          <p:cNvSpPr>
            <a:spLocks noGrp="1"/>
          </p:cNvSpPr>
          <p:nvPr>
            <p:ph type="body" sz="quarter" idx="18"/>
          </p:nvPr>
        </p:nvSpPr>
        <p:spPr>
          <a:xfrm>
            <a:off x="1065120" y="1020848"/>
            <a:ext cx="6285940" cy="3849918"/>
          </a:xfrm>
        </p:spPr>
        <p:txBody>
          <a:bodyPr/>
          <a:lstStyle/>
          <a:p>
            <a:pPr marL="0" indent="0"/>
            <a:r>
              <a:rPr lang="en-US" sz="1800" dirty="0"/>
              <a:t>Bei der Einbeziehung der Gemeinschaft geht es darum, sicherzustellen, dass alle Mitglieder einer Gemeinschaft - insbesondere diejenigen aus historisch </a:t>
            </a:r>
            <a:r>
              <a:rPr lang="en-US" sz="1800" dirty="0" err="1"/>
              <a:t>marginalisierten </a:t>
            </a:r>
            <a:r>
              <a:rPr lang="en-US" sz="1800" dirty="0"/>
              <a:t>oder unterrepräsentierten Gruppen - eine sinnvolle Rolle in Entscheidungsprozessen spielen, die ihr Leben betreffen. </a:t>
            </a:r>
          </a:p>
          <a:p>
            <a:pPr marL="0" indent="0"/>
            <a:r>
              <a:rPr lang="en-US" sz="1800" dirty="0"/>
              <a:t>Es geht darum, Barrieren abzubauen, zugängliche Möglichkeiten der Beteiligung zu schaffen und den Beitrag verschiedener Stimmen zu würdigen. </a:t>
            </a:r>
          </a:p>
          <a:p>
            <a:pPr marL="0" indent="0"/>
            <a:r>
              <a:rPr lang="en-US" sz="1800" dirty="0"/>
              <a:t>Was es jedoch nicht ist, sind Alibiveranstaltungen, Ausgrenzung oder die Ausnutzung der Zeit und Ressourcen der Gemeinschaft für oberflächliche Zwecke. Echtes inklusives Engagement ist ein fortlaufender Prozess, der Vertrauen aufbaut, den Einzelnen befähigt und den Geist der Zusammenarbeit fördert. Im nächsten Abschnitt wird anhand von Definitionen, Kontexten und Beispielen näher erläutert, was es ist und was es nicht ist und warum solche Erklärungen notwendig sind.  </a:t>
            </a:r>
          </a:p>
        </p:txBody>
      </p:sp>
      <p:sp>
        <p:nvSpPr>
          <p:cNvPr id="18" name="Text Placeholder 17">
            <a:extLst>
              <a:ext uri="{FF2B5EF4-FFF2-40B4-BE49-F238E27FC236}">
                <a16:creationId xmlns:a16="http://schemas.microsoft.com/office/drawing/2014/main" id="{AFF2F7F2-AE89-C847-25D5-E44346938736}"/>
              </a:ext>
            </a:extLst>
          </p:cNvPr>
          <p:cNvSpPr>
            <a:spLocks noGrp="1"/>
          </p:cNvSpPr>
          <p:nvPr>
            <p:ph type="body" sz="quarter" idx="16"/>
          </p:nvPr>
        </p:nvSpPr>
        <p:spPr>
          <a:xfrm>
            <a:off x="798382" y="386767"/>
            <a:ext cx="10595237" cy="803654"/>
          </a:xfrm>
        </p:spPr>
        <p:txBody>
          <a:bodyPr/>
          <a:lstStyle/>
          <a:p>
            <a:endParaRPr lang="en-US" sz="2800" b="0" dirty="0">
              <a:solidFill>
                <a:srgbClr val="01A54E"/>
              </a:solidFill>
            </a:endParaRPr>
          </a:p>
          <a:p>
            <a:endParaRPr lang="en-IE" sz="2800" dirty="0"/>
          </a:p>
        </p:txBody>
      </p:sp>
      <p:sp>
        <p:nvSpPr>
          <p:cNvPr id="2" name="TextBox 1">
            <a:extLst>
              <a:ext uri="{FF2B5EF4-FFF2-40B4-BE49-F238E27FC236}">
                <a16:creationId xmlns:a16="http://schemas.microsoft.com/office/drawing/2014/main" id="{6292259C-17CE-760D-DC7F-A00AFA38721C}"/>
              </a:ext>
            </a:extLst>
          </p:cNvPr>
          <p:cNvSpPr txBox="1"/>
          <p:nvPr/>
        </p:nvSpPr>
        <p:spPr>
          <a:xfrm>
            <a:off x="941294" y="411420"/>
            <a:ext cx="9977718" cy="461665"/>
          </a:xfrm>
          <a:prstGeom prst="rect">
            <a:avLst/>
          </a:prstGeom>
          <a:noFill/>
        </p:spPr>
        <p:txBody>
          <a:bodyPr wrap="square" rtlCol="0">
            <a:spAutoFit/>
          </a:bodyPr>
          <a:lstStyle/>
          <a:p>
            <a:r>
              <a:rPr lang="en-IE" sz="2400" b="1" dirty="0">
                <a:solidFill>
                  <a:srgbClr val="083F59"/>
                </a:solidFill>
              </a:rPr>
              <a:t>Einleitung: </a:t>
            </a:r>
            <a:r>
              <a:rPr lang="en-IE" sz="2400" dirty="0">
                <a:solidFill>
                  <a:srgbClr val="083F59"/>
                </a:solidFill>
              </a:rPr>
              <a:t>Definition von </a:t>
            </a:r>
            <a:r>
              <a:rPr lang="en-IE" sz="2400" b="0" dirty="0">
                <a:solidFill>
                  <a:srgbClr val="083F59"/>
                </a:solidFill>
              </a:rPr>
              <a:t>inklusivem Gemeinschaftsengagement</a:t>
            </a:r>
          </a:p>
        </p:txBody>
      </p:sp>
      <p:pic>
        <p:nvPicPr>
          <p:cNvPr id="4" name="Picture 3" descr="A person wearing a green and white bib&#10;&#10;AI-generated content may be incorrect.">
            <a:extLst>
              <a:ext uri="{FF2B5EF4-FFF2-40B4-BE49-F238E27FC236}">
                <a16:creationId xmlns:a16="http://schemas.microsoft.com/office/drawing/2014/main" id="{690DCBCB-E39F-6249-2B57-2273B82423B9}"/>
              </a:ext>
            </a:extLst>
          </p:cNvPr>
          <p:cNvPicPr>
            <a:picLocks noChangeAspect="1"/>
          </p:cNvPicPr>
          <p:nvPr/>
        </p:nvPicPr>
        <p:blipFill>
          <a:blip r:embed="rId2"/>
          <a:stretch>
            <a:fillRect/>
          </a:stretch>
        </p:blipFill>
        <p:spPr>
          <a:xfrm>
            <a:off x="7806969" y="912922"/>
            <a:ext cx="3586649" cy="5380302"/>
          </a:xfrm>
          <a:prstGeom prst="rect">
            <a:avLst/>
          </a:prstGeom>
        </p:spPr>
      </p:pic>
    </p:spTree>
    <p:extLst>
      <p:ext uri="{BB962C8B-B14F-4D97-AF65-F5344CB8AC3E}">
        <p14:creationId xmlns:p14="http://schemas.microsoft.com/office/powerpoint/2010/main" val="2855815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DA60950-58F7-E3F0-714C-4E099B7B342B}"/>
              </a:ext>
            </a:extLst>
          </p:cNvPr>
          <p:cNvSpPr>
            <a:spLocks noGrp="1"/>
          </p:cNvSpPr>
          <p:nvPr>
            <p:ph type="body" sz="quarter" idx="18"/>
          </p:nvPr>
        </p:nvSpPr>
        <p:spPr>
          <a:xfrm>
            <a:off x="1039905" y="1056678"/>
            <a:ext cx="9888072" cy="3849918"/>
          </a:xfrm>
        </p:spPr>
        <p:txBody>
          <a:bodyPr/>
          <a:lstStyle/>
          <a:p>
            <a:pPr marL="0" indent="0"/>
            <a:r>
              <a:rPr lang="en-US" sz="1800" b="1" dirty="0"/>
              <a:t>Die Einbindung von Gemeinschaften, Netzwerken, Partnern und Unternehmen im Sinne der Inklusion ist für KMU von entscheidender Bedeutung, um in der heutigen vernetzten und vielfältigen Welt erfolgreich zu sein. </a:t>
            </a:r>
          </a:p>
          <a:p>
            <a:pPr marL="0" indent="0"/>
            <a:r>
              <a:rPr lang="en-US" sz="1800" b="1" dirty="0">
                <a:solidFill>
                  <a:srgbClr val="0872B5"/>
                </a:solidFill>
              </a:rPr>
              <a:t>Vorteile für KMU: </a:t>
            </a:r>
            <a:r>
              <a:rPr lang="en-US" sz="1800" dirty="0"/>
              <a:t>Ein inklusives gesellschaftliches Engagement ermöglicht Innovationen, erweitert die Marktattraktivität und verbessert den Ruf der Marke, indem es die Werte Fairness, Gerechtigkeit und Repräsentation widerspiegelt, die moderne Verbraucher und Interessengruppen zunehmend </a:t>
            </a:r>
            <a:r>
              <a:rPr lang="en-US" sz="1800" dirty="0" err="1"/>
              <a:t>schätzen</a:t>
            </a:r>
            <a:r>
              <a:rPr lang="en-US" sz="1800" dirty="0"/>
              <a:t>. </a:t>
            </a:r>
          </a:p>
          <a:p>
            <a:pPr marL="0" indent="0"/>
            <a:r>
              <a:rPr lang="en-US" sz="1800" b="1" dirty="0">
                <a:solidFill>
                  <a:srgbClr val="0872B5"/>
                </a:solidFill>
              </a:rPr>
              <a:t>Vorteile für die Gemeinschaft: </a:t>
            </a:r>
            <a:r>
              <a:rPr lang="en-US" sz="1800" dirty="0"/>
              <a:t>Durch die aktive Einbeziehung verschiedener Gruppen - wie lokale Gemeinschaften, Interessenvertretungen und unterrepräsentierte Bevölkerungsgruppen - können KMU gemeinsam Lösungen entwickeln, die auf echte Bedürfnisse eingehen, Vertrauen schaffen und neue Möglichkeiten eröffnen. </a:t>
            </a:r>
          </a:p>
          <a:p>
            <a:pPr marL="0" indent="0"/>
            <a:r>
              <a:rPr lang="en-US" sz="1800" b="1" dirty="0">
                <a:solidFill>
                  <a:srgbClr val="0872B5"/>
                </a:solidFill>
              </a:rPr>
              <a:t>Vorteile einer Partnerschaft: </a:t>
            </a:r>
            <a:r>
              <a:rPr lang="en-US" sz="1800" dirty="0"/>
              <a:t>Partnerschaften mit Unternehmen wie Nichtregierungsorganisationen, Bildungseinrichtungen oder kulturellen Vereinigungen können Türen zu Ressourcen, Fachwissen und Glaubwürdigkeit öffnen, während die Einbindung von Netzwerken wie Handelskammern oder Industriegruppen Zusammenarbeit und Lernen ermöglicht.</a:t>
            </a:r>
          </a:p>
          <a:p>
            <a:pPr marL="0" indent="0"/>
            <a:r>
              <a:rPr lang="en-US" sz="1800" dirty="0"/>
              <a:t>.</a:t>
            </a:r>
          </a:p>
        </p:txBody>
      </p:sp>
      <p:sp>
        <p:nvSpPr>
          <p:cNvPr id="18" name="Text Placeholder 17">
            <a:extLst>
              <a:ext uri="{FF2B5EF4-FFF2-40B4-BE49-F238E27FC236}">
                <a16:creationId xmlns:a16="http://schemas.microsoft.com/office/drawing/2014/main" id="{D46770E3-335C-D4CC-84B3-DFDD0768442B}"/>
              </a:ext>
            </a:extLst>
          </p:cNvPr>
          <p:cNvSpPr>
            <a:spLocks noGrp="1"/>
          </p:cNvSpPr>
          <p:nvPr>
            <p:ph type="body" sz="quarter" idx="16"/>
          </p:nvPr>
        </p:nvSpPr>
        <p:spPr>
          <a:xfrm>
            <a:off x="798382" y="386767"/>
            <a:ext cx="10595237" cy="803654"/>
          </a:xfrm>
        </p:spPr>
        <p:txBody>
          <a:bodyPr/>
          <a:lstStyle/>
          <a:p>
            <a:endParaRPr lang="en-US" sz="2800" b="0" dirty="0">
              <a:solidFill>
                <a:srgbClr val="01A54E"/>
              </a:solidFill>
            </a:endParaRPr>
          </a:p>
          <a:p>
            <a:endParaRPr lang="en-IE" sz="2800" dirty="0"/>
          </a:p>
        </p:txBody>
      </p:sp>
      <p:sp>
        <p:nvSpPr>
          <p:cNvPr id="2" name="TextBox 1">
            <a:extLst>
              <a:ext uri="{FF2B5EF4-FFF2-40B4-BE49-F238E27FC236}">
                <a16:creationId xmlns:a16="http://schemas.microsoft.com/office/drawing/2014/main" id="{9041EA69-4110-9E06-91B2-C037A47AD181}"/>
              </a:ext>
            </a:extLst>
          </p:cNvPr>
          <p:cNvSpPr txBox="1"/>
          <p:nvPr/>
        </p:nvSpPr>
        <p:spPr>
          <a:xfrm>
            <a:off x="941293" y="386767"/>
            <a:ext cx="10309413" cy="830997"/>
          </a:xfrm>
          <a:prstGeom prst="rect">
            <a:avLst/>
          </a:prstGeom>
          <a:noFill/>
        </p:spPr>
        <p:txBody>
          <a:bodyPr wrap="square" rtlCol="0">
            <a:spAutoFit/>
          </a:bodyPr>
          <a:lstStyle/>
          <a:p>
            <a:r>
              <a:rPr lang="en-US" sz="2400" b="0" kern="100" dirty="0">
                <a:solidFill>
                  <a:srgbClr val="0872B5"/>
                </a:solidFill>
                <a:latin typeface="+mn-lt"/>
                <a:cs typeface="Times New Roman" panose="02020603050405020304" pitchFamily="18" charset="0"/>
              </a:rPr>
              <a:t>Integratives Engagement mit Gemeinschaften </a:t>
            </a:r>
            <a:r>
              <a:rPr lang="en-US" sz="2400" b="1" kern="100" dirty="0">
                <a:solidFill>
                  <a:srgbClr val="CE362B"/>
                </a:solidFill>
                <a:latin typeface="+mn-lt"/>
                <a:cs typeface="Times New Roman" panose="02020603050405020304" pitchFamily="18" charset="0"/>
              </a:rPr>
              <a:t>- ein Gewinn für alle</a:t>
            </a:r>
          </a:p>
          <a:p>
            <a:endParaRPr lang="en-IE" sz="2400" dirty="0">
              <a:solidFill>
                <a:srgbClr val="0872B5"/>
              </a:solidFill>
            </a:endParaRPr>
          </a:p>
        </p:txBody>
      </p:sp>
    </p:spTree>
    <p:extLst>
      <p:ext uri="{BB962C8B-B14F-4D97-AF65-F5344CB8AC3E}">
        <p14:creationId xmlns:p14="http://schemas.microsoft.com/office/powerpoint/2010/main" val="289647883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7f8f12d-b94b-436d-8303-cf6843bc2c4c}" enabled="1" method="Standard" siteId="{3d44215d-7452-42ba-bfd4-94d4f26cfd84}" contentBits="0" removed="0"/>
</clbl:labelList>
</file>

<file path=docProps/app.xml><?xml version="1.0" encoding="utf-8"?>
<Properties xmlns="http://schemas.openxmlformats.org/officeDocument/2006/extended-properties" xmlns:vt="http://schemas.openxmlformats.org/officeDocument/2006/docPropsVTypes">
  <Template/>
  <TotalTime>0</TotalTime>
  <Words>7111</Words>
  <Application>Microsoft Office PowerPoint</Application>
  <PresentationFormat>Breitbild</PresentationFormat>
  <Paragraphs>335</Paragraphs>
  <Slides>52</Slides>
  <Notes>2</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52</vt:i4>
      </vt:variant>
    </vt:vector>
  </HeadingPairs>
  <TitlesOfParts>
    <vt:vector size="61" baseType="lpstr">
      <vt:lpstr>Aharoni</vt:lpstr>
      <vt:lpstr>Arial</vt:lpstr>
      <vt:lpstr>Calibri</vt:lpstr>
      <vt:lpstr>Montserrat</vt:lpstr>
      <vt:lpstr>Montserrat Light</vt:lpstr>
      <vt:lpstr>Quattrocento Sans</vt:lpstr>
      <vt:lpstr>Times New Roman</vt:lpstr>
      <vt:lpstr>Wingdings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docId:4F56D2BA580750388D288D9F41D82904</cp:keywords>
  <cp:lastModifiedBy>David Blunck</cp:lastModifiedBy>
  <cp:revision>1044</cp:revision>
  <dcterms:created xsi:type="dcterms:W3CDTF">2020-10-14T13:32:04Z</dcterms:created>
  <dcterms:modified xsi:type="dcterms:W3CDTF">2025-03-12T12:08:31Z</dcterms:modified>
</cp:coreProperties>
</file>