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6735" r:id="rId2"/>
    <p:sldId id="6620" r:id="rId3"/>
    <p:sldId id="6458" r:id="rId4"/>
    <p:sldId id="6457" r:id="rId5"/>
    <p:sldId id="6465" r:id="rId6"/>
    <p:sldId id="6630" r:id="rId7"/>
    <p:sldId id="6455" r:id="rId8"/>
    <p:sldId id="6631" r:id="rId9"/>
    <p:sldId id="6626" r:id="rId10"/>
    <p:sldId id="6628" r:id="rId11"/>
    <p:sldId id="6629" r:id="rId12"/>
    <p:sldId id="6632" r:id="rId13"/>
    <p:sldId id="6627" r:id="rId14"/>
    <p:sldId id="45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C5F"/>
    <a:srgbClr val="DF4625"/>
    <a:srgbClr val="01A54E"/>
    <a:srgbClr val="05AAA3"/>
    <a:srgbClr val="FFFFFF"/>
    <a:srgbClr val="269EBB"/>
    <a:srgbClr val="008080"/>
    <a:srgbClr val="083F59"/>
    <a:srgbClr val="0872B5"/>
    <a:srgbClr val="E69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6281"/>
  </p:normalViewPr>
  <p:slideViewPr>
    <p:cSldViewPr snapToGrid="0" snapToObjects="1">
      <p:cViewPr varScale="1">
        <p:scale>
          <a:sx n="105" d="100"/>
          <a:sy n="105" d="100"/>
        </p:scale>
        <p:origin x="8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D4A2BC-03DD-4ECF-3479-8FA7AEF32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05B75-3FAD-5B31-A339-5DE5400C10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482D9-69E6-2C47-9276-C04B0E602772}" type="datetimeFigureOut">
              <a:t>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BB51C-A510-2C4B-B545-48212D3C63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D7A79-2411-DC2E-EC5A-347CDFA70D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E25F-DF07-174C-A856-D8F4A42768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9571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B282E-B117-B940-84DA-9267D4C22CB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5DE82-CF29-044D-9158-06A81114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8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A657-ABD4-65D6-6C9B-B5FA91F3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298D4-F8C8-0849-AF0C-8CE64DF0E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0EE4C-3C87-F7A0-57BF-8FECAC82A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187CE-6CFB-6C16-EA52-1CF9B7561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4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ca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5A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>
              <a:solidFill>
                <a:schemeClr val="bg1"/>
              </a:solidFill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014904"/>
            <a:ext cx="58455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DARE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1620217"/>
            <a:ext cx="709871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0259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 Point x3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B50FE60-44EB-BB47-9C00-77A0ED4F0B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96601C1-C7DB-7145-B451-C6F27929EE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42" name="Picture Placeholder 120">
            <a:extLst>
              <a:ext uri="{FF2B5EF4-FFF2-40B4-BE49-F238E27FC236}">
                <a16:creationId xmlns:a16="http://schemas.microsoft.com/office/drawing/2014/main" id="{8B46BAE0-2D2B-B946-94D5-467F11F242F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559" y="188180"/>
            <a:ext cx="3392865" cy="5923858"/>
          </a:xfrm>
          <a:custGeom>
            <a:avLst/>
            <a:gdLst>
              <a:gd name="connsiteX0" fmla="*/ 3438997 w 3440759"/>
              <a:gd name="connsiteY0" fmla="*/ 9741397 h 9741397"/>
              <a:gd name="connsiteX1" fmla="*/ 0 w 3440759"/>
              <a:gd name="connsiteY1" fmla="*/ 9741397 h 9741397"/>
              <a:gd name="connsiteX2" fmla="*/ 0 w 3440759"/>
              <a:gd name="connsiteY2" fmla="*/ 0 h 9741397"/>
              <a:gd name="connsiteX3" fmla="*/ 3438997 w 3440759"/>
              <a:gd name="connsiteY3" fmla="*/ 0 h 9741397"/>
              <a:gd name="connsiteX4" fmla="*/ 3438997 w 3440759"/>
              <a:gd name="connsiteY4" fmla="*/ 3726403 h 9741397"/>
              <a:gd name="connsiteX5" fmla="*/ 3440759 w 3440759"/>
              <a:gd name="connsiteY5" fmla="*/ 3726403 h 9741397"/>
              <a:gd name="connsiteX6" fmla="*/ 3440759 w 3440759"/>
              <a:gd name="connsiteY6" fmla="*/ 9382633 h 9741397"/>
              <a:gd name="connsiteX7" fmla="*/ 3438997 w 3440759"/>
              <a:gd name="connsiteY7" fmla="*/ 9382633 h 97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759" h="9741397">
                <a:moveTo>
                  <a:pt x="3438997" y="9741397"/>
                </a:moveTo>
                <a:lnTo>
                  <a:pt x="0" y="9741397"/>
                </a:lnTo>
                <a:lnTo>
                  <a:pt x="0" y="0"/>
                </a:lnTo>
                <a:lnTo>
                  <a:pt x="3438997" y="0"/>
                </a:lnTo>
                <a:lnTo>
                  <a:pt x="3438997" y="3726403"/>
                </a:lnTo>
                <a:lnTo>
                  <a:pt x="3440759" y="3726403"/>
                </a:lnTo>
                <a:lnTo>
                  <a:pt x="3440759" y="9382633"/>
                </a:lnTo>
                <a:lnTo>
                  <a:pt x="3438997" y="9382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02C2E-2B38-769E-9A6F-6C6471E00026}"/>
              </a:ext>
            </a:extLst>
          </p:cNvPr>
          <p:cNvGrpSpPr/>
          <p:nvPr userDrawn="1"/>
        </p:nvGrpSpPr>
        <p:grpSpPr>
          <a:xfrm>
            <a:off x="3605279" y="188180"/>
            <a:ext cx="8350926" cy="6545995"/>
            <a:chOff x="4054160" y="721803"/>
            <a:chExt cx="7563410" cy="16744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E1E9FF-0316-EF43-9A90-1F3EEF56451C}"/>
                </a:ext>
              </a:extLst>
            </p:cNvPr>
            <p:cNvGrpSpPr/>
            <p:nvPr userDrawn="1"/>
          </p:nvGrpSpPr>
          <p:grpSpPr>
            <a:xfrm>
              <a:off x="4054161" y="721803"/>
              <a:ext cx="7547911" cy="1674487"/>
              <a:chOff x="4061909" y="1565906"/>
              <a:chExt cx="7547911" cy="188278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528D070-1EDE-1941-A1EF-CA8F0EE0EC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1035762-CEB2-CA41-A19F-EE3EF6947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16AEFF-8426-EF48-9F7D-C1EEBBD074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1ED433-7E20-AE42-86FE-D87C1C7BAF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54160" y="2000290"/>
              <a:ext cx="0" cy="3960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35E896-4AC7-8A46-8A2C-1217C7E80E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9659" y="2388245"/>
              <a:ext cx="754791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04177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B4ADFE1-8FB8-3C49-B586-197053CCF892}"/>
              </a:ext>
            </a:extLst>
          </p:cNvPr>
          <p:cNvSpPr/>
          <p:nvPr userDrawn="1"/>
        </p:nvSpPr>
        <p:spPr>
          <a:xfrm>
            <a:off x="511444" y="453836"/>
            <a:ext cx="6033735" cy="565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333EE0C-C40D-F34B-991A-191081D024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E6190BE-8380-7B4A-9311-9BD61AE07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36FB2AA-2DBD-1A44-9CC0-277628E9A1B8}"/>
              </a:ext>
            </a:extLst>
          </p:cNvPr>
          <p:cNvSpPr/>
          <p:nvPr userDrawn="1"/>
        </p:nvSpPr>
        <p:spPr>
          <a:xfrm>
            <a:off x="6180000" y="1149469"/>
            <a:ext cx="6012000" cy="36000"/>
          </a:xfrm>
          <a:custGeom>
            <a:avLst/>
            <a:gdLst>
              <a:gd name="connsiteX0" fmla="*/ 1 w 4076555"/>
              <a:gd name="connsiteY0" fmla="*/ 0 h 51458"/>
              <a:gd name="connsiteX1" fmla="*/ 4076556 w 4076555"/>
              <a:gd name="connsiteY1" fmla="*/ 0 h 51458"/>
              <a:gd name="connsiteX2" fmla="*/ 4076556 w 4076555"/>
              <a:gd name="connsiteY2" fmla="*/ 51459 h 51458"/>
              <a:gd name="connsiteX3" fmla="*/ 1 w 4076555"/>
              <a:gd name="connsiteY3" fmla="*/ 51459 h 5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555" h="51458">
                <a:moveTo>
                  <a:pt x="1" y="0"/>
                </a:moveTo>
                <a:lnTo>
                  <a:pt x="4076556" y="0"/>
                </a:lnTo>
                <a:lnTo>
                  <a:pt x="4076556" y="51459"/>
                </a:lnTo>
                <a:lnTo>
                  <a:pt x="1" y="51459"/>
                </a:lnTo>
                <a:close/>
              </a:path>
            </a:pathLst>
          </a:custGeom>
          <a:solidFill>
            <a:srgbClr val="DF4625"/>
          </a:solidFill>
          <a:ln w="24491" cap="flat">
            <a:solidFill>
              <a:srgbClr val="DF462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EDE5ADC-BCE4-1B4C-AA43-CAA0D32703D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/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CA3403D-C192-5644-849C-32E644D5A7C0}"/>
              </a:ext>
            </a:extLst>
          </p:cNvPr>
          <p:cNvSpPr/>
          <p:nvPr userDrawn="1"/>
        </p:nvSpPr>
        <p:spPr>
          <a:xfrm>
            <a:off x="0" y="-26994"/>
            <a:ext cx="6831849" cy="6858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02E8C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22A68D1-5AE8-7E11-DA82-9C790C552E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265F5D38-61FD-055C-33C8-7A819EDCE1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8B1D65-693D-B390-4709-B8CB2911BA9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426634" y="555663"/>
            <a:ext cx="5239644" cy="4704418"/>
          </a:xfrm>
          <a:custGeom>
            <a:avLst/>
            <a:gdLst>
              <a:gd name="connsiteX0" fmla="*/ 0 w 6056028"/>
              <a:gd name="connsiteY0" fmla="*/ 0 h 5437409"/>
              <a:gd name="connsiteX1" fmla="*/ 5002966 w 6056028"/>
              <a:gd name="connsiteY1" fmla="*/ 0 h 5437409"/>
              <a:gd name="connsiteX2" fmla="*/ 6056028 w 6056028"/>
              <a:gd name="connsiteY2" fmla="*/ 1052759 h 5437409"/>
              <a:gd name="connsiteX3" fmla="*/ 6056028 w 6056028"/>
              <a:gd name="connsiteY3" fmla="*/ 5437409 h 5437409"/>
              <a:gd name="connsiteX4" fmla="*/ 1546340 w 6056028"/>
              <a:gd name="connsiteY4" fmla="*/ 5437409 h 5437409"/>
              <a:gd name="connsiteX5" fmla="*/ 0 w 6056028"/>
              <a:gd name="connsiteY5" fmla="*/ 3891515 h 54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6028" h="5437409">
                <a:moveTo>
                  <a:pt x="0" y="0"/>
                </a:moveTo>
                <a:lnTo>
                  <a:pt x="5002966" y="0"/>
                </a:lnTo>
                <a:cubicBezTo>
                  <a:pt x="5584924" y="0"/>
                  <a:pt x="6056028" y="470971"/>
                  <a:pt x="6056028" y="1052759"/>
                </a:cubicBezTo>
                <a:lnTo>
                  <a:pt x="6056028" y="5437409"/>
                </a:lnTo>
                <a:lnTo>
                  <a:pt x="1546340" y="5437409"/>
                </a:lnTo>
                <a:cubicBezTo>
                  <a:pt x="692805" y="5437409"/>
                  <a:pt x="0" y="4744805"/>
                  <a:pt x="0" y="3891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988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Tex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A263E4CF-D9D5-6448-976F-02037919196A}"/>
              </a:ext>
            </a:extLst>
          </p:cNvPr>
          <p:cNvSpPr/>
          <p:nvPr userDrawn="1"/>
        </p:nvSpPr>
        <p:spPr>
          <a:xfrm>
            <a:off x="632638" y="567428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141817D9-EF4F-5648-8536-69E23DB87BE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96000" y="1404749"/>
            <a:ext cx="5239644" cy="4704418"/>
          </a:xfrm>
          <a:custGeom>
            <a:avLst/>
            <a:gdLst>
              <a:gd name="connsiteX0" fmla="*/ 0 w 6056028"/>
              <a:gd name="connsiteY0" fmla="*/ 0 h 5437409"/>
              <a:gd name="connsiteX1" fmla="*/ 5002966 w 6056028"/>
              <a:gd name="connsiteY1" fmla="*/ 0 h 5437409"/>
              <a:gd name="connsiteX2" fmla="*/ 6056028 w 6056028"/>
              <a:gd name="connsiteY2" fmla="*/ 1052759 h 5437409"/>
              <a:gd name="connsiteX3" fmla="*/ 6056028 w 6056028"/>
              <a:gd name="connsiteY3" fmla="*/ 5437409 h 5437409"/>
              <a:gd name="connsiteX4" fmla="*/ 1546340 w 6056028"/>
              <a:gd name="connsiteY4" fmla="*/ 5437409 h 5437409"/>
              <a:gd name="connsiteX5" fmla="*/ 0 w 6056028"/>
              <a:gd name="connsiteY5" fmla="*/ 3891515 h 54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6028" h="5437409">
                <a:moveTo>
                  <a:pt x="0" y="0"/>
                </a:moveTo>
                <a:lnTo>
                  <a:pt x="5002966" y="0"/>
                </a:lnTo>
                <a:cubicBezTo>
                  <a:pt x="5584924" y="0"/>
                  <a:pt x="6056028" y="470971"/>
                  <a:pt x="6056028" y="1052759"/>
                </a:cubicBezTo>
                <a:lnTo>
                  <a:pt x="6056028" y="5437409"/>
                </a:lnTo>
                <a:lnTo>
                  <a:pt x="1546340" y="5437409"/>
                </a:lnTo>
                <a:cubicBezTo>
                  <a:pt x="692805" y="5437409"/>
                  <a:pt x="0" y="4744805"/>
                  <a:pt x="0" y="3891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2B89A3E-4C54-D5A9-474C-29813C5BD4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356" y="2428158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99A41E16-FF66-BABE-7492-FC7CDD63E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57" y="999099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C4305-022A-718A-2FDB-1F0A29E1CD32}"/>
              </a:ext>
            </a:extLst>
          </p:cNvPr>
          <p:cNvGrpSpPr/>
          <p:nvPr userDrawn="1"/>
        </p:nvGrpSpPr>
        <p:grpSpPr>
          <a:xfrm flipH="1">
            <a:off x="93380" y="4377375"/>
            <a:ext cx="1697453" cy="1913197"/>
            <a:chOff x="9735550" y="2624016"/>
            <a:chExt cx="1697453" cy="1913197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9C4941E-F63D-57C4-C749-F8A595AEEE42}"/>
                </a:ext>
              </a:extLst>
            </p:cNvPr>
            <p:cNvSpPr/>
            <p:nvPr/>
          </p:nvSpPr>
          <p:spPr>
            <a:xfrm>
              <a:off x="10349589" y="2624016"/>
              <a:ext cx="1083414" cy="1913197"/>
            </a:xfrm>
            <a:custGeom>
              <a:avLst/>
              <a:gdLst>
                <a:gd name="connsiteX0" fmla="*/ 229218 w 701466"/>
                <a:gd name="connsiteY0" fmla="*/ 370759 h 1238716"/>
                <a:gd name="connsiteX1" fmla="*/ 441317 w 701466"/>
                <a:gd name="connsiteY1" fmla="*/ 375513 h 1238716"/>
                <a:gd name="connsiteX2" fmla="*/ 139814 w 701466"/>
                <a:gd name="connsiteY2" fmla="*/ 900279 h 1238716"/>
                <a:gd name="connsiteX3" fmla="*/ 0 w 701466"/>
                <a:gd name="connsiteY3" fmla="*/ 1013409 h 1238716"/>
                <a:gd name="connsiteX4" fmla="*/ 75138 w 701466"/>
                <a:gd name="connsiteY4" fmla="*/ 1238716 h 1238716"/>
                <a:gd name="connsiteX5" fmla="*/ 563059 w 701466"/>
                <a:gd name="connsiteY5" fmla="*/ 708245 h 1238716"/>
                <a:gd name="connsiteX6" fmla="*/ 695264 w 701466"/>
                <a:gd name="connsiteY6" fmla="*/ 0 h 1238716"/>
                <a:gd name="connsiteX7" fmla="*/ 265361 w 701466"/>
                <a:gd name="connsiteY7" fmla="*/ 143550 h 1238716"/>
                <a:gd name="connsiteX8" fmla="*/ 229218 w 701466"/>
                <a:gd name="connsiteY8" fmla="*/ 370759 h 123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466" h="1238716">
                  <a:moveTo>
                    <a:pt x="229218" y="370759"/>
                  </a:moveTo>
                  <a:lnTo>
                    <a:pt x="441317" y="375513"/>
                  </a:lnTo>
                  <a:cubicBezTo>
                    <a:pt x="393761" y="574201"/>
                    <a:pt x="291041" y="755778"/>
                    <a:pt x="139814" y="900279"/>
                  </a:cubicBezTo>
                  <a:cubicBezTo>
                    <a:pt x="96063" y="942109"/>
                    <a:pt x="49458" y="980135"/>
                    <a:pt x="0" y="1013409"/>
                  </a:cubicBezTo>
                  <a:lnTo>
                    <a:pt x="75138" y="1238716"/>
                  </a:lnTo>
                  <a:cubicBezTo>
                    <a:pt x="283432" y="1113229"/>
                    <a:pt x="451779" y="930701"/>
                    <a:pt x="563059" y="708245"/>
                  </a:cubicBezTo>
                  <a:cubicBezTo>
                    <a:pt x="674339" y="485790"/>
                    <a:pt x="719042" y="241469"/>
                    <a:pt x="695264" y="0"/>
                  </a:cubicBezTo>
                  <a:lnTo>
                    <a:pt x="265361" y="143550"/>
                  </a:lnTo>
                  <a:cubicBezTo>
                    <a:pt x="263458" y="221505"/>
                    <a:pt x="251094" y="297558"/>
                    <a:pt x="229218" y="370759"/>
                  </a:cubicBezTo>
                  <a:close/>
                </a:path>
              </a:pathLst>
            </a:custGeom>
            <a:solidFill>
              <a:srgbClr val="2BACE2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E732300-B3B2-CEF3-840D-E440B6023788}"/>
                </a:ext>
              </a:extLst>
            </p:cNvPr>
            <p:cNvSpPr/>
            <p:nvPr/>
          </p:nvSpPr>
          <p:spPr>
            <a:xfrm>
              <a:off x="9735550" y="3192249"/>
              <a:ext cx="968066" cy="1253928"/>
            </a:xfrm>
            <a:custGeom>
              <a:avLst/>
              <a:gdLst>
                <a:gd name="connsiteX0" fmla="*/ 626784 w 626783"/>
                <a:gd name="connsiteY0" fmla="*/ 2852 h 811867"/>
                <a:gd name="connsiteX1" fmla="*/ 486019 w 626783"/>
                <a:gd name="connsiteY1" fmla="*/ 0 h 811867"/>
                <a:gd name="connsiteX2" fmla="*/ 7609 w 626783"/>
                <a:gd name="connsiteY2" fmla="*/ 459171 h 811867"/>
                <a:gd name="connsiteX3" fmla="*/ 0 w 626783"/>
                <a:gd name="connsiteY3" fmla="*/ 811868 h 811867"/>
                <a:gd name="connsiteX4" fmla="*/ 397566 w 626783"/>
                <a:gd name="connsiteY4" fmla="*/ 646452 h 811867"/>
                <a:gd name="connsiteX5" fmla="*/ 329085 w 626783"/>
                <a:gd name="connsiteY5" fmla="*/ 442059 h 811867"/>
                <a:gd name="connsiteX6" fmla="*/ 626784 w 626783"/>
                <a:gd name="connsiteY6" fmla="*/ 2852 h 81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83" h="811867">
                  <a:moveTo>
                    <a:pt x="626784" y="2852"/>
                  </a:moveTo>
                  <a:lnTo>
                    <a:pt x="486019" y="0"/>
                  </a:lnTo>
                  <a:cubicBezTo>
                    <a:pt x="408979" y="219603"/>
                    <a:pt x="230169" y="390723"/>
                    <a:pt x="7609" y="459171"/>
                  </a:cubicBezTo>
                  <a:lnTo>
                    <a:pt x="0" y="811868"/>
                  </a:lnTo>
                  <a:cubicBezTo>
                    <a:pt x="142667" y="784298"/>
                    <a:pt x="276774" y="728209"/>
                    <a:pt x="397566" y="646452"/>
                  </a:cubicBezTo>
                  <a:lnTo>
                    <a:pt x="329085" y="442059"/>
                  </a:lnTo>
                  <a:cubicBezTo>
                    <a:pt x="472703" y="328930"/>
                    <a:pt x="576375" y="174922"/>
                    <a:pt x="626784" y="2852"/>
                  </a:cubicBezTo>
                  <a:close/>
                </a:path>
              </a:pathLst>
            </a:custGeom>
            <a:solidFill>
              <a:srgbClr val="06A64F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132CEE-5C1D-C555-5DB3-7BBE3A74DBBB}"/>
                </a:ext>
              </a:extLst>
            </p:cNvPr>
            <p:cNvSpPr/>
            <p:nvPr/>
          </p:nvSpPr>
          <p:spPr>
            <a:xfrm>
              <a:off x="10245289" y="3196656"/>
              <a:ext cx="787380" cy="992571"/>
            </a:xfrm>
            <a:custGeom>
              <a:avLst/>
              <a:gdLst>
                <a:gd name="connsiteX0" fmla="*/ 509797 w 509796"/>
                <a:gd name="connsiteY0" fmla="*/ 4753 h 642649"/>
                <a:gd name="connsiteX1" fmla="*/ 297698 w 509796"/>
                <a:gd name="connsiteY1" fmla="*/ 0 h 642649"/>
                <a:gd name="connsiteX2" fmla="*/ 0 w 509796"/>
                <a:gd name="connsiteY2" fmla="*/ 438256 h 642649"/>
                <a:gd name="connsiteX3" fmla="*/ 68480 w 509796"/>
                <a:gd name="connsiteY3" fmla="*/ 642649 h 642649"/>
                <a:gd name="connsiteX4" fmla="*/ 208294 w 509796"/>
                <a:gd name="connsiteY4" fmla="*/ 529520 h 642649"/>
                <a:gd name="connsiteX5" fmla="*/ 509797 w 509796"/>
                <a:gd name="connsiteY5" fmla="*/ 4753 h 6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796" h="642649">
                  <a:moveTo>
                    <a:pt x="509797" y="4753"/>
                  </a:moveTo>
                  <a:lnTo>
                    <a:pt x="297698" y="0"/>
                  </a:lnTo>
                  <a:cubicBezTo>
                    <a:pt x="247290" y="172070"/>
                    <a:pt x="143618" y="326078"/>
                    <a:pt x="0" y="438256"/>
                  </a:cubicBezTo>
                  <a:lnTo>
                    <a:pt x="68480" y="642649"/>
                  </a:lnTo>
                  <a:cubicBezTo>
                    <a:pt x="117938" y="609376"/>
                    <a:pt x="164543" y="571350"/>
                    <a:pt x="208294" y="529520"/>
                  </a:cubicBezTo>
                  <a:cubicBezTo>
                    <a:pt x="358570" y="385019"/>
                    <a:pt x="462241" y="203442"/>
                    <a:pt x="509797" y="4753"/>
                  </a:cubicBezTo>
                  <a:close/>
                </a:path>
              </a:pathLst>
            </a:custGeom>
            <a:solidFill>
              <a:srgbClr val="2AC3E6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3237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219075" y="453836"/>
            <a:ext cx="6842125" cy="565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3752900" y="1247613"/>
            <a:ext cx="8439100" cy="5375657"/>
          </a:xfrm>
          <a:prstGeom prst="rect">
            <a:avLst/>
          </a:prstGeom>
        </p:spPr>
      </p:pic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E6FA9F7-0C1A-7347-A781-77BB594AB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420553"/>
            <a:ext cx="5130800" cy="3913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E92E2-5F7E-50BA-457E-F060978998E6}"/>
              </a:ext>
            </a:extLst>
          </p:cNvPr>
          <p:cNvCxnSpPr>
            <a:cxnSpLocks/>
          </p:cNvCxnSpPr>
          <p:nvPr userDrawn="1"/>
        </p:nvCxnSpPr>
        <p:spPr>
          <a:xfrm>
            <a:off x="511444" y="1937673"/>
            <a:ext cx="4145223" cy="0"/>
          </a:xfrm>
          <a:prstGeom prst="line">
            <a:avLst/>
          </a:prstGeom>
          <a:ln w="57150">
            <a:solidFill>
              <a:srgbClr val="DF4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428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511444" y="234730"/>
            <a:ext cx="7869076" cy="5874438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3752900" y="1247613"/>
            <a:ext cx="8439100" cy="5375657"/>
          </a:xfrm>
          <a:prstGeom prst="rect">
            <a:avLst/>
          </a:prstGeom>
        </p:spPr>
      </p:pic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E6FA9F7-0C1A-7347-A781-77BB594AB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420553"/>
            <a:ext cx="5130800" cy="3913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E92E2-5F7E-50BA-457E-F060978998E6}"/>
              </a:ext>
            </a:extLst>
          </p:cNvPr>
          <p:cNvCxnSpPr>
            <a:cxnSpLocks/>
          </p:cNvCxnSpPr>
          <p:nvPr userDrawn="1"/>
        </p:nvCxnSpPr>
        <p:spPr>
          <a:xfrm>
            <a:off x="582466" y="1591444"/>
            <a:ext cx="4145223" cy="0"/>
          </a:xfrm>
          <a:prstGeom prst="line">
            <a:avLst/>
          </a:prstGeom>
          <a:ln w="57150">
            <a:solidFill>
              <a:srgbClr val="DF4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205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511444" y="453836"/>
            <a:ext cx="6549756" cy="565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9A01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3752900" y="1247613"/>
            <a:ext cx="8439100" cy="5375657"/>
          </a:xfrm>
          <a:prstGeom prst="rect">
            <a:avLst/>
          </a:prstGeom>
        </p:spPr>
      </p:pic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E6FA9F7-0C1A-7347-A781-77BB594AB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420553"/>
            <a:ext cx="5130800" cy="3913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E92E2-5F7E-50BA-457E-F060978998E6}"/>
              </a:ext>
            </a:extLst>
          </p:cNvPr>
          <p:cNvCxnSpPr>
            <a:cxnSpLocks/>
          </p:cNvCxnSpPr>
          <p:nvPr userDrawn="1"/>
        </p:nvCxnSpPr>
        <p:spPr>
          <a:xfrm>
            <a:off x="511444" y="1937673"/>
            <a:ext cx="4145223" cy="0"/>
          </a:xfrm>
          <a:prstGeom prst="line">
            <a:avLst/>
          </a:prstGeom>
          <a:ln w="57150">
            <a:solidFill>
              <a:srgbClr val="DF4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878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511443" y="199931"/>
            <a:ext cx="7709279" cy="5909237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9A01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5614492" y="1869927"/>
            <a:ext cx="6577508" cy="4189834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E92E2-5F7E-50BA-457E-F060978998E6}"/>
              </a:ext>
            </a:extLst>
          </p:cNvPr>
          <p:cNvCxnSpPr>
            <a:cxnSpLocks/>
          </p:cNvCxnSpPr>
          <p:nvPr userDrawn="1"/>
        </p:nvCxnSpPr>
        <p:spPr>
          <a:xfrm>
            <a:off x="511444" y="1247614"/>
            <a:ext cx="4145223" cy="0"/>
          </a:xfrm>
          <a:prstGeom prst="line">
            <a:avLst/>
          </a:prstGeom>
          <a:ln w="57150">
            <a:solidFill>
              <a:srgbClr val="DF4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894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511443" y="199931"/>
            <a:ext cx="7709279" cy="5909237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1A54E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5614492" y="1869927"/>
            <a:ext cx="6577508" cy="4189834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E92E2-5F7E-50BA-457E-F060978998E6}"/>
              </a:ext>
            </a:extLst>
          </p:cNvPr>
          <p:cNvCxnSpPr>
            <a:cxnSpLocks/>
          </p:cNvCxnSpPr>
          <p:nvPr userDrawn="1"/>
        </p:nvCxnSpPr>
        <p:spPr>
          <a:xfrm>
            <a:off x="511444" y="1505067"/>
            <a:ext cx="4145223" cy="0"/>
          </a:xfrm>
          <a:prstGeom prst="line">
            <a:avLst/>
          </a:prstGeom>
          <a:ln w="57150">
            <a:solidFill>
              <a:srgbClr val="DF4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567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511443" y="199931"/>
            <a:ext cx="7709279" cy="5909237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5614492" y="1869927"/>
            <a:ext cx="6577508" cy="4189834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E92E2-5F7E-50BA-457E-F060978998E6}"/>
              </a:ext>
            </a:extLst>
          </p:cNvPr>
          <p:cNvCxnSpPr>
            <a:cxnSpLocks/>
          </p:cNvCxnSpPr>
          <p:nvPr userDrawn="1"/>
        </p:nvCxnSpPr>
        <p:spPr>
          <a:xfrm>
            <a:off x="511444" y="1442923"/>
            <a:ext cx="4145223" cy="0"/>
          </a:xfrm>
          <a:prstGeom prst="line">
            <a:avLst/>
          </a:prstGeom>
          <a:ln w="57150">
            <a:solidFill>
              <a:srgbClr val="DF4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5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-15513" y="748832"/>
            <a:ext cx="6678398" cy="6109161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11C5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136950" y="4875213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7284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511443" y="199931"/>
            <a:ext cx="7709279" cy="5909237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5614492" y="1869927"/>
            <a:ext cx="6577508" cy="4189834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E92E2-5F7E-50BA-457E-F060978998E6}"/>
              </a:ext>
            </a:extLst>
          </p:cNvPr>
          <p:cNvCxnSpPr>
            <a:cxnSpLocks/>
          </p:cNvCxnSpPr>
          <p:nvPr userDrawn="1"/>
        </p:nvCxnSpPr>
        <p:spPr>
          <a:xfrm>
            <a:off x="511444" y="1442923"/>
            <a:ext cx="4145223" cy="0"/>
          </a:xfrm>
          <a:prstGeom prst="line">
            <a:avLst/>
          </a:prstGeom>
          <a:ln w="57150">
            <a:solidFill>
              <a:srgbClr val="DF4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981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6C40169-A279-C344-8500-68BD50467F1C}"/>
              </a:ext>
            </a:extLst>
          </p:cNvPr>
          <p:cNvSpPr/>
          <p:nvPr userDrawn="1"/>
        </p:nvSpPr>
        <p:spPr>
          <a:xfrm>
            <a:off x="511443" y="453836"/>
            <a:ext cx="9895090" cy="6177246"/>
          </a:xfrm>
          <a:custGeom>
            <a:avLst/>
            <a:gdLst>
              <a:gd name="connsiteX0" fmla="*/ 0 w 9895090"/>
              <a:gd name="connsiteY0" fmla="*/ 0 h 5655338"/>
              <a:gd name="connsiteX1" fmla="*/ 3861355 w 9895090"/>
              <a:gd name="connsiteY1" fmla="*/ 0 h 5655338"/>
              <a:gd name="connsiteX2" fmla="*/ 4984550 w 9895090"/>
              <a:gd name="connsiteY2" fmla="*/ 0 h 5655338"/>
              <a:gd name="connsiteX3" fmla="*/ 8845904 w 9895090"/>
              <a:gd name="connsiteY3" fmla="*/ 0 h 5655338"/>
              <a:gd name="connsiteX4" fmla="*/ 9895090 w 9895090"/>
              <a:gd name="connsiteY4" fmla="*/ 1094953 h 5655338"/>
              <a:gd name="connsiteX5" fmla="*/ 9895090 w 9895090"/>
              <a:gd name="connsiteY5" fmla="*/ 5655338 h 5655338"/>
              <a:gd name="connsiteX6" fmla="*/ 6033735 w 9895090"/>
              <a:gd name="connsiteY6" fmla="*/ 5655338 h 5655338"/>
              <a:gd name="connsiteX7" fmla="*/ 5402003 w 9895090"/>
              <a:gd name="connsiteY7" fmla="*/ 5655338 h 5655338"/>
              <a:gd name="connsiteX8" fmla="*/ 1540648 w 9895090"/>
              <a:gd name="connsiteY8" fmla="*/ 5655338 h 5655338"/>
              <a:gd name="connsiteX9" fmla="*/ 0 w 9895090"/>
              <a:gd name="connsiteY9" fmla="*/ 4047485 h 565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5090" h="5655338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pic>
        <p:nvPicPr>
          <p:cNvPr id="16" name="Picture 15" descr="iPhone6_mockup_front_white.png">
            <a:extLst>
              <a:ext uri="{FF2B5EF4-FFF2-40B4-BE49-F238E27FC236}">
                <a16:creationId xmlns:a16="http://schemas.microsoft.com/office/drawing/2014/main" id="{87258D54-E8B8-3B41-A9D8-B88A46AE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46" y="226918"/>
            <a:ext cx="4094254" cy="6404164"/>
          </a:xfrm>
          <a:prstGeom prst="rect">
            <a:avLst/>
          </a:prstGeom>
        </p:spPr>
      </p:pic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E7E1AD6-B0FF-1F42-A53A-67F89CF1D0D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AD454E8-192D-EA41-8012-763277E2675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DDCD1E1-77DA-2B41-A2CC-1127DEFACCC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126932-DD16-5F4F-84FB-88F292299AE2}"/>
              </a:ext>
            </a:extLst>
          </p:cNvPr>
          <p:cNvSpPr/>
          <p:nvPr userDrawn="1"/>
        </p:nvSpPr>
        <p:spPr>
          <a:xfrm>
            <a:off x="-13855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756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6C40169-A279-C344-8500-68BD50467F1C}"/>
              </a:ext>
            </a:extLst>
          </p:cNvPr>
          <p:cNvSpPr/>
          <p:nvPr userDrawn="1"/>
        </p:nvSpPr>
        <p:spPr>
          <a:xfrm>
            <a:off x="511443" y="453836"/>
            <a:ext cx="9895090" cy="6177246"/>
          </a:xfrm>
          <a:custGeom>
            <a:avLst/>
            <a:gdLst>
              <a:gd name="connsiteX0" fmla="*/ 0 w 9895090"/>
              <a:gd name="connsiteY0" fmla="*/ 0 h 5655338"/>
              <a:gd name="connsiteX1" fmla="*/ 3861355 w 9895090"/>
              <a:gd name="connsiteY1" fmla="*/ 0 h 5655338"/>
              <a:gd name="connsiteX2" fmla="*/ 4984550 w 9895090"/>
              <a:gd name="connsiteY2" fmla="*/ 0 h 5655338"/>
              <a:gd name="connsiteX3" fmla="*/ 8845904 w 9895090"/>
              <a:gd name="connsiteY3" fmla="*/ 0 h 5655338"/>
              <a:gd name="connsiteX4" fmla="*/ 9895090 w 9895090"/>
              <a:gd name="connsiteY4" fmla="*/ 1094953 h 5655338"/>
              <a:gd name="connsiteX5" fmla="*/ 9895090 w 9895090"/>
              <a:gd name="connsiteY5" fmla="*/ 5655338 h 5655338"/>
              <a:gd name="connsiteX6" fmla="*/ 6033735 w 9895090"/>
              <a:gd name="connsiteY6" fmla="*/ 5655338 h 5655338"/>
              <a:gd name="connsiteX7" fmla="*/ 5402003 w 9895090"/>
              <a:gd name="connsiteY7" fmla="*/ 5655338 h 5655338"/>
              <a:gd name="connsiteX8" fmla="*/ 1540648 w 9895090"/>
              <a:gd name="connsiteY8" fmla="*/ 5655338 h 5655338"/>
              <a:gd name="connsiteX9" fmla="*/ 0 w 9895090"/>
              <a:gd name="connsiteY9" fmla="*/ 4047485 h 565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5090" h="5655338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pic>
        <p:nvPicPr>
          <p:cNvPr id="16" name="Picture 15" descr="iPhone6_mockup_front_white.png">
            <a:extLst>
              <a:ext uri="{FF2B5EF4-FFF2-40B4-BE49-F238E27FC236}">
                <a16:creationId xmlns:a16="http://schemas.microsoft.com/office/drawing/2014/main" id="{87258D54-E8B8-3B41-A9D8-B88A46AE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46" y="226918"/>
            <a:ext cx="4094254" cy="6404164"/>
          </a:xfrm>
          <a:prstGeom prst="rect">
            <a:avLst/>
          </a:prstGeom>
        </p:spPr>
      </p:pic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E7E1AD6-B0FF-1F42-A53A-67F89CF1D0D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AD454E8-192D-EA41-8012-763277E2675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DDCD1E1-77DA-2B41-A2CC-1127DEFACCC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126932-DD16-5F4F-84FB-88F292299AE2}"/>
              </a:ext>
            </a:extLst>
          </p:cNvPr>
          <p:cNvSpPr/>
          <p:nvPr userDrawn="1"/>
        </p:nvSpPr>
        <p:spPr>
          <a:xfrm>
            <a:off x="-13855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660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132">
            <a:extLst>
              <a:ext uri="{FF2B5EF4-FFF2-40B4-BE49-F238E27FC236}">
                <a16:creationId xmlns:a16="http://schemas.microsoft.com/office/drawing/2014/main" id="{2B14C31C-4EBD-0345-9B9E-CA4976147702}"/>
              </a:ext>
            </a:extLst>
          </p:cNvPr>
          <p:cNvSpPr/>
          <p:nvPr userDrawn="1"/>
        </p:nvSpPr>
        <p:spPr>
          <a:xfrm>
            <a:off x="417724" y="2540260"/>
            <a:ext cx="11356551" cy="3069788"/>
          </a:xfrm>
          <a:custGeom>
            <a:avLst/>
            <a:gdLst>
              <a:gd name="connsiteX0" fmla="*/ 0 w 11356551"/>
              <a:gd name="connsiteY0" fmla="*/ 0 h 3728821"/>
              <a:gd name="connsiteX1" fmla="*/ 2348414 w 11356551"/>
              <a:gd name="connsiteY1" fmla="*/ 0 h 3728821"/>
              <a:gd name="connsiteX2" fmla="*/ 2743596 w 11356551"/>
              <a:gd name="connsiteY2" fmla="*/ 0 h 3728821"/>
              <a:gd name="connsiteX3" fmla="*/ 5092010 w 11356551"/>
              <a:gd name="connsiteY3" fmla="*/ 0 h 3728821"/>
              <a:gd name="connsiteX4" fmla="*/ 6470666 w 11356551"/>
              <a:gd name="connsiteY4" fmla="*/ 0 h 3728821"/>
              <a:gd name="connsiteX5" fmla="*/ 6470668 w 11356551"/>
              <a:gd name="connsiteY5" fmla="*/ 0 h 3728821"/>
              <a:gd name="connsiteX6" fmla="*/ 8223635 w 11356551"/>
              <a:gd name="connsiteY6" fmla="*/ 0 h 3728821"/>
              <a:gd name="connsiteX7" fmla="*/ 8819080 w 11356551"/>
              <a:gd name="connsiteY7" fmla="*/ 0 h 3728821"/>
              <a:gd name="connsiteX8" fmla="*/ 8819081 w 11356551"/>
              <a:gd name="connsiteY8" fmla="*/ 0 h 3728821"/>
              <a:gd name="connsiteX9" fmla="*/ 10572049 w 11356551"/>
              <a:gd name="connsiteY9" fmla="*/ 0 h 3728821"/>
              <a:gd name="connsiteX10" fmla="*/ 11356551 w 11356551"/>
              <a:gd name="connsiteY10" fmla="*/ 721953 h 3728821"/>
              <a:gd name="connsiteX11" fmla="*/ 11356551 w 11356551"/>
              <a:gd name="connsiteY11" fmla="*/ 3728821 h 3728821"/>
              <a:gd name="connsiteX12" fmla="*/ 9603581 w 11356551"/>
              <a:gd name="connsiteY12" fmla="*/ 3728821 h 3728821"/>
              <a:gd name="connsiteX13" fmla="*/ 9008137 w 11356551"/>
              <a:gd name="connsiteY13" fmla="*/ 3728821 h 3728821"/>
              <a:gd name="connsiteX14" fmla="*/ 7996960 w 11356551"/>
              <a:gd name="connsiteY14" fmla="*/ 3728821 h 3728821"/>
              <a:gd name="connsiteX15" fmla="*/ 7255167 w 11356551"/>
              <a:gd name="connsiteY15" fmla="*/ 3728821 h 3728821"/>
              <a:gd name="connsiteX16" fmla="*/ 6859985 w 11356551"/>
              <a:gd name="connsiteY16" fmla="*/ 3728821 h 3728821"/>
              <a:gd name="connsiteX17" fmla="*/ 6243990 w 11356551"/>
              <a:gd name="connsiteY17" fmla="*/ 3728821 h 3728821"/>
              <a:gd name="connsiteX18" fmla="*/ 5648546 w 11356551"/>
              <a:gd name="connsiteY18" fmla="*/ 3728821 h 3728821"/>
              <a:gd name="connsiteX19" fmla="*/ 4511571 w 11356551"/>
              <a:gd name="connsiteY19" fmla="*/ 3728821 h 3728821"/>
              <a:gd name="connsiteX20" fmla="*/ 3895576 w 11356551"/>
              <a:gd name="connsiteY20" fmla="*/ 3728821 h 3728821"/>
              <a:gd name="connsiteX21" fmla="*/ 3500395 w 11356551"/>
              <a:gd name="connsiteY21" fmla="*/ 3728821 h 3728821"/>
              <a:gd name="connsiteX22" fmla="*/ 1151981 w 11356551"/>
              <a:gd name="connsiteY22" fmla="*/ 3728821 h 3728821"/>
              <a:gd name="connsiteX23" fmla="*/ 0 w 11356551"/>
              <a:gd name="connsiteY23" fmla="*/ 2668691 h 37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56551" h="3728821">
                <a:moveTo>
                  <a:pt x="0" y="0"/>
                </a:moveTo>
                <a:lnTo>
                  <a:pt x="2348414" y="0"/>
                </a:lnTo>
                <a:lnTo>
                  <a:pt x="2743596" y="0"/>
                </a:lnTo>
                <a:lnTo>
                  <a:pt x="5092010" y="0"/>
                </a:lnTo>
                <a:lnTo>
                  <a:pt x="6470666" y="0"/>
                </a:lnTo>
                <a:lnTo>
                  <a:pt x="6470668" y="0"/>
                </a:lnTo>
                <a:lnTo>
                  <a:pt x="8223635" y="0"/>
                </a:lnTo>
                <a:lnTo>
                  <a:pt x="8819080" y="0"/>
                </a:lnTo>
                <a:lnTo>
                  <a:pt x="8819081" y="0"/>
                </a:lnTo>
                <a:lnTo>
                  <a:pt x="10572049" y="0"/>
                </a:lnTo>
                <a:cubicBezTo>
                  <a:pt x="11005591" y="0"/>
                  <a:pt x="11356551" y="322979"/>
                  <a:pt x="11356551" y="721953"/>
                </a:cubicBezTo>
                <a:lnTo>
                  <a:pt x="11356551" y="3728821"/>
                </a:lnTo>
                <a:lnTo>
                  <a:pt x="9603581" y="3728821"/>
                </a:lnTo>
                <a:lnTo>
                  <a:pt x="9008137" y="3728821"/>
                </a:lnTo>
                <a:lnTo>
                  <a:pt x="7996960" y="3728821"/>
                </a:lnTo>
                <a:lnTo>
                  <a:pt x="7255167" y="3728821"/>
                </a:lnTo>
                <a:lnTo>
                  <a:pt x="6859985" y="3728821"/>
                </a:lnTo>
                <a:lnTo>
                  <a:pt x="6243990" y="3728821"/>
                </a:lnTo>
                <a:lnTo>
                  <a:pt x="5648546" y="3728821"/>
                </a:lnTo>
                <a:lnTo>
                  <a:pt x="4511571" y="3728821"/>
                </a:lnTo>
                <a:lnTo>
                  <a:pt x="3895576" y="3728821"/>
                </a:lnTo>
                <a:lnTo>
                  <a:pt x="3500395" y="3728821"/>
                </a:lnTo>
                <a:lnTo>
                  <a:pt x="1151981" y="3728821"/>
                </a:lnTo>
                <a:cubicBezTo>
                  <a:pt x="516120" y="3728821"/>
                  <a:pt x="0" y="3253852"/>
                  <a:pt x="0" y="2668691"/>
                </a:cubicBez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1B388D9-79A8-4F4E-A699-E4B798FB4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9827" y="3830826"/>
            <a:ext cx="3195486" cy="731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A262A524-87DB-9447-BD5C-C79347DB3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827" y="3021250"/>
            <a:ext cx="3195485" cy="8372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5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B3373C8E-B134-D9FC-5B31-DCF206000F0A}"/>
              </a:ext>
            </a:extLst>
          </p:cNvPr>
          <p:cNvSpPr/>
          <p:nvPr userDrawn="1"/>
        </p:nvSpPr>
        <p:spPr>
          <a:xfrm rot="10800000">
            <a:off x="0" y="5120125"/>
            <a:ext cx="4909076" cy="727928"/>
          </a:xfrm>
          <a:custGeom>
            <a:avLst/>
            <a:gdLst>
              <a:gd name="connsiteX0" fmla="*/ 4909076 w 4909076"/>
              <a:gd name="connsiteY0" fmla="*/ 727928 h 727928"/>
              <a:gd name="connsiteX1" fmla="*/ 393787 w 4909076"/>
              <a:gd name="connsiteY1" fmla="*/ 727928 h 727928"/>
              <a:gd name="connsiteX2" fmla="*/ 0 w 4909076"/>
              <a:gd name="connsiteY2" fmla="*/ 334050 h 727928"/>
              <a:gd name="connsiteX3" fmla="*/ 0 w 4909076"/>
              <a:gd name="connsiteY3" fmla="*/ 0 h 727928"/>
              <a:gd name="connsiteX4" fmla="*/ 4909076 w 4909076"/>
              <a:gd name="connsiteY4" fmla="*/ 0 h 727928"/>
              <a:gd name="connsiteX5" fmla="*/ 4909076 w 4909076"/>
              <a:gd name="connsiteY5" fmla="*/ 727928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9076" h="727928">
                <a:moveTo>
                  <a:pt x="4909076" y="727928"/>
                </a:moveTo>
                <a:lnTo>
                  <a:pt x="393787" y="727928"/>
                </a:lnTo>
                <a:cubicBezTo>
                  <a:pt x="176954" y="727928"/>
                  <a:pt x="0" y="550932"/>
                  <a:pt x="0" y="334050"/>
                </a:cubicBezTo>
                <a:lnTo>
                  <a:pt x="0" y="0"/>
                </a:lnTo>
                <a:lnTo>
                  <a:pt x="4909076" y="0"/>
                </a:lnTo>
                <a:lnTo>
                  <a:pt x="4909076" y="727928"/>
                </a:lnTo>
                <a:close/>
              </a:path>
            </a:pathLst>
          </a:custGeom>
          <a:solidFill>
            <a:srgbClr val="DF4625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2" name="Text Placeholder 23">
            <a:extLst>
              <a:ext uri="{FF2B5EF4-FFF2-40B4-BE49-F238E27FC236}">
                <a16:creationId xmlns:a16="http://schemas.microsoft.com/office/drawing/2014/main" id="{8C2F8A31-621F-7CB6-4E35-9FC69E7E51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161" y="5144595"/>
            <a:ext cx="3195486" cy="731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EAC2C8-A05A-FA38-DD04-82FB69F01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507" y="153500"/>
            <a:ext cx="3522338" cy="2659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C5635A-5F0D-301F-3A52-1AD669706214}"/>
              </a:ext>
            </a:extLst>
          </p:cNvPr>
          <p:cNvSpPr/>
          <p:nvPr userDrawn="1"/>
        </p:nvSpPr>
        <p:spPr>
          <a:xfrm>
            <a:off x="3046305" y="6148648"/>
            <a:ext cx="42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1819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has been funded with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support from the European Commission. This publication [communication]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reflects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views only of the author, and the Commission cannot be held responsible for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any use, which may be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made of the information contained therein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2022-2-IE01-KA220-VET-000099060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FD713-0D6B-6705-7E45-7D0421C8C39E}"/>
              </a:ext>
            </a:extLst>
          </p:cNvPr>
          <p:cNvSpPr/>
          <p:nvPr userDrawn="1"/>
        </p:nvSpPr>
        <p:spPr>
          <a:xfrm>
            <a:off x="133498" y="6118720"/>
            <a:ext cx="2182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19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b="1" i="0" kern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resource is licensed under CC BY 4.0</a:t>
            </a:r>
          </a:p>
          <a:p>
            <a:pPr marL="0" marR="0" lvl="0" indent="0" algn="l" defTabSz="1819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i="0" kern="12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6C0E1-6C54-51FE-7525-AD664DE3C3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204" y="6361546"/>
            <a:ext cx="1244049" cy="433251"/>
          </a:xfrm>
          <a:prstGeom prst="rect">
            <a:avLst/>
          </a:prstGeom>
        </p:spPr>
      </p:pic>
      <p:pic>
        <p:nvPicPr>
          <p:cNvPr id="10" name="Picture 9" descr="Co-funded by the European Union logo in png for web usage">
            <a:extLst>
              <a:ext uri="{FF2B5EF4-FFF2-40B4-BE49-F238E27FC236}">
                <a16:creationId xmlns:a16="http://schemas.microsoft.com/office/drawing/2014/main" id="{EBF87432-544E-92B2-69ED-99CEB00E45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51" y="6390654"/>
            <a:ext cx="1498564" cy="31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06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-15513" y="748832"/>
            <a:ext cx="6678398" cy="6109161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11C5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8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09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0B0F0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64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1" y="748832"/>
            <a:ext cx="6662884" cy="6193503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1A54E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8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1" y="748832"/>
            <a:ext cx="6662884" cy="6193503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1A54E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19507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6923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5290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-15514" y="748833"/>
            <a:ext cx="6678399" cy="6109168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FFC000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D93876-4EE8-56D3-A7FB-998083A6C3B9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49224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60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FFC000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924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EB8210E-4D8B-0597-3803-126D67D841DF}"/>
              </a:ext>
            </a:extLst>
          </p:cNvPr>
          <p:cNvSpPr/>
          <p:nvPr userDrawn="1"/>
        </p:nvSpPr>
        <p:spPr>
          <a:xfrm>
            <a:off x="-2" y="0"/>
            <a:ext cx="12192000" cy="6858001"/>
          </a:xfrm>
          <a:prstGeom prst="rect">
            <a:avLst/>
          </a:prstGeom>
          <a:solidFill>
            <a:srgbClr val="EE1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B538DB-2405-D762-002E-0B1A07703770}"/>
              </a:ext>
            </a:extLst>
          </p:cNvPr>
          <p:cNvSpPr/>
          <p:nvPr userDrawn="1"/>
        </p:nvSpPr>
        <p:spPr>
          <a:xfrm>
            <a:off x="586899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="0" i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ICONS</a:t>
            </a:r>
            <a:r>
              <a:rPr lang="en-IE" sz="3600" b="0" i="0" baseline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 WHICH CAN BE USED WITHIN THE PEAK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="0" i="0" baseline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b="0" i="0" dirty="0">
              <a:solidFill>
                <a:schemeClr val="bg1"/>
              </a:solidFill>
              <a:latin typeface="+mn-lt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b="0" i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Resize them without losing quality.</a:t>
            </a:r>
            <a:r>
              <a:rPr lang="en-IE" sz="2400" b="0" i="0" baseline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 </a:t>
            </a:r>
            <a:r>
              <a:rPr lang="en-IE" sz="2400" b="0" i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 Change line colour, width and style.</a:t>
            </a:r>
            <a:r>
              <a:rPr lang="en-IE" sz="2400" b="0" i="0" baseline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b="0" i="0" baseline="0" dirty="0">
              <a:solidFill>
                <a:schemeClr val="bg1"/>
              </a:solidFill>
              <a:latin typeface="+mn-lt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 b="0" i="0" dirty="0">
                <a:solidFill>
                  <a:schemeClr val="bg1"/>
                </a:solidFill>
                <a:latin typeface="+mn-lt"/>
                <a:ea typeface="Quattrocento Sans"/>
                <a:cs typeface="Calibri" panose="020F0502020204030204" pitchFamily="34" charset="0"/>
                <a:sym typeface="Quattrocento Sans"/>
              </a:rPr>
              <a:t>Isn’t that nice? :)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B5B83-BDAE-4B1A-2DCE-5AFFFAE7D430}"/>
              </a:ext>
            </a:extLst>
          </p:cNvPr>
          <p:cNvSpPr/>
          <p:nvPr userDrawn="1"/>
        </p:nvSpPr>
        <p:spPr>
          <a:xfrm>
            <a:off x="-2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DEF31D-0E43-4899-26D8-FBC2C3C97C62}"/>
              </a:ext>
            </a:extLst>
          </p:cNvPr>
          <p:cNvCxnSpPr/>
          <p:nvPr userDrawn="1"/>
        </p:nvCxnSpPr>
        <p:spPr>
          <a:xfrm flipH="1">
            <a:off x="0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4CFD34-1E46-9F03-B850-5439AEB6B19B}"/>
              </a:ext>
            </a:extLst>
          </p:cNvPr>
          <p:cNvCxnSpPr/>
          <p:nvPr userDrawn="1"/>
        </p:nvCxnSpPr>
        <p:spPr>
          <a:xfrm>
            <a:off x="5145816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3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FFC000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333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id="{9FA70792-0674-9D4F-B2EB-1EA85D634C6B}"/>
              </a:ext>
            </a:extLst>
          </p:cNvPr>
          <p:cNvSpPr/>
          <p:nvPr userDrawn="1"/>
        </p:nvSpPr>
        <p:spPr>
          <a:xfrm rot="5400000" flipH="1">
            <a:off x="3374230" y="-2718353"/>
            <a:ext cx="5471102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0872B5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9191872-FD39-9640-9FBD-E895199BE50F}"/>
              </a:ext>
            </a:extLst>
          </p:cNvPr>
          <p:cNvSpPr/>
          <p:nvPr userDrawn="1"/>
        </p:nvSpPr>
        <p:spPr>
          <a:xfrm flipV="1">
            <a:off x="4362120" y="1856501"/>
            <a:ext cx="7829880" cy="45719"/>
          </a:xfrm>
          <a:custGeom>
            <a:avLst/>
            <a:gdLst>
              <a:gd name="connsiteX0" fmla="*/ 1 w 4076555"/>
              <a:gd name="connsiteY0" fmla="*/ 0 h 51458"/>
              <a:gd name="connsiteX1" fmla="*/ 4076556 w 4076555"/>
              <a:gd name="connsiteY1" fmla="*/ 0 h 51458"/>
              <a:gd name="connsiteX2" fmla="*/ 4076556 w 4076555"/>
              <a:gd name="connsiteY2" fmla="*/ 51459 h 51458"/>
              <a:gd name="connsiteX3" fmla="*/ 1 w 4076555"/>
              <a:gd name="connsiteY3" fmla="*/ 51459 h 5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555" h="51458">
                <a:moveTo>
                  <a:pt x="1" y="0"/>
                </a:moveTo>
                <a:lnTo>
                  <a:pt x="4076556" y="0"/>
                </a:lnTo>
                <a:lnTo>
                  <a:pt x="4076556" y="51459"/>
                </a:lnTo>
                <a:lnTo>
                  <a:pt x="1" y="51459"/>
                </a:lnTo>
                <a:close/>
              </a:path>
            </a:pathLst>
          </a:custGeom>
          <a:solidFill>
            <a:schemeClr val="bg1"/>
          </a:solidFill>
          <a:ln w="24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A825B-5E41-4E4C-888D-127C62DD902C}"/>
              </a:ext>
            </a:extLst>
          </p:cNvPr>
          <p:cNvSpPr/>
          <p:nvPr userDrawn="1"/>
        </p:nvSpPr>
        <p:spPr>
          <a:xfrm>
            <a:off x="23805" y="9076427"/>
            <a:ext cx="7535870" cy="161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D7D5BA7-4F69-404A-9C14-2AAE5C1069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20" y="2197879"/>
            <a:ext cx="5160645" cy="1285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AE77B303-149B-3242-B9F9-CA4AA9DCA5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5785" y="1170371"/>
            <a:ext cx="2066906" cy="58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5E0834DD-1D14-E6A9-CB0D-C4628E32D860}"/>
              </a:ext>
            </a:extLst>
          </p:cNvPr>
          <p:cNvSpPr/>
          <p:nvPr userDrawn="1"/>
        </p:nvSpPr>
        <p:spPr>
          <a:xfrm>
            <a:off x="151306" y="-2510505"/>
            <a:ext cx="6956072" cy="8528151"/>
          </a:xfrm>
          <a:custGeom>
            <a:avLst/>
            <a:gdLst>
              <a:gd name="connsiteX0" fmla="*/ 6837539 w 6837538"/>
              <a:gd name="connsiteY0" fmla="*/ 747378 h 7584050"/>
              <a:gd name="connsiteX1" fmla="*/ 6837539 w 6837538"/>
              <a:gd name="connsiteY1" fmla="*/ 7584051 h 7584050"/>
              <a:gd name="connsiteX2" fmla="*/ 1567906 w 6837538"/>
              <a:gd name="connsiteY2" fmla="*/ 7584051 h 7584050"/>
              <a:gd name="connsiteX3" fmla="*/ 0 w 6837538"/>
              <a:gd name="connsiteY3" fmla="*/ 6015782 h 7584050"/>
              <a:gd name="connsiteX4" fmla="*/ 0 w 6837538"/>
              <a:gd name="connsiteY4" fmla="*/ 0 h 7584050"/>
              <a:gd name="connsiteX5" fmla="*/ 6090334 w 6837538"/>
              <a:gd name="connsiteY5" fmla="*/ 0 h 7584050"/>
              <a:gd name="connsiteX6" fmla="*/ 6837539 w 6837538"/>
              <a:gd name="connsiteY6" fmla="*/ 747378 h 758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7538" h="7584050">
                <a:moveTo>
                  <a:pt x="6837539" y="747378"/>
                </a:moveTo>
                <a:lnTo>
                  <a:pt x="6837539" y="7584051"/>
                </a:lnTo>
                <a:lnTo>
                  <a:pt x="1567906" y="7584051"/>
                </a:lnTo>
                <a:cubicBezTo>
                  <a:pt x="703108" y="7584051"/>
                  <a:pt x="0" y="6880780"/>
                  <a:pt x="0" y="6015782"/>
                </a:cubicBezTo>
                <a:lnTo>
                  <a:pt x="0" y="0"/>
                </a:lnTo>
                <a:lnTo>
                  <a:pt x="6090334" y="0"/>
                </a:lnTo>
                <a:cubicBezTo>
                  <a:pt x="6501910" y="0"/>
                  <a:pt x="6837539" y="333257"/>
                  <a:pt x="6837539" y="747378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l="-73494" t="30261" r="41920" b="-30261"/>
            </a:stretch>
          </a:blipFill>
          <a:ln w="24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5A5DE-6AF1-9D2F-8982-9BCC504F950C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20148ADC-090B-5767-F6AA-1483FAF61BFE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rgbClr val="083F59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CF7570CF-95BE-DC50-C339-4912188161FC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B010F00-00CE-57C7-F201-14D3C63CAE1A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8D69924-3A74-80DE-679B-4BC14BAB6B2A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E216468-2091-1127-405F-084619410115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A8821AD-A11D-5321-C5F4-2C16036A305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42D58290-1DC0-5507-171D-CAD9253FE435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6BB68FA-914E-B559-FECA-DC6600A2A474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6CE77E3-75D1-AAE0-D555-494F90E894A4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FF8C7A3-059A-1EEF-BC7B-E069F6953A22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1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id="{9FA70792-0674-9D4F-B2EB-1EA85D634C6B}"/>
              </a:ext>
            </a:extLst>
          </p:cNvPr>
          <p:cNvSpPr/>
          <p:nvPr userDrawn="1"/>
        </p:nvSpPr>
        <p:spPr>
          <a:xfrm rot="5400000" flipH="1">
            <a:off x="3374230" y="-2718353"/>
            <a:ext cx="5471102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DF4625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5E0834DD-1D14-E6A9-CB0D-C4628E32D860}"/>
              </a:ext>
            </a:extLst>
          </p:cNvPr>
          <p:cNvSpPr/>
          <p:nvPr userDrawn="1"/>
        </p:nvSpPr>
        <p:spPr>
          <a:xfrm>
            <a:off x="151306" y="-2510505"/>
            <a:ext cx="6956072" cy="8528151"/>
          </a:xfrm>
          <a:custGeom>
            <a:avLst/>
            <a:gdLst>
              <a:gd name="connsiteX0" fmla="*/ 6837539 w 6837538"/>
              <a:gd name="connsiteY0" fmla="*/ 747378 h 7584050"/>
              <a:gd name="connsiteX1" fmla="*/ 6837539 w 6837538"/>
              <a:gd name="connsiteY1" fmla="*/ 7584051 h 7584050"/>
              <a:gd name="connsiteX2" fmla="*/ 1567906 w 6837538"/>
              <a:gd name="connsiteY2" fmla="*/ 7584051 h 7584050"/>
              <a:gd name="connsiteX3" fmla="*/ 0 w 6837538"/>
              <a:gd name="connsiteY3" fmla="*/ 6015782 h 7584050"/>
              <a:gd name="connsiteX4" fmla="*/ 0 w 6837538"/>
              <a:gd name="connsiteY4" fmla="*/ 0 h 7584050"/>
              <a:gd name="connsiteX5" fmla="*/ 6090334 w 6837538"/>
              <a:gd name="connsiteY5" fmla="*/ 0 h 7584050"/>
              <a:gd name="connsiteX6" fmla="*/ 6837539 w 6837538"/>
              <a:gd name="connsiteY6" fmla="*/ 747378 h 758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7538" h="7584050">
                <a:moveTo>
                  <a:pt x="6837539" y="747378"/>
                </a:moveTo>
                <a:lnTo>
                  <a:pt x="6837539" y="7584051"/>
                </a:lnTo>
                <a:lnTo>
                  <a:pt x="1567906" y="7584051"/>
                </a:lnTo>
                <a:cubicBezTo>
                  <a:pt x="703108" y="7584051"/>
                  <a:pt x="0" y="6880780"/>
                  <a:pt x="0" y="6015782"/>
                </a:cubicBezTo>
                <a:lnTo>
                  <a:pt x="0" y="0"/>
                </a:lnTo>
                <a:lnTo>
                  <a:pt x="6090334" y="0"/>
                </a:lnTo>
                <a:cubicBezTo>
                  <a:pt x="6501910" y="0"/>
                  <a:pt x="6837539" y="333257"/>
                  <a:pt x="6837539" y="747378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l="-73494" t="30261" r="41920" b="-30261"/>
            </a:stretch>
          </a:blipFill>
          <a:ln w="24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9191872-FD39-9640-9FBD-E895199BE50F}"/>
              </a:ext>
            </a:extLst>
          </p:cNvPr>
          <p:cNvSpPr/>
          <p:nvPr userDrawn="1"/>
        </p:nvSpPr>
        <p:spPr>
          <a:xfrm flipV="1">
            <a:off x="4362120" y="2034131"/>
            <a:ext cx="7829880" cy="45719"/>
          </a:xfrm>
          <a:custGeom>
            <a:avLst/>
            <a:gdLst>
              <a:gd name="connsiteX0" fmla="*/ 1 w 4076555"/>
              <a:gd name="connsiteY0" fmla="*/ 0 h 51458"/>
              <a:gd name="connsiteX1" fmla="*/ 4076556 w 4076555"/>
              <a:gd name="connsiteY1" fmla="*/ 0 h 51458"/>
              <a:gd name="connsiteX2" fmla="*/ 4076556 w 4076555"/>
              <a:gd name="connsiteY2" fmla="*/ 51459 h 51458"/>
              <a:gd name="connsiteX3" fmla="*/ 1 w 4076555"/>
              <a:gd name="connsiteY3" fmla="*/ 51459 h 5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555" h="51458">
                <a:moveTo>
                  <a:pt x="1" y="0"/>
                </a:moveTo>
                <a:lnTo>
                  <a:pt x="4076556" y="0"/>
                </a:lnTo>
                <a:lnTo>
                  <a:pt x="4076556" y="51459"/>
                </a:lnTo>
                <a:lnTo>
                  <a:pt x="1" y="51459"/>
                </a:lnTo>
                <a:close/>
              </a:path>
            </a:pathLst>
          </a:custGeom>
          <a:solidFill>
            <a:schemeClr val="bg1"/>
          </a:solidFill>
          <a:ln w="24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A825B-5E41-4E4C-888D-127C62DD902C}"/>
              </a:ext>
            </a:extLst>
          </p:cNvPr>
          <p:cNvSpPr/>
          <p:nvPr userDrawn="1"/>
        </p:nvSpPr>
        <p:spPr>
          <a:xfrm>
            <a:off x="23805" y="9076427"/>
            <a:ext cx="7535870" cy="161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D7D5BA7-4F69-404A-9C14-2AAE5C1069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20" y="2197879"/>
            <a:ext cx="5160645" cy="1285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AE77B303-149B-3242-B9F9-CA4AA9DCA5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5785" y="1170371"/>
            <a:ext cx="2066906" cy="58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7D67C6-31CA-645C-1C5E-80E766FC0D4A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5D625334-BFA6-924F-B37A-A6BE25EF5714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rgbClr val="083F59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D8F6280A-274B-9505-CBC7-D39AC6035B6D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30FBCA3B-4449-8D5F-8D8A-297CFE62C53F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4518E9DF-CB66-41CC-CB56-5554EB7E3572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81FC309-FA2C-C062-8DB8-680F03D0EC73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729DBEE-F309-55B9-5403-8DA230FE5D8E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411C056-58BF-57FA-EBFA-E526774523D3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5C183B-C77A-7A2F-6A5E-B165926EB739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63A20C2-17E7-6CF8-6D9C-5A108266A73D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E11D6E0-E441-16E6-0B6B-0F43008437AB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581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id="{9FA70792-0674-9D4F-B2EB-1EA85D634C6B}"/>
              </a:ext>
            </a:extLst>
          </p:cNvPr>
          <p:cNvSpPr/>
          <p:nvPr userDrawn="1"/>
        </p:nvSpPr>
        <p:spPr>
          <a:xfrm rot="5400000" flipH="1">
            <a:off x="3374230" y="-2718353"/>
            <a:ext cx="5471102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335C42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5E0834DD-1D14-E6A9-CB0D-C4628E32D860}"/>
              </a:ext>
            </a:extLst>
          </p:cNvPr>
          <p:cNvSpPr/>
          <p:nvPr userDrawn="1"/>
        </p:nvSpPr>
        <p:spPr>
          <a:xfrm>
            <a:off x="151306" y="-2510505"/>
            <a:ext cx="6956072" cy="8528151"/>
          </a:xfrm>
          <a:custGeom>
            <a:avLst/>
            <a:gdLst>
              <a:gd name="connsiteX0" fmla="*/ 6837539 w 6837538"/>
              <a:gd name="connsiteY0" fmla="*/ 747378 h 7584050"/>
              <a:gd name="connsiteX1" fmla="*/ 6837539 w 6837538"/>
              <a:gd name="connsiteY1" fmla="*/ 7584051 h 7584050"/>
              <a:gd name="connsiteX2" fmla="*/ 1567906 w 6837538"/>
              <a:gd name="connsiteY2" fmla="*/ 7584051 h 7584050"/>
              <a:gd name="connsiteX3" fmla="*/ 0 w 6837538"/>
              <a:gd name="connsiteY3" fmla="*/ 6015782 h 7584050"/>
              <a:gd name="connsiteX4" fmla="*/ 0 w 6837538"/>
              <a:gd name="connsiteY4" fmla="*/ 0 h 7584050"/>
              <a:gd name="connsiteX5" fmla="*/ 6090334 w 6837538"/>
              <a:gd name="connsiteY5" fmla="*/ 0 h 7584050"/>
              <a:gd name="connsiteX6" fmla="*/ 6837539 w 6837538"/>
              <a:gd name="connsiteY6" fmla="*/ 747378 h 758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7538" h="7584050">
                <a:moveTo>
                  <a:pt x="6837539" y="747378"/>
                </a:moveTo>
                <a:lnTo>
                  <a:pt x="6837539" y="7584051"/>
                </a:lnTo>
                <a:lnTo>
                  <a:pt x="1567906" y="7584051"/>
                </a:lnTo>
                <a:cubicBezTo>
                  <a:pt x="703108" y="7584051"/>
                  <a:pt x="0" y="6880780"/>
                  <a:pt x="0" y="6015782"/>
                </a:cubicBezTo>
                <a:lnTo>
                  <a:pt x="0" y="0"/>
                </a:lnTo>
                <a:lnTo>
                  <a:pt x="6090334" y="0"/>
                </a:lnTo>
                <a:cubicBezTo>
                  <a:pt x="6501910" y="0"/>
                  <a:pt x="6837539" y="333257"/>
                  <a:pt x="6837539" y="747378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l="-73494" t="30261" r="41920" b="-30261"/>
            </a:stretch>
          </a:blipFill>
          <a:ln w="24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9191872-FD39-9640-9FBD-E895199BE50F}"/>
              </a:ext>
            </a:extLst>
          </p:cNvPr>
          <p:cNvSpPr/>
          <p:nvPr userDrawn="1"/>
        </p:nvSpPr>
        <p:spPr>
          <a:xfrm flipV="1">
            <a:off x="4362120" y="2034131"/>
            <a:ext cx="7829880" cy="45719"/>
          </a:xfrm>
          <a:custGeom>
            <a:avLst/>
            <a:gdLst>
              <a:gd name="connsiteX0" fmla="*/ 1 w 4076555"/>
              <a:gd name="connsiteY0" fmla="*/ 0 h 51458"/>
              <a:gd name="connsiteX1" fmla="*/ 4076556 w 4076555"/>
              <a:gd name="connsiteY1" fmla="*/ 0 h 51458"/>
              <a:gd name="connsiteX2" fmla="*/ 4076556 w 4076555"/>
              <a:gd name="connsiteY2" fmla="*/ 51459 h 51458"/>
              <a:gd name="connsiteX3" fmla="*/ 1 w 4076555"/>
              <a:gd name="connsiteY3" fmla="*/ 51459 h 5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555" h="51458">
                <a:moveTo>
                  <a:pt x="1" y="0"/>
                </a:moveTo>
                <a:lnTo>
                  <a:pt x="4076556" y="0"/>
                </a:lnTo>
                <a:lnTo>
                  <a:pt x="4076556" y="51459"/>
                </a:lnTo>
                <a:lnTo>
                  <a:pt x="1" y="51459"/>
                </a:lnTo>
                <a:close/>
              </a:path>
            </a:pathLst>
          </a:custGeom>
          <a:solidFill>
            <a:schemeClr val="bg1"/>
          </a:solidFill>
          <a:ln w="2449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A825B-5E41-4E4C-888D-127C62DD902C}"/>
              </a:ext>
            </a:extLst>
          </p:cNvPr>
          <p:cNvSpPr/>
          <p:nvPr userDrawn="1"/>
        </p:nvSpPr>
        <p:spPr>
          <a:xfrm>
            <a:off x="23805" y="9076427"/>
            <a:ext cx="7535870" cy="161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D7D5BA7-4F69-404A-9C14-2AAE5C1069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20" y="2197879"/>
            <a:ext cx="5160645" cy="1285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AE77B303-149B-3242-B9F9-CA4AA9DCA5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5785" y="1170371"/>
            <a:ext cx="2066906" cy="58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C1F9A-1A6B-337F-2A4C-1BF1003ED228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E58A0748-DFE9-AD78-5B11-6233F9FCF0D4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rgbClr val="083F59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59EB5E38-742F-F560-460E-5CA588BDCE10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5833306-3C19-79DF-A18A-78520E9057B0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D1BEF44-B7F7-8691-FD98-0FE308AD84E6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006E80-671C-8CD5-FA79-27450FAF9094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7E82B46-8572-748D-AA62-AA280948CBB8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EF6AC8F-EF47-223C-6646-CEAC4528DA06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2E63C6D-7A13-8EAB-D12F-C3F9B22AB8FA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2B09343-BB8D-8188-6A9A-9F65AE76BA79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738BEFA-9C93-F9A1-2222-5186E71A463B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60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to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7C01628B-ED43-222A-7FB6-2D514DC803AC}"/>
              </a:ext>
            </a:extLst>
          </p:cNvPr>
          <p:cNvSpPr/>
          <p:nvPr userDrawn="1"/>
        </p:nvSpPr>
        <p:spPr>
          <a:xfrm>
            <a:off x="0" y="178250"/>
            <a:ext cx="4648200" cy="6501501"/>
          </a:xfrm>
          <a:custGeom>
            <a:avLst/>
            <a:gdLst>
              <a:gd name="connsiteX0" fmla="*/ 1397450 w 4648200"/>
              <a:gd name="connsiteY0" fmla="*/ 0 h 6501501"/>
              <a:gd name="connsiteX1" fmla="*/ 4648200 w 4648200"/>
              <a:gd name="connsiteY1" fmla="*/ 3250751 h 6501501"/>
              <a:gd name="connsiteX2" fmla="*/ 1397450 w 4648200"/>
              <a:gd name="connsiteY2" fmla="*/ 6501501 h 6501501"/>
              <a:gd name="connsiteX3" fmla="*/ 205481 w 4648200"/>
              <a:gd name="connsiteY3" fmla="*/ 6276018 h 6501501"/>
              <a:gd name="connsiteX4" fmla="*/ 0 w 4648200"/>
              <a:gd name="connsiteY4" fmla="*/ 6186141 h 6501501"/>
              <a:gd name="connsiteX5" fmla="*/ 0 w 4648200"/>
              <a:gd name="connsiteY5" fmla="*/ 315361 h 6501501"/>
              <a:gd name="connsiteX6" fmla="*/ 205481 w 4648200"/>
              <a:gd name="connsiteY6" fmla="*/ 225483 h 6501501"/>
              <a:gd name="connsiteX7" fmla="*/ 1397450 w 4648200"/>
              <a:gd name="connsiteY7" fmla="*/ 0 h 650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200" h="6501501">
                <a:moveTo>
                  <a:pt x="1397450" y="0"/>
                </a:moveTo>
                <a:cubicBezTo>
                  <a:pt x="3192789" y="0"/>
                  <a:pt x="4648200" y="1455411"/>
                  <a:pt x="4648200" y="3250751"/>
                </a:cubicBezTo>
                <a:cubicBezTo>
                  <a:pt x="4648200" y="5046090"/>
                  <a:pt x="3192789" y="6501501"/>
                  <a:pt x="1397450" y="6501501"/>
                </a:cubicBezTo>
                <a:cubicBezTo>
                  <a:pt x="976667" y="6501501"/>
                  <a:pt x="574557" y="6421553"/>
                  <a:pt x="205481" y="6276018"/>
                </a:cubicBezTo>
                <a:lnTo>
                  <a:pt x="0" y="6186141"/>
                </a:lnTo>
                <a:lnTo>
                  <a:pt x="0" y="315361"/>
                </a:lnTo>
                <a:lnTo>
                  <a:pt x="205481" y="225483"/>
                </a:lnTo>
                <a:cubicBezTo>
                  <a:pt x="574557" y="79948"/>
                  <a:pt x="976667" y="0"/>
                  <a:pt x="1397450" y="0"/>
                </a:cubicBezTo>
                <a:close/>
              </a:path>
            </a:pathLst>
          </a:custGeom>
          <a:solidFill>
            <a:srgbClr val="087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0491B8-B348-3204-CEAD-D5287DC8D8C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621740" y="418686"/>
            <a:ext cx="9189260" cy="6020628"/>
          </a:xfrm>
          <a:custGeom>
            <a:avLst/>
            <a:gdLst>
              <a:gd name="connsiteX0" fmla="*/ 1595069 w 9189260"/>
              <a:gd name="connsiteY0" fmla="*/ 5857984 h 6020628"/>
              <a:gd name="connsiteX1" fmla="*/ 1649562 w 9189260"/>
              <a:gd name="connsiteY1" fmla="*/ 6020628 h 6020628"/>
              <a:gd name="connsiteX2" fmla="*/ 1646313 w 9189260"/>
              <a:gd name="connsiteY2" fmla="*/ 6020628 h 6020628"/>
              <a:gd name="connsiteX3" fmla="*/ 1592542 w 9189260"/>
              <a:gd name="connsiteY3" fmla="*/ 5860139 h 6020628"/>
              <a:gd name="connsiteX4" fmla="*/ 1724142 w 9189260"/>
              <a:gd name="connsiteY4" fmla="*/ 5747948 h 6020628"/>
              <a:gd name="connsiteX5" fmla="*/ 1712028 w 9189260"/>
              <a:gd name="connsiteY5" fmla="*/ 5759606 h 6020628"/>
              <a:gd name="connsiteX6" fmla="*/ 1619766 w 9189260"/>
              <a:gd name="connsiteY6" fmla="*/ 5836930 h 6020628"/>
              <a:gd name="connsiteX7" fmla="*/ 2482651 w 9189260"/>
              <a:gd name="connsiteY7" fmla="*/ 5675819 h 6020628"/>
              <a:gd name="connsiteX8" fmla="*/ 2481269 w 9189260"/>
              <a:gd name="connsiteY8" fmla="*/ 5678090 h 6020628"/>
              <a:gd name="connsiteX9" fmla="*/ 2478321 w 9189260"/>
              <a:gd name="connsiteY9" fmla="*/ 5681789 h 6020628"/>
              <a:gd name="connsiteX10" fmla="*/ 1837832 w 9189260"/>
              <a:gd name="connsiteY10" fmla="*/ 5634948 h 6020628"/>
              <a:gd name="connsiteX11" fmla="*/ 1821464 w 9189260"/>
              <a:gd name="connsiteY11" fmla="*/ 5654290 h 6020628"/>
              <a:gd name="connsiteX12" fmla="*/ 1730802 w 9189260"/>
              <a:gd name="connsiteY12" fmla="*/ 5741539 h 6020628"/>
              <a:gd name="connsiteX13" fmla="*/ 2661152 w 9189260"/>
              <a:gd name="connsiteY13" fmla="*/ 5381520 h 6020628"/>
              <a:gd name="connsiteX14" fmla="*/ 2659332 w 9189260"/>
              <a:gd name="connsiteY14" fmla="*/ 5385582 h 6020628"/>
              <a:gd name="connsiteX15" fmla="*/ 2656936 w 9189260"/>
              <a:gd name="connsiteY15" fmla="*/ 5389517 h 6020628"/>
              <a:gd name="connsiteX16" fmla="*/ 2043506 w 9189260"/>
              <a:gd name="connsiteY16" fmla="*/ 5381340 h 6020628"/>
              <a:gd name="connsiteX17" fmla="*/ 2016416 w 9189260"/>
              <a:gd name="connsiteY17" fmla="*/ 5423921 h 6020628"/>
              <a:gd name="connsiteX18" fmla="*/ 1984874 w 9189260"/>
              <a:gd name="connsiteY18" fmla="*/ 5461194 h 6020628"/>
              <a:gd name="connsiteX19" fmla="*/ 2206796 w 9189260"/>
              <a:gd name="connsiteY19" fmla="*/ 5107131 h 6020628"/>
              <a:gd name="connsiteX20" fmla="*/ 2177689 w 9189260"/>
              <a:gd name="connsiteY20" fmla="*/ 5170425 h 6020628"/>
              <a:gd name="connsiteX21" fmla="*/ 2157018 w 9189260"/>
              <a:gd name="connsiteY21" fmla="*/ 5202916 h 6020628"/>
              <a:gd name="connsiteX22" fmla="*/ 2355482 w 9189260"/>
              <a:gd name="connsiteY22" fmla="*/ 4734544 h 6020628"/>
              <a:gd name="connsiteX23" fmla="*/ 2357897 w 9189260"/>
              <a:gd name="connsiteY23" fmla="*/ 4734598 h 6020628"/>
              <a:gd name="connsiteX24" fmla="*/ 2303138 w 9189260"/>
              <a:gd name="connsiteY24" fmla="*/ 4897627 h 6020628"/>
              <a:gd name="connsiteX25" fmla="*/ 2271039 w 9189260"/>
              <a:gd name="connsiteY25" fmla="*/ 4967429 h 6020628"/>
              <a:gd name="connsiteX26" fmla="*/ 2300705 w 9189260"/>
              <a:gd name="connsiteY26" fmla="*/ 4897627 h 6020628"/>
              <a:gd name="connsiteX27" fmla="*/ 0 w 9189260"/>
              <a:gd name="connsiteY27" fmla="*/ 0 h 6020628"/>
              <a:gd name="connsiteX28" fmla="*/ 2483660 w 9189260"/>
              <a:gd name="connsiteY28" fmla="*/ 0 h 6020628"/>
              <a:gd name="connsiteX29" fmla="*/ 3298846 w 9189260"/>
              <a:gd name="connsiteY29" fmla="*/ 0 h 6020628"/>
              <a:gd name="connsiteX30" fmla="*/ 8023246 w 9189260"/>
              <a:gd name="connsiteY30" fmla="*/ 0 h 6020628"/>
              <a:gd name="connsiteX31" fmla="*/ 9189260 w 9189260"/>
              <a:gd name="connsiteY31" fmla="*/ 1165679 h 6020628"/>
              <a:gd name="connsiteX32" fmla="*/ 9189260 w 9189260"/>
              <a:gd name="connsiteY32" fmla="*/ 6020628 h 6020628"/>
              <a:gd name="connsiteX33" fmla="*/ 4464860 w 9189260"/>
              <a:gd name="connsiteY33" fmla="*/ 6020628 h 6020628"/>
              <a:gd name="connsiteX34" fmla="*/ 4195861 w 9189260"/>
              <a:gd name="connsiteY34" fmla="*/ 6020628 h 6020628"/>
              <a:gd name="connsiteX35" fmla="*/ 2960425 w 9189260"/>
              <a:gd name="connsiteY35" fmla="*/ 6020628 h 6020628"/>
              <a:gd name="connsiteX36" fmla="*/ 2970417 w 9189260"/>
              <a:gd name="connsiteY36" fmla="*/ 6007159 h 6020628"/>
              <a:gd name="connsiteX37" fmla="*/ 3211043 w 9189260"/>
              <a:gd name="connsiteY37" fmla="*/ 5599449 h 6020628"/>
              <a:gd name="connsiteX38" fmla="*/ 3549857 w 9189260"/>
              <a:gd name="connsiteY38" fmla="*/ 3784366 h 6020628"/>
              <a:gd name="connsiteX39" fmla="*/ 2448106 w 9189260"/>
              <a:gd name="connsiteY39" fmla="*/ 4152255 h 6020628"/>
              <a:gd name="connsiteX40" fmla="*/ 2420988 w 9189260"/>
              <a:gd name="connsiteY40" fmla="*/ 4447968 h 6020628"/>
              <a:gd name="connsiteX41" fmla="*/ 2355479 w 9189260"/>
              <a:gd name="connsiteY41" fmla="*/ 4734544 h 6020628"/>
              <a:gd name="connsiteX42" fmla="*/ 1994731 w 9189260"/>
              <a:gd name="connsiteY42" fmla="*/ 4727235 h 6020628"/>
              <a:gd name="connsiteX43" fmla="*/ 768667 w 9189260"/>
              <a:gd name="connsiteY43" fmla="*/ 5903994 h 6020628"/>
              <a:gd name="connsiteX44" fmla="*/ 766150 w 9189260"/>
              <a:gd name="connsiteY44" fmla="*/ 6020628 h 6020628"/>
              <a:gd name="connsiteX45" fmla="*/ 2 w 9189260"/>
              <a:gd name="connsiteY45" fmla="*/ 6020628 h 6020628"/>
              <a:gd name="connsiteX46" fmla="*/ 41049 w 9189260"/>
              <a:gd name="connsiteY46" fmla="*/ 6005605 h 6020628"/>
              <a:gd name="connsiteX47" fmla="*/ 2026460 w 9189260"/>
              <a:gd name="connsiteY47" fmla="*/ 3010315 h 6020628"/>
              <a:gd name="connsiteX48" fmla="*/ 41049 w 9189260"/>
              <a:gd name="connsiteY48" fmla="*/ 15024 h 602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89260" h="6020628">
                <a:moveTo>
                  <a:pt x="1595069" y="5857984"/>
                </a:moveTo>
                <a:lnTo>
                  <a:pt x="1649562" y="6020628"/>
                </a:lnTo>
                <a:lnTo>
                  <a:pt x="1646313" y="6020628"/>
                </a:lnTo>
                <a:lnTo>
                  <a:pt x="1592542" y="5860139"/>
                </a:lnTo>
                <a:close/>
                <a:moveTo>
                  <a:pt x="1724142" y="5747948"/>
                </a:moveTo>
                <a:lnTo>
                  <a:pt x="1712028" y="5759606"/>
                </a:lnTo>
                <a:lnTo>
                  <a:pt x="1619766" y="5836930"/>
                </a:lnTo>
                <a:close/>
                <a:moveTo>
                  <a:pt x="2482651" y="5675819"/>
                </a:moveTo>
                <a:lnTo>
                  <a:pt x="2481269" y="5678090"/>
                </a:lnTo>
                <a:lnTo>
                  <a:pt x="2478321" y="5681789"/>
                </a:lnTo>
                <a:close/>
                <a:moveTo>
                  <a:pt x="1837832" y="5634948"/>
                </a:moveTo>
                <a:lnTo>
                  <a:pt x="1821464" y="5654290"/>
                </a:lnTo>
                <a:lnTo>
                  <a:pt x="1730802" y="5741539"/>
                </a:lnTo>
                <a:close/>
                <a:moveTo>
                  <a:pt x="2661152" y="5381520"/>
                </a:moveTo>
                <a:lnTo>
                  <a:pt x="2659332" y="5385582"/>
                </a:lnTo>
                <a:lnTo>
                  <a:pt x="2656936" y="5389517"/>
                </a:lnTo>
                <a:close/>
                <a:moveTo>
                  <a:pt x="2043506" y="5381340"/>
                </a:moveTo>
                <a:lnTo>
                  <a:pt x="2016416" y="5423921"/>
                </a:lnTo>
                <a:lnTo>
                  <a:pt x="1984874" y="5461194"/>
                </a:lnTo>
                <a:close/>
                <a:moveTo>
                  <a:pt x="2206796" y="5107131"/>
                </a:moveTo>
                <a:lnTo>
                  <a:pt x="2177689" y="5170425"/>
                </a:lnTo>
                <a:lnTo>
                  <a:pt x="2157018" y="5202916"/>
                </a:lnTo>
                <a:close/>
                <a:moveTo>
                  <a:pt x="2355482" y="4734544"/>
                </a:moveTo>
                <a:lnTo>
                  <a:pt x="2357897" y="4734598"/>
                </a:lnTo>
                <a:lnTo>
                  <a:pt x="2303138" y="4897627"/>
                </a:lnTo>
                <a:lnTo>
                  <a:pt x="2271039" y="4967429"/>
                </a:lnTo>
                <a:lnTo>
                  <a:pt x="2300705" y="4897627"/>
                </a:lnTo>
                <a:close/>
                <a:moveTo>
                  <a:pt x="0" y="0"/>
                </a:moveTo>
                <a:lnTo>
                  <a:pt x="2483660" y="0"/>
                </a:lnTo>
                <a:lnTo>
                  <a:pt x="3298846" y="0"/>
                </a:lnTo>
                <a:lnTo>
                  <a:pt x="8023246" y="0"/>
                </a:lnTo>
                <a:cubicBezTo>
                  <a:pt x="8667625" y="0"/>
                  <a:pt x="9189260" y="521488"/>
                  <a:pt x="9189260" y="1165679"/>
                </a:cubicBezTo>
                <a:lnTo>
                  <a:pt x="9189260" y="6020628"/>
                </a:lnTo>
                <a:lnTo>
                  <a:pt x="4464860" y="6020628"/>
                </a:lnTo>
                <a:lnTo>
                  <a:pt x="4195861" y="6020628"/>
                </a:lnTo>
                <a:lnTo>
                  <a:pt x="2960425" y="6020628"/>
                </a:lnTo>
                <a:lnTo>
                  <a:pt x="2970417" y="6007159"/>
                </a:lnTo>
                <a:cubicBezTo>
                  <a:pt x="3059309" y="5878108"/>
                  <a:pt x="3139747" y="5741976"/>
                  <a:pt x="3211043" y="5599449"/>
                </a:cubicBezTo>
                <a:cubicBezTo>
                  <a:pt x="3496230" y="5029344"/>
                  <a:pt x="3610795" y="4403201"/>
                  <a:pt x="3549857" y="3784366"/>
                </a:cubicBezTo>
                <a:lnTo>
                  <a:pt x="2448106" y="4152255"/>
                </a:lnTo>
                <a:cubicBezTo>
                  <a:pt x="2445668" y="4252146"/>
                  <a:pt x="2436527" y="4350819"/>
                  <a:pt x="2420988" y="4447968"/>
                </a:cubicBezTo>
                <a:lnTo>
                  <a:pt x="2355479" y="4734544"/>
                </a:lnTo>
                <a:lnTo>
                  <a:pt x="1994731" y="4727235"/>
                </a:lnTo>
                <a:cubicBezTo>
                  <a:pt x="1797293" y="5290031"/>
                  <a:pt x="1339041" y="5728576"/>
                  <a:pt x="768667" y="5903994"/>
                </a:cubicBezTo>
                <a:lnTo>
                  <a:pt x="766150" y="6020628"/>
                </a:lnTo>
                <a:lnTo>
                  <a:pt x="2" y="6020628"/>
                </a:lnTo>
                <a:lnTo>
                  <a:pt x="41049" y="6005605"/>
                </a:lnTo>
                <a:cubicBezTo>
                  <a:pt x="1207792" y="5512114"/>
                  <a:pt x="2026460" y="4356819"/>
                  <a:pt x="2026460" y="3010315"/>
                </a:cubicBezTo>
                <a:cubicBezTo>
                  <a:pt x="2026460" y="1663810"/>
                  <a:pt x="1207792" y="508515"/>
                  <a:pt x="41049" y="150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E8EAB53-BF68-9C68-FA62-22394185D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26920"/>
            <a:ext cx="4386204" cy="2176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7F98E1EE-3061-82D3-24C9-76C2FB6211B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0" y="4608952"/>
            <a:ext cx="4386204" cy="9119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19D5FEF-0DDC-1093-1900-04DC5E514DB1}"/>
              </a:ext>
            </a:extLst>
          </p:cNvPr>
          <p:cNvSpPr/>
          <p:nvPr userDrawn="1"/>
        </p:nvSpPr>
        <p:spPr>
          <a:xfrm>
            <a:off x="1539719" y="749816"/>
            <a:ext cx="1306767" cy="94597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7FD81CA-B3BD-6E7C-B597-43305D07AA63}"/>
              </a:ext>
            </a:extLst>
          </p:cNvPr>
          <p:cNvSpPr/>
          <p:nvPr/>
        </p:nvSpPr>
        <p:spPr>
          <a:xfrm>
            <a:off x="4216716" y="5153231"/>
            <a:ext cx="1306500" cy="1646974"/>
          </a:xfrm>
          <a:custGeom>
            <a:avLst/>
            <a:gdLst>
              <a:gd name="connsiteX0" fmla="*/ 509797 w 509796"/>
              <a:gd name="connsiteY0" fmla="*/ 4753 h 642649"/>
              <a:gd name="connsiteX1" fmla="*/ 297698 w 509796"/>
              <a:gd name="connsiteY1" fmla="*/ 0 h 642649"/>
              <a:gd name="connsiteX2" fmla="*/ 0 w 509796"/>
              <a:gd name="connsiteY2" fmla="*/ 438256 h 642649"/>
              <a:gd name="connsiteX3" fmla="*/ 68480 w 509796"/>
              <a:gd name="connsiteY3" fmla="*/ 642649 h 642649"/>
              <a:gd name="connsiteX4" fmla="*/ 208294 w 509796"/>
              <a:gd name="connsiteY4" fmla="*/ 529520 h 642649"/>
              <a:gd name="connsiteX5" fmla="*/ 509797 w 509796"/>
              <a:gd name="connsiteY5" fmla="*/ 4753 h 64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796" h="642649">
                <a:moveTo>
                  <a:pt x="509797" y="4753"/>
                </a:moveTo>
                <a:lnTo>
                  <a:pt x="297698" y="0"/>
                </a:lnTo>
                <a:cubicBezTo>
                  <a:pt x="247290" y="172070"/>
                  <a:pt x="143618" y="326078"/>
                  <a:pt x="0" y="438256"/>
                </a:cubicBezTo>
                <a:lnTo>
                  <a:pt x="68480" y="642649"/>
                </a:lnTo>
                <a:cubicBezTo>
                  <a:pt x="117938" y="609376"/>
                  <a:pt x="164543" y="571350"/>
                  <a:pt x="208294" y="529520"/>
                </a:cubicBezTo>
                <a:cubicBezTo>
                  <a:pt x="358570" y="385019"/>
                  <a:pt x="462241" y="203442"/>
                  <a:pt x="509797" y="4753"/>
                </a:cubicBezTo>
                <a:close/>
              </a:path>
            </a:pathLst>
          </a:custGeom>
          <a:solidFill>
            <a:srgbClr val="01010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7ADA68-A2EF-5910-945D-71FF030EE6D0}"/>
              </a:ext>
            </a:extLst>
          </p:cNvPr>
          <p:cNvGrpSpPr/>
          <p:nvPr userDrawn="1"/>
        </p:nvGrpSpPr>
        <p:grpSpPr>
          <a:xfrm>
            <a:off x="3378823" y="4203052"/>
            <a:ext cx="2808668" cy="2656547"/>
            <a:chOff x="3378823" y="4203052"/>
            <a:chExt cx="2808668" cy="265654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66A9E1-DB91-09BD-82DF-DF2444161598}"/>
                </a:ext>
              </a:extLst>
            </p:cNvPr>
            <p:cNvSpPr/>
            <p:nvPr userDrawn="1"/>
          </p:nvSpPr>
          <p:spPr>
            <a:xfrm>
              <a:off x="4389781" y="4203052"/>
              <a:ext cx="1797710" cy="2656546"/>
            </a:xfrm>
            <a:custGeom>
              <a:avLst/>
              <a:gdLst>
                <a:gd name="connsiteX0" fmla="*/ 1781816 w 1797710"/>
                <a:gd name="connsiteY0" fmla="*/ 0 h 2656546"/>
                <a:gd name="connsiteX1" fmla="*/ 1443002 w 1797710"/>
                <a:gd name="connsiteY1" fmla="*/ 1815083 h 2656546"/>
                <a:gd name="connsiteX2" fmla="*/ 911018 w 1797710"/>
                <a:gd name="connsiteY2" fmla="*/ 2588018 h 2656546"/>
                <a:gd name="connsiteX3" fmla="*/ 843309 w 1797710"/>
                <a:gd name="connsiteY3" fmla="*/ 2656546 h 2656546"/>
                <a:gd name="connsiteX4" fmla="*/ 19807 w 1797710"/>
                <a:gd name="connsiteY4" fmla="*/ 2656546 h 2656546"/>
                <a:gd name="connsiteX5" fmla="*/ 0 w 1797710"/>
                <a:gd name="connsiteY5" fmla="*/ 2597155 h 2656546"/>
                <a:gd name="connsiteX6" fmla="*/ 358314 w 1797710"/>
                <a:gd name="connsiteY6" fmla="*/ 2307226 h 2656546"/>
                <a:gd name="connsiteX7" fmla="*/ 1131003 w 1797710"/>
                <a:gd name="connsiteY7" fmla="*/ 962361 h 2656546"/>
                <a:gd name="connsiteX8" fmla="*/ 587438 w 1797710"/>
                <a:gd name="connsiteY8" fmla="*/ 950178 h 2656546"/>
                <a:gd name="connsiteX9" fmla="*/ 680065 w 1797710"/>
                <a:gd name="connsiteY9" fmla="*/ 367889 h 265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710" h="2656546">
                  <a:moveTo>
                    <a:pt x="1781816" y="0"/>
                  </a:moveTo>
                  <a:cubicBezTo>
                    <a:pt x="1842754" y="618835"/>
                    <a:pt x="1728189" y="1244978"/>
                    <a:pt x="1443002" y="1815083"/>
                  </a:cubicBezTo>
                  <a:cubicBezTo>
                    <a:pt x="1300409" y="2100137"/>
                    <a:pt x="1121252" y="2359609"/>
                    <a:pt x="911018" y="2588018"/>
                  </a:cubicBezTo>
                  <a:lnTo>
                    <a:pt x="843309" y="2656546"/>
                  </a:lnTo>
                  <a:lnTo>
                    <a:pt x="19807" y="2656546"/>
                  </a:lnTo>
                  <a:lnTo>
                    <a:pt x="0" y="2597155"/>
                  </a:lnTo>
                  <a:cubicBezTo>
                    <a:pt x="126751" y="2511880"/>
                    <a:pt x="246190" y="2414428"/>
                    <a:pt x="358314" y="2307226"/>
                  </a:cubicBezTo>
                  <a:cubicBezTo>
                    <a:pt x="745877" y="1936901"/>
                    <a:pt x="1009127" y="1471557"/>
                    <a:pt x="1131003" y="962361"/>
                  </a:cubicBezTo>
                  <a:lnTo>
                    <a:pt x="587438" y="950178"/>
                  </a:lnTo>
                  <a:cubicBezTo>
                    <a:pt x="643501" y="762579"/>
                    <a:pt x="675188" y="567671"/>
                    <a:pt x="680065" y="367889"/>
                  </a:cubicBezTo>
                  <a:close/>
                </a:path>
              </a:pathLst>
            </a:custGeom>
            <a:solidFill>
              <a:srgbClr val="2BACE2"/>
            </a:solidFill>
            <a:ln w="95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4335687-97CA-A95F-AB6D-268C7A83E45E}"/>
                </a:ext>
              </a:extLst>
            </p:cNvPr>
            <p:cNvSpPr/>
            <p:nvPr/>
          </p:nvSpPr>
          <p:spPr>
            <a:xfrm>
              <a:off x="3378823" y="5145922"/>
              <a:ext cx="1598399" cy="1713677"/>
            </a:xfrm>
            <a:custGeom>
              <a:avLst/>
              <a:gdLst>
                <a:gd name="connsiteX0" fmla="*/ 1237648 w 1598399"/>
                <a:gd name="connsiteY0" fmla="*/ 0 h 1713677"/>
                <a:gd name="connsiteX1" fmla="*/ 1598399 w 1598399"/>
                <a:gd name="connsiteY1" fmla="*/ 7309 h 1713677"/>
                <a:gd name="connsiteX2" fmla="*/ 835459 w 1598399"/>
                <a:gd name="connsiteY2" fmla="*/ 1132904 h 1713677"/>
                <a:gd name="connsiteX3" fmla="*/ 1010961 w 1598399"/>
                <a:gd name="connsiteY3" fmla="*/ 1656720 h 1713677"/>
                <a:gd name="connsiteX4" fmla="*/ 917127 w 1598399"/>
                <a:gd name="connsiteY4" fmla="*/ 1713677 h 1713677"/>
                <a:gd name="connsiteX5" fmla="*/ 0 w 1598399"/>
                <a:gd name="connsiteY5" fmla="*/ 1713677 h 1713677"/>
                <a:gd name="connsiteX6" fmla="*/ 11583 w 1598399"/>
                <a:gd name="connsiteY6" fmla="*/ 1176759 h 1713677"/>
                <a:gd name="connsiteX7" fmla="*/ 1237648 w 1598399"/>
                <a:gd name="connsiteY7" fmla="*/ 0 h 17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399" h="1713677">
                  <a:moveTo>
                    <a:pt x="1237648" y="0"/>
                  </a:moveTo>
                  <a:lnTo>
                    <a:pt x="1598399" y="7309"/>
                  </a:lnTo>
                  <a:cubicBezTo>
                    <a:pt x="1469211" y="448288"/>
                    <a:pt x="1203522" y="842978"/>
                    <a:pt x="835459" y="1132904"/>
                  </a:cubicBezTo>
                  <a:lnTo>
                    <a:pt x="1010961" y="1656720"/>
                  </a:lnTo>
                  <a:lnTo>
                    <a:pt x="917127" y="1713677"/>
                  </a:lnTo>
                  <a:lnTo>
                    <a:pt x="0" y="1713677"/>
                  </a:lnTo>
                  <a:lnTo>
                    <a:pt x="11583" y="1176759"/>
                  </a:lnTo>
                  <a:cubicBezTo>
                    <a:pt x="581958" y="1001341"/>
                    <a:pt x="1040210" y="562796"/>
                    <a:pt x="1237648" y="0"/>
                  </a:cubicBezTo>
                  <a:close/>
                </a:path>
              </a:pathLst>
            </a:custGeom>
            <a:solidFill>
              <a:srgbClr val="06A64F"/>
            </a:solidFill>
            <a:ln w="95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79F0335-27B7-3B15-197B-A5EBBCE8820B}"/>
                </a:ext>
              </a:extLst>
            </p:cNvPr>
            <p:cNvSpPr/>
            <p:nvPr/>
          </p:nvSpPr>
          <p:spPr>
            <a:xfrm>
              <a:off x="4216716" y="5153234"/>
              <a:ext cx="1306500" cy="1646974"/>
            </a:xfrm>
            <a:custGeom>
              <a:avLst/>
              <a:gdLst>
                <a:gd name="connsiteX0" fmla="*/ 509797 w 509796"/>
                <a:gd name="connsiteY0" fmla="*/ 4753 h 642649"/>
                <a:gd name="connsiteX1" fmla="*/ 297698 w 509796"/>
                <a:gd name="connsiteY1" fmla="*/ 0 h 642649"/>
                <a:gd name="connsiteX2" fmla="*/ 0 w 509796"/>
                <a:gd name="connsiteY2" fmla="*/ 438256 h 642649"/>
                <a:gd name="connsiteX3" fmla="*/ 68480 w 509796"/>
                <a:gd name="connsiteY3" fmla="*/ 642649 h 642649"/>
                <a:gd name="connsiteX4" fmla="*/ 208294 w 509796"/>
                <a:gd name="connsiteY4" fmla="*/ 529520 h 642649"/>
                <a:gd name="connsiteX5" fmla="*/ 509797 w 509796"/>
                <a:gd name="connsiteY5" fmla="*/ 4753 h 6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796" h="642649">
                  <a:moveTo>
                    <a:pt x="509797" y="4753"/>
                  </a:moveTo>
                  <a:lnTo>
                    <a:pt x="297698" y="0"/>
                  </a:lnTo>
                  <a:cubicBezTo>
                    <a:pt x="247290" y="172070"/>
                    <a:pt x="143618" y="326078"/>
                    <a:pt x="0" y="438256"/>
                  </a:cubicBezTo>
                  <a:lnTo>
                    <a:pt x="68480" y="642649"/>
                  </a:lnTo>
                  <a:cubicBezTo>
                    <a:pt x="117938" y="609376"/>
                    <a:pt x="164543" y="571350"/>
                    <a:pt x="208294" y="529520"/>
                  </a:cubicBezTo>
                  <a:cubicBezTo>
                    <a:pt x="358570" y="385019"/>
                    <a:pt x="462241" y="203442"/>
                    <a:pt x="509797" y="4753"/>
                  </a:cubicBezTo>
                  <a:close/>
                </a:path>
              </a:pathLst>
            </a:custGeom>
            <a:solidFill>
              <a:srgbClr val="2AC3E6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9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to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7C01628B-ED43-222A-7FB6-2D514DC803AC}"/>
              </a:ext>
            </a:extLst>
          </p:cNvPr>
          <p:cNvSpPr/>
          <p:nvPr userDrawn="1"/>
        </p:nvSpPr>
        <p:spPr>
          <a:xfrm>
            <a:off x="-1" y="0"/>
            <a:ext cx="5095875" cy="6679751"/>
          </a:xfrm>
          <a:custGeom>
            <a:avLst/>
            <a:gdLst>
              <a:gd name="connsiteX0" fmla="*/ 1397450 w 4648200"/>
              <a:gd name="connsiteY0" fmla="*/ 0 h 6501501"/>
              <a:gd name="connsiteX1" fmla="*/ 4648200 w 4648200"/>
              <a:gd name="connsiteY1" fmla="*/ 3250751 h 6501501"/>
              <a:gd name="connsiteX2" fmla="*/ 1397450 w 4648200"/>
              <a:gd name="connsiteY2" fmla="*/ 6501501 h 6501501"/>
              <a:gd name="connsiteX3" fmla="*/ 205481 w 4648200"/>
              <a:gd name="connsiteY3" fmla="*/ 6276018 h 6501501"/>
              <a:gd name="connsiteX4" fmla="*/ 0 w 4648200"/>
              <a:gd name="connsiteY4" fmla="*/ 6186141 h 6501501"/>
              <a:gd name="connsiteX5" fmla="*/ 0 w 4648200"/>
              <a:gd name="connsiteY5" fmla="*/ 315361 h 6501501"/>
              <a:gd name="connsiteX6" fmla="*/ 205481 w 4648200"/>
              <a:gd name="connsiteY6" fmla="*/ 225483 h 6501501"/>
              <a:gd name="connsiteX7" fmla="*/ 1397450 w 4648200"/>
              <a:gd name="connsiteY7" fmla="*/ 0 h 650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200" h="6501501">
                <a:moveTo>
                  <a:pt x="1397450" y="0"/>
                </a:moveTo>
                <a:cubicBezTo>
                  <a:pt x="3192789" y="0"/>
                  <a:pt x="4648200" y="1455411"/>
                  <a:pt x="4648200" y="3250751"/>
                </a:cubicBezTo>
                <a:cubicBezTo>
                  <a:pt x="4648200" y="5046090"/>
                  <a:pt x="3192789" y="6501501"/>
                  <a:pt x="1397450" y="6501501"/>
                </a:cubicBezTo>
                <a:cubicBezTo>
                  <a:pt x="976667" y="6501501"/>
                  <a:pt x="574557" y="6421553"/>
                  <a:pt x="205481" y="6276018"/>
                </a:cubicBezTo>
                <a:lnTo>
                  <a:pt x="0" y="6186141"/>
                </a:lnTo>
                <a:lnTo>
                  <a:pt x="0" y="315361"/>
                </a:lnTo>
                <a:lnTo>
                  <a:pt x="205481" y="225483"/>
                </a:lnTo>
                <a:cubicBezTo>
                  <a:pt x="574557" y="79948"/>
                  <a:pt x="976667" y="0"/>
                  <a:pt x="1397450" y="0"/>
                </a:cubicBezTo>
                <a:close/>
              </a:path>
            </a:pathLst>
          </a:custGeom>
          <a:solidFill>
            <a:srgbClr val="087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0491B8-B348-3204-CEAD-D5287DC8D8C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830166" y="178249"/>
            <a:ext cx="9189260" cy="6261065"/>
          </a:xfrm>
          <a:custGeom>
            <a:avLst/>
            <a:gdLst>
              <a:gd name="connsiteX0" fmla="*/ 1595069 w 9189260"/>
              <a:gd name="connsiteY0" fmla="*/ 5857984 h 6020628"/>
              <a:gd name="connsiteX1" fmla="*/ 1649562 w 9189260"/>
              <a:gd name="connsiteY1" fmla="*/ 6020628 h 6020628"/>
              <a:gd name="connsiteX2" fmla="*/ 1646313 w 9189260"/>
              <a:gd name="connsiteY2" fmla="*/ 6020628 h 6020628"/>
              <a:gd name="connsiteX3" fmla="*/ 1592542 w 9189260"/>
              <a:gd name="connsiteY3" fmla="*/ 5860139 h 6020628"/>
              <a:gd name="connsiteX4" fmla="*/ 1724142 w 9189260"/>
              <a:gd name="connsiteY4" fmla="*/ 5747948 h 6020628"/>
              <a:gd name="connsiteX5" fmla="*/ 1712028 w 9189260"/>
              <a:gd name="connsiteY5" fmla="*/ 5759606 h 6020628"/>
              <a:gd name="connsiteX6" fmla="*/ 1619766 w 9189260"/>
              <a:gd name="connsiteY6" fmla="*/ 5836930 h 6020628"/>
              <a:gd name="connsiteX7" fmla="*/ 2482651 w 9189260"/>
              <a:gd name="connsiteY7" fmla="*/ 5675819 h 6020628"/>
              <a:gd name="connsiteX8" fmla="*/ 2481269 w 9189260"/>
              <a:gd name="connsiteY8" fmla="*/ 5678090 h 6020628"/>
              <a:gd name="connsiteX9" fmla="*/ 2478321 w 9189260"/>
              <a:gd name="connsiteY9" fmla="*/ 5681789 h 6020628"/>
              <a:gd name="connsiteX10" fmla="*/ 1837832 w 9189260"/>
              <a:gd name="connsiteY10" fmla="*/ 5634948 h 6020628"/>
              <a:gd name="connsiteX11" fmla="*/ 1821464 w 9189260"/>
              <a:gd name="connsiteY11" fmla="*/ 5654290 h 6020628"/>
              <a:gd name="connsiteX12" fmla="*/ 1730802 w 9189260"/>
              <a:gd name="connsiteY12" fmla="*/ 5741539 h 6020628"/>
              <a:gd name="connsiteX13" fmla="*/ 2661152 w 9189260"/>
              <a:gd name="connsiteY13" fmla="*/ 5381520 h 6020628"/>
              <a:gd name="connsiteX14" fmla="*/ 2659332 w 9189260"/>
              <a:gd name="connsiteY14" fmla="*/ 5385582 h 6020628"/>
              <a:gd name="connsiteX15" fmla="*/ 2656936 w 9189260"/>
              <a:gd name="connsiteY15" fmla="*/ 5389517 h 6020628"/>
              <a:gd name="connsiteX16" fmla="*/ 2043506 w 9189260"/>
              <a:gd name="connsiteY16" fmla="*/ 5381340 h 6020628"/>
              <a:gd name="connsiteX17" fmla="*/ 2016416 w 9189260"/>
              <a:gd name="connsiteY17" fmla="*/ 5423921 h 6020628"/>
              <a:gd name="connsiteX18" fmla="*/ 1984874 w 9189260"/>
              <a:gd name="connsiteY18" fmla="*/ 5461194 h 6020628"/>
              <a:gd name="connsiteX19" fmla="*/ 2206796 w 9189260"/>
              <a:gd name="connsiteY19" fmla="*/ 5107131 h 6020628"/>
              <a:gd name="connsiteX20" fmla="*/ 2177689 w 9189260"/>
              <a:gd name="connsiteY20" fmla="*/ 5170425 h 6020628"/>
              <a:gd name="connsiteX21" fmla="*/ 2157018 w 9189260"/>
              <a:gd name="connsiteY21" fmla="*/ 5202916 h 6020628"/>
              <a:gd name="connsiteX22" fmla="*/ 2355482 w 9189260"/>
              <a:gd name="connsiteY22" fmla="*/ 4734544 h 6020628"/>
              <a:gd name="connsiteX23" fmla="*/ 2357897 w 9189260"/>
              <a:gd name="connsiteY23" fmla="*/ 4734598 h 6020628"/>
              <a:gd name="connsiteX24" fmla="*/ 2303138 w 9189260"/>
              <a:gd name="connsiteY24" fmla="*/ 4897627 h 6020628"/>
              <a:gd name="connsiteX25" fmla="*/ 2271039 w 9189260"/>
              <a:gd name="connsiteY25" fmla="*/ 4967429 h 6020628"/>
              <a:gd name="connsiteX26" fmla="*/ 2300705 w 9189260"/>
              <a:gd name="connsiteY26" fmla="*/ 4897627 h 6020628"/>
              <a:gd name="connsiteX27" fmla="*/ 0 w 9189260"/>
              <a:gd name="connsiteY27" fmla="*/ 0 h 6020628"/>
              <a:gd name="connsiteX28" fmla="*/ 2483660 w 9189260"/>
              <a:gd name="connsiteY28" fmla="*/ 0 h 6020628"/>
              <a:gd name="connsiteX29" fmla="*/ 3298846 w 9189260"/>
              <a:gd name="connsiteY29" fmla="*/ 0 h 6020628"/>
              <a:gd name="connsiteX30" fmla="*/ 8023246 w 9189260"/>
              <a:gd name="connsiteY30" fmla="*/ 0 h 6020628"/>
              <a:gd name="connsiteX31" fmla="*/ 9189260 w 9189260"/>
              <a:gd name="connsiteY31" fmla="*/ 1165679 h 6020628"/>
              <a:gd name="connsiteX32" fmla="*/ 9189260 w 9189260"/>
              <a:gd name="connsiteY32" fmla="*/ 6020628 h 6020628"/>
              <a:gd name="connsiteX33" fmla="*/ 4464860 w 9189260"/>
              <a:gd name="connsiteY33" fmla="*/ 6020628 h 6020628"/>
              <a:gd name="connsiteX34" fmla="*/ 4195861 w 9189260"/>
              <a:gd name="connsiteY34" fmla="*/ 6020628 h 6020628"/>
              <a:gd name="connsiteX35" fmla="*/ 2960425 w 9189260"/>
              <a:gd name="connsiteY35" fmla="*/ 6020628 h 6020628"/>
              <a:gd name="connsiteX36" fmla="*/ 2970417 w 9189260"/>
              <a:gd name="connsiteY36" fmla="*/ 6007159 h 6020628"/>
              <a:gd name="connsiteX37" fmla="*/ 3211043 w 9189260"/>
              <a:gd name="connsiteY37" fmla="*/ 5599449 h 6020628"/>
              <a:gd name="connsiteX38" fmla="*/ 3549857 w 9189260"/>
              <a:gd name="connsiteY38" fmla="*/ 3784366 h 6020628"/>
              <a:gd name="connsiteX39" fmla="*/ 2448106 w 9189260"/>
              <a:gd name="connsiteY39" fmla="*/ 4152255 h 6020628"/>
              <a:gd name="connsiteX40" fmla="*/ 2420988 w 9189260"/>
              <a:gd name="connsiteY40" fmla="*/ 4447968 h 6020628"/>
              <a:gd name="connsiteX41" fmla="*/ 2355479 w 9189260"/>
              <a:gd name="connsiteY41" fmla="*/ 4734544 h 6020628"/>
              <a:gd name="connsiteX42" fmla="*/ 1994731 w 9189260"/>
              <a:gd name="connsiteY42" fmla="*/ 4727235 h 6020628"/>
              <a:gd name="connsiteX43" fmla="*/ 768667 w 9189260"/>
              <a:gd name="connsiteY43" fmla="*/ 5903994 h 6020628"/>
              <a:gd name="connsiteX44" fmla="*/ 766150 w 9189260"/>
              <a:gd name="connsiteY44" fmla="*/ 6020628 h 6020628"/>
              <a:gd name="connsiteX45" fmla="*/ 2 w 9189260"/>
              <a:gd name="connsiteY45" fmla="*/ 6020628 h 6020628"/>
              <a:gd name="connsiteX46" fmla="*/ 41049 w 9189260"/>
              <a:gd name="connsiteY46" fmla="*/ 6005605 h 6020628"/>
              <a:gd name="connsiteX47" fmla="*/ 2026460 w 9189260"/>
              <a:gd name="connsiteY47" fmla="*/ 3010315 h 6020628"/>
              <a:gd name="connsiteX48" fmla="*/ 41049 w 9189260"/>
              <a:gd name="connsiteY48" fmla="*/ 15024 h 602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89260" h="6020628">
                <a:moveTo>
                  <a:pt x="1595069" y="5857984"/>
                </a:moveTo>
                <a:lnTo>
                  <a:pt x="1649562" y="6020628"/>
                </a:lnTo>
                <a:lnTo>
                  <a:pt x="1646313" y="6020628"/>
                </a:lnTo>
                <a:lnTo>
                  <a:pt x="1592542" y="5860139"/>
                </a:lnTo>
                <a:close/>
                <a:moveTo>
                  <a:pt x="1724142" y="5747948"/>
                </a:moveTo>
                <a:lnTo>
                  <a:pt x="1712028" y="5759606"/>
                </a:lnTo>
                <a:lnTo>
                  <a:pt x="1619766" y="5836930"/>
                </a:lnTo>
                <a:close/>
                <a:moveTo>
                  <a:pt x="2482651" y="5675819"/>
                </a:moveTo>
                <a:lnTo>
                  <a:pt x="2481269" y="5678090"/>
                </a:lnTo>
                <a:lnTo>
                  <a:pt x="2478321" y="5681789"/>
                </a:lnTo>
                <a:close/>
                <a:moveTo>
                  <a:pt x="1837832" y="5634948"/>
                </a:moveTo>
                <a:lnTo>
                  <a:pt x="1821464" y="5654290"/>
                </a:lnTo>
                <a:lnTo>
                  <a:pt x="1730802" y="5741539"/>
                </a:lnTo>
                <a:close/>
                <a:moveTo>
                  <a:pt x="2661152" y="5381520"/>
                </a:moveTo>
                <a:lnTo>
                  <a:pt x="2659332" y="5385582"/>
                </a:lnTo>
                <a:lnTo>
                  <a:pt x="2656936" y="5389517"/>
                </a:lnTo>
                <a:close/>
                <a:moveTo>
                  <a:pt x="2043506" y="5381340"/>
                </a:moveTo>
                <a:lnTo>
                  <a:pt x="2016416" y="5423921"/>
                </a:lnTo>
                <a:lnTo>
                  <a:pt x="1984874" y="5461194"/>
                </a:lnTo>
                <a:close/>
                <a:moveTo>
                  <a:pt x="2206796" y="5107131"/>
                </a:moveTo>
                <a:lnTo>
                  <a:pt x="2177689" y="5170425"/>
                </a:lnTo>
                <a:lnTo>
                  <a:pt x="2157018" y="5202916"/>
                </a:lnTo>
                <a:close/>
                <a:moveTo>
                  <a:pt x="2355482" y="4734544"/>
                </a:moveTo>
                <a:lnTo>
                  <a:pt x="2357897" y="4734598"/>
                </a:lnTo>
                <a:lnTo>
                  <a:pt x="2303138" y="4897627"/>
                </a:lnTo>
                <a:lnTo>
                  <a:pt x="2271039" y="4967429"/>
                </a:lnTo>
                <a:lnTo>
                  <a:pt x="2300705" y="4897627"/>
                </a:lnTo>
                <a:close/>
                <a:moveTo>
                  <a:pt x="0" y="0"/>
                </a:moveTo>
                <a:lnTo>
                  <a:pt x="2483660" y="0"/>
                </a:lnTo>
                <a:lnTo>
                  <a:pt x="3298846" y="0"/>
                </a:lnTo>
                <a:lnTo>
                  <a:pt x="8023246" y="0"/>
                </a:lnTo>
                <a:cubicBezTo>
                  <a:pt x="8667625" y="0"/>
                  <a:pt x="9189260" y="521488"/>
                  <a:pt x="9189260" y="1165679"/>
                </a:cubicBezTo>
                <a:lnTo>
                  <a:pt x="9189260" y="6020628"/>
                </a:lnTo>
                <a:lnTo>
                  <a:pt x="4464860" y="6020628"/>
                </a:lnTo>
                <a:lnTo>
                  <a:pt x="4195861" y="6020628"/>
                </a:lnTo>
                <a:lnTo>
                  <a:pt x="2960425" y="6020628"/>
                </a:lnTo>
                <a:lnTo>
                  <a:pt x="2970417" y="6007159"/>
                </a:lnTo>
                <a:cubicBezTo>
                  <a:pt x="3059309" y="5878108"/>
                  <a:pt x="3139747" y="5741976"/>
                  <a:pt x="3211043" y="5599449"/>
                </a:cubicBezTo>
                <a:cubicBezTo>
                  <a:pt x="3496230" y="5029344"/>
                  <a:pt x="3610795" y="4403201"/>
                  <a:pt x="3549857" y="3784366"/>
                </a:cubicBezTo>
                <a:lnTo>
                  <a:pt x="2448106" y="4152255"/>
                </a:lnTo>
                <a:cubicBezTo>
                  <a:pt x="2445668" y="4252146"/>
                  <a:pt x="2436527" y="4350819"/>
                  <a:pt x="2420988" y="4447968"/>
                </a:cubicBezTo>
                <a:lnTo>
                  <a:pt x="2355479" y="4734544"/>
                </a:lnTo>
                <a:lnTo>
                  <a:pt x="1994731" y="4727235"/>
                </a:lnTo>
                <a:cubicBezTo>
                  <a:pt x="1797293" y="5290031"/>
                  <a:pt x="1339041" y="5728576"/>
                  <a:pt x="768667" y="5903994"/>
                </a:cubicBezTo>
                <a:lnTo>
                  <a:pt x="766150" y="6020628"/>
                </a:lnTo>
                <a:lnTo>
                  <a:pt x="2" y="6020628"/>
                </a:lnTo>
                <a:lnTo>
                  <a:pt x="41049" y="6005605"/>
                </a:lnTo>
                <a:cubicBezTo>
                  <a:pt x="1207792" y="5512114"/>
                  <a:pt x="2026460" y="4356819"/>
                  <a:pt x="2026460" y="3010315"/>
                </a:cubicBezTo>
                <a:cubicBezTo>
                  <a:pt x="2026460" y="1663810"/>
                  <a:pt x="1207792" y="508515"/>
                  <a:pt x="41049" y="150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E8EAB53-BF68-9C68-FA62-22394185D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26920"/>
            <a:ext cx="4386204" cy="2176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7F98E1EE-3061-82D3-24C9-76C2FB6211B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0" y="4608952"/>
            <a:ext cx="4386204" cy="9119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7FD81CA-B3BD-6E7C-B597-43305D07AA63}"/>
              </a:ext>
            </a:extLst>
          </p:cNvPr>
          <p:cNvSpPr/>
          <p:nvPr/>
        </p:nvSpPr>
        <p:spPr>
          <a:xfrm>
            <a:off x="4216716" y="5153231"/>
            <a:ext cx="1306500" cy="1646974"/>
          </a:xfrm>
          <a:custGeom>
            <a:avLst/>
            <a:gdLst>
              <a:gd name="connsiteX0" fmla="*/ 509797 w 509796"/>
              <a:gd name="connsiteY0" fmla="*/ 4753 h 642649"/>
              <a:gd name="connsiteX1" fmla="*/ 297698 w 509796"/>
              <a:gd name="connsiteY1" fmla="*/ 0 h 642649"/>
              <a:gd name="connsiteX2" fmla="*/ 0 w 509796"/>
              <a:gd name="connsiteY2" fmla="*/ 438256 h 642649"/>
              <a:gd name="connsiteX3" fmla="*/ 68480 w 509796"/>
              <a:gd name="connsiteY3" fmla="*/ 642649 h 642649"/>
              <a:gd name="connsiteX4" fmla="*/ 208294 w 509796"/>
              <a:gd name="connsiteY4" fmla="*/ 529520 h 642649"/>
              <a:gd name="connsiteX5" fmla="*/ 509797 w 509796"/>
              <a:gd name="connsiteY5" fmla="*/ 4753 h 64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796" h="642649">
                <a:moveTo>
                  <a:pt x="509797" y="4753"/>
                </a:moveTo>
                <a:lnTo>
                  <a:pt x="297698" y="0"/>
                </a:lnTo>
                <a:cubicBezTo>
                  <a:pt x="247290" y="172070"/>
                  <a:pt x="143618" y="326078"/>
                  <a:pt x="0" y="438256"/>
                </a:cubicBezTo>
                <a:lnTo>
                  <a:pt x="68480" y="642649"/>
                </a:lnTo>
                <a:cubicBezTo>
                  <a:pt x="117938" y="609376"/>
                  <a:pt x="164543" y="571350"/>
                  <a:pt x="208294" y="529520"/>
                </a:cubicBezTo>
                <a:cubicBezTo>
                  <a:pt x="358570" y="385019"/>
                  <a:pt x="462241" y="203442"/>
                  <a:pt x="509797" y="4753"/>
                </a:cubicBezTo>
                <a:close/>
              </a:path>
            </a:pathLst>
          </a:custGeom>
          <a:solidFill>
            <a:srgbClr val="010101"/>
          </a:solidFill>
          <a:ln w="95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7ADA68-A2EF-5910-945D-71FF030EE6D0}"/>
              </a:ext>
            </a:extLst>
          </p:cNvPr>
          <p:cNvGrpSpPr/>
          <p:nvPr userDrawn="1"/>
        </p:nvGrpSpPr>
        <p:grpSpPr>
          <a:xfrm>
            <a:off x="3378823" y="4203052"/>
            <a:ext cx="2808668" cy="2656547"/>
            <a:chOff x="3378823" y="4203052"/>
            <a:chExt cx="2808668" cy="265654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66A9E1-DB91-09BD-82DF-DF2444161598}"/>
                </a:ext>
              </a:extLst>
            </p:cNvPr>
            <p:cNvSpPr/>
            <p:nvPr userDrawn="1"/>
          </p:nvSpPr>
          <p:spPr>
            <a:xfrm>
              <a:off x="4389781" y="4203052"/>
              <a:ext cx="1797710" cy="2656546"/>
            </a:xfrm>
            <a:custGeom>
              <a:avLst/>
              <a:gdLst>
                <a:gd name="connsiteX0" fmla="*/ 1781816 w 1797710"/>
                <a:gd name="connsiteY0" fmla="*/ 0 h 2656546"/>
                <a:gd name="connsiteX1" fmla="*/ 1443002 w 1797710"/>
                <a:gd name="connsiteY1" fmla="*/ 1815083 h 2656546"/>
                <a:gd name="connsiteX2" fmla="*/ 911018 w 1797710"/>
                <a:gd name="connsiteY2" fmla="*/ 2588018 h 2656546"/>
                <a:gd name="connsiteX3" fmla="*/ 843309 w 1797710"/>
                <a:gd name="connsiteY3" fmla="*/ 2656546 h 2656546"/>
                <a:gd name="connsiteX4" fmla="*/ 19807 w 1797710"/>
                <a:gd name="connsiteY4" fmla="*/ 2656546 h 2656546"/>
                <a:gd name="connsiteX5" fmla="*/ 0 w 1797710"/>
                <a:gd name="connsiteY5" fmla="*/ 2597155 h 2656546"/>
                <a:gd name="connsiteX6" fmla="*/ 358314 w 1797710"/>
                <a:gd name="connsiteY6" fmla="*/ 2307226 h 2656546"/>
                <a:gd name="connsiteX7" fmla="*/ 1131003 w 1797710"/>
                <a:gd name="connsiteY7" fmla="*/ 962361 h 2656546"/>
                <a:gd name="connsiteX8" fmla="*/ 587438 w 1797710"/>
                <a:gd name="connsiteY8" fmla="*/ 950178 h 2656546"/>
                <a:gd name="connsiteX9" fmla="*/ 680065 w 1797710"/>
                <a:gd name="connsiteY9" fmla="*/ 367889 h 265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710" h="2656546">
                  <a:moveTo>
                    <a:pt x="1781816" y="0"/>
                  </a:moveTo>
                  <a:cubicBezTo>
                    <a:pt x="1842754" y="618835"/>
                    <a:pt x="1728189" y="1244978"/>
                    <a:pt x="1443002" y="1815083"/>
                  </a:cubicBezTo>
                  <a:cubicBezTo>
                    <a:pt x="1300409" y="2100137"/>
                    <a:pt x="1121252" y="2359609"/>
                    <a:pt x="911018" y="2588018"/>
                  </a:cubicBezTo>
                  <a:lnTo>
                    <a:pt x="843309" y="2656546"/>
                  </a:lnTo>
                  <a:lnTo>
                    <a:pt x="19807" y="2656546"/>
                  </a:lnTo>
                  <a:lnTo>
                    <a:pt x="0" y="2597155"/>
                  </a:lnTo>
                  <a:cubicBezTo>
                    <a:pt x="126751" y="2511880"/>
                    <a:pt x="246190" y="2414428"/>
                    <a:pt x="358314" y="2307226"/>
                  </a:cubicBezTo>
                  <a:cubicBezTo>
                    <a:pt x="745877" y="1936901"/>
                    <a:pt x="1009127" y="1471557"/>
                    <a:pt x="1131003" y="962361"/>
                  </a:cubicBezTo>
                  <a:lnTo>
                    <a:pt x="587438" y="950178"/>
                  </a:lnTo>
                  <a:cubicBezTo>
                    <a:pt x="643501" y="762579"/>
                    <a:pt x="675188" y="567671"/>
                    <a:pt x="680065" y="367889"/>
                  </a:cubicBezTo>
                  <a:close/>
                </a:path>
              </a:pathLst>
            </a:custGeom>
            <a:solidFill>
              <a:srgbClr val="2BACE2"/>
            </a:solidFill>
            <a:ln w="95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4335687-97CA-A95F-AB6D-268C7A83E45E}"/>
                </a:ext>
              </a:extLst>
            </p:cNvPr>
            <p:cNvSpPr/>
            <p:nvPr/>
          </p:nvSpPr>
          <p:spPr>
            <a:xfrm>
              <a:off x="3378823" y="5145922"/>
              <a:ext cx="1598399" cy="1713677"/>
            </a:xfrm>
            <a:custGeom>
              <a:avLst/>
              <a:gdLst>
                <a:gd name="connsiteX0" fmla="*/ 1237648 w 1598399"/>
                <a:gd name="connsiteY0" fmla="*/ 0 h 1713677"/>
                <a:gd name="connsiteX1" fmla="*/ 1598399 w 1598399"/>
                <a:gd name="connsiteY1" fmla="*/ 7309 h 1713677"/>
                <a:gd name="connsiteX2" fmla="*/ 835459 w 1598399"/>
                <a:gd name="connsiteY2" fmla="*/ 1132904 h 1713677"/>
                <a:gd name="connsiteX3" fmla="*/ 1010961 w 1598399"/>
                <a:gd name="connsiteY3" fmla="*/ 1656720 h 1713677"/>
                <a:gd name="connsiteX4" fmla="*/ 917127 w 1598399"/>
                <a:gd name="connsiteY4" fmla="*/ 1713677 h 1713677"/>
                <a:gd name="connsiteX5" fmla="*/ 0 w 1598399"/>
                <a:gd name="connsiteY5" fmla="*/ 1713677 h 1713677"/>
                <a:gd name="connsiteX6" fmla="*/ 11583 w 1598399"/>
                <a:gd name="connsiteY6" fmla="*/ 1176759 h 1713677"/>
                <a:gd name="connsiteX7" fmla="*/ 1237648 w 1598399"/>
                <a:gd name="connsiteY7" fmla="*/ 0 h 17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399" h="1713677">
                  <a:moveTo>
                    <a:pt x="1237648" y="0"/>
                  </a:moveTo>
                  <a:lnTo>
                    <a:pt x="1598399" y="7309"/>
                  </a:lnTo>
                  <a:cubicBezTo>
                    <a:pt x="1469211" y="448288"/>
                    <a:pt x="1203522" y="842978"/>
                    <a:pt x="835459" y="1132904"/>
                  </a:cubicBezTo>
                  <a:lnTo>
                    <a:pt x="1010961" y="1656720"/>
                  </a:lnTo>
                  <a:lnTo>
                    <a:pt x="917127" y="1713677"/>
                  </a:lnTo>
                  <a:lnTo>
                    <a:pt x="0" y="1713677"/>
                  </a:lnTo>
                  <a:lnTo>
                    <a:pt x="11583" y="1176759"/>
                  </a:lnTo>
                  <a:cubicBezTo>
                    <a:pt x="581958" y="1001341"/>
                    <a:pt x="1040210" y="562796"/>
                    <a:pt x="1237648" y="0"/>
                  </a:cubicBezTo>
                  <a:close/>
                </a:path>
              </a:pathLst>
            </a:custGeom>
            <a:solidFill>
              <a:srgbClr val="06A64F"/>
            </a:solidFill>
            <a:ln w="95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79F0335-27B7-3B15-197B-A5EBBCE8820B}"/>
                </a:ext>
              </a:extLst>
            </p:cNvPr>
            <p:cNvSpPr/>
            <p:nvPr/>
          </p:nvSpPr>
          <p:spPr>
            <a:xfrm>
              <a:off x="4216716" y="5153234"/>
              <a:ext cx="1306500" cy="1646974"/>
            </a:xfrm>
            <a:custGeom>
              <a:avLst/>
              <a:gdLst>
                <a:gd name="connsiteX0" fmla="*/ 509797 w 509796"/>
                <a:gd name="connsiteY0" fmla="*/ 4753 h 642649"/>
                <a:gd name="connsiteX1" fmla="*/ 297698 w 509796"/>
                <a:gd name="connsiteY1" fmla="*/ 0 h 642649"/>
                <a:gd name="connsiteX2" fmla="*/ 0 w 509796"/>
                <a:gd name="connsiteY2" fmla="*/ 438256 h 642649"/>
                <a:gd name="connsiteX3" fmla="*/ 68480 w 509796"/>
                <a:gd name="connsiteY3" fmla="*/ 642649 h 642649"/>
                <a:gd name="connsiteX4" fmla="*/ 208294 w 509796"/>
                <a:gd name="connsiteY4" fmla="*/ 529520 h 642649"/>
                <a:gd name="connsiteX5" fmla="*/ 509797 w 509796"/>
                <a:gd name="connsiteY5" fmla="*/ 4753 h 6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796" h="642649">
                  <a:moveTo>
                    <a:pt x="509797" y="4753"/>
                  </a:moveTo>
                  <a:lnTo>
                    <a:pt x="297698" y="0"/>
                  </a:lnTo>
                  <a:cubicBezTo>
                    <a:pt x="247290" y="172070"/>
                    <a:pt x="143618" y="326078"/>
                    <a:pt x="0" y="438256"/>
                  </a:cubicBezTo>
                  <a:lnTo>
                    <a:pt x="68480" y="642649"/>
                  </a:lnTo>
                  <a:cubicBezTo>
                    <a:pt x="117938" y="609376"/>
                    <a:pt x="164543" y="571350"/>
                    <a:pt x="208294" y="529520"/>
                  </a:cubicBezTo>
                  <a:cubicBezTo>
                    <a:pt x="358570" y="385019"/>
                    <a:pt x="462241" y="203442"/>
                    <a:pt x="509797" y="4753"/>
                  </a:cubicBezTo>
                  <a:close/>
                </a:path>
              </a:pathLst>
            </a:custGeom>
            <a:solidFill>
              <a:srgbClr val="2AC3E6"/>
            </a:solidFill>
            <a:ln w="9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371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0872B5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-1"/>
            <a:ext cx="12192000" cy="627697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0872B5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9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FF9933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634365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FF9933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0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177">
            <a:extLst>
              <a:ext uri="{FF2B5EF4-FFF2-40B4-BE49-F238E27FC236}">
                <a16:creationId xmlns:a16="http://schemas.microsoft.com/office/drawing/2014/main" id="{D3659C8F-DA1E-110E-3A20-DD6AD07FC5C5}"/>
              </a:ext>
            </a:extLst>
          </p:cNvPr>
          <p:cNvSpPr/>
          <p:nvPr userDrawn="1"/>
        </p:nvSpPr>
        <p:spPr>
          <a:xfrm>
            <a:off x="0" y="1771650"/>
            <a:ext cx="12172692" cy="4328746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0872B5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179" name="Text Placeholder 32">
            <a:extLst>
              <a:ext uri="{FF2B5EF4-FFF2-40B4-BE49-F238E27FC236}">
                <a16:creationId xmlns:a16="http://schemas.microsoft.com/office/drawing/2014/main" id="{8203FC12-B9A3-8C1B-21A1-30DB322BD1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692" y="4062591"/>
            <a:ext cx="335412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954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DARE</a:t>
            </a:r>
            <a:endParaRPr lang="en-US" dirty="0"/>
          </a:p>
        </p:txBody>
      </p:sp>
      <p:sp>
        <p:nvSpPr>
          <p:cNvPr id="180" name="Text Placeholder 32">
            <a:extLst>
              <a:ext uri="{FF2B5EF4-FFF2-40B4-BE49-F238E27FC236}">
                <a16:creationId xmlns:a16="http://schemas.microsoft.com/office/drawing/2014/main" id="{61D4901D-361C-9AFB-6BA3-9AB62FC926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817" y="3372128"/>
            <a:ext cx="3311988" cy="53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guide to </a:t>
            </a:r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8BAF0647-3D6F-E695-EE86-F4B5B620E413}"/>
              </a:ext>
            </a:extLst>
          </p:cNvPr>
          <p:cNvSpPr/>
          <p:nvPr userDrawn="1"/>
        </p:nvSpPr>
        <p:spPr>
          <a:xfrm>
            <a:off x="12192000" y="153500"/>
            <a:ext cx="3690980" cy="7687732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247" name="Freeform 246">
            <a:extLst>
              <a:ext uri="{FF2B5EF4-FFF2-40B4-BE49-F238E27FC236}">
                <a16:creationId xmlns:a16="http://schemas.microsoft.com/office/drawing/2014/main" id="{1EED751A-33EA-AE70-AB49-9A5755AB268D}"/>
              </a:ext>
            </a:extLst>
          </p:cNvPr>
          <p:cNvSpPr/>
          <p:nvPr userDrawn="1"/>
        </p:nvSpPr>
        <p:spPr>
          <a:xfrm rot="10800000" flipH="1">
            <a:off x="7273270" y="5618470"/>
            <a:ext cx="4909076" cy="727928"/>
          </a:xfrm>
          <a:custGeom>
            <a:avLst/>
            <a:gdLst>
              <a:gd name="connsiteX0" fmla="*/ 4909076 w 4909076"/>
              <a:gd name="connsiteY0" fmla="*/ 727928 h 727928"/>
              <a:gd name="connsiteX1" fmla="*/ 393787 w 4909076"/>
              <a:gd name="connsiteY1" fmla="*/ 727928 h 727928"/>
              <a:gd name="connsiteX2" fmla="*/ 0 w 4909076"/>
              <a:gd name="connsiteY2" fmla="*/ 334050 h 727928"/>
              <a:gd name="connsiteX3" fmla="*/ 0 w 4909076"/>
              <a:gd name="connsiteY3" fmla="*/ 0 h 727928"/>
              <a:gd name="connsiteX4" fmla="*/ 4909076 w 4909076"/>
              <a:gd name="connsiteY4" fmla="*/ 0 h 727928"/>
              <a:gd name="connsiteX5" fmla="*/ 4909076 w 4909076"/>
              <a:gd name="connsiteY5" fmla="*/ 727928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9076" h="727928">
                <a:moveTo>
                  <a:pt x="4909076" y="727928"/>
                </a:moveTo>
                <a:lnTo>
                  <a:pt x="393787" y="727928"/>
                </a:lnTo>
                <a:cubicBezTo>
                  <a:pt x="176954" y="727928"/>
                  <a:pt x="0" y="550932"/>
                  <a:pt x="0" y="334050"/>
                </a:cubicBezTo>
                <a:lnTo>
                  <a:pt x="0" y="0"/>
                </a:lnTo>
                <a:lnTo>
                  <a:pt x="4909076" y="0"/>
                </a:lnTo>
                <a:lnTo>
                  <a:pt x="4909076" y="727928"/>
                </a:lnTo>
                <a:close/>
              </a:path>
            </a:pathLst>
          </a:custGeom>
          <a:solidFill>
            <a:srgbClr val="DF4625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48" name="Text Placeholder 23">
            <a:extLst>
              <a:ext uri="{FF2B5EF4-FFF2-40B4-BE49-F238E27FC236}">
                <a16:creationId xmlns:a16="http://schemas.microsoft.com/office/drawing/2014/main" id="{1BB11152-FCB2-DA1E-101A-E06B72B905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4800" y="5642940"/>
            <a:ext cx="3380117" cy="731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  <p:sp>
        <p:nvSpPr>
          <p:cNvPr id="250" name="Picture Placeholder 249">
            <a:extLst>
              <a:ext uri="{FF2B5EF4-FFF2-40B4-BE49-F238E27FC236}">
                <a16:creationId xmlns:a16="http://schemas.microsoft.com/office/drawing/2014/main" id="{8000CB52-794F-2941-4571-7437B39F946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684644" y="474951"/>
            <a:ext cx="7149849" cy="4704418"/>
          </a:xfrm>
          <a:custGeom>
            <a:avLst/>
            <a:gdLst>
              <a:gd name="connsiteX0" fmla="*/ 0 w 7149849"/>
              <a:gd name="connsiteY0" fmla="*/ 0 h 4704418"/>
              <a:gd name="connsiteX1" fmla="*/ 1910205 w 7149849"/>
              <a:gd name="connsiteY1" fmla="*/ 0 h 4704418"/>
              <a:gd name="connsiteX2" fmla="*/ 4328540 w 7149849"/>
              <a:gd name="connsiteY2" fmla="*/ 0 h 4704418"/>
              <a:gd name="connsiteX3" fmla="*/ 6238745 w 7149849"/>
              <a:gd name="connsiteY3" fmla="*/ 0 h 4704418"/>
              <a:gd name="connsiteX4" fmla="*/ 7149849 w 7149849"/>
              <a:gd name="connsiteY4" fmla="*/ 910842 h 4704418"/>
              <a:gd name="connsiteX5" fmla="*/ 7149849 w 7149849"/>
              <a:gd name="connsiteY5" fmla="*/ 4704418 h 4704418"/>
              <a:gd name="connsiteX6" fmla="*/ 5239644 w 7149849"/>
              <a:gd name="connsiteY6" fmla="*/ 4704418 h 4704418"/>
              <a:gd name="connsiteX7" fmla="*/ 3248091 w 7149849"/>
              <a:gd name="connsiteY7" fmla="*/ 4704418 h 4704418"/>
              <a:gd name="connsiteX8" fmla="*/ 1337886 w 7149849"/>
              <a:gd name="connsiteY8" fmla="*/ 4704418 h 4704418"/>
              <a:gd name="connsiteX9" fmla="*/ 0 w 7149849"/>
              <a:gd name="connsiteY9" fmla="*/ 3366919 h 470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9849" h="4704418">
                <a:moveTo>
                  <a:pt x="0" y="0"/>
                </a:moveTo>
                <a:lnTo>
                  <a:pt x="1910205" y="0"/>
                </a:lnTo>
                <a:lnTo>
                  <a:pt x="4328540" y="0"/>
                </a:lnTo>
                <a:lnTo>
                  <a:pt x="6238745" y="0"/>
                </a:lnTo>
                <a:cubicBezTo>
                  <a:pt x="6742252" y="0"/>
                  <a:pt x="7149849" y="407482"/>
                  <a:pt x="7149849" y="910842"/>
                </a:cubicBezTo>
                <a:lnTo>
                  <a:pt x="7149849" y="4704418"/>
                </a:lnTo>
                <a:lnTo>
                  <a:pt x="5239644" y="4704418"/>
                </a:lnTo>
                <a:lnTo>
                  <a:pt x="3248091" y="4704418"/>
                </a:lnTo>
                <a:lnTo>
                  <a:pt x="1337886" y="4704418"/>
                </a:lnTo>
                <a:cubicBezTo>
                  <a:pt x="599412" y="4704418"/>
                  <a:pt x="0" y="4105181"/>
                  <a:pt x="0" y="33669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3075762-6ECD-81BB-784B-DD013FE40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507" y="153500"/>
            <a:ext cx="2261868" cy="1707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8FC371-220A-EC80-3913-A5997920808D}"/>
              </a:ext>
            </a:extLst>
          </p:cNvPr>
          <p:cNvSpPr/>
          <p:nvPr userDrawn="1"/>
        </p:nvSpPr>
        <p:spPr>
          <a:xfrm>
            <a:off x="3046305" y="6148648"/>
            <a:ext cx="42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1819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has been funded with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support from the European Commission. This publication [communication]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reflects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views only of the author, and the Commission cannot be held responsible for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any use, which may be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made of the information contained therein</a:t>
            </a:r>
            <a:r>
              <a:rPr lang="ru-RU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kern="1200" dirty="0">
                <a:solidFill>
                  <a:srgbClr val="0842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2022-2-IE01-KA220-VET-000099060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54BA4-9659-72A4-8076-1A071A3278E4}"/>
              </a:ext>
            </a:extLst>
          </p:cNvPr>
          <p:cNvSpPr/>
          <p:nvPr userDrawn="1"/>
        </p:nvSpPr>
        <p:spPr>
          <a:xfrm>
            <a:off x="133498" y="6118720"/>
            <a:ext cx="2182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19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b="1" i="0" kern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resource is licensed under CC BY 4.0</a:t>
            </a:r>
          </a:p>
          <a:p>
            <a:pPr marL="0" marR="0" lvl="0" indent="0" algn="l" defTabSz="1819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i="0" kern="12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1578D-B2B5-5DD8-D930-1F8E4334CF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204" y="6361546"/>
            <a:ext cx="1244049" cy="433251"/>
          </a:xfrm>
          <a:prstGeom prst="rect">
            <a:avLst/>
          </a:prstGeom>
        </p:spPr>
      </p:pic>
      <p:pic>
        <p:nvPicPr>
          <p:cNvPr id="9" name="Picture 8" descr="Co-funded by the European Union logo in png for web usage">
            <a:extLst>
              <a:ext uri="{FF2B5EF4-FFF2-40B4-BE49-F238E27FC236}">
                <a16:creationId xmlns:a16="http://schemas.microsoft.com/office/drawing/2014/main" id="{E4B5A4A0-E16C-B5C4-8C5D-9BAF2E34EE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51" y="6390654"/>
            <a:ext cx="1498564" cy="31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865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428625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FCB913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9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02728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FCB913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9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D11C5F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65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-1"/>
            <a:ext cx="12192000" cy="631507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D11C5F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2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1C94CA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1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63246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1C94CA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24802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01A54E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05AAA3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7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-1"/>
            <a:ext cx="12192000" cy="631507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05AAA3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0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335C42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21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471215"/>
            <a:ext cx="6466340" cy="621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F01F14-643E-584E-8815-2D66531C2F34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4851970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8E5D254A-5147-6BEF-56E9-B2E0142F2C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8654" y="582764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787FCA0A-34B4-E93F-5362-746BF8C1B4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43951" y="582764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EA2C28-4D4F-752E-1DA0-A7AF1C2DD46B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5764715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FC165ECD-6538-C3BB-2443-D4EB9558CF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62882" y="47121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C9002F57-46FB-3719-8AE3-C2729E004D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98179" y="47121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2CF3F7-4DB5-A95B-1C94-3CC71CA1FF1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1236303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0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62865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335C42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5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4779034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DF4625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02E8C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3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-1"/>
            <a:ext cx="12192000" cy="637222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02E8C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6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-1"/>
            <a:ext cx="12192000" cy="637222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EE1765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0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Quto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1CA03D-E255-CF46-36F0-2D289AF81E61}"/>
              </a:ext>
            </a:extLst>
          </p:cNvPr>
          <p:cNvSpPr/>
          <p:nvPr userDrawn="1"/>
        </p:nvSpPr>
        <p:spPr>
          <a:xfrm>
            <a:off x="0" y="-1"/>
            <a:ext cx="12192000" cy="6372225"/>
          </a:xfrm>
          <a:custGeom>
            <a:avLst/>
            <a:gdLst>
              <a:gd name="connsiteX0" fmla="*/ 0 w 852645"/>
              <a:gd name="connsiteY0" fmla="*/ 0 h 961650"/>
              <a:gd name="connsiteX1" fmla="*/ 852646 w 852645"/>
              <a:gd name="connsiteY1" fmla="*/ 0 h 961650"/>
              <a:gd name="connsiteX2" fmla="*/ 852646 w 852645"/>
              <a:gd name="connsiteY2" fmla="*/ 961651 h 961650"/>
              <a:gd name="connsiteX3" fmla="*/ 0 w 852645"/>
              <a:gd name="connsiteY3" fmla="*/ 961651 h 96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45" h="961650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FBC9DB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B5ECEA7-B03A-A240-2528-6B2876E40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6104" y="993169"/>
            <a:ext cx="5055171" cy="945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2E99FD4-8A28-6773-4C38-70CAACD7D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46103" y="2438181"/>
            <a:ext cx="5055171" cy="3962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0F7B0C-9A8E-B860-1487-09AFF23197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3818" y="993169"/>
            <a:ext cx="5212079" cy="5212079"/>
          </a:xfrm>
          <a:custGeom>
            <a:avLst/>
            <a:gdLst>
              <a:gd name="connsiteX0" fmla="*/ 2118360 w 4236720"/>
              <a:gd name="connsiteY0" fmla="*/ 0 h 4236720"/>
              <a:gd name="connsiteX1" fmla="*/ 4236720 w 4236720"/>
              <a:gd name="connsiteY1" fmla="*/ 2118360 h 4236720"/>
              <a:gd name="connsiteX2" fmla="*/ 2118360 w 4236720"/>
              <a:gd name="connsiteY2" fmla="*/ 4236720 h 4236720"/>
              <a:gd name="connsiteX3" fmla="*/ 0 w 4236720"/>
              <a:gd name="connsiteY3" fmla="*/ 2118360 h 4236720"/>
              <a:gd name="connsiteX4" fmla="*/ 2118360 w 4236720"/>
              <a:gd name="connsiteY4" fmla="*/ 0 h 423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720" h="4236720">
                <a:moveTo>
                  <a:pt x="2118360" y="0"/>
                </a:moveTo>
                <a:cubicBezTo>
                  <a:pt x="3288298" y="0"/>
                  <a:pt x="4236720" y="948422"/>
                  <a:pt x="4236720" y="2118360"/>
                </a:cubicBezTo>
                <a:cubicBezTo>
                  <a:pt x="4236720" y="3288298"/>
                  <a:pt x="3288298" y="4236720"/>
                  <a:pt x="2118360" y="4236720"/>
                </a:cubicBezTo>
                <a:cubicBezTo>
                  <a:pt x="948422" y="4236720"/>
                  <a:pt x="0" y="3288298"/>
                  <a:pt x="0" y="2118360"/>
                </a:cubicBezTo>
                <a:cubicBezTo>
                  <a:pt x="0" y="948422"/>
                  <a:pt x="948422" y="0"/>
                  <a:pt x="21183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rgbClr val="08426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0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EF45AAD3-A98F-D9DB-81D8-ED797F15EEE9}"/>
              </a:ext>
            </a:extLst>
          </p:cNvPr>
          <p:cNvSpPr/>
          <p:nvPr userDrawn="1"/>
        </p:nvSpPr>
        <p:spPr>
          <a:xfrm>
            <a:off x="2315576" y="1082327"/>
            <a:ext cx="1306767" cy="94597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49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549329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0B0F0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99425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335338"/>
            <a:ext cx="5912541" cy="6315627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BCE4F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6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471215"/>
            <a:ext cx="5784878" cy="621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4014" y="141356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311" y="141356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5717" y="232854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1014" y="232854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02296" y="324353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37593" y="324353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3999" y="415852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9296" y="415852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02296" y="507351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37593" y="507351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F01F14-643E-584E-8815-2D66531C2F34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9178" y="4927540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9178" y="403824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9178" y="315745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9178" y="217864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8E5D254A-5147-6BEF-56E9-B2E0142F2C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19786" y="590321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787FCA0A-34B4-E93F-5362-746BF8C1B4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55083" y="590321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EA2C28-4D4F-752E-1DA0-A7AF1C2DD46B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9178" y="5840285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FC165ECD-6538-C3BB-2443-D4EB9558CF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74014" y="54678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C9002F57-46FB-3719-8AE3-C2729E004D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9311" y="54678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2CF3F7-4DB5-A95B-1C94-3CC71CA1FF10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9178" y="1311873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77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2712B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90978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F2BFA0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083167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E176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30234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204186"/>
            <a:ext cx="5912541" cy="6427433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FBC9DB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246258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6971157" cy="6082156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2712B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1156" y="335338"/>
            <a:ext cx="11717868" cy="6522662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33136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197315"/>
            <a:ext cx="6971157" cy="652266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E176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1156" y="335338"/>
            <a:ext cx="11717868" cy="6522662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052962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1156" y="335338"/>
            <a:ext cx="11717868" cy="6522662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0"/>
            <a:ext cx="6971157" cy="62201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68577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335338"/>
            <a:ext cx="7516239" cy="63846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04969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6971157" cy="6082156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FBC9DB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1156" y="335338"/>
            <a:ext cx="11717868" cy="6522662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93162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0749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268990"/>
            <a:ext cx="6466340" cy="6417557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5673560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78931" y="5218811"/>
            <a:ext cx="1846291" cy="1362632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8E5D254A-5147-6BEF-56E9-B2E0142F2C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8654" y="582764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787FCA0A-34B4-E93F-5362-746BF8C1B4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43951" y="582764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FC165ECD-6538-C3BB-2443-D4EB9558CF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62882" y="47121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C9002F57-46FB-3719-8AE3-C2729E004D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98179" y="47121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610928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335339"/>
            <a:ext cx="5912541" cy="6146706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B9FDFA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744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335339"/>
            <a:ext cx="8078214" cy="6146706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B9FDFA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42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49358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180975"/>
            <a:ext cx="5912541" cy="65627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299178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335339"/>
            <a:ext cx="5912541" cy="6146706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2C9ED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1C3C4545-3A8B-0C4A-0157-16D1F72CE610}"/>
              </a:ext>
            </a:extLst>
          </p:cNvPr>
          <p:cNvSpPr/>
          <p:nvPr userDrawn="1"/>
        </p:nvSpPr>
        <p:spPr>
          <a:xfrm>
            <a:off x="6233081" y="676275"/>
            <a:ext cx="5451287" cy="5610225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2C9ED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27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335339"/>
            <a:ext cx="5912541" cy="6146706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FCB91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1C3C4545-3A8B-0C4A-0157-16D1F72CE610}"/>
              </a:ext>
            </a:extLst>
          </p:cNvPr>
          <p:cNvSpPr/>
          <p:nvPr userDrawn="1"/>
        </p:nvSpPr>
        <p:spPr>
          <a:xfrm>
            <a:off x="6233081" y="676275"/>
            <a:ext cx="5451287" cy="5610225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00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335339"/>
            <a:ext cx="5912541" cy="6146706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1C3C4545-3A8B-0C4A-0157-16D1F72CE610}"/>
              </a:ext>
            </a:extLst>
          </p:cNvPr>
          <p:cNvSpPr/>
          <p:nvPr userDrawn="1"/>
        </p:nvSpPr>
        <p:spPr>
          <a:xfrm>
            <a:off x="6233081" y="676275"/>
            <a:ext cx="5451287" cy="5610225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E2C9ED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EF45AAD3-A98F-D9DB-81D8-ED797F15EEE9}"/>
              </a:ext>
            </a:extLst>
          </p:cNvPr>
          <p:cNvSpPr/>
          <p:nvPr userDrawn="1"/>
        </p:nvSpPr>
        <p:spPr>
          <a:xfrm>
            <a:off x="2315576" y="1082327"/>
            <a:ext cx="1306767" cy="94597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668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101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0B050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99001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117684" y="63782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B9D0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8DBB32F0-498E-7F73-867D-E7C65BD6B89A}"/>
              </a:ext>
            </a:extLst>
          </p:cNvPr>
          <p:cNvSpPr/>
          <p:nvPr userDrawn="1"/>
        </p:nvSpPr>
        <p:spPr>
          <a:xfrm>
            <a:off x="6110818" y="755391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4D329D3-6F00-7A11-1E94-C5F4B074AF8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56708" y="2308889"/>
            <a:ext cx="5055171" cy="2635608"/>
          </a:xfrm>
          <a:prstGeom prst="rect">
            <a:avLst/>
          </a:prstGeom>
          <a:solidFill>
            <a:srgbClr val="05AAA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0D8D7E6-3651-D9B5-5406-ADFE009435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56708" y="5157855"/>
            <a:ext cx="5055171" cy="1104445"/>
          </a:xfrm>
          <a:prstGeom prst="rect">
            <a:avLst/>
          </a:prstGeom>
          <a:solidFill>
            <a:srgbClr val="05AAA3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7702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151468" y="667226"/>
            <a:ext cx="6574993" cy="619077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072363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117684" y="637821"/>
            <a:ext cx="5912541" cy="58442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8DBB32F0-498E-7F73-867D-E7C65BD6B89A}"/>
              </a:ext>
            </a:extLst>
          </p:cNvPr>
          <p:cNvSpPr/>
          <p:nvPr userDrawn="1"/>
        </p:nvSpPr>
        <p:spPr>
          <a:xfrm>
            <a:off x="6110818" y="755391"/>
            <a:ext cx="5912541" cy="5767271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4D329D3-6F00-7A11-1E94-C5F4B074AF8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56708" y="2308889"/>
            <a:ext cx="5055171" cy="2635608"/>
          </a:xfrm>
          <a:prstGeom prst="rect">
            <a:avLst/>
          </a:prstGeom>
          <a:solidFill>
            <a:srgbClr val="05AAA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0D8D7E6-3651-D9B5-5406-ADFE009435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56708" y="5157855"/>
            <a:ext cx="5055171" cy="110444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057371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38100" y="0"/>
            <a:ext cx="6848475" cy="685799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5788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9A04C-7D13-EC40-8CEA-F10A261955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20540" y="335338"/>
            <a:ext cx="11578483" cy="6146707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-38100" y="0"/>
            <a:ext cx="6848475" cy="685799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D9A01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2FC8FEEC-28B2-4A6B-6CA9-ADAFAEDD7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876" y="2191319"/>
            <a:ext cx="5055171" cy="2635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5F28827-F2BF-4FDC-1FA0-5C2C663C8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76" y="5040285"/>
            <a:ext cx="5055171" cy="11044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13275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AF2528-7CBC-EFC7-1A87-0F7D843AACB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15724" y="825882"/>
            <a:ext cx="10583299" cy="5737672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EF45AAD3-A98F-D9DB-81D8-ED797F15EEE9}"/>
              </a:ext>
            </a:extLst>
          </p:cNvPr>
          <p:cNvSpPr/>
          <p:nvPr userDrawn="1"/>
        </p:nvSpPr>
        <p:spPr>
          <a:xfrm>
            <a:off x="2427894" y="1226786"/>
            <a:ext cx="1194449" cy="88302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166F876-EC79-8429-0CD1-C082B9B4CE45}"/>
              </a:ext>
            </a:extLst>
          </p:cNvPr>
          <p:cNvSpPr/>
          <p:nvPr userDrawn="1"/>
        </p:nvSpPr>
        <p:spPr>
          <a:xfrm>
            <a:off x="669614" y="3820354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28AAE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628650" y="68580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1A54E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4183CCF9-483D-42CC-BA1C-652FB81B2317}"/>
              </a:ext>
            </a:extLst>
          </p:cNvPr>
          <p:cNvSpPr/>
          <p:nvPr userDrawn="1"/>
        </p:nvSpPr>
        <p:spPr>
          <a:xfrm>
            <a:off x="6256249" y="1327439"/>
            <a:ext cx="1194449" cy="88302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680757E-CEA3-4DC6-F4DD-0D33ED58E447}"/>
              </a:ext>
            </a:extLst>
          </p:cNvPr>
          <p:cNvSpPr/>
          <p:nvPr userDrawn="1"/>
        </p:nvSpPr>
        <p:spPr>
          <a:xfrm rot="10800000">
            <a:off x="4635608" y="3914536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1A54E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7005D7D-F858-C9F2-39CC-B0A322110E97}"/>
              </a:ext>
            </a:extLst>
          </p:cNvPr>
          <p:cNvSpPr/>
          <p:nvPr userDrawn="1"/>
        </p:nvSpPr>
        <p:spPr>
          <a:xfrm rot="10800000">
            <a:off x="4457005" y="761281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28AAE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C53A3FF1-77E8-6448-D056-E9BE316102F5}"/>
              </a:ext>
            </a:extLst>
          </p:cNvPr>
          <p:cNvSpPr/>
          <p:nvPr userDrawn="1"/>
        </p:nvSpPr>
        <p:spPr>
          <a:xfrm>
            <a:off x="10146406" y="1327440"/>
            <a:ext cx="1194449" cy="88302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17B69319-FC82-4E83-6473-342D80A4FF6F}"/>
              </a:ext>
            </a:extLst>
          </p:cNvPr>
          <p:cNvSpPr/>
          <p:nvPr userDrawn="1"/>
        </p:nvSpPr>
        <p:spPr>
          <a:xfrm>
            <a:off x="8388126" y="3921008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28AAE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657622D-741D-1780-4B67-40FAC4724AD3}"/>
              </a:ext>
            </a:extLst>
          </p:cNvPr>
          <p:cNvSpPr/>
          <p:nvPr userDrawn="1"/>
        </p:nvSpPr>
        <p:spPr>
          <a:xfrm>
            <a:off x="8347162" y="786454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1A54E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3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AF2528-7CBC-EFC7-1A87-0F7D843AACB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15724" y="825882"/>
            <a:ext cx="10583299" cy="5737672"/>
          </a:xfrm>
          <a:custGeom>
            <a:avLst/>
            <a:gdLst>
              <a:gd name="connsiteX0" fmla="*/ 0 w 11578483"/>
              <a:gd name="connsiteY0" fmla="*/ 0 h 6146707"/>
              <a:gd name="connsiteX1" fmla="*/ 6793238 w 11578483"/>
              <a:gd name="connsiteY1" fmla="*/ 0 h 6146707"/>
              <a:gd name="connsiteX2" fmla="*/ 6793244 w 11578483"/>
              <a:gd name="connsiteY2" fmla="*/ 0 h 6146707"/>
              <a:gd name="connsiteX3" fmla="*/ 10835852 w 11578483"/>
              <a:gd name="connsiteY3" fmla="*/ 0 h 6146707"/>
              <a:gd name="connsiteX4" fmla="*/ 11578483 w 11578483"/>
              <a:gd name="connsiteY4" fmla="*/ 671711 h 6146707"/>
              <a:gd name="connsiteX5" fmla="*/ 11578483 w 11578483"/>
              <a:gd name="connsiteY5" fmla="*/ 6146705 h 6146707"/>
              <a:gd name="connsiteX6" fmla="*/ 7535868 w 11578483"/>
              <a:gd name="connsiteY6" fmla="*/ 6146705 h 6146707"/>
              <a:gd name="connsiteX7" fmla="*/ 7535868 w 11578483"/>
              <a:gd name="connsiteY7" fmla="*/ 6146707 h 6146707"/>
              <a:gd name="connsiteX8" fmla="*/ 1558305 w 11578483"/>
              <a:gd name="connsiteY8" fmla="*/ 6146706 h 6146707"/>
              <a:gd name="connsiteX9" fmla="*/ 266431 w 11578483"/>
              <a:gd name="connsiteY9" fmla="*/ 5524827 h 6146707"/>
              <a:gd name="connsiteX10" fmla="*/ 251483 w 11578483"/>
              <a:gd name="connsiteY10" fmla="*/ 5502591 h 6146707"/>
              <a:gd name="connsiteX11" fmla="*/ 344268 w 11578483"/>
              <a:gd name="connsiteY11" fmla="*/ 5575017 h 6146707"/>
              <a:gd name="connsiteX12" fmla="*/ 1188149 w 11578483"/>
              <a:gd name="connsiteY12" fmla="*/ 5844227 h 6146707"/>
              <a:gd name="connsiteX13" fmla="*/ 5590987 w 11578483"/>
              <a:gd name="connsiteY13" fmla="*/ 5844227 h 6146707"/>
              <a:gd name="connsiteX14" fmla="*/ 5590987 w 11578483"/>
              <a:gd name="connsiteY14" fmla="*/ 1375443 h 6146707"/>
              <a:gd name="connsiteX15" fmla="*/ 4562876 w 11578483"/>
              <a:gd name="connsiteY15" fmla="*/ 302483 h 6146707"/>
              <a:gd name="connsiteX16" fmla="*/ 0 w 11578483"/>
              <a:gd name="connsiteY16" fmla="*/ 302483 h 61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483" h="6146707">
                <a:moveTo>
                  <a:pt x="0" y="0"/>
                </a:moveTo>
                <a:lnTo>
                  <a:pt x="6793238" y="0"/>
                </a:lnTo>
                <a:lnTo>
                  <a:pt x="6793244" y="0"/>
                </a:lnTo>
                <a:lnTo>
                  <a:pt x="10835852" y="0"/>
                </a:lnTo>
                <a:cubicBezTo>
                  <a:pt x="11247342" y="0"/>
                  <a:pt x="11578483" y="301719"/>
                  <a:pt x="11578483" y="671711"/>
                </a:cubicBezTo>
                <a:lnTo>
                  <a:pt x="11578483" y="6146705"/>
                </a:lnTo>
                <a:lnTo>
                  <a:pt x="7535868" y="6146705"/>
                </a:lnTo>
                <a:lnTo>
                  <a:pt x="7535868" y="6146707"/>
                </a:lnTo>
                <a:lnTo>
                  <a:pt x="1558305" y="6146706"/>
                </a:lnTo>
                <a:cubicBezTo>
                  <a:pt x="1021116" y="6146706"/>
                  <a:pt x="546701" y="5899804"/>
                  <a:pt x="266431" y="5524827"/>
                </a:cubicBezTo>
                <a:lnTo>
                  <a:pt x="251483" y="5502591"/>
                </a:lnTo>
                <a:lnTo>
                  <a:pt x="344268" y="5575017"/>
                </a:lnTo>
                <a:cubicBezTo>
                  <a:pt x="585232" y="5744961"/>
                  <a:pt x="875656" y="5844227"/>
                  <a:pt x="1188149" y="5844227"/>
                </a:cubicBezTo>
                <a:lnTo>
                  <a:pt x="5590987" y="5844227"/>
                </a:lnTo>
                <a:lnTo>
                  <a:pt x="5590987" y="1375443"/>
                </a:lnTo>
                <a:cubicBezTo>
                  <a:pt x="5590987" y="782492"/>
                  <a:pt x="5131045" y="302483"/>
                  <a:pt x="4562876" y="302483"/>
                </a:cubicBezTo>
                <a:lnTo>
                  <a:pt x="0" y="302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EF45AAD3-A98F-D9DB-81D8-ED797F15EEE9}"/>
              </a:ext>
            </a:extLst>
          </p:cNvPr>
          <p:cNvSpPr/>
          <p:nvPr userDrawn="1"/>
        </p:nvSpPr>
        <p:spPr>
          <a:xfrm>
            <a:off x="2427894" y="1226786"/>
            <a:ext cx="1194449" cy="88302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166F876-EC79-8429-0CD1-C082B9B4CE45}"/>
              </a:ext>
            </a:extLst>
          </p:cNvPr>
          <p:cNvSpPr/>
          <p:nvPr userDrawn="1"/>
        </p:nvSpPr>
        <p:spPr>
          <a:xfrm>
            <a:off x="669614" y="3820354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628650" y="68580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4183CCF9-483D-42CC-BA1C-652FB81B2317}"/>
              </a:ext>
            </a:extLst>
          </p:cNvPr>
          <p:cNvSpPr/>
          <p:nvPr userDrawn="1"/>
        </p:nvSpPr>
        <p:spPr>
          <a:xfrm>
            <a:off x="6256249" y="1327439"/>
            <a:ext cx="1194449" cy="88302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680757E-CEA3-4DC6-F4DD-0D33ED58E447}"/>
              </a:ext>
            </a:extLst>
          </p:cNvPr>
          <p:cNvSpPr/>
          <p:nvPr userDrawn="1"/>
        </p:nvSpPr>
        <p:spPr>
          <a:xfrm rot="10800000">
            <a:off x="4635608" y="3914536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7005D7D-F858-C9F2-39CC-B0A322110E97}"/>
              </a:ext>
            </a:extLst>
          </p:cNvPr>
          <p:cNvSpPr/>
          <p:nvPr userDrawn="1"/>
        </p:nvSpPr>
        <p:spPr>
          <a:xfrm rot="10800000">
            <a:off x="4457005" y="761281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C53A3FF1-77E8-6448-D056-E9BE316102F5}"/>
              </a:ext>
            </a:extLst>
          </p:cNvPr>
          <p:cNvSpPr/>
          <p:nvPr userDrawn="1"/>
        </p:nvSpPr>
        <p:spPr>
          <a:xfrm>
            <a:off x="10146406" y="1327440"/>
            <a:ext cx="1194449" cy="883025"/>
          </a:xfrm>
          <a:custGeom>
            <a:avLst/>
            <a:gdLst>
              <a:gd name="connsiteX0" fmla="*/ 355667 w 1522388"/>
              <a:gd name="connsiteY0" fmla="*/ 1102064 h 1102064"/>
              <a:gd name="connsiteX1" fmla="*/ 331425 w 1522388"/>
              <a:gd name="connsiteY1" fmla="*/ 1101167 h 1102064"/>
              <a:gd name="connsiteX2" fmla="*/ 67016 w 1522388"/>
              <a:gd name="connsiteY2" fmla="*/ 970589 h 1102064"/>
              <a:gd name="connsiteX3" fmla="*/ 67016 w 1522388"/>
              <a:gd name="connsiteY3" fmla="*/ 970589 h 1102064"/>
              <a:gd name="connsiteX4" fmla="*/ 1475 w 1522388"/>
              <a:gd name="connsiteY4" fmla="*/ 694624 h 1102064"/>
              <a:gd name="connsiteX5" fmla="*/ 69261 w 1522388"/>
              <a:gd name="connsiteY5" fmla="*/ 411030 h 1102064"/>
              <a:gd name="connsiteX6" fmla="*/ 449489 w 1522388"/>
              <a:gd name="connsiteY6" fmla="*/ 6282 h 1102064"/>
              <a:gd name="connsiteX7" fmla="*/ 460712 w 1522388"/>
              <a:gd name="connsiteY7" fmla="*/ 449 h 1102064"/>
              <a:gd name="connsiteX8" fmla="*/ 582367 w 1522388"/>
              <a:gd name="connsiteY8" fmla="*/ 221221 h 1102064"/>
              <a:gd name="connsiteX9" fmla="*/ 568451 w 1522388"/>
              <a:gd name="connsiteY9" fmla="*/ 226605 h 1102064"/>
              <a:gd name="connsiteX10" fmla="*/ 340853 w 1522388"/>
              <a:gd name="connsiteY10" fmla="*/ 463531 h 1102064"/>
              <a:gd name="connsiteX11" fmla="*/ 346688 w 1522388"/>
              <a:gd name="connsiteY11" fmla="*/ 463531 h 1102064"/>
              <a:gd name="connsiteX12" fmla="*/ 597181 w 1522388"/>
              <a:gd name="connsiteY12" fmla="*/ 555520 h 1102064"/>
              <a:gd name="connsiteX13" fmla="*/ 685617 w 1522388"/>
              <a:gd name="connsiteY13" fmla="*/ 781676 h 1102064"/>
              <a:gd name="connsiteX14" fmla="*/ 597630 w 1522388"/>
              <a:gd name="connsiteY14" fmla="*/ 1007384 h 1102064"/>
              <a:gd name="connsiteX15" fmla="*/ 355667 w 1522388"/>
              <a:gd name="connsiteY15" fmla="*/ 1102064 h 1102064"/>
              <a:gd name="connsiteX16" fmla="*/ 87217 w 1522388"/>
              <a:gd name="connsiteY16" fmla="*/ 954883 h 1102064"/>
              <a:gd name="connsiteX17" fmla="*/ 332772 w 1522388"/>
              <a:gd name="connsiteY17" fmla="*/ 1075590 h 1102064"/>
              <a:gd name="connsiteX18" fmla="*/ 579225 w 1522388"/>
              <a:gd name="connsiteY18" fmla="*/ 989883 h 1102064"/>
              <a:gd name="connsiteX19" fmla="*/ 660029 w 1522388"/>
              <a:gd name="connsiteY19" fmla="*/ 781676 h 1102064"/>
              <a:gd name="connsiteX20" fmla="*/ 579225 w 1522388"/>
              <a:gd name="connsiteY20" fmla="*/ 573469 h 1102064"/>
              <a:gd name="connsiteX21" fmla="*/ 346688 w 1522388"/>
              <a:gd name="connsiteY21" fmla="*/ 488660 h 1102064"/>
              <a:gd name="connsiteX22" fmla="*/ 304940 w 1522388"/>
              <a:gd name="connsiteY22" fmla="*/ 488660 h 1102064"/>
              <a:gd name="connsiteX23" fmla="*/ 310776 w 1522388"/>
              <a:gd name="connsiteY23" fmla="*/ 471608 h 1102064"/>
              <a:gd name="connsiteX24" fmla="*/ 546005 w 1522388"/>
              <a:gd name="connsiteY24" fmla="*/ 207759 h 1102064"/>
              <a:gd name="connsiteX25" fmla="*/ 450387 w 1522388"/>
              <a:gd name="connsiteY25" fmla="*/ 34103 h 1102064"/>
              <a:gd name="connsiteX26" fmla="*/ 93053 w 1522388"/>
              <a:gd name="connsiteY26" fmla="*/ 419556 h 1102064"/>
              <a:gd name="connsiteX27" fmla="*/ 87217 w 1522388"/>
              <a:gd name="connsiteY27" fmla="*/ 954883 h 1102064"/>
              <a:gd name="connsiteX28" fmla="*/ 1190194 w 1522388"/>
              <a:gd name="connsiteY28" fmla="*/ 1101616 h 1102064"/>
              <a:gd name="connsiteX29" fmla="*/ 1166402 w 1522388"/>
              <a:gd name="connsiteY29" fmla="*/ 1100718 h 1102064"/>
              <a:gd name="connsiteX30" fmla="*/ 904237 w 1522388"/>
              <a:gd name="connsiteY30" fmla="*/ 970140 h 1102064"/>
              <a:gd name="connsiteX31" fmla="*/ 904237 w 1522388"/>
              <a:gd name="connsiteY31" fmla="*/ 970140 h 1102064"/>
              <a:gd name="connsiteX32" fmla="*/ 902441 w 1522388"/>
              <a:gd name="connsiteY32" fmla="*/ 411030 h 1102064"/>
              <a:gd name="connsiteX33" fmla="*/ 1286710 w 1522388"/>
              <a:gd name="connsiteY33" fmla="*/ 5834 h 1102064"/>
              <a:gd name="connsiteX34" fmla="*/ 1297933 w 1522388"/>
              <a:gd name="connsiteY34" fmla="*/ 0 h 1102064"/>
              <a:gd name="connsiteX35" fmla="*/ 1419588 w 1522388"/>
              <a:gd name="connsiteY35" fmla="*/ 220772 h 1102064"/>
              <a:gd name="connsiteX36" fmla="*/ 1405671 w 1522388"/>
              <a:gd name="connsiteY36" fmla="*/ 226157 h 1102064"/>
              <a:gd name="connsiteX37" fmla="*/ 1178073 w 1522388"/>
              <a:gd name="connsiteY37" fmla="*/ 463083 h 1102064"/>
              <a:gd name="connsiteX38" fmla="*/ 1183909 w 1522388"/>
              <a:gd name="connsiteY38" fmla="*/ 463083 h 1102064"/>
              <a:gd name="connsiteX39" fmla="*/ 1430362 w 1522388"/>
              <a:gd name="connsiteY39" fmla="*/ 555071 h 1102064"/>
              <a:gd name="connsiteX40" fmla="*/ 1522389 w 1522388"/>
              <a:gd name="connsiteY40" fmla="*/ 781227 h 1102064"/>
              <a:gd name="connsiteX41" fmla="*/ 1429913 w 1522388"/>
              <a:gd name="connsiteY41" fmla="*/ 1007384 h 1102064"/>
              <a:gd name="connsiteX42" fmla="*/ 1190194 w 1522388"/>
              <a:gd name="connsiteY42" fmla="*/ 1101616 h 1102064"/>
              <a:gd name="connsiteX43" fmla="*/ 923989 w 1522388"/>
              <a:gd name="connsiteY43" fmla="*/ 954883 h 1102064"/>
              <a:gd name="connsiteX44" fmla="*/ 1167748 w 1522388"/>
              <a:gd name="connsiteY44" fmla="*/ 1075590 h 1102064"/>
              <a:gd name="connsiteX45" fmla="*/ 1411956 w 1522388"/>
              <a:gd name="connsiteY45" fmla="*/ 989883 h 1102064"/>
              <a:gd name="connsiteX46" fmla="*/ 1496801 w 1522388"/>
              <a:gd name="connsiteY46" fmla="*/ 781676 h 1102064"/>
              <a:gd name="connsiteX47" fmla="*/ 1412405 w 1522388"/>
              <a:gd name="connsiteY47" fmla="*/ 573917 h 1102064"/>
              <a:gd name="connsiteX48" fmla="*/ 1411956 w 1522388"/>
              <a:gd name="connsiteY48" fmla="*/ 573469 h 1102064"/>
              <a:gd name="connsiteX49" fmla="*/ 1183909 w 1522388"/>
              <a:gd name="connsiteY49" fmla="*/ 489108 h 1102064"/>
              <a:gd name="connsiteX50" fmla="*/ 1142160 w 1522388"/>
              <a:gd name="connsiteY50" fmla="*/ 489108 h 1102064"/>
              <a:gd name="connsiteX51" fmla="*/ 1147996 w 1522388"/>
              <a:gd name="connsiteY51" fmla="*/ 472057 h 1102064"/>
              <a:gd name="connsiteX52" fmla="*/ 1383226 w 1522388"/>
              <a:gd name="connsiteY52" fmla="*/ 208208 h 1102064"/>
              <a:gd name="connsiteX53" fmla="*/ 1287608 w 1522388"/>
              <a:gd name="connsiteY53" fmla="*/ 34552 h 1102064"/>
              <a:gd name="connsiteX54" fmla="*/ 926234 w 1522388"/>
              <a:gd name="connsiteY54" fmla="*/ 420454 h 1102064"/>
              <a:gd name="connsiteX55" fmla="*/ 923989 w 1522388"/>
              <a:gd name="connsiteY55" fmla="*/ 954883 h 1102064"/>
              <a:gd name="connsiteX56" fmla="*/ 923989 w 1522388"/>
              <a:gd name="connsiteY56" fmla="*/ 954883 h 11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22388" h="1102064">
                <a:moveTo>
                  <a:pt x="355667" y="1102064"/>
                </a:moveTo>
                <a:cubicBezTo>
                  <a:pt x="347586" y="1102064"/>
                  <a:pt x="339506" y="1101616"/>
                  <a:pt x="331425" y="1101167"/>
                </a:cubicBezTo>
                <a:cubicBezTo>
                  <a:pt x="225033" y="1094885"/>
                  <a:pt x="126273" y="1045974"/>
                  <a:pt x="67016" y="970589"/>
                </a:cubicBezTo>
                <a:lnTo>
                  <a:pt x="67016" y="970589"/>
                </a:lnTo>
                <a:cubicBezTo>
                  <a:pt x="15840" y="902382"/>
                  <a:pt x="-6156" y="809946"/>
                  <a:pt x="1475" y="694624"/>
                </a:cubicBezTo>
                <a:cubicBezTo>
                  <a:pt x="7311" y="606674"/>
                  <a:pt x="31552" y="505711"/>
                  <a:pt x="69261" y="411030"/>
                </a:cubicBezTo>
                <a:cubicBezTo>
                  <a:pt x="134353" y="242311"/>
                  <a:pt x="265884" y="102309"/>
                  <a:pt x="449489" y="6282"/>
                </a:cubicBezTo>
                <a:lnTo>
                  <a:pt x="460712" y="449"/>
                </a:lnTo>
                <a:lnTo>
                  <a:pt x="582367" y="221221"/>
                </a:lnTo>
                <a:lnTo>
                  <a:pt x="568451" y="226605"/>
                </a:lnTo>
                <a:cubicBezTo>
                  <a:pt x="461610" y="266990"/>
                  <a:pt x="384846" y="346863"/>
                  <a:pt x="340853" y="463531"/>
                </a:cubicBezTo>
                <a:lnTo>
                  <a:pt x="346688" y="463531"/>
                </a:lnTo>
                <a:cubicBezTo>
                  <a:pt x="453081" y="463531"/>
                  <a:pt x="535231" y="493596"/>
                  <a:pt x="597181" y="555520"/>
                </a:cubicBezTo>
                <a:cubicBezTo>
                  <a:pt x="655540" y="613854"/>
                  <a:pt x="685617" y="690137"/>
                  <a:pt x="685617" y="781676"/>
                </a:cubicBezTo>
                <a:cubicBezTo>
                  <a:pt x="685617" y="869177"/>
                  <a:pt x="655989" y="945011"/>
                  <a:pt x="597630" y="1007384"/>
                </a:cubicBezTo>
                <a:cubicBezTo>
                  <a:pt x="537027" y="1068410"/>
                  <a:pt x="449938" y="1102064"/>
                  <a:pt x="355667" y="1102064"/>
                </a:cubicBezTo>
                <a:close/>
                <a:moveTo>
                  <a:pt x="87217" y="954883"/>
                </a:moveTo>
                <a:cubicBezTo>
                  <a:pt x="141985" y="1024435"/>
                  <a:pt x="233563" y="1069756"/>
                  <a:pt x="332772" y="1075590"/>
                </a:cubicBezTo>
                <a:cubicBezTo>
                  <a:pt x="428839" y="1081423"/>
                  <a:pt x="518622" y="1050013"/>
                  <a:pt x="579225" y="989883"/>
                </a:cubicBezTo>
                <a:cubicBezTo>
                  <a:pt x="632645" y="932447"/>
                  <a:pt x="660029" y="862446"/>
                  <a:pt x="660029" y="781676"/>
                </a:cubicBezTo>
                <a:cubicBezTo>
                  <a:pt x="660029" y="697316"/>
                  <a:pt x="632645" y="626867"/>
                  <a:pt x="579225" y="573469"/>
                </a:cubicBezTo>
                <a:cubicBezTo>
                  <a:pt x="522213" y="516480"/>
                  <a:pt x="446347" y="488660"/>
                  <a:pt x="346688" y="488660"/>
                </a:cubicBezTo>
                <a:lnTo>
                  <a:pt x="304940" y="488660"/>
                </a:lnTo>
                <a:lnTo>
                  <a:pt x="310776" y="471608"/>
                </a:lnTo>
                <a:cubicBezTo>
                  <a:pt x="354769" y="343273"/>
                  <a:pt x="434226" y="254875"/>
                  <a:pt x="546005" y="207759"/>
                </a:cubicBezTo>
                <a:lnTo>
                  <a:pt x="450387" y="34103"/>
                </a:lnTo>
                <a:cubicBezTo>
                  <a:pt x="278005" y="126989"/>
                  <a:pt x="155003" y="260260"/>
                  <a:pt x="93053" y="419556"/>
                </a:cubicBezTo>
                <a:cubicBezTo>
                  <a:pt x="24819" y="591418"/>
                  <a:pt x="-12890" y="821612"/>
                  <a:pt x="87217" y="954883"/>
                </a:cubicBezTo>
                <a:close/>
                <a:moveTo>
                  <a:pt x="1190194" y="1101616"/>
                </a:moveTo>
                <a:cubicBezTo>
                  <a:pt x="1182562" y="1101616"/>
                  <a:pt x="1174482" y="1101167"/>
                  <a:pt x="1166402" y="1100718"/>
                </a:cubicBezTo>
                <a:cubicBezTo>
                  <a:pt x="1061356" y="1094436"/>
                  <a:pt x="963044" y="1045525"/>
                  <a:pt x="904237" y="970140"/>
                </a:cubicBezTo>
                <a:lnTo>
                  <a:pt x="904237" y="970140"/>
                </a:lnTo>
                <a:cubicBezTo>
                  <a:pt x="775399" y="804561"/>
                  <a:pt x="859795" y="523660"/>
                  <a:pt x="902441" y="411030"/>
                </a:cubicBezTo>
                <a:cubicBezTo>
                  <a:pt x="972023" y="241413"/>
                  <a:pt x="1104901" y="101411"/>
                  <a:pt x="1286710" y="5834"/>
                </a:cubicBezTo>
                <a:lnTo>
                  <a:pt x="1297933" y="0"/>
                </a:lnTo>
                <a:lnTo>
                  <a:pt x="1419588" y="220772"/>
                </a:lnTo>
                <a:lnTo>
                  <a:pt x="1405671" y="226157"/>
                </a:lnTo>
                <a:cubicBezTo>
                  <a:pt x="1298831" y="266542"/>
                  <a:pt x="1222067" y="346415"/>
                  <a:pt x="1178073" y="463083"/>
                </a:cubicBezTo>
                <a:lnTo>
                  <a:pt x="1183909" y="463083"/>
                </a:lnTo>
                <a:cubicBezTo>
                  <a:pt x="1290301" y="463083"/>
                  <a:pt x="1372901" y="494044"/>
                  <a:pt x="1430362" y="555071"/>
                </a:cubicBezTo>
                <a:cubicBezTo>
                  <a:pt x="1492311" y="612956"/>
                  <a:pt x="1522389" y="686995"/>
                  <a:pt x="1522389" y="781227"/>
                </a:cubicBezTo>
                <a:cubicBezTo>
                  <a:pt x="1522389" y="870075"/>
                  <a:pt x="1491414" y="946358"/>
                  <a:pt x="1429913" y="1007384"/>
                </a:cubicBezTo>
                <a:cubicBezTo>
                  <a:pt x="1369759" y="1068410"/>
                  <a:pt x="1283119" y="1101616"/>
                  <a:pt x="1190194" y="1101616"/>
                </a:cubicBezTo>
                <a:close/>
                <a:moveTo>
                  <a:pt x="923989" y="954883"/>
                </a:moveTo>
                <a:cubicBezTo>
                  <a:pt x="978756" y="1024435"/>
                  <a:pt x="1069885" y="1069756"/>
                  <a:pt x="1167748" y="1075590"/>
                </a:cubicBezTo>
                <a:cubicBezTo>
                  <a:pt x="1262469" y="1081423"/>
                  <a:pt x="1351802" y="1050013"/>
                  <a:pt x="1411956" y="989883"/>
                </a:cubicBezTo>
                <a:cubicBezTo>
                  <a:pt x="1468968" y="932896"/>
                  <a:pt x="1496801" y="864690"/>
                  <a:pt x="1496801" y="781676"/>
                </a:cubicBezTo>
                <a:cubicBezTo>
                  <a:pt x="1496801" y="694624"/>
                  <a:pt x="1468968" y="626867"/>
                  <a:pt x="1412405" y="573917"/>
                </a:cubicBezTo>
                <a:lnTo>
                  <a:pt x="1411956" y="573469"/>
                </a:lnTo>
                <a:cubicBezTo>
                  <a:pt x="1359434" y="517378"/>
                  <a:pt x="1282670" y="489108"/>
                  <a:pt x="1183909" y="489108"/>
                </a:cubicBezTo>
                <a:lnTo>
                  <a:pt x="1142160" y="489108"/>
                </a:lnTo>
                <a:lnTo>
                  <a:pt x="1147996" y="472057"/>
                </a:lnTo>
                <a:cubicBezTo>
                  <a:pt x="1191989" y="343722"/>
                  <a:pt x="1271447" y="255324"/>
                  <a:pt x="1383226" y="208208"/>
                </a:cubicBezTo>
                <a:lnTo>
                  <a:pt x="1287608" y="34552"/>
                </a:lnTo>
                <a:cubicBezTo>
                  <a:pt x="1116572" y="126989"/>
                  <a:pt x="991775" y="259811"/>
                  <a:pt x="926234" y="420454"/>
                </a:cubicBezTo>
                <a:cubicBezTo>
                  <a:pt x="885383" y="529045"/>
                  <a:pt x="803232" y="799176"/>
                  <a:pt x="923989" y="954883"/>
                </a:cubicBezTo>
                <a:lnTo>
                  <a:pt x="923989" y="954883"/>
                </a:lnTo>
                <a:close/>
              </a:path>
            </a:pathLst>
          </a:custGeom>
          <a:solidFill>
            <a:srgbClr val="E14726"/>
          </a:solidFill>
          <a:ln w="4485" cap="flat">
            <a:solidFill>
              <a:srgbClr val="E1472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17B69319-FC82-4E83-6473-342D80A4FF6F}"/>
              </a:ext>
            </a:extLst>
          </p:cNvPr>
          <p:cNvSpPr/>
          <p:nvPr userDrawn="1"/>
        </p:nvSpPr>
        <p:spPr>
          <a:xfrm>
            <a:off x="8388126" y="3921008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657622D-741D-1780-4B67-40FAC4724AD3}"/>
              </a:ext>
            </a:extLst>
          </p:cNvPr>
          <p:cNvSpPr/>
          <p:nvPr userDrawn="1"/>
        </p:nvSpPr>
        <p:spPr>
          <a:xfrm>
            <a:off x="8347162" y="786454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03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628650" y="1116837"/>
            <a:ext cx="2785206" cy="25718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05AAA3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7005D7D-F858-C9F2-39CC-B0A322110E97}"/>
              </a:ext>
            </a:extLst>
          </p:cNvPr>
          <p:cNvSpPr/>
          <p:nvPr userDrawn="1"/>
        </p:nvSpPr>
        <p:spPr>
          <a:xfrm rot="10800000">
            <a:off x="4457005" y="1200944"/>
            <a:ext cx="2785206" cy="25718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702E8C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96EA77-0467-01F1-D496-E2FA42A45EDC}"/>
              </a:ext>
            </a:extLst>
          </p:cNvPr>
          <p:cNvSpPr/>
          <p:nvPr userDrawn="1"/>
        </p:nvSpPr>
        <p:spPr>
          <a:xfrm>
            <a:off x="8285360" y="1200943"/>
            <a:ext cx="2785206" cy="25718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05AAA3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8CEDBB4-D931-BD31-60A5-622E97809371}"/>
              </a:ext>
            </a:extLst>
          </p:cNvPr>
          <p:cNvSpPr/>
          <p:nvPr userDrawn="1"/>
        </p:nvSpPr>
        <p:spPr>
          <a:xfrm>
            <a:off x="781050" y="3943711"/>
            <a:ext cx="2785206" cy="25718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702E8C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756F812-541D-71E4-0F0C-3D65D7188877}"/>
              </a:ext>
            </a:extLst>
          </p:cNvPr>
          <p:cNvSpPr/>
          <p:nvPr userDrawn="1"/>
        </p:nvSpPr>
        <p:spPr>
          <a:xfrm rot="10800000">
            <a:off x="4609405" y="4019191"/>
            <a:ext cx="2785206" cy="25718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05AAA3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19CE7EB-D205-8C36-F94C-268889B0AB1E}"/>
              </a:ext>
            </a:extLst>
          </p:cNvPr>
          <p:cNvSpPr/>
          <p:nvPr userDrawn="1"/>
        </p:nvSpPr>
        <p:spPr>
          <a:xfrm>
            <a:off x="8437760" y="4019191"/>
            <a:ext cx="2785206" cy="25718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702E8C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4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628650" y="68580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05AAA3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7005D7D-F858-C9F2-39CC-B0A322110E97}"/>
              </a:ext>
            </a:extLst>
          </p:cNvPr>
          <p:cNvSpPr/>
          <p:nvPr userDrawn="1"/>
        </p:nvSpPr>
        <p:spPr>
          <a:xfrm rot="10800000">
            <a:off x="4457005" y="761281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702E8C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96EA77-0467-01F1-D496-E2FA42A45EDC}"/>
              </a:ext>
            </a:extLst>
          </p:cNvPr>
          <p:cNvSpPr/>
          <p:nvPr userDrawn="1"/>
        </p:nvSpPr>
        <p:spPr>
          <a:xfrm>
            <a:off x="8285360" y="83820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05AAA3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8CEDBB4-D931-BD31-60A5-622E97809371}"/>
              </a:ext>
            </a:extLst>
          </p:cNvPr>
          <p:cNvSpPr/>
          <p:nvPr userDrawn="1"/>
        </p:nvSpPr>
        <p:spPr>
          <a:xfrm>
            <a:off x="781050" y="376284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702E8C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756F812-541D-71E4-0F0C-3D65D7188877}"/>
              </a:ext>
            </a:extLst>
          </p:cNvPr>
          <p:cNvSpPr/>
          <p:nvPr userDrawn="1"/>
        </p:nvSpPr>
        <p:spPr>
          <a:xfrm rot="10800000">
            <a:off x="4609405" y="3838321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05AAA3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19CE7EB-D205-8C36-F94C-268889B0AB1E}"/>
              </a:ext>
            </a:extLst>
          </p:cNvPr>
          <p:cNvSpPr/>
          <p:nvPr userDrawn="1"/>
        </p:nvSpPr>
        <p:spPr>
          <a:xfrm>
            <a:off x="8437760" y="391524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702E8C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4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Quto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741F60DB-CA5B-8549-AB90-11B53F526B02}"/>
              </a:ext>
            </a:extLst>
          </p:cNvPr>
          <p:cNvSpPr/>
          <p:nvPr userDrawn="1"/>
        </p:nvSpPr>
        <p:spPr>
          <a:xfrm>
            <a:off x="628650" y="68580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335C42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7005D7D-F858-C9F2-39CC-B0A322110E97}"/>
              </a:ext>
            </a:extLst>
          </p:cNvPr>
          <p:cNvSpPr/>
          <p:nvPr userDrawn="1"/>
        </p:nvSpPr>
        <p:spPr>
          <a:xfrm rot="10800000">
            <a:off x="4457005" y="761281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335C42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96EA77-0467-01F1-D496-E2FA42A45EDC}"/>
              </a:ext>
            </a:extLst>
          </p:cNvPr>
          <p:cNvSpPr/>
          <p:nvPr userDrawn="1"/>
        </p:nvSpPr>
        <p:spPr>
          <a:xfrm>
            <a:off x="8285360" y="83820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335C42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8CEDBB4-D931-BD31-60A5-622E97809371}"/>
              </a:ext>
            </a:extLst>
          </p:cNvPr>
          <p:cNvSpPr/>
          <p:nvPr userDrawn="1"/>
        </p:nvSpPr>
        <p:spPr>
          <a:xfrm>
            <a:off x="781050" y="376284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335C42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756F812-541D-71E4-0F0C-3D65D7188877}"/>
              </a:ext>
            </a:extLst>
          </p:cNvPr>
          <p:cNvSpPr/>
          <p:nvPr userDrawn="1"/>
        </p:nvSpPr>
        <p:spPr>
          <a:xfrm rot="10800000">
            <a:off x="4609405" y="3838321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335C42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19CE7EB-D205-8C36-F94C-268889B0AB1E}"/>
              </a:ext>
            </a:extLst>
          </p:cNvPr>
          <p:cNvSpPr/>
          <p:nvPr userDrawn="1"/>
        </p:nvSpPr>
        <p:spPr>
          <a:xfrm>
            <a:off x="8437760" y="3915240"/>
            <a:ext cx="3276600" cy="284987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noFill/>
          <a:ln w="76200" cap="flat">
            <a:solidFill>
              <a:srgbClr val="335C42"/>
            </a:solidFill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93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7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801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F01F14-643E-584E-8815-2D66531C2F34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4851970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5441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8243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1202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5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9594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123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4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1549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C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0803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2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6575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A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rgbClr val="083F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E404C0-CA2D-0A03-6A7D-B17C2ACC6436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AEB0716-600F-64C1-3B78-0EFE8EC543CD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4F90056A-24F2-B958-E956-D72C01CD1454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A739771-4A97-E2A2-1D9B-1694E95DE8D2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12FAF4-8C63-7F0E-DAA0-5BFB450225FF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82F4AFE-E3F3-6CC0-3052-6B93EA74EC0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D2D5F72-870A-FB2F-D994-2C2CAA0FEF37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8A61F66-7D2C-2620-54F6-567E0C697712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496BCA-CB10-4276-5435-C62ED1ECA10B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1C459F7-AF88-F14E-E1F1-82A59478C493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C5302A9-72A4-E355-1139-640F8484B18C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98776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1650004-395C-9C43-AE5F-4CE2B1EB3C37}"/>
              </a:ext>
            </a:extLst>
          </p:cNvPr>
          <p:cNvSpPr/>
          <p:nvPr userDrawn="1"/>
        </p:nvSpPr>
        <p:spPr>
          <a:xfrm>
            <a:off x="333212" y="914400"/>
            <a:ext cx="11525573" cy="5762625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5809F09-19F8-644E-93CF-7EED6ADA9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30248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806024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1650004-395C-9C43-AE5F-4CE2B1EB3C37}"/>
              </a:ext>
            </a:extLst>
          </p:cNvPr>
          <p:cNvSpPr/>
          <p:nvPr userDrawn="1"/>
        </p:nvSpPr>
        <p:spPr>
          <a:xfrm>
            <a:off x="125380" y="914400"/>
            <a:ext cx="5848513" cy="5762625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702E8C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5809F09-19F8-644E-93CF-7EED6ADA9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30248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F004F304-53E8-43BA-1D3D-56B89433B4E8}"/>
              </a:ext>
            </a:extLst>
          </p:cNvPr>
          <p:cNvSpPr/>
          <p:nvPr userDrawn="1"/>
        </p:nvSpPr>
        <p:spPr>
          <a:xfrm>
            <a:off x="6095999" y="914400"/>
            <a:ext cx="5848513" cy="5762625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05AAA3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5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3"/>
            <a:ext cx="6185499" cy="593771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DF462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467158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83F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F01F14-643E-584E-8815-2D66531C2F34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4851970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083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AE010-689B-C374-751E-402231B6F426}"/>
              </a:ext>
            </a:extLst>
          </p:cNvPr>
          <p:cNvGrpSpPr/>
          <p:nvPr userDrawn="1"/>
        </p:nvGrpSpPr>
        <p:grpSpPr>
          <a:xfrm rot="12028030">
            <a:off x="-51341" y="4386944"/>
            <a:ext cx="2061589" cy="1788378"/>
            <a:chOff x="-1397183" y="824494"/>
            <a:chExt cx="1192352" cy="10343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073620-308C-4CB8-75CE-8181A8B8A105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0ADB7-3B54-7F02-ABE1-1C599C834921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4BEF547-5E8E-A629-6386-705540859680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2101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1650004-395C-9C43-AE5F-4CE2B1EB3C37}"/>
              </a:ext>
            </a:extLst>
          </p:cNvPr>
          <p:cNvSpPr/>
          <p:nvPr userDrawn="1"/>
        </p:nvSpPr>
        <p:spPr>
          <a:xfrm>
            <a:off x="125380" y="914400"/>
            <a:ext cx="5848513" cy="5762625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DEA900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5809F09-19F8-644E-93CF-7EED6ADA9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30248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F004F304-53E8-43BA-1D3D-56B89433B4E8}"/>
              </a:ext>
            </a:extLst>
          </p:cNvPr>
          <p:cNvSpPr/>
          <p:nvPr userDrawn="1"/>
        </p:nvSpPr>
        <p:spPr>
          <a:xfrm>
            <a:off x="6095999" y="914400"/>
            <a:ext cx="5848513" cy="5762625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28AAE3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70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30248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98711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1650004-395C-9C43-AE5F-4CE2B1EB3C37}"/>
              </a:ext>
            </a:extLst>
          </p:cNvPr>
          <p:cNvSpPr/>
          <p:nvPr userDrawn="1"/>
        </p:nvSpPr>
        <p:spPr>
          <a:xfrm>
            <a:off x="333212" y="1247614"/>
            <a:ext cx="11525573" cy="5000594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5809F09-19F8-644E-93CF-7EED6ADA9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30248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393953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1650004-395C-9C43-AE5F-4CE2B1EB3C37}"/>
              </a:ext>
            </a:extLst>
          </p:cNvPr>
          <p:cNvSpPr/>
          <p:nvPr userDrawn="1"/>
        </p:nvSpPr>
        <p:spPr>
          <a:xfrm>
            <a:off x="333212" y="1247614"/>
            <a:ext cx="11525573" cy="5000594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086D6E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5809F09-19F8-644E-93CF-7EED6ADA9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30248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074388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1650004-395C-9C43-AE5F-4CE2B1EB3C37}"/>
              </a:ext>
            </a:extLst>
          </p:cNvPr>
          <p:cNvSpPr/>
          <p:nvPr userDrawn="1"/>
        </p:nvSpPr>
        <p:spPr>
          <a:xfrm>
            <a:off x="333212" y="1436175"/>
            <a:ext cx="11525573" cy="5212275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36EFDA-264B-4948-A7A5-D2CBE1A3DC45}"/>
              </a:ext>
            </a:extLst>
          </p:cNvPr>
          <p:cNvSpPr/>
          <p:nvPr userDrawn="1"/>
        </p:nvSpPr>
        <p:spPr>
          <a:xfrm>
            <a:off x="3732000" y="1698932"/>
            <a:ext cx="8460000" cy="36000"/>
          </a:xfrm>
          <a:custGeom>
            <a:avLst/>
            <a:gdLst>
              <a:gd name="connsiteX0" fmla="*/ 1 w 4076555"/>
              <a:gd name="connsiteY0" fmla="*/ 0 h 51458"/>
              <a:gd name="connsiteX1" fmla="*/ 4076556 w 4076555"/>
              <a:gd name="connsiteY1" fmla="*/ 0 h 51458"/>
              <a:gd name="connsiteX2" fmla="*/ 4076556 w 4076555"/>
              <a:gd name="connsiteY2" fmla="*/ 51459 h 51458"/>
              <a:gd name="connsiteX3" fmla="*/ 1 w 4076555"/>
              <a:gd name="connsiteY3" fmla="*/ 51459 h 5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555" h="51458">
                <a:moveTo>
                  <a:pt x="1" y="0"/>
                </a:moveTo>
                <a:lnTo>
                  <a:pt x="4076556" y="0"/>
                </a:lnTo>
                <a:lnTo>
                  <a:pt x="4076556" y="51459"/>
                </a:lnTo>
                <a:lnTo>
                  <a:pt x="1" y="51459"/>
                </a:lnTo>
                <a:close/>
              </a:path>
            </a:pathLst>
          </a:custGeom>
          <a:solidFill>
            <a:srgbClr val="DF4625"/>
          </a:solidFill>
          <a:ln w="24491" cap="flat">
            <a:solidFill>
              <a:srgbClr val="DF462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5809F09-19F8-644E-93CF-7EED6ADA9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443960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DF462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031931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x3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538B95BB-05BC-1048-92B0-7C3AE8E2EA0A}"/>
              </a:ext>
            </a:extLst>
          </p:cNvPr>
          <p:cNvSpPr/>
          <p:nvPr userDrawn="1"/>
        </p:nvSpPr>
        <p:spPr>
          <a:xfrm>
            <a:off x="2176238" y="343175"/>
            <a:ext cx="2144406" cy="5638038"/>
          </a:xfrm>
          <a:custGeom>
            <a:avLst/>
            <a:gdLst>
              <a:gd name="connsiteX0" fmla="*/ 908901 w 908901"/>
              <a:gd name="connsiteY0" fmla="*/ 2711880 h 2711879"/>
              <a:gd name="connsiteX1" fmla="*/ 301407 w 908901"/>
              <a:gd name="connsiteY1" fmla="*/ 2711880 h 2711879"/>
              <a:gd name="connsiteX2" fmla="*/ 0 w 908901"/>
              <a:gd name="connsiteY2" fmla="*/ 2410560 h 2711879"/>
              <a:gd name="connsiteX3" fmla="*/ 0 w 908901"/>
              <a:gd name="connsiteY3" fmla="*/ 0 h 2711879"/>
              <a:gd name="connsiteX4" fmla="*/ 703642 w 908901"/>
              <a:gd name="connsiteY4" fmla="*/ 0 h 2711879"/>
              <a:gd name="connsiteX5" fmla="*/ 908901 w 908901"/>
              <a:gd name="connsiteY5" fmla="*/ 205200 h 2711879"/>
              <a:gd name="connsiteX6" fmla="*/ 908901 w 908901"/>
              <a:gd name="connsiteY6" fmla="*/ 2711880 h 271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901" h="2711879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B50FE60-44EB-BB47-9C00-77A0ED4F0B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96601C1-C7DB-7145-B451-C6F27929EE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4F16-943B-CF46-AC28-B5F2326590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70782" y="926436"/>
            <a:ext cx="1105664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6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2" name="Picture Placeholder 120">
            <a:extLst>
              <a:ext uri="{FF2B5EF4-FFF2-40B4-BE49-F238E27FC236}">
                <a16:creationId xmlns:a16="http://schemas.microsoft.com/office/drawing/2014/main" id="{8B46BAE0-2D2B-B946-94D5-467F11F242F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559" y="188180"/>
            <a:ext cx="3354094" cy="5923858"/>
          </a:xfrm>
          <a:custGeom>
            <a:avLst/>
            <a:gdLst>
              <a:gd name="connsiteX0" fmla="*/ 3438997 w 3440759"/>
              <a:gd name="connsiteY0" fmla="*/ 9741397 h 9741397"/>
              <a:gd name="connsiteX1" fmla="*/ 0 w 3440759"/>
              <a:gd name="connsiteY1" fmla="*/ 9741397 h 9741397"/>
              <a:gd name="connsiteX2" fmla="*/ 0 w 3440759"/>
              <a:gd name="connsiteY2" fmla="*/ 0 h 9741397"/>
              <a:gd name="connsiteX3" fmla="*/ 3438997 w 3440759"/>
              <a:gd name="connsiteY3" fmla="*/ 0 h 9741397"/>
              <a:gd name="connsiteX4" fmla="*/ 3438997 w 3440759"/>
              <a:gd name="connsiteY4" fmla="*/ 3726403 h 9741397"/>
              <a:gd name="connsiteX5" fmla="*/ 3440759 w 3440759"/>
              <a:gd name="connsiteY5" fmla="*/ 3726403 h 9741397"/>
              <a:gd name="connsiteX6" fmla="*/ 3440759 w 3440759"/>
              <a:gd name="connsiteY6" fmla="*/ 9382633 h 9741397"/>
              <a:gd name="connsiteX7" fmla="*/ 3438997 w 3440759"/>
              <a:gd name="connsiteY7" fmla="*/ 9382633 h 97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759" h="9741397">
                <a:moveTo>
                  <a:pt x="3438997" y="9741397"/>
                </a:moveTo>
                <a:lnTo>
                  <a:pt x="0" y="9741397"/>
                </a:lnTo>
                <a:lnTo>
                  <a:pt x="0" y="0"/>
                </a:lnTo>
                <a:lnTo>
                  <a:pt x="3438997" y="0"/>
                </a:lnTo>
                <a:lnTo>
                  <a:pt x="3438997" y="3726403"/>
                </a:lnTo>
                <a:lnTo>
                  <a:pt x="3440759" y="3726403"/>
                </a:lnTo>
                <a:lnTo>
                  <a:pt x="3440759" y="9382633"/>
                </a:lnTo>
                <a:lnTo>
                  <a:pt x="3438997" y="9382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02C2E-2B38-769E-9A6F-6C6471E00026}"/>
              </a:ext>
            </a:extLst>
          </p:cNvPr>
          <p:cNvGrpSpPr/>
          <p:nvPr userDrawn="1"/>
        </p:nvGrpSpPr>
        <p:grpSpPr>
          <a:xfrm>
            <a:off x="4054160" y="721803"/>
            <a:ext cx="7563410" cy="1674487"/>
            <a:chOff x="4054160" y="721803"/>
            <a:chExt cx="7563410" cy="16744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E1E9FF-0316-EF43-9A90-1F3EEF56451C}"/>
                </a:ext>
              </a:extLst>
            </p:cNvPr>
            <p:cNvGrpSpPr/>
            <p:nvPr userDrawn="1"/>
          </p:nvGrpSpPr>
          <p:grpSpPr>
            <a:xfrm>
              <a:off x="4054161" y="721803"/>
              <a:ext cx="7547911" cy="1674487"/>
              <a:chOff x="4061909" y="1565906"/>
              <a:chExt cx="7547911" cy="188278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528D070-1EDE-1941-A1EF-CA8F0EE0EC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1035762-CEB2-CA41-A19F-EE3EF6947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16AEFF-8426-EF48-9F7D-C1EEBBD074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1ED433-7E20-AE42-86FE-D87C1C7BAF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54160" y="2000290"/>
              <a:ext cx="0" cy="3960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35E896-4AC7-8A46-8A2C-1217C7E80E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9659" y="2388245"/>
              <a:ext cx="754791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3311F443-1C7A-514F-BCD9-D4AC14BBC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B52771E6-777C-9F40-B966-428B455CB4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D796B671-C11B-2F4F-ABBC-B4029000907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70781" y="2849569"/>
            <a:ext cx="1105664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6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9141F-6DD9-8488-3489-F5BD2D8B7934}"/>
              </a:ext>
            </a:extLst>
          </p:cNvPr>
          <p:cNvGrpSpPr/>
          <p:nvPr userDrawn="1"/>
        </p:nvGrpSpPr>
        <p:grpSpPr>
          <a:xfrm>
            <a:off x="4054159" y="2644936"/>
            <a:ext cx="7563410" cy="1674487"/>
            <a:chOff x="4054159" y="2644936"/>
            <a:chExt cx="7563410" cy="167448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8DBABD2-A4B6-F349-B0A2-639282B1801B}"/>
                </a:ext>
              </a:extLst>
            </p:cNvPr>
            <p:cNvGrpSpPr/>
            <p:nvPr userDrawn="1"/>
          </p:nvGrpSpPr>
          <p:grpSpPr>
            <a:xfrm>
              <a:off x="4054160" y="2644936"/>
              <a:ext cx="7547911" cy="1674487"/>
              <a:chOff x="4061909" y="1565906"/>
              <a:chExt cx="7547911" cy="188278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CDF40CE-92FC-0445-8A94-15FA5B8D57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BB68F9F-A1DE-A143-B408-E453830CF8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DBD8B09-0DFC-C44F-884F-040F44DFF7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FF853B-9071-C93B-E94C-D4D2D2347A20}"/>
                </a:ext>
              </a:extLst>
            </p:cNvPr>
            <p:cNvGrpSpPr/>
            <p:nvPr userDrawn="1"/>
          </p:nvGrpSpPr>
          <p:grpSpPr>
            <a:xfrm>
              <a:off x="4054159" y="3923423"/>
              <a:ext cx="7563410" cy="396000"/>
              <a:chOff x="4054159" y="3923423"/>
              <a:chExt cx="7563410" cy="39600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A51DA0B-F4B5-6E40-9253-163D9E4B7B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4159" y="3923423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1240572-9F09-0049-973E-7817D777AE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8" y="4311378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861A60FE-EB03-3D4F-A2A8-02A4B3CB22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12A7697-D9A5-8F4A-BEA5-B444AEB3A18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98" name="Text Placeholder 8">
            <a:extLst>
              <a:ext uri="{FF2B5EF4-FFF2-40B4-BE49-F238E27FC236}">
                <a16:creationId xmlns:a16="http://schemas.microsoft.com/office/drawing/2014/main" id="{FC0AD653-42B9-B746-97D0-A064A2B0480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86279" y="4713366"/>
            <a:ext cx="1105664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6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5C9E3-41BC-3B4B-1D88-E50F4F9916B9}"/>
              </a:ext>
            </a:extLst>
          </p:cNvPr>
          <p:cNvGrpSpPr/>
          <p:nvPr userDrawn="1"/>
        </p:nvGrpSpPr>
        <p:grpSpPr>
          <a:xfrm>
            <a:off x="4069657" y="4508733"/>
            <a:ext cx="7563410" cy="1674487"/>
            <a:chOff x="4069657" y="4508733"/>
            <a:chExt cx="7563410" cy="167448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CF58AFC-A1DF-4E4C-9C1C-A5E6151EFABF}"/>
                </a:ext>
              </a:extLst>
            </p:cNvPr>
            <p:cNvGrpSpPr/>
            <p:nvPr userDrawn="1"/>
          </p:nvGrpSpPr>
          <p:grpSpPr>
            <a:xfrm>
              <a:off x="4069658" y="4508733"/>
              <a:ext cx="7547911" cy="1674487"/>
              <a:chOff x="4061909" y="1565906"/>
              <a:chExt cx="7547911" cy="1882781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85508B7-CE0C-8344-B589-BFF7161671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96EEEAE-0150-F54A-8F31-E97BD8F272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3C7D4C4-72C2-CA40-899D-544D3BC458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C6B749-DEC9-6F90-9821-DDA8C533BDD3}"/>
                </a:ext>
              </a:extLst>
            </p:cNvPr>
            <p:cNvGrpSpPr/>
            <p:nvPr userDrawn="1"/>
          </p:nvGrpSpPr>
          <p:grpSpPr>
            <a:xfrm>
              <a:off x="4069657" y="5787220"/>
              <a:ext cx="7563410" cy="396000"/>
              <a:chOff x="4069657" y="5787220"/>
              <a:chExt cx="7563410" cy="3960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41E3D45-3A3C-3145-9518-CEEDC3C195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7" y="5787220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80877FA-B0CE-4540-AF75-52B923CEA3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85156" y="6175175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964546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 x3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538B95BB-05BC-1048-92B0-7C3AE8E2EA0A}"/>
              </a:ext>
            </a:extLst>
          </p:cNvPr>
          <p:cNvSpPr/>
          <p:nvPr userDrawn="1"/>
        </p:nvSpPr>
        <p:spPr>
          <a:xfrm>
            <a:off x="2019541" y="343175"/>
            <a:ext cx="2152521" cy="5638038"/>
          </a:xfrm>
          <a:custGeom>
            <a:avLst/>
            <a:gdLst>
              <a:gd name="connsiteX0" fmla="*/ 908901 w 908901"/>
              <a:gd name="connsiteY0" fmla="*/ 2711880 h 2711879"/>
              <a:gd name="connsiteX1" fmla="*/ 301407 w 908901"/>
              <a:gd name="connsiteY1" fmla="*/ 2711880 h 2711879"/>
              <a:gd name="connsiteX2" fmla="*/ 0 w 908901"/>
              <a:gd name="connsiteY2" fmla="*/ 2410560 h 2711879"/>
              <a:gd name="connsiteX3" fmla="*/ 0 w 908901"/>
              <a:gd name="connsiteY3" fmla="*/ 0 h 2711879"/>
              <a:gd name="connsiteX4" fmla="*/ 703642 w 908901"/>
              <a:gd name="connsiteY4" fmla="*/ 0 h 2711879"/>
              <a:gd name="connsiteX5" fmla="*/ 908901 w 908901"/>
              <a:gd name="connsiteY5" fmla="*/ 205200 h 2711879"/>
              <a:gd name="connsiteX6" fmla="*/ 908901 w 908901"/>
              <a:gd name="connsiteY6" fmla="*/ 2711880 h 271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901" h="2711879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0872B5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B50FE60-44EB-BB47-9C00-77A0ED4F0B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37952" y="484832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96601C1-C7DB-7145-B451-C6F27929EE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37953" y="983545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4F16-943B-CF46-AC28-B5F2326590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94873" y="917683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42" name="Picture Placeholder 120">
            <a:extLst>
              <a:ext uri="{FF2B5EF4-FFF2-40B4-BE49-F238E27FC236}">
                <a16:creationId xmlns:a16="http://schemas.microsoft.com/office/drawing/2014/main" id="{8B46BAE0-2D2B-B946-94D5-467F11F242F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559" y="188180"/>
            <a:ext cx="1995823" cy="5923858"/>
          </a:xfrm>
          <a:custGeom>
            <a:avLst/>
            <a:gdLst>
              <a:gd name="connsiteX0" fmla="*/ 3438997 w 3440759"/>
              <a:gd name="connsiteY0" fmla="*/ 9741397 h 9741397"/>
              <a:gd name="connsiteX1" fmla="*/ 0 w 3440759"/>
              <a:gd name="connsiteY1" fmla="*/ 9741397 h 9741397"/>
              <a:gd name="connsiteX2" fmla="*/ 0 w 3440759"/>
              <a:gd name="connsiteY2" fmla="*/ 0 h 9741397"/>
              <a:gd name="connsiteX3" fmla="*/ 3438997 w 3440759"/>
              <a:gd name="connsiteY3" fmla="*/ 0 h 9741397"/>
              <a:gd name="connsiteX4" fmla="*/ 3438997 w 3440759"/>
              <a:gd name="connsiteY4" fmla="*/ 3726403 h 9741397"/>
              <a:gd name="connsiteX5" fmla="*/ 3440759 w 3440759"/>
              <a:gd name="connsiteY5" fmla="*/ 3726403 h 9741397"/>
              <a:gd name="connsiteX6" fmla="*/ 3440759 w 3440759"/>
              <a:gd name="connsiteY6" fmla="*/ 9382633 h 9741397"/>
              <a:gd name="connsiteX7" fmla="*/ 3438997 w 3440759"/>
              <a:gd name="connsiteY7" fmla="*/ 9382633 h 97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759" h="9741397">
                <a:moveTo>
                  <a:pt x="3438997" y="9741397"/>
                </a:moveTo>
                <a:lnTo>
                  <a:pt x="0" y="9741397"/>
                </a:lnTo>
                <a:lnTo>
                  <a:pt x="0" y="0"/>
                </a:lnTo>
                <a:lnTo>
                  <a:pt x="3438997" y="0"/>
                </a:lnTo>
                <a:lnTo>
                  <a:pt x="3438997" y="3726403"/>
                </a:lnTo>
                <a:lnTo>
                  <a:pt x="3440759" y="3726403"/>
                </a:lnTo>
                <a:lnTo>
                  <a:pt x="3440759" y="9382633"/>
                </a:lnTo>
                <a:lnTo>
                  <a:pt x="3438997" y="9382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02C2E-2B38-769E-9A6F-6C6471E00026}"/>
              </a:ext>
            </a:extLst>
          </p:cNvPr>
          <p:cNvGrpSpPr/>
          <p:nvPr userDrawn="1"/>
        </p:nvGrpSpPr>
        <p:grpSpPr>
          <a:xfrm>
            <a:off x="4054159" y="188181"/>
            <a:ext cx="7902045" cy="2148118"/>
            <a:chOff x="4054160" y="721803"/>
            <a:chExt cx="7563410" cy="16744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E1E9FF-0316-EF43-9A90-1F3EEF56451C}"/>
                </a:ext>
              </a:extLst>
            </p:cNvPr>
            <p:cNvGrpSpPr/>
            <p:nvPr userDrawn="1"/>
          </p:nvGrpSpPr>
          <p:grpSpPr>
            <a:xfrm>
              <a:off x="4054161" y="721803"/>
              <a:ext cx="7547911" cy="1674487"/>
              <a:chOff x="4061909" y="1565906"/>
              <a:chExt cx="7547911" cy="188278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528D070-1EDE-1941-A1EF-CA8F0EE0EC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1035762-CEB2-CA41-A19F-EE3EF6947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16AEFF-8426-EF48-9F7D-C1EEBBD074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1ED433-7E20-AE42-86FE-D87C1C7BAF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54160" y="2000290"/>
              <a:ext cx="0" cy="3960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35E896-4AC7-8A46-8A2C-1217C7E80E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9659" y="2388245"/>
              <a:ext cx="754791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3311F443-1C7A-514F-BCD9-D4AC14BBC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47394" y="2739798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B52771E6-777C-9F40-B966-428B455CB4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47395" y="3238511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9141F-6DD9-8488-3489-F5BD2D8B7934}"/>
              </a:ext>
            </a:extLst>
          </p:cNvPr>
          <p:cNvGrpSpPr/>
          <p:nvPr userDrawn="1"/>
        </p:nvGrpSpPr>
        <p:grpSpPr>
          <a:xfrm>
            <a:off x="4054158" y="2401606"/>
            <a:ext cx="7885845" cy="2060054"/>
            <a:chOff x="4054159" y="2644936"/>
            <a:chExt cx="7563410" cy="167448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8DBABD2-A4B6-F349-B0A2-639282B1801B}"/>
                </a:ext>
              </a:extLst>
            </p:cNvPr>
            <p:cNvGrpSpPr/>
            <p:nvPr userDrawn="1"/>
          </p:nvGrpSpPr>
          <p:grpSpPr>
            <a:xfrm>
              <a:off x="4054160" y="2644936"/>
              <a:ext cx="7547911" cy="1674487"/>
              <a:chOff x="4061909" y="1565906"/>
              <a:chExt cx="7547911" cy="188278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CDF40CE-92FC-0445-8A94-15FA5B8D57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BB68F9F-A1DE-A143-B408-E453830CF8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DBD8B09-0DFC-C44F-884F-040F44DFF7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FF853B-9071-C93B-E94C-D4D2D2347A20}"/>
                </a:ext>
              </a:extLst>
            </p:cNvPr>
            <p:cNvGrpSpPr/>
            <p:nvPr userDrawn="1"/>
          </p:nvGrpSpPr>
          <p:grpSpPr>
            <a:xfrm>
              <a:off x="4054159" y="3923423"/>
              <a:ext cx="7563410" cy="396000"/>
              <a:chOff x="4054159" y="3923423"/>
              <a:chExt cx="7563410" cy="39600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A51DA0B-F4B5-6E40-9253-163D9E4B7B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4159" y="3923423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1240572-9F09-0049-973E-7817D777AE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8" y="4311378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861A60FE-EB03-3D4F-A2A8-02A4B3CB22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62892" y="4773302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12A7697-D9A5-8F4A-BEA5-B444AEB3A18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62893" y="5272015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5C9E3-41BC-3B4B-1D88-E50F4F9916B9}"/>
              </a:ext>
            </a:extLst>
          </p:cNvPr>
          <p:cNvGrpSpPr/>
          <p:nvPr userDrawn="1"/>
        </p:nvGrpSpPr>
        <p:grpSpPr>
          <a:xfrm>
            <a:off x="4069656" y="4556044"/>
            <a:ext cx="7870355" cy="2155306"/>
            <a:chOff x="4069657" y="4508733"/>
            <a:chExt cx="7563410" cy="167448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CF58AFC-A1DF-4E4C-9C1C-A5E6151EFABF}"/>
                </a:ext>
              </a:extLst>
            </p:cNvPr>
            <p:cNvGrpSpPr/>
            <p:nvPr userDrawn="1"/>
          </p:nvGrpSpPr>
          <p:grpSpPr>
            <a:xfrm>
              <a:off x="4069658" y="4508733"/>
              <a:ext cx="7547911" cy="1674487"/>
              <a:chOff x="4061909" y="1565906"/>
              <a:chExt cx="7547911" cy="1882781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85508B7-CE0C-8344-B589-BFF7161671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96EEEAE-0150-F54A-8F31-E97BD8F272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3C7D4C4-72C2-CA40-899D-544D3BC458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C6B749-DEC9-6F90-9821-DDA8C533BDD3}"/>
                </a:ext>
              </a:extLst>
            </p:cNvPr>
            <p:cNvGrpSpPr/>
            <p:nvPr userDrawn="1"/>
          </p:nvGrpSpPr>
          <p:grpSpPr>
            <a:xfrm>
              <a:off x="4069657" y="5787220"/>
              <a:ext cx="7563410" cy="396000"/>
              <a:chOff x="4069657" y="5787220"/>
              <a:chExt cx="7563410" cy="3960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41E3D45-3A3C-3145-9518-CEEDC3C195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7" y="5787220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80877FA-B0CE-4540-AF75-52B923CEA3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85156" y="6175175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F545690-3156-C06B-7E59-CA281F7A38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0741" y="2872987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Benefit 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C1C18BB-6462-D10D-A1B0-DF728B6321F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84201" y="4956862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32591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Point x3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538B95BB-05BC-1048-92B0-7C3AE8E2EA0A}"/>
              </a:ext>
            </a:extLst>
          </p:cNvPr>
          <p:cNvSpPr/>
          <p:nvPr userDrawn="1"/>
        </p:nvSpPr>
        <p:spPr>
          <a:xfrm>
            <a:off x="2019541" y="343175"/>
            <a:ext cx="2152521" cy="5638038"/>
          </a:xfrm>
          <a:custGeom>
            <a:avLst/>
            <a:gdLst>
              <a:gd name="connsiteX0" fmla="*/ 908901 w 908901"/>
              <a:gd name="connsiteY0" fmla="*/ 2711880 h 2711879"/>
              <a:gd name="connsiteX1" fmla="*/ 301407 w 908901"/>
              <a:gd name="connsiteY1" fmla="*/ 2711880 h 2711879"/>
              <a:gd name="connsiteX2" fmla="*/ 0 w 908901"/>
              <a:gd name="connsiteY2" fmla="*/ 2410560 h 2711879"/>
              <a:gd name="connsiteX3" fmla="*/ 0 w 908901"/>
              <a:gd name="connsiteY3" fmla="*/ 0 h 2711879"/>
              <a:gd name="connsiteX4" fmla="*/ 703642 w 908901"/>
              <a:gd name="connsiteY4" fmla="*/ 0 h 2711879"/>
              <a:gd name="connsiteX5" fmla="*/ 908901 w 908901"/>
              <a:gd name="connsiteY5" fmla="*/ 205200 h 2711879"/>
              <a:gd name="connsiteX6" fmla="*/ 908901 w 908901"/>
              <a:gd name="connsiteY6" fmla="*/ 2711880 h 271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901" h="2711879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01A54E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B50FE60-44EB-BB47-9C00-77A0ED4F0B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1293" y="573587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96601C1-C7DB-7145-B451-C6F27929EE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31294" y="1072300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4F16-943B-CF46-AC28-B5F2326590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94873" y="917683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42" name="Picture Placeholder 120">
            <a:extLst>
              <a:ext uri="{FF2B5EF4-FFF2-40B4-BE49-F238E27FC236}">
                <a16:creationId xmlns:a16="http://schemas.microsoft.com/office/drawing/2014/main" id="{8B46BAE0-2D2B-B946-94D5-467F11F242F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559" y="188180"/>
            <a:ext cx="1995823" cy="5923858"/>
          </a:xfrm>
          <a:custGeom>
            <a:avLst/>
            <a:gdLst>
              <a:gd name="connsiteX0" fmla="*/ 3438997 w 3440759"/>
              <a:gd name="connsiteY0" fmla="*/ 9741397 h 9741397"/>
              <a:gd name="connsiteX1" fmla="*/ 0 w 3440759"/>
              <a:gd name="connsiteY1" fmla="*/ 9741397 h 9741397"/>
              <a:gd name="connsiteX2" fmla="*/ 0 w 3440759"/>
              <a:gd name="connsiteY2" fmla="*/ 0 h 9741397"/>
              <a:gd name="connsiteX3" fmla="*/ 3438997 w 3440759"/>
              <a:gd name="connsiteY3" fmla="*/ 0 h 9741397"/>
              <a:gd name="connsiteX4" fmla="*/ 3438997 w 3440759"/>
              <a:gd name="connsiteY4" fmla="*/ 3726403 h 9741397"/>
              <a:gd name="connsiteX5" fmla="*/ 3440759 w 3440759"/>
              <a:gd name="connsiteY5" fmla="*/ 3726403 h 9741397"/>
              <a:gd name="connsiteX6" fmla="*/ 3440759 w 3440759"/>
              <a:gd name="connsiteY6" fmla="*/ 9382633 h 9741397"/>
              <a:gd name="connsiteX7" fmla="*/ 3438997 w 3440759"/>
              <a:gd name="connsiteY7" fmla="*/ 9382633 h 97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759" h="9741397">
                <a:moveTo>
                  <a:pt x="3438997" y="9741397"/>
                </a:moveTo>
                <a:lnTo>
                  <a:pt x="0" y="9741397"/>
                </a:lnTo>
                <a:lnTo>
                  <a:pt x="0" y="0"/>
                </a:lnTo>
                <a:lnTo>
                  <a:pt x="3438997" y="0"/>
                </a:lnTo>
                <a:lnTo>
                  <a:pt x="3438997" y="3726403"/>
                </a:lnTo>
                <a:lnTo>
                  <a:pt x="3440759" y="3726403"/>
                </a:lnTo>
                <a:lnTo>
                  <a:pt x="3440759" y="9382633"/>
                </a:lnTo>
                <a:lnTo>
                  <a:pt x="3438997" y="9382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02C2E-2B38-769E-9A6F-6C6471E00026}"/>
              </a:ext>
            </a:extLst>
          </p:cNvPr>
          <p:cNvGrpSpPr/>
          <p:nvPr userDrawn="1"/>
        </p:nvGrpSpPr>
        <p:grpSpPr>
          <a:xfrm>
            <a:off x="4054159" y="188181"/>
            <a:ext cx="7902045" cy="2148118"/>
            <a:chOff x="4054160" y="721803"/>
            <a:chExt cx="7563410" cy="16744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E1E9FF-0316-EF43-9A90-1F3EEF56451C}"/>
                </a:ext>
              </a:extLst>
            </p:cNvPr>
            <p:cNvGrpSpPr/>
            <p:nvPr userDrawn="1"/>
          </p:nvGrpSpPr>
          <p:grpSpPr>
            <a:xfrm>
              <a:off x="4054161" y="721803"/>
              <a:ext cx="7547911" cy="1674487"/>
              <a:chOff x="4061909" y="1565906"/>
              <a:chExt cx="7547911" cy="188278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528D070-1EDE-1941-A1EF-CA8F0EE0EC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1035762-CEB2-CA41-A19F-EE3EF6947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16AEFF-8426-EF48-9F7D-C1EEBBD074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1ED433-7E20-AE42-86FE-D87C1C7BAF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54160" y="2000290"/>
              <a:ext cx="0" cy="3960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35E896-4AC7-8A46-8A2C-1217C7E80E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9659" y="2388245"/>
              <a:ext cx="754791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3311F443-1C7A-514F-BCD9-D4AC14BBC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31294" y="2684200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B52771E6-777C-9F40-B966-428B455CB4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1295" y="3182913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9141F-6DD9-8488-3489-F5BD2D8B7934}"/>
              </a:ext>
            </a:extLst>
          </p:cNvPr>
          <p:cNvGrpSpPr/>
          <p:nvPr userDrawn="1"/>
        </p:nvGrpSpPr>
        <p:grpSpPr>
          <a:xfrm>
            <a:off x="4054158" y="2401606"/>
            <a:ext cx="7885845" cy="2060054"/>
            <a:chOff x="4054159" y="2644936"/>
            <a:chExt cx="7563410" cy="167448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8DBABD2-A4B6-F349-B0A2-639282B1801B}"/>
                </a:ext>
              </a:extLst>
            </p:cNvPr>
            <p:cNvGrpSpPr/>
            <p:nvPr userDrawn="1"/>
          </p:nvGrpSpPr>
          <p:grpSpPr>
            <a:xfrm>
              <a:off x="4054160" y="2644936"/>
              <a:ext cx="7547911" cy="1674487"/>
              <a:chOff x="4061909" y="1565906"/>
              <a:chExt cx="7547911" cy="188278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CDF40CE-92FC-0445-8A94-15FA5B8D57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BB68F9F-A1DE-A143-B408-E453830CF8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DBD8B09-0DFC-C44F-884F-040F44DFF7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FF853B-9071-C93B-E94C-D4D2D2347A20}"/>
                </a:ext>
              </a:extLst>
            </p:cNvPr>
            <p:cNvGrpSpPr/>
            <p:nvPr userDrawn="1"/>
          </p:nvGrpSpPr>
          <p:grpSpPr>
            <a:xfrm>
              <a:off x="4054159" y="3923423"/>
              <a:ext cx="7563410" cy="396000"/>
              <a:chOff x="4054159" y="3923423"/>
              <a:chExt cx="7563410" cy="39600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A51DA0B-F4B5-6E40-9253-163D9E4B7B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4159" y="3923423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1240572-9F09-0049-973E-7817D777AE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8" y="4311378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861A60FE-EB03-3D4F-A2A8-02A4B3CB22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31295" y="4669834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12A7697-D9A5-8F4A-BEA5-B444AEB3A18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31296" y="5168547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5C9E3-41BC-3B4B-1D88-E50F4F9916B9}"/>
              </a:ext>
            </a:extLst>
          </p:cNvPr>
          <p:cNvGrpSpPr/>
          <p:nvPr userDrawn="1"/>
        </p:nvGrpSpPr>
        <p:grpSpPr>
          <a:xfrm>
            <a:off x="4069656" y="4556044"/>
            <a:ext cx="7870355" cy="2155306"/>
            <a:chOff x="4069657" y="4508733"/>
            <a:chExt cx="7563410" cy="167448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CF58AFC-A1DF-4E4C-9C1C-A5E6151EFABF}"/>
                </a:ext>
              </a:extLst>
            </p:cNvPr>
            <p:cNvGrpSpPr/>
            <p:nvPr userDrawn="1"/>
          </p:nvGrpSpPr>
          <p:grpSpPr>
            <a:xfrm>
              <a:off x="4069658" y="4508733"/>
              <a:ext cx="7547911" cy="1674487"/>
              <a:chOff x="4061909" y="1565906"/>
              <a:chExt cx="7547911" cy="1882781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85508B7-CE0C-8344-B589-BFF7161671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96EEEAE-0150-F54A-8F31-E97BD8F272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3C7D4C4-72C2-CA40-899D-544D3BC458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C6B749-DEC9-6F90-9821-DDA8C533BDD3}"/>
                </a:ext>
              </a:extLst>
            </p:cNvPr>
            <p:cNvGrpSpPr/>
            <p:nvPr userDrawn="1"/>
          </p:nvGrpSpPr>
          <p:grpSpPr>
            <a:xfrm>
              <a:off x="4069657" y="5787220"/>
              <a:ext cx="7563410" cy="396000"/>
              <a:chOff x="4069657" y="5787220"/>
              <a:chExt cx="7563410" cy="3960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41E3D45-3A3C-3145-9518-CEEDC3C195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7" y="5787220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80877FA-B0CE-4540-AF75-52B923CEA3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85156" y="6175175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F545690-3156-C06B-7E59-CA281F7A38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0741" y="2872987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Benefit 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C1C18BB-6462-D10D-A1B0-DF728B6321F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84201" y="4956862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393606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 Point x3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538B95BB-05BC-1048-92B0-7C3AE8E2EA0A}"/>
              </a:ext>
            </a:extLst>
          </p:cNvPr>
          <p:cNvSpPr/>
          <p:nvPr userDrawn="1"/>
        </p:nvSpPr>
        <p:spPr>
          <a:xfrm>
            <a:off x="2019541" y="343175"/>
            <a:ext cx="2152521" cy="5638038"/>
          </a:xfrm>
          <a:custGeom>
            <a:avLst/>
            <a:gdLst>
              <a:gd name="connsiteX0" fmla="*/ 908901 w 908901"/>
              <a:gd name="connsiteY0" fmla="*/ 2711880 h 2711879"/>
              <a:gd name="connsiteX1" fmla="*/ 301407 w 908901"/>
              <a:gd name="connsiteY1" fmla="*/ 2711880 h 2711879"/>
              <a:gd name="connsiteX2" fmla="*/ 0 w 908901"/>
              <a:gd name="connsiteY2" fmla="*/ 2410560 h 2711879"/>
              <a:gd name="connsiteX3" fmla="*/ 0 w 908901"/>
              <a:gd name="connsiteY3" fmla="*/ 0 h 2711879"/>
              <a:gd name="connsiteX4" fmla="*/ 703642 w 908901"/>
              <a:gd name="connsiteY4" fmla="*/ 0 h 2711879"/>
              <a:gd name="connsiteX5" fmla="*/ 908901 w 908901"/>
              <a:gd name="connsiteY5" fmla="*/ 205200 h 2711879"/>
              <a:gd name="connsiteX6" fmla="*/ 908901 w 908901"/>
              <a:gd name="connsiteY6" fmla="*/ 2711880 h 271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901" h="2711879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B50FE60-44EB-BB47-9C00-77A0ED4F0B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1293" y="573587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96601C1-C7DB-7145-B451-C6F27929EE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31294" y="1072300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4F16-943B-CF46-AC28-B5F2326590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94873" y="917683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42" name="Picture Placeholder 120">
            <a:extLst>
              <a:ext uri="{FF2B5EF4-FFF2-40B4-BE49-F238E27FC236}">
                <a16:creationId xmlns:a16="http://schemas.microsoft.com/office/drawing/2014/main" id="{8B46BAE0-2D2B-B946-94D5-467F11F242F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559" y="188180"/>
            <a:ext cx="1995823" cy="5923858"/>
          </a:xfrm>
          <a:custGeom>
            <a:avLst/>
            <a:gdLst>
              <a:gd name="connsiteX0" fmla="*/ 3438997 w 3440759"/>
              <a:gd name="connsiteY0" fmla="*/ 9741397 h 9741397"/>
              <a:gd name="connsiteX1" fmla="*/ 0 w 3440759"/>
              <a:gd name="connsiteY1" fmla="*/ 9741397 h 9741397"/>
              <a:gd name="connsiteX2" fmla="*/ 0 w 3440759"/>
              <a:gd name="connsiteY2" fmla="*/ 0 h 9741397"/>
              <a:gd name="connsiteX3" fmla="*/ 3438997 w 3440759"/>
              <a:gd name="connsiteY3" fmla="*/ 0 h 9741397"/>
              <a:gd name="connsiteX4" fmla="*/ 3438997 w 3440759"/>
              <a:gd name="connsiteY4" fmla="*/ 3726403 h 9741397"/>
              <a:gd name="connsiteX5" fmla="*/ 3440759 w 3440759"/>
              <a:gd name="connsiteY5" fmla="*/ 3726403 h 9741397"/>
              <a:gd name="connsiteX6" fmla="*/ 3440759 w 3440759"/>
              <a:gd name="connsiteY6" fmla="*/ 9382633 h 9741397"/>
              <a:gd name="connsiteX7" fmla="*/ 3438997 w 3440759"/>
              <a:gd name="connsiteY7" fmla="*/ 9382633 h 97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759" h="9741397">
                <a:moveTo>
                  <a:pt x="3438997" y="9741397"/>
                </a:moveTo>
                <a:lnTo>
                  <a:pt x="0" y="9741397"/>
                </a:lnTo>
                <a:lnTo>
                  <a:pt x="0" y="0"/>
                </a:lnTo>
                <a:lnTo>
                  <a:pt x="3438997" y="0"/>
                </a:lnTo>
                <a:lnTo>
                  <a:pt x="3438997" y="3726403"/>
                </a:lnTo>
                <a:lnTo>
                  <a:pt x="3440759" y="3726403"/>
                </a:lnTo>
                <a:lnTo>
                  <a:pt x="3440759" y="9382633"/>
                </a:lnTo>
                <a:lnTo>
                  <a:pt x="3438997" y="9382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02C2E-2B38-769E-9A6F-6C6471E00026}"/>
              </a:ext>
            </a:extLst>
          </p:cNvPr>
          <p:cNvGrpSpPr/>
          <p:nvPr userDrawn="1"/>
        </p:nvGrpSpPr>
        <p:grpSpPr>
          <a:xfrm>
            <a:off x="4054159" y="188180"/>
            <a:ext cx="7902045" cy="2970163"/>
            <a:chOff x="4054160" y="721803"/>
            <a:chExt cx="7563410" cy="16744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E1E9FF-0316-EF43-9A90-1F3EEF56451C}"/>
                </a:ext>
              </a:extLst>
            </p:cNvPr>
            <p:cNvGrpSpPr/>
            <p:nvPr userDrawn="1"/>
          </p:nvGrpSpPr>
          <p:grpSpPr>
            <a:xfrm>
              <a:off x="4054161" y="721803"/>
              <a:ext cx="7547911" cy="1674487"/>
              <a:chOff x="4061909" y="1565906"/>
              <a:chExt cx="7547911" cy="188278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528D070-1EDE-1941-A1EF-CA8F0EE0EC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1035762-CEB2-CA41-A19F-EE3EF6947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16AEFF-8426-EF48-9F7D-C1EEBBD074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1ED433-7E20-AE42-86FE-D87C1C7BAF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54160" y="2000290"/>
              <a:ext cx="0" cy="3960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35E896-4AC7-8A46-8A2C-1217C7E80E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9659" y="2388245"/>
              <a:ext cx="754791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861A60FE-EB03-3D4F-A2A8-02A4B3CB22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31295" y="4669834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12A7697-D9A5-8F4A-BEA5-B444AEB3A18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31296" y="5168547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5C9E3-41BC-3B4B-1D88-E50F4F9916B9}"/>
              </a:ext>
            </a:extLst>
          </p:cNvPr>
          <p:cNvGrpSpPr/>
          <p:nvPr userDrawn="1"/>
        </p:nvGrpSpPr>
        <p:grpSpPr>
          <a:xfrm>
            <a:off x="4069656" y="3294411"/>
            <a:ext cx="7870355" cy="3416939"/>
            <a:chOff x="4069657" y="4508733"/>
            <a:chExt cx="7563410" cy="167448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CF58AFC-A1DF-4E4C-9C1C-A5E6151EFABF}"/>
                </a:ext>
              </a:extLst>
            </p:cNvPr>
            <p:cNvGrpSpPr/>
            <p:nvPr userDrawn="1"/>
          </p:nvGrpSpPr>
          <p:grpSpPr>
            <a:xfrm>
              <a:off x="4069658" y="4508733"/>
              <a:ext cx="7547911" cy="1674487"/>
              <a:chOff x="4061909" y="1565906"/>
              <a:chExt cx="7547911" cy="1882781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85508B7-CE0C-8344-B589-BFF7161671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96EEEAE-0150-F54A-8F31-E97BD8F272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3C7D4C4-72C2-CA40-899D-544D3BC458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C6B749-DEC9-6F90-9821-DDA8C533BDD3}"/>
                </a:ext>
              </a:extLst>
            </p:cNvPr>
            <p:cNvGrpSpPr/>
            <p:nvPr userDrawn="1"/>
          </p:nvGrpSpPr>
          <p:grpSpPr>
            <a:xfrm>
              <a:off x="4069657" y="5787220"/>
              <a:ext cx="7563410" cy="396000"/>
              <a:chOff x="4069657" y="5787220"/>
              <a:chExt cx="7563410" cy="3960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41E3D45-3A3C-3145-9518-CEEDC3C195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7" y="5787220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80877FA-B0CE-4540-AF75-52B923CEA3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85156" y="6175175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C1C18BB-6462-D10D-A1B0-DF728B6321F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84201" y="4956862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440965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 Point x3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538B95BB-05BC-1048-92B0-7C3AE8E2EA0A}"/>
              </a:ext>
            </a:extLst>
          </p:cNvPr>
          <p:cNvSpPr/>
          <p:nvPr userDrawn="1"/>
        </p:nvSpPr>
        <p:spPr>
          <a:xfrm>
            <a:off x="2019541" y="343175"/>
            <a:ext cx="2152521" cy="5638038"/>
          </a:xfrm>
          <a:custGeom>
            <a:avLst/>
            <a:gdLst>
              <a:gd name="connsiteX0" fmla="*/ 908901 w 908901"/>
              <a:gd name="connsiteY0" fmla="*/ 2711880 h 2711879"/>
              <a:gd name="connsiteX1" fmla="*/ 301407 w 908901"/>
              <a:gd name="connsiteY1" fmla="*/ 2711880 h 2711879"/>
              <a:gd name="connsiteX2" fmla="*/ 0 w 908901"/>
              <a:gd name="connsiteY2" fmla="*/ 2410560 h 2711879"/>
              <a:gd name="connsiteX3" fmla="*/ 0 w 908901"/>
              <a:gd name="connsiteY3" fmla="*/ 0 h 2711879"/>
              <a:gd name="connsiteX4" fmla="*/ 703642 w 908901"/>
              <a:gd name="connsiteY4" fmla="*/ 0 h 2711879"/>
              <a:gd name="connsiteX5" fmla="*/ 908901 w 908901"/>
              <a:gd name="connsiteY5" fmla="*/ 205200 h 2711879"/>
              <a:gd name="connsiteX6" fmla="*/ 908901 w 908901"/>
              <a:gd name="connsiteY6" fmla="*/ 2711880 h 271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901" h="2711879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335C42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B50FE60-44EB-BB47-9C00-77A0ED4F0B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1293" y="573587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96601C1-C7DB-7145-B451-C6F27929EE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31294" y="1072300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E3964F16-943B-CF46-AC28-B5F2326590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94873" y="917683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42" name="Picture Placeholder 120">
            <a:extLst>
              <a:ext uri="{FF2B5EF4-FFF2-40B4-BE49-F238E27FC236}">
                <a16:creationId xmlns:a16="http://schemas.microsoft.com/office/drawing/2014/main" id="{8B46BAE0-2D2B-B946-94D5-467F11F242F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559" y="188180"/>
            <a:ext cx="1995823" cy="5923858"/>
          </a:xfrm>
          <a:custGeom>
            <a:avLst/>
            <a:gdLst>
              <a:gd name="connsiteX0" fmla="*/ 3438997 w 3440759"/>
              <a:gd name="connsiteY0" fmla="*/ 9741397 h 9741397"/>
              <a:gd name="connsiteX1" fmla="*/ 0 w 3440759"/>
              <a:gd name="connsiteY1" fmla="*/ 9741397 h 9741397"/>
              <a:gd name="connsiteX2" fmla="*/ 0 w 3440759"/>
              <a:gd name="connsiteY2" fmla="*/ 0 h 9741397"/>
              <a:gd name="connsiteX3" fmla="*/ 3438997 w 3440759"/>
              <a:gd name="connsiteY3" fmla="*/ 0 h 9741397"/>
              <a:gd name="connsiteX4" fmla="*/ 3438997 w 3440759"/>
              <a:gd name="connsiteY4" fmla="*/ 3726403 h 9741397"/>
              <a:gd name="connsiteX5" fmla="*/ 3440759 w 3440759"/>
              <a:gd name="connsiteY5" fmla="*/ 3726403 h 9741397"/>
              <a:gd name="connsiteX6" fmla="*/ 3440759 w 3440759"/>
              <a:gd name="connsiteY6" fmla="*/ 9382633 h 9741397"/>
              <a:gd name="connsiteX7" fmla="*/ 3438997 w 3440759"/>
              <a:gd name="connsiteY7" fmla="*/ 9382633 h 97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759" h="9741397">
                <a:moveTo>
                  <a:pt x="3438997" y="9741397"/>
                </a:moveTo>
                <a:lnTo>
                  <a:pt x="0" y="9741397"/>
                </a:lnTo>
                <a:lnTo>
                  <a:pt x="0" y="0"/>
                </a:lnTo>
                <a:lnTo>
                  <a:pt x="3438997" y="0"/>
                </a:lnTo>
                <a:lnTo>
                  <a:pt x="3438997" y="3726403"/>
                </a:lnTo>
                <a:lnTo>
                  <a:pt x="3440759" y="3726403"/>
                </a:lnTo>
                <a:lnTo>
                  <a:pt x="3440759" y="9382633"/>
                </a:lnTo>
                <a:lnTo>
                  <a:pt x="3438997" y="9382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02C2E-2B38-769E-9A6F-6C6471E00026}"/>
              </a:ext>
            </a:extLst>
          </p:cNvPr>
          <p:cNvGrpSpPr/>
          <p:nvPr userDrawn="1"/>
        </p:nvGrpSpPr>
        <p:grpSpPr>
          <a:xfrm>
            <a:off x="4054159" y="188181"/>
            <a:ext cx="7902045" cy="2148118"/>
            <a:chOff x="4054160" y="721803"/>
            <a:chExt cx="7563410" cy="16744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E1E9FF-0316-EF43-9A90-1F3EEF56451C}"/>
                </a:ext>
              </a:extLst>
            </p:cNvPr>
            <p:cNvGrpSpPr/>
            <p:nvPr userDrawn="1"/>
          </p:nvGrpSpPr>
          <p:grpSpPr>
            <a:xfrm>
              <a:off x="4054161" y="721803"/>
              <a:ext cx="7547911" cy="1674487"/>
              <a:chOff x="4061909" y="1565906"/>
              <a:chExt cx="7547911" cy="188278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528D070-1EDE-1941-A1EF-CA8F0EE0EC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1035762-CEB2-CA41-A19F-EE3EF6947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16AEFF-8426-EF48-9F7D-C1EEBBD074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1ED433-7E20-AE42-86FE-D87C1C7BAF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54160" y="2000290"/>
              <a:ext cx="0" cy="39600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35E896-4AC7-8A46-8A2C-1217C7E80E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9659" y="2388245"/>
              <a:ext cx="754791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83F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3311F443-1C7A-514F-BCD9-D4AC14BBC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31294" y="2684200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B52771E6-777C-9F40-B966-428B455CB4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1295" y="3182913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9141F-6DD9-8488-3489-F5BD2D8B7934}"/>
              </a:ext>
            </a:extLst>
          </p:cNvPr>
          <p:cNvGrpSpPr/>
          <p:nvPr userDrawn="1"/>
        </p:nvGrpSpPr>
        <p:grpSpPr>
          <a:xfrm>
            <a:off x="4054158" y="2401606"/>
            <a:ext cx="7885845" cy="2060054"/>
            <a:chOff x="4054159" y="2644936"/>
            <a:chExt cx="7563410" cy="167448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8DBABD2-A4B6-F349-B0A2-639282B1801B}"/>
                </a:ext>
              </a:extLst>
            </p:cNvPr>
            <p:cNvGrpSpPr/>
            <p:nvPr userDrawn="1"/>
          </p:nvGrpSpPr>
          <p:grpSpPr>
            <a:xfrm>
              <a:off x="4054160" y="2644936"/>
              <a:ext cx="7547911" cy="1674487"/>
              <a:chOff x="4061909" y="1565906"/>
              <a:chExt cx="7547911" cy="188278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CDF40CE-92FC-0445-8A94-15FA5B8D57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BB68F9F-A1DE-A143-B408-E453830CF8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DBD8B09-0DFC-C44F-884F-040F44DFF7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FF853B-9071-C93B-E94C-D4D2D2347A20}"/>
                </a:ext>
              </a:extLst>
            </p:cNvPr>
            <p:cNvGrpSpPr/>
            <p:nvPr userDrawn="1"/>
          </p:nvGrpSpPr>
          <p:grpSpPr>
            <a:xfrm>
              <a:off x="4054159" y="3923423"/>
              <a:ext cx="7563410" cy="396000"/>
              <a:chOff x="4054159" y="3923423"/>
              <a:chExt cx="7563410" cy="39600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A51DA0B-F4B5-6E40-9253-163D9E4B7B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54159" y="3923423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1240572-9F09-0049-973E-7817D777AE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8" y="4311378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861A60FE-EB03-3D4F-A2A8-02A4B3CB22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31295" y="4669834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rgbClr val="DF46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12A7697-D9A5-8F4A-BEA5-B444AEB3A18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31296" y="5168547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200" b="0" i="0" smtClean="0">
                <a:solidFill>
                  <a:srgbClr val="083F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5C9E3-41BC-3B4B-1D88-E50F4F9916B9}"/>
              </a:ext>
            </a:extLst>
          </p:cNvPr>
          <p:cNvGrpSpPr/>
          <p:nvPr userDrawn="1"/>
        </p:nvGrpSpPr>
        <p:grpSpPr>
          <a:xfrm>
            <a:off x="4069656" y="4556044"/>
            <a:ext cx="7870355" cy="2155306"/>
            <a:chOff x="4069657" y="4508733"/>
            <a:chExt cx="7563410" cy="167448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CF58AFC-A1DF-4E4C-9C1C-A5E6151EFABF}"/>
                </a:ext>
              </a:extLst>
            </p:cNvPr>
            <p:cNvGrpSpPr/>
            <p:nvPr userDrawn="1"/>
          </p:nvGrpSpPr>
          <p:grpSpPr>
            <a:xfrm>
              <a:off x="4069658" y="4508733"/>
              <a:ext cx="7547911" cy="1674487"/>
              <a:chOff x="4061909" y="1565906"/>
              <a:chExt cx="7547911" cy="1882781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85508B7-CE0C-8344-B589-BFF7161671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09820" y="1582845"/>
                <a:ext cx="0" cy="1865842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96EEEAE-0150-F54A-8F31-E97BD8F272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77903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3C7D4C4-72C2-CA40-899D-544D3BC458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1909" y="1565906"/>
                <a:ext cx="0" cy="44526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C6B749-DEC9-6F90-9821-DDA8C533BDD3}"/>
                </a:ext>
              </a:extLst>
            </p:cNvPr>
            <p:cNvGrpSpPr/>
            <p:nvPr userDrawn="1"/>
          </p:nvGrpSpPr>
          <p:grpSpPr>
            <a:xfrm>
              <a:off x="4069657" y="5787220"/>
              <a:ext cx="7563410" cy="396000"/>
              <a:chOff x="4069657" y="5787220"/>
              <a:chExt cx="7563410" cy="3960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41E3D45-3A3C-3145-9518-CEEDC3C195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69657" y="5787220"/>
                <a:ext cx="0" cy="39600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80877FA-B0CE-4540-AF75-52B923CEA3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085156" y="6175175"/>
                <a:ext cx="754791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solidFill>
                  <a:srgbClr val="083F59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F545690-3156-C06B-7E59-CA281F7A38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0741" y="2872987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Benefit 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C1C18BB-6462-D10D-A1B0-DF728B6321F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84201" y="4956862"/>
            <a:ext cx="1874786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9105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C02027-FC73-B27F-AB3B-3731F7589E3C}"/>
              </a:ext>
            </a:extLst>
          </p:cNvPr>
          <p:cNvGrpSpPr/>
          <p:nvPr userDrawn="1"/>
        </p:nvGrpSpPr>
        <p:grpSpPr>
          <a:xfrm>
            <a:off x="279930" y="6388360"/>
            <a:ext cx="4179859" cy="424070"/>
            <a:chOff x="252221" y="10160164"/>
            <a:chExt cx="4179859" cy="424070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D42C86C6-98DD-4DE9-5BD9-B67A7192ADC2}"/>
                </a:ext>
              </a:extLst>
            </p:cNvPr>
            <p:cNvSpPr txBox="1"/>
            <p:nvPr userDrawn="1"/>
          </p:nvSpPr>
          <p:spPr>
            <a:xfrm>
              <a:off x="412833" y="10214693"/>
              <a:ext cx="4019247" cy="369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0" i="0" spc="300" dirty="0">
                  <a:solidFill>
                    <a:srgbClr val="083F59"/>
                  </a:solidFill>
                  <a:effectLst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DIVERSITIES ARE REVIVING ENTERPRISE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IE" sz="700" b="0" i="0" spc="300" dirty="0">
                <a:solidFill>
                  <a:srgbClr val="252324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aphic 5">
              <a:extLst>
                <a:ext uri="{FF2B5EF4-FFF2-40B4-BE49-F238E27FC236}">
                  <a16:creationId xmlns:a16="http://schemas.microsoft.com/office/drawing/2014/main" id="{659F9F16-14D3-196B-E094-9FE3A2D3F109}"/>
                </a:ext>
              </a:extLst>
            </p:cNvPr>
            <p:cNvGrpSpPr/>
            <p:nvPr userDrawn="1"/>
          </p:nvGrpSpPr>
          <p:grpSpPr>
            <a:xfrm rot="20121967" flipH="1">
              <a:off x="252221" y="10160164"/>
              <a:ext cx="261668" cy="227012"/>
              <a:chOff x="3962604" y="4534014"/>
              <a:chExt cx="1470421" cy="1301140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54AC81D-291E-F177-3CAB-D399F393453E}"/>
                  </a:ext>
                </a:extLst>
              </p:cNvPr>
              <p:cNvSpPr/>
              <p:nvPr/>
            </p:nvSpPr>
            <p:spPr>
              <a:xfrm>
                <a:off x="4185164" y="4534014"/>
                <a:ext cx="1247861" cy="685109"/>
              </a:xfrm>
              <a:custGeom>
                <a:avLst/>
                <a:gdLst>
                  <a:gd name="connsiteX0" fmla="*/ 395663 w 1247861"/>
                  <a:gd name="connsiteY0" fmla="*/ 474062 h 685109"/>
                  <a:gd name="connsiteX1" fmla="*/ 400419 w 1247861"/>
                  <a:gd name="connsiteY1" fmla="*/ 244001 h 685109"/>
                  <a:gd name="connsiteX2" fmla="*/ 925434 w 1247861"/>
                  <a:gd name="connsiteY2" fmla="*/ 545362 h 685109"/>
                  <a:gd name="connsiteX3" fmla="*/ 1038616 w 1247861"/>
                  <a:gd name="connsiteY3" fmla="*/ 685110 h 685109"/>
                  <a:gd name="connsiteX4" fmla="*/ 1247861 w 1247861"/>
                  <a:gd name="connsiteY4" fmla="*/ 611909 h 685109"/>
                  <a:gd name="connsiteX5" fmla="*/ 710482 w 1247861"/>
                  <a:gd name="connsiteY5" fmla="*/ 130872 h 685109"/>
                  <a:gd name="connsiteX6" fmla="*/ 0 w 1247861"/>
                  <a:gd name="connsiteY6" fmla="*/ 8237 h 685109"/>
                  <a:gd name="connsiteX7" fmla="*/ 148374 w 1247861"/>
                  <a:gd name="connsiteY7" fmla="*/ 436036 h 685109"/>
                  <a:gd name="connsiteX8" fmla="*/ 395663 w 1247861"/>
                  <a:gd name="connsiteY8" fmla="*/ 474062 h 68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7861" h="685109">
                    <a:moveTo>
                      <a:pt x="395663" y="474062"/>
                    </a:moveTo>
                    <a:lnTo>
                      <a:pt x="400419" y="244001"/>
                    </a:lnTo>
                    <a:cubicBezTo>
                      <a:pt x="599202" y="291535"/>
                      <a:pt x="780864" y="394207"/>
                      <a:pt x="925434" y="545362"/>
                    </a:cubicBezTo>
                    <a:cubicBezTo>
                      <a:pt x="967283" y="589093"/>
                      <a:pt x="1005327" y="635675"/>
                      <a:pt x="1038616" y="685110"/>
                    </a:cubicBezTo>
                    <a:lnTo>
                      <a:pt x="1247861" y="611909"/>
                    </a:lnTo>
                    <a:cubicBezTo>
                      <a:pt x="1119461" y="405614"/>
                      <a:pt x="934945" y="239248"/>
                      <a:pt x="710482" y="130872"/>
                    </a:cubicBezTo>
                    <a:cubicBezTo>
                      <a:pt x="486019" y="22497"/>
                      <a:pt x="241583" y="-19333"/>
                      <a:pt x="0" y="8237"/>
                    </a:cubicBezTo>
                    <a:lnTo>
                      <a:pt x="148374" y="436036"/>
                    </a:lnTo>
                    <a:cubicBezTo>
                      <a:pt x="233974" y="436986"/>
                      <a:pt x="316721" y="450296"/>
                      <a:pt x="395663" y="474062"/>
                    </a:cubicBezTo>
                    <a:close/>
                  </a:path>
                </a:pathLst>
              </a:custGeom>
              <a:solidFill>
                <a:srgbClr val="702E8C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9B17BDF0-A32D-873A-44FA-F1CDE914FB14}"/>
                  </a:ext>
                </a:extLst>
              </p:cNvPr>
              <p:cNvSpPr/>
              <p:nvPr/>
            </p:nvSpPr>
            <p:spPr>
              <a:xfrm>
                <a:off x="4577974" y="5008076"/>
                <a:ext cx="812251" cy="608425"/>
              </a:xfrm>
              <a:custGeom>
                <a:avLst/>
                <a:gdLst>
                  <a:gd name="connsiteX0" fmla="*/ 2853 w 812251"/>
                  <a:gd name="connsiteY0" fmla="*/ 0 h 608425"/>
                  <a:gd name="connsiteX1" fmla="*/ 0 w 812251"/>
                  <a:gd name="connsiteY1" fmla="*/ 122636 h 608425"/>
                  <a:gd name="connsiteX2" fmla="*/ 459388 w 812251"/>
                  <a:gd name="connsiteY2" fmla="*/ 600820 h 608425"/>
                  <a:gd name="connsiteX3" fmla="*/ 812251 w 812251"/>
                  <a:gd name="connsiteY3" fmla="*/ 608425 h 608425"/>
                  <a:gd name="connsiteX4" fmla="*/ 646757 w 812251"/>
                  <a:gd name="connsiteY4" fmla="*/ 211048 h 608425"/>
                  <a:gd name="connsiteX5" fmla="*/ 428001 w 812251"/>
                  <a:gd name="connsiteY5" fmla="*/ 287101 h 608425"/>
                  <a:gd name="connsiteX6" fmla="*/ 2853 w 812251"/>
                  <a:gd name="connsiteY6" fmla="*/ 0 h 6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251" h="608425">
                    <a:moveTo>
                      <a:pt x="2853" y="0"/>
                    </a:moveTo>
                    <a:lnTo>
                      <a:pt x="0" y="122636"/>
                    </a:lnTo>
                    <a:cubicBezTo>
                      <a:pt x="219707" y="199640"/>
                      <a:pt x="390908" y="378365"/>
                      <a:pt x="459388" y="600820"/>
                    </a:cubicBezTo>
                    <a:lnTo>
                      <a:pt x="812251" y="608425"/>
                    </a:lnTo>
                    <a:cubicBezTo>
                      <a:pt x="784669" y="465826"/>
                      <a:pt x="728553" y="330831"/>
                      <a:pt x="646757" y="211048"/>
                    </a:cubicBezTo>
                    <a:lnTo>
                      <a:pt x="428001" y="287101"/>
                    </a:lnTo>
                    <a:cubicBezTo>
                      <a:pt x="316721" y="149254"/>
                      <a:pt x="168347" y="50385"/>
                      <a:pt x="2853" y="0"/>
                    </a:cubicBezTo>
                    <a:close/>
                  </a:path>
                </a:pathLst>
              </a:custGeom>
              <a:solidFill>
                <a:srgbClr val="FFC71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E3326A6-C997-97E2-CAAA-6449DF50A756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2F9B23F4-A8F9-C069-20EC-FBE99F317B5C}"/>
                  </a:ext>
                </a:extLst>
              </p:cNvPr>
              <p:cNvSpPr/>
              <p:nvPr/>
            </p:nvSpPr>
            <p:spPr>
              <a:xfrm>
                <a:off x="4580828" y="4778015"/>
                <a:ext cx="642952" cy="517161"/>
              </a:xfrm>
              <a:custGeom>
                <a:avLst/>
                <a:gdLst>
                  <a:gd name="connsiteX0" fmla="*/ 4756 w 642952"/>
                  <a:gd name="connsiteY0" fmla="*/ 0 h 517161"/>
                  <a:gd name="connsiteX1" fmla="*/ 0 w 642952"/>
                  <a:gd name="connsiteY1" fmla="*/ 230061 h 517161"/>
                  <a:gd name="connsiteX2" fmla="*/ 424197 w 642952"/>
                  <a:gd name="connsiteY2" fmla="*/ 517162 h 517161"/>
                  <a:gd name="connsiteX3" fmla="*/ 642953 w 642952"/>
                  <a:gd name="connsiteY3" fmla="*/ 441108 h 517161"/>
                  <a:gd name="connsiteX4" fmla="*/ 529770 w 642952"/>
                  <a:gd name="connsiteY4" fmla="*/ 301361 h 517161"/>
                  <a:gd name="connsiteX5" fmla="*/ 4756 w 642952"/>
                  <a:gd name="connsiteY5" fmla="*/ 0 h 5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52" h="517161">
                    <a:moveTo>
                      <a:pt x="4756" y="0"/>
                    </a:moveTo>
                    <a:lnTo>
                      <a:pt x="0" y="230061"/>
                    </a:lnTo>
                    <a:cubicBezTo>
                      <a:pt x="165494" y="280446"/>
                      <a:pt x="313867" y="379315"/>
                      <a:pt x="424197" y="517162"/>
                    </a:cubicBezTo>
                    <a:lnTo>
                      <a:pt x="642953" y="441108"/>
                    </a:lnTo>
                    <a:cubicBezTo>
                      <a:pt x="609664" y="391674"/>
                      <a:pt x="571619" y="345091"/>
                      <a:pt x="529770" y="301361"/>
                    </a:cubicBezTo>
                    <a:cubicBezTo>
                      <a:pt x="385201" y="150205"/>
                      <a:pt x="203538" y="46583"/>
                      <a:pt x="4756" y="0"/>
                    </a:cubicBezTo>
                    <a:close/>
                  </a:path>
                </a:pathLst>
              </a:custGeom>
              <a:solidFill>
                <a:srgbClr val="DF4726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7026563-A28A-E082-71FB-512B89C8CC9A}"/>
                  </a:ext>
                </a:extLst>
              </p:cNvPr>
              <p:cNvSpPr/>
              <p:nvPr/>
            </p:nvSpPr>
            <p:spPr>
              <a:xfrm>
                <a:off x="4342098" y="5208666"/>
                <a:ext cx="606981" cy="626488"/>
              </a:xfrm>
              <a:custGeom>
                <a:avLst/>
                <a:gdLst>
                  <a:gd name="connsiteX0" fmla="*/ 606811 w 606981"/>
                  <a:gd name="connsiteY0" fmla="*/ 626488 h 626488"/>
                  <a:gd name="connsiteX1" fmla="*/ 437512 w 606981"/>
                  <a:gd name="connsiteY1" fmla="*/ 189182 h 626488"/>
                  <a:gd name="connsiteX2" fmla="*/ 436561 w 606981"/>
                  <a:gd name="connsiteY2" fmla="*/ 188232 h 626488"/>
                  <a:gd name="connsiteX3" fmla="*/ 8560 w 606981"/>
                  <a:gd name="connsiteY3" fmla="*/ 0 h 626488"/>
                  <a:gd name="connsiteX4" fmla="*/ 6658 w 606981"/>
                  <a:gd name="connsiteY4" fmla="*/ 74152 h 626488"/>
                  <a:gd name="connsiteX5" fmla="*/ 6658 w 606981"/>
                  <a:gd name="connsiteY5" fmla="*/ 74152 h 626488"/>
                  <a:gd name="connsiteX6" fmla="*/ 6658 w 606981"/>
                  <a:gd name="connsiteY6" fmla="*/ 74152 h 626488"/>
                  <a:gd name="connsiteX7" fmla="*/ 383299 w 606981"/>
                  <a:gd name="connsiteY7" fmla="*/ 241469 h 626488"/>
                  <a:gd name="connsiteX8" fmla="*/ 275823 w 606981"/>
                  <a:gd name="connsiteY8" fmla="*/ 343190 h 626488"/>
                  <a:gd name="connsiteX9" fmla="*/ 2853 w 606981"/>
                  <a:gd name="connsiteY9" fmla="*/ 222456 h 626488"/>
                  <a:gd name="connsiteX10" fmla="*/ 2853 w 606981"/>
                  <a:gd name="connsiteY10" fmla="*/ 222456 h 626488"/>
                  <a:gd name="connsiteX11" fmla="*/ 1902 w 606981"/>
                  <a:gd name="connsiteY11" fmla="*/ 222456 h 626488"/>
                  <a:gd name="connsiteX12" fmla="*/ 0 w 606981"/>
                  <a:gd name="connsiteY12" fmla="*/ 296607 h 626488"/>
                  <a:gd name="connsiteX13" fmla="*/ 220658 w 606981"/>
                  <a:gd name="connsiteY13" fmla="*/ 393575 h 626488"/>
                  <a:gd name="connsiteX14" fmla="*/ 221609 w 606981"/>
                  <a:gd name="connsiteY14" fmla="*/ 394526 h 626488"/>
                  <a:gd name="connsiteX15" fmla="*/ 221609 w 606981"/>
                  <a:gd name="connsiteY15" fmla="*/ 394526 h 626488"/>
                  <a:gd name="connsiteX16" fmla="*/ 309112 w 606981"/>
                  <a:gd name="connsiteY16" fmla="*/ 619833 h 626488"/>
                  <a:gd name="connsiteX17" fmla="*/ 606811 w 606981"/>
                  <a:gd name="connsiteY17" fmla="*/ 626488 h 6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6981" h="626488">
                    <a:moveTo>
                      <a:pt x="606811" y="626488"/>
                    </a:moveTo>
                    <a:cubicBezTo>
                      <a:pt x="610615" y="462974"/>
                      <a:pt x="550695" y="308015"/>
                      <a:pt x="437512" y="189182"/>
                    </a:cubicBezTo>
                    <a:lnTo>
                      <a:pt x="436561" y="188232"/>
                    </a:lnTo>
                    <a:cubicBezTo>
                      <a:pt x="323379" y="70349"/>
                      <a:pt x="171200" y="3803"/>
                      <a:pt x="8560" y="0"/>
                    </a:cubicBezTo>
                    <a:lnTo>
                      <a:pt x="6658" y="74152"/>
                    </a:lnTo>
                    <a:lnTo>
                      <a:pt x="6658" y="74152"/>
                    </a:lnTo>
                    <a:lnTo>
                      <a:pt x="6658" y="74152"/>
                    </a:lnTo>
                    <a:cubicBezTo>
                      <a:pt x="150276" y="77954"/>
                      <a:pt x="284383" y="136896"/>
                      <a:pt x="383299" y="241469"/>
                    </a:cubicBezTo>
                    <a:lnTo>
                      <a:pt x="275823" y="343190"/>
                    </a:lnTo>
                    <a:cubicBezTo>
                      <a:pt x="203538" y="268088"/>
                      <a:pt x="107476" y="224357"/>
                      <a:pt x="2853" y="222456"/>
                    </a:cubicBezTo>
                    <a:lnTo>
                      <a:pt x="2853" y="222456"/>
                    </a:lnTo>
                    <a:lnTo>
                      <a:pt x="1902" y="222456"/>
                    </a:lnTo>
                    <a:lnTo>
                      <a:pt x="0" y="296607"/>
                    </a:lnTo>
                    <a:cubicBezTo>
                      <a:pt x="84649" y="298509"/>
                      <a:pt x="162640" y="332733"/>
                      <a:pt x="220658" y="393575"/>
                    </a:cubicBezTo>
                    <a:lnTo>
                      <a:pt x="221609" y="394526"/>
                    </a:lnTo>
                    <a:lnTo>
                      <a:pt x="221609" y="394526"/>
                    </a:lnTo>
                    <a:cubicBezTo>
                      <a:pt x="279627" y="455368"/>
                      <a:pt x="311014" y="535224"/>
                      <a:pt x="309112" y="619833"/>
                    </a:cubicBezTo>
                    <a:lnTo>
                      <a:pt x="606811" y="626488"/>
                    </a:lnTo>
                    <a:close/>
                  </a:path>
                </a:pathLst>
              </a:custGeom>
              <a:solidFill>
                <a:srgbClr val="01AAA3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720EE838-3B26-E820-A8B8-1B26C2F64C59}"/>
                  </a:ext>
                </a:extLst>
              </p:cNvPr>
              <p:cNvSpPr/>
              <p:nvPr/>
            </p:nvSpPr>
            <p:spPr>
              <a:xfrm>
                <a:off x="3962604" y="5281868"/>
                <a:ext cx="386152" cy="256679"/>
              </a:xfrm>
              <a:custGeom>
                <a:avLst/>
                <a:gdLst>
                  <a:gd name="connsiteX0" fmla="*/ 384250 w 386152"/>
                  <a:gd name="connsiteY0" fmla="*/ 951 h 256679"/>
                  <a:gd name="connsiteX1" fmla="*/ 0 w 386152"/>
                  <a:gd name="connsiteY1" fmla="*/ 150205 h 256679"/>
                  <a:gd name="connsiteX2" fmla="*/ 102720 w 386152"/>
                  <a:gd name="connsiteY2" fmla="*/ 256680 h 256679"/>
                  <a:gd name="connsiteX3" fmla="*/ 381397 w 386152"/>
                  <a:gd name="connsiteY3" fmla="*/ 148304 h 256679"/>
                  <a:gd name="connsiteX4" fmla="*/ 382348 w 386152"/>
                  <a:gd name="connsiteY4" fmla="*/ 148304 h 256679"/>
                  <a:gd name="connsiteX5" fmla="*/ 386152 w 386152"/>
                  <a:gd name="connsiteY5" fmla="*/ 0 h 256679"/>
                  <a:gd name="connsiteX6" fmla="*/ 384250 w 386152"/>
                  <a:gd name="connsiteY6" fmla="*/ 951 h 25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152" h="256679">
                    <a:moveTo>
                      <a:pt x="384250" y="951"/>
                    </a:moveTo>
                    <a:cubicBezTo>
                      <a:pt x="240632" y="-1901"/>
                      <a:pt x="103671" y="51336"/>
                      <a:pt x="0" y="150205"/>
                    </a:cubicBezTo>
                    <a:lnTo>
                      <a:pt x="102720" y="256680"/>
                    </a:lnTo>
                    <a:cubicBezTo>
                      <a:pt x="177858" y="184429"/>
                      <a:pt x="276774" y="146402"/>
                      <a:pt x="381397" y="148304"/>
                    </a:cubicBezTo>
                    <a:lnTo>
                      <a:pt x="382348" y="148304"/>
                    </a:lnTo>
                    <a:lnTo>
                      <a:pt x="386152" y="0"/>
                    </a:lnTo>
                    <a:lnTo>
                      <a:pt x="384250" y="951"/>
                    </a:lnTo>
                    <a:close/>
                  </a:path>
                </a:pathLst>
              </a:custGeom>
              <a:solidFill>
                <a:srgbClr val="ED1765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83271B0-5CE4-F1A5-297A-9853FA09DD9E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010101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DF94693-D75B-2904-B148-C9E65EFEE188}"/>
                  </a:ext>
                </a:extLst>
              </p:cNvPr>
              <p:cNvSpPr/>
              <p:nvPr/>
            </p:nvSpPr>
            <p:spPr>
              <a:xfrm>
                <a:off x="4345903" y="5282818"/>
                <a:ext cx="380445" cy="269038"/>
              </a:xfrm>
              <a:custGeom>
                <a:avLst/>
                <a:gdLst>
                  <a:gd name="connsiteX0" fmla="*/ 0 w 380445"/>
                  <a:gd name="connsiteY0" fmla="*/ 148304 h 269038"/>
                  <a:gd name="connsiteX1" fmla="*/ 272970 w 380445"/>
                  <a:gd name="connsiteY1" fmla="*/ 269038 h 269038"/>
                  <a:gd name="connsiteX2" fmla="*/ 380445 w 380445"/>
                  <a:gd name="connsiteY2" fmla="*/ 167317 h 269038"/>
                  <a:gd name="connsiteX3" fmla="*/ 3804 w 380445"/>
                  <a:gd name="connsiteY3" fmla="*/ 0 h 269038"/>
                  <a:gd name="connsiteX4" fmla="*/ 3804 w 380445"/>
                  <a:gd name="connsiteY4" fmla="*/ 0 h 269038"/>
                  <a:gd name="connsiteX5" fmla="*/ 3804 w 380445"/>
                  <a:gd name="connsiteY5" fmla="*/ 0 h 269038"/>
                  <a:gd name="connsiteX6" fmla="*/ 0 w 380445"/>
                  <a:gd name="connsiteY6" fmla="*/ 148304 h 269038"/>
                  <a:gd name="connsiteX7" fmla="*/ 0 w 380445"/>
                  <a:gd name="connsiteY7" fmla="*/ 148304 h 269038"/>
                  <a:gd name="connsiteX8" fmla="*/ 0 w 380445"/>
                  <a:gd name="connsiteY8" fmla="*/ 148304 h 26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445" h="269038">
                    <a:moveTo>
                      <a:pt x="0" y="148304"/>
                    </a:moveTo>
                    <a:cubicBezTo>
                      <a:pt x="103671" y="151156"/>
                      <a:pt x="200685" y="193936"/>
                      <a:pt x="272970" y="269038"/>
                    </a:cubicBezTo>
                    <a:lnTo>
                      <a:pt x="380445" y="167317"/>
                    </a:lnTo>
                    <a:cubicBezTo>
                      <a:pt x="281530" y="62744"/>
                      <a:pt x="147423" y="3803"/>
                      <a:pt x="3804" y="0"/>
                    </a:cubicBezTo>
                    <a:lnTo>
                      <a:pt x="3804" y="0"/>
                    </a:lnTo>
                    <a:lnTo>
                      <a:pt x="3804" y="0"/>
                    </a:lnTo>
                    <a:lnTo>
                      <a:pt x="0" y="148304"/>
                    </a:lnTo>
                    <a:lnTo>
                      <a:pt x="0" y="148304"/>
                    </a:lnTo>
                    <a:lnTo>
                      <a:pt x="0" y="148304"/>
                    </a:lnTo>
                    <a:close/>
                  </a:path>
                </a:pathLst>
              </a:custGeom>
              <a:solidFill>
                <a:srgbClr val="345C42"/>
              </a:solidFill>
              <a:ln w="95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29" r:id="rId3"/>
    <p:sldLayoutId id="2147483842" r:id="rId4"/>
    <p:sldLayoutId id="2147483902" r:id="rId5"/>
    <p:sldLayoutId id="2147483901" r:id="rId6"/>
    <p:sldLayoutId id="2147483899" r:id="rId7"/>
    <p:sldLayoutId id="2147483919" r:id="rId8"/>
    <p:sldLayoutId id="2147483920" r:id="rId9"/>
    <p:sldLayoutId id="2147483921" r:id="rId10"/>
    <p:sldLayoutId id="2147483977" r:id="rId11"/>
    <p:sldLayoutId id="2147483984" r:id="rId12"/>
    <p:sldLayoutId id="2147483978" r:id="rId13"/>
    <p:sldLayoutId id="2147483979" r:id="rId14"/>
    <p:sldLayoutId id="2147483900" r:id="rId15"/>
    <p:sldLayoutId id="2147483985" r:id="rId16"/>
    <p:sldLayoutId id="2147483980" r:id="rId17"/>
    <p:sldLayoutId id="2147483981" r:id="rId18"/>
    <p:sldLayoutId id="2147483982" r:id="rId19"/>
    <p:sldLayoutId id="2147483983" r:id="rId20"/>
    <p:sldLayoutId id="2147483861" r:id="rId21"/>
    <p:sldLayoutId id="2147483886" r:id="rId22"/>
    <p:sldLayoutId id="2147483887" r:id="rId23"/>
    <p:sldLayoutId id="2147483884" r:id="rId24"/>
    <p:sldLayoutId id="2147483897" r:id="rId25"/>
    <p:sldLayoutId id="2147483885" r:id="rId26"/>
    <p:sldLayoutId id="2147483960" r:id="rId27"/>
    <p:sldLayoutId id="2147483903" r:id="rId28"/>
    <p:sldLayoutId id="2147483961" r:id="rId29"/>
    <p:sldLayoutId id="2147483951" r:id="rId30"/>
    <p:sldLayoutId id="2147483967" r:id="rId31"/>
    <p:sldLayoutId id="2147483945" r:id="rId32"/>
    <p:sldLayoutId id="2147483962" r:id="rId33"/>
    <p:sldLayoutId id="2147483937" r:id="rId34"/>
    <p:sldLayoutId id="2147483963" r:id="rId35"/>
    <p:sldLayoutId id="2147483904" r:id="rId36"/>
    <p:sldLayoutId id="2147483913" r:id="rId37"/>
    <p:sldLayoutId id="2147483964" r:id="rId38"/>
    <p:sldLayoutId id="2147483928" r:id="rId39"/>
    <p:sldLayoutId id="2147483946" r:id="rId40"/>
    <p:sldLayoutId id="2147483947" r:id="rId41"/>
    <p:sldLayoutId id="2147483914" r:id="rId42"/>
    <p:sldLayoutId id="2147483891" r:id="rId43"/>
    <p:sldLayoutId id="2147483934" r:id="rId44"/>
    <p:sldLayoutId id="2147483944" r:id="rId45"/>
    <p:sldLayoutId id="2147483880" r:id="rId46"/>
    <p:sldLayoutId id="2147483922" r:id="rId47"/>
    <p:sldLayoutId id="2147483974" r:id="rId48"/>
    <p:sldLayoutId id="2147483940" r:id="rId49"/>
    <p:sldLayoutId id="2147483932" r:id="rId50"/>
    <p:sldLayoutId id="2147483941" r:id="rId51"/>
    <p:sldLayoutId id="2147483936" r:id="rId52"/>
    <p:sldLayoutId id="2147483938" r:id="rId53"/>
    <p:sldLayoutId id="2147483933" r:id="rId54"/>
    <p:sldLayoutId id="2147483935" r:id="rId55"/>
    <p:sldLayoutId id="2147483949" r:id="rId56"/>
    <p:sldLayoutId id="2147483948" r:id="rId57"/>
    <p:sldLayoutId id="2147483939" r:id="rId58"/>
    <p:sldLayoutId id="2147483923" r:id="rId59"/>
    <p:sldLayoutId id="2147483942" r:id="rId60"/>
    <p:sldLayoutId id="2147483955" r:id="rId61"/>
    <p:sldLayoutId id="2147483893" r:id="rId62"/>
    <p:sldLayoutId id="2147483952" r:id="rId63"/>
    <p:sldLayoutId id="2147483943" r:id="rId64"/>
    <p:sldLayoutId id="2147483957" r:id="rId65"/>
    <p:sldLayoutId id="2147483958" r:id="rId66"/>
    <p:sldLayoutId id="2147483954" r:id="rId67"/>
    <p:sldLayoutId id="2147483965" r:id="rId68"/>
    <p:sldLayoutId id="2147483931" r:id="rId69"/>
    <p:sldLayoutId id="2147483956" r:id="rId70"/>
    <p:sldLayoutId id="2147483924" r:id="rId71"/>
    <p:sldLayoutId id="2147483966" r:id="rId72"/>
    <p:sldLayoutId id="2147483907" r:id="rId73"/>
    <p:sldLayoutId id="2147483915" r:id="rId74"/>
    <p:sldLayoutId id="2147483916" r:id="rId75"/>
    <p:sldLayoutId id="2147483917" r:id="rId76"/>
    <p:sldLayoutId id="2147483950" r:id="rId77"/>
    <p:sldLayoutId id="2147483879" r:id="rId78"/>
    <p:sldLayoutId id="2147483975" r:id="rId79"/>
    <p:sldLayoutId id="2147483973" r:id="rId80"/>
    <p:sldLayoutId id="2147483929" r:id="rId81"/>
    <p:sldLayoutId id="2147483925" r:id="rId82"/>
    <p:sldLayoutId id="2147483918" r:id="rId83"/>
    <p:sldLayoutId id="2147483930" r:id="rId84"/>
    <p:sldLayoutId id="2147483976" r:id="rId85"/>
    <p:sldLayoutId id="2147483888" r:id="rId86"/>
    <p:sldLayoutId id="2147483911" r:id="rId87"/>
    <p:sldLayoutId id="2147483878" r:id="rId88"/>
    <p:sldLayoutId id="2147483908" r:id="rId89"/>
    <p:sldLayoutId id="2147483910" r:id="rId90"/>
    <p:sldLayoutId id="2147483909" r:id="rId91"/>
    <p:sldLayoutId id="2147483892" r:id="rId92"/>
    <p:sldLayoutId id="2147483959" r:id="rId93"/>
    <p:sldLayoutId id="2147483890" r:id="rId94"/>
    <p:sldLayoutId id="2147483877" r:id="rId95"/>
    <p:sldLayoutId id="2147483889" r:id="rId96"/>
    <p:sldLayoutId id="2147483905" r:id="rId97"/>
    <p:sldLayoutId id="2147483926" r:id="rId98"/>
    <p:sldLayoutId id="2147483927" r:id="rId99"/>
    <p:sldLayoutId id="2147483906" r:id="rId100"/>
    <p:sldLayoutId id="2147483841" r:id="rId101"/>
    <p:sldLayoutId id="2147483894" r:id="rId102"/>
    <p:sldLayoutId id="2147483840" r:id="rId103"/>
    <p:sldLayoutId id="2147483833" r:id="rId104"/>
    <p:sldLayoutId id="2147483895" r:id="rId105"/>
    <p:sldLayoutId id="2147483968" r:id="rId106"/>
    <p:sldLayoutId id="2147483969" r:id="rId107"/>
    <p:sldLayoutId id="2147483970" r:id="rId108"/>
    <p:sldLayoutId id="2147483971" r:id="rId109"/>
    <p:sldLayoutId id="2147483972" r:id="rId110"/>
    <p:sldLayoutId id="2147483847" r:id="rId111"/>
    <p:sldLayoutId id="2147483896" r:id="rId112"/>
    <p:sldLayoutId id="2147483853" r:id="rId1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94290387/admin/" TargetMode="External"/><Relationship Id="rId3" Type="http://schemas.openxmlformats.org/officeDocument/2006/relationships/hyperlink" Target="https://www.facebook.com/profile.php?id=100092188720908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projectdare.eu/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34DBF-2562-9F92-44FF-2780D71AD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people in a library&#10;&#10;AI-generated content may be incorrect.">
            <a:extLst>
              <a:ext uri="{FF2B5EF4-FFF2-40B4-BE49-F238E27FC236}">
                <a16:creationId xmlns:a16="http://schemas.microsoft.com/office/drawing/2014/main" id="{29C001F2-BA2A-84C1-1AB9-ED951AE29DAE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3"/>
          <a:srcRect t="644" b="644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189C5C-053C-5EE7-C2AF-F557FEE3F8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724" y="2764505"/>
            <a:ext cx="4131318" cy="10083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800" dirty="0"/>
              <a:t>Exercise</a:t>
            </a:r>
            <a:endParaRPr lang="en-US" sz="4800" kern="100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kern="100" dirty="0">
                <a:latin typeface="+mn-lt"/>
                <a:cs typeface="Times New Roman" panose="02020603050405020304" pitchFamily="18" charset="0"/>
              </a:rPr>
              <a:t>Part 5: </a:t>
            </a:r>
            <a:r>
              <a:rPr lang="en-US" sz="2800" b="0" kern="100" dirty="0">
                <a:solidFill>
                  <a:srgbClr val="FFFFFF"/>
                </a:solidFill>
                <a:cs typeface="Times New Roman" panose="02020603050405020304" pitchFamily="18" charset="0"/>
              </a:rPr>
              <a:t>Create a Community Engagement Framework &amp; Develop a Collaborative Action Plan</a:t>
            </a:r>
            <a:endParaRPr lang="en-US" sz="2600" b="0" kern="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5E13B5-3AB6-5DC7-472A-CD1F45BE6D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3491" y="1943312"/>
            <a:ext cx="3558434" cy="533188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/>
              <a:t>Module 6 </a:t>
            </a:r>
            <a:r>
              <a:rPr lang="en-US" dirty="0"/>
              <a:t>(Part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620F-C430-645D-7130-20F1C6947F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www.</a:t>
            </a:r>
            <a:r>
              <a:rPr lang="en-US" b="1" dirty="0"/>
              <a:t> projectdare</a:t>
            </a:r>
            <a:r>
              <a:rPr lang="en-US" dirty="0"/>
              <a:t>.eu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2193A2-ABE6-F60F-DAE4-A15482E141B5}"/>
              </a:ext>
            </a:extLst>
          </p:cNvPr>
          <p:cNvGrpSpPr/>
          <p:nvPr/>
        </p:nvGrpSpPr>
        <p:grpSpPr>
          <a:xfrm rot="10327245">
            <a:off x="4447782" y="3721696"/>
            <a:ext cx="2061589" cy="1788378"/>
            <a:chOff x="-1397183" y="824494"/>
            <a:chExt cx="1192352" cy="103433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C2AD708-1093-1892-00CB-F3845137AA7A}"/>
                </a:ext>
              </a:extLst>
            </p:cNvPr>
            <p:cNvSpPr/>
            <p:nvPr userDrawn="1"/>
          </p:nvSpPr>
          <p:spPr>
            <a:xfrm>
              <a:off x="-1397183" y="824494"/>
              <a:ext cx="1192352" cy="654634"/>
            </a:xfrm>
            <a:custGeom>
              <a:avLst/>
              <a:gdLst>
                <a:gd name="connsiteX0" fmla="*/ 378063 w 1192352"/>
                <a:gd name="connsiteY0" fmla="*/ 452975 h 654634"/>
                <a:gd name="connsiteX1" fmla="*/ 382607 w 1192352"/>
                <a:gd name="connsiteY1" fmla="*/ 233148 h 654634"/>
                <a:gd name="connsiteX2" fmla="*/ 884268 w 1192352"/>
                <a:gd name="connsiteY2" fmla="*/ 521103 h 654634"/>
                <a:gd name="connsiteX3" fmla="*/ 992416 w 1192352"/>
                <a:gd name="connsiteY3" fmla="*/ 654635 h 654634"/>
                <a:gd name="connsiteX4" fmla="*/ 1192353 w 1192352"/>
                <a:gd name="connsiteY4" fmla="*/ 584690 h 654634"/>
                <a:gd name="connsiteX5" fmla="*/ 678878 w 1192352"/>
                <a:gd name="connsiteY5" fmla="*/ 125051 h 654634"/>
                <a:gd name="connsiteX6" fmla="*/ 0 w 1192352"/>
                <a:gd name="connsiteY6" fmla="*/ 7870 h 654634"/>
                <a:gd name="connsiteX7" fmla="*/ 141774 w 1192352"/>
                <a:gd name="connsiteY7" fmla="*/ 416640 h 654634"/>
                <a:gd name="connsiteX8" fmla="*/ 378063 w 1192352"/>
                <a:gd name="connsiteY8" fmla="*/ 452975 h 6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352" h="654634">
                  <a:moveTo>
                    <a:pt x="378063" y="452975"/>
                  </a:moveTo>
                  <a:lnTo>
                    <a:pt x="382607" y="233148"/>
                  </a:lnTo>
                  <a:cubicBezTo>
                    <a:pt x="572547" y="278567"/>
                    <a:pt x="746129" y="376671"/>
                    <a:pt x="884268" y="521103"/>
                  </a:cubicBezTo>
                  <a:cubicBezTo>
                    <a:pt x="924255" y="562889"/>
                    <a:pt x="960608" y="607399"/>
                    <a:pt x="992416" y="654635"/>
                  </a:cubicBezTo>
                  <a:lnTo>
                    <a:pt x="1192353" y="584690"/>
                  </a:lnTo>
                  <a:cubicBezTo>
                    <a:pt x="1069664" y="387572"/>
                    <a:pt x="893356" y="228606"/>
                    <a:pt x="678878" y="125051"/>
                  </a:cubicBezTo>
                  <a:cubicBezTo>
                    <a:pt x="464400" y="21496"/>
                    <a:pt x="230837" y="-18473"/>
                    <a:pt x="0" y="7870"/>
                  </a:cubicBezTo>
                  <a:lnTo>
                    <a:pt x="141774" y="416640"/>
                  </a:lnTo>
                  <a:cubicBezTo>
                    <a:pt x="223566" y="417548"/>
                    <a:pt x="302632" y="430266"/>
                    <a:pt x="378063" y="452975"/>
                  </a:cubicBezTo>
                  <a:close/>
                </a:path>
              </a:pathLst>
            </a:custGeom>
            <a:solidFill>
              <a:srgbClr val="702E8C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783A946-01EC-7612-0415-9205819FEA6B}"/>
                </a:ext>
              </a:extLst>
            </p:cNvPr>
            <p:cNvSpPr/>
            <p:nvPr userDrawn="1"/>
          </p:nvSpPr>
          <p:spPr>
            <a:xfrm>
              <a:off x="-1021846" y="1277469"/>
              <a:ext cx="776119" cy="581361"/>
            </a:xfrm>
            <a:custGeom>
              <a:avLst/>
              <a:gdLst>
                <a:gd name="connsiteX0" fmla="*/ 2726 w 776119"/>
                <a:gd name="connsiteY0" fmla="*/ 0 h 581361"/>
                <a:gd name="connsiteX1" fmla="*/ 0 w 776119"/>
                <a:gd name="connsiteY1" fmla="*/ 117181 h 581361"/>
                <a:gd name="connsiteX2" fmla="*/ 438953 w 776119"/>
                <a:gd name="connsiteY2" fmla="*/ 574094 h 581361"/>
                <a:gd name="connsiteX3" fmla="*/ 776120 w 776119"/>
                <a:gd name="connsiteY3" fmla="*/ 581361 h 581361"/>
                <a:gd name="connsiteX4" fmla="*/ 617988 w 776119"/>
                <a:gd name="connsiteY4" fmla="*/ 201660 h 581361"/>
                <a:gd name="connsiteX5" fmla="*/ 408963 w 776119"/>
                <a:gd name="connsiteY5" fmla="*/ 274330 h 581361"/>
                <a:gd name="connsiteX6" fmla="*/ 2726 w 776119"/>
                <a:gd name="connsiteY6" fmla="*/ 0 h 5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119" h="581361">
                  <a:moveTo>
                    <a:pt x="2726" y="0"/>
                  </a:moveTo>
                  <a:lnTo>
                    <a:pt x="0" y="117181"/>
                  </a:lnTo>
                  <a:cubicBezTo>
                    <a:pt x="209934" y="190759"/>
                    <a:pt x="373519" y="361534"/>
                    <a:pt x="438953" y="574094"/>
                  </a:cubicBezTo>
                  <a:lnTo>
                    <a:pt x="776120" y="581361"/>
                  </a:lnTo>
                  <a:cubicBezTo>
                    <a:pt x="749765" y="445105"/>
                    <a:pt x="696145" y="316115"/>
                    <a:pt x="617988" y="201660"/>
                  </a:cubicBezTo>
                  <a:lnTo>
                    <a:pt x="408963" y="274330"/>
                  </a:lnTo>
                  <a:cubicBezTo>
                    <a:pt x="302632" y="142615"/>
                    <a:pt x="160859" y="48144"/>
                    <a:pt x="2726" y="0"/>
                  </a:cubicBezTo>
                  <a:close/>
                </a:path>
              </a:pathLst>
            </a:custGeom>
            <a:solidFill>
              <a:srgbClr val="FFC713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EE3DBF0-B3D0-970A-DC02-C226D456C95F}"/>
                </a:ext>
              </a:extLst>
            </p:cNvPr>
            <p:cNvSpPr/>
            <p:nvPr userDrawn="1"/>
          </p:nvSpPr>
          <p:spPr>
            <a:xfrm>
              <a:off x="-1019120" y="1057641"/>
              <a:ext cx="614352" cy="494157"/>
            </a:xfrm>
            <a:custGeom>
              <a:avLst/>
              <a:gdLst>
                <a:gd name="connsiteX0" fmla="*/ 4544 w 614352"/>
                <a:gd name="connsiteY0" fmla="*/ 0 h 494157"/>
                <a:gd name="connsiteX1" fmla="*/ 0 w 614352"/>
                <a:gd name="connsiteY1" fmla="*/ 219827 h 494157"/>
                <a:gd name="connsiteX2" fmla="*/ 405327 w 614352"/>
                <a:gd name="connsiteY2" fmla="*/ 494157 h 494157"/>
                <a:gd name="connsiteX3" fmla="*/ 614353 w 614352"/>
                <a:gd name="connsiteY3" fmla="*/ 421487 h 494157"/>
                <a:gd name="connsiteX4" fmla="*/ 506205 w 614352"/>
                <a:gd name="connsiteY4" fmla="*/ 287956 h 494157"/>
                <a:gd name="connsiteX5" fmla="*/ 4544 w 614352"/>
                <a:gd name="connsiteY5" fmla="*/ 0 h 49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52" h="494157">
                  <a:moveTo>
                    <a:pt x="4544" y="0"/>
                  </a:moveTo>
                  <a:lnTo>
                    <a:pt x="0" y="219827"/>
                  </a:lnTo>
                  <a:cubicBezTo>
                    <a:pt x="158132" y="267971"/>
                    <a:pt x="299906" y="362442"/>
                    <a:pt x="405327" y="494157"/>
                  </a:cubicBezTo>
                  <a:lnTo>
                    <a:pt x="614353" y="421487"/>
                  </a:lnTo>
                  <a:cubicBezTo>
                    <a:pt x="582544" y="374251"/>
                    <a:pt x="546192" y="329741"/>
                    <a:pt x="506205" y="287956"/>
                  </a:cubicBezTo>
                  <a:cubicBezTo>
                    <a:pt x="368066" y="143524"/>
                    <a:pt x="194484" y="44510"/>
                    <a:pt x="4544" y="0"/>
                  </a:cubicBezTo>
                  <a:close/>
                </a:path>
              </a:pathLst>
            </a:custGeom>
            <a:solidFill>
              <a:srgbClr val="DF4726"/>
            </a:solidFill>
            <a:ln w="9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" name="Grafik 63">
            <a:extLst>
              <a:ext uri="{FF2B5EF4-FFF2-40B4-BE49-F238E27FC236}">
                <a16:creationId xmlns:a16="http://schemas.microsoft.com/office/drawing/2014/main" id="{46671529-858F-360E-A876-6E4BD428CF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37" y="6403429"/>
            <a:ext cx="710453" cy="256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694F5-221E-4477-F2AA-ED7A9E1E43A9}"/>
              </a:ext>
            </a:extLst>
          </p:cNvPr>
          <p:cNvSpPr txBox="1"/>
          <p:nvPr/>
        </p:nvSpPr>
        <p:spPr>
          <a:xfrm>
            <a:off x="7844541" y="6464300"/>
            <a:ext cx="3460376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rsa-Regular"/>
                <a:cs typeface="Calibri" panose="020F0502020204030204" pitchFamily="34" charset="0"/>
              </a:rPr>
              <a:t>This resource is licensed under CC BY 4.0</a:t>
            </a:r>
            <a:endParaRPr lang="en-BA" sz="5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2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1E27-D480-0331-D3AF-B72B5A6F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5879482-9E67-8AE4-6E45-1A50FB454C07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-6915544" y="3716747"/>
            <a:ext cx="1830916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BE8290-AB25-12E1-60ED-EAD760D45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07644"/>
              </p:ext>
            </p:extLst>
          </p:nvPr>
        </p:nvGraphicFramePr>
        <p:xfrm>
          <a:off x="798382" y="908050"/>
          <a:ext cx="10726865" cy="1658383"/>
        </p:xfrm>
        <a:graphic>
          <a:graphicData uri="http://schemas.openxmlformats.org/drawingml/2006/table">
            <a:tbl>
              <a:tblPr/>
              <a:tblGrid>
                <a:gridCol w="1820993">
                  <a:extLst>
                    <a:ext uri="{9D8B030D-6E8A-4147-A177-3AD203B41FA5}">
                      <a16:colId xmlns:a16="http://schemas.microsoft.com/office/drawing/2014/main" val="103478134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90013337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1140905955"/>
                    </a:ext>
                  </a:extLst>
                </a:gridCol>
                <a:gridCol w="1674149">
                  <a:extLst>
                    <a:ext uri="{9D8B030D-6E8A-4147-A177-3AD203B41FA5}">
                      <a16:colId xmlns:a16="http://schemas.microsoft.com/office/drawing/2014/main" val="2636957395"/>
                    </a:ext>
                  </a:extLst>
                </a:gridCol>
                <a:gridCol w="2145373">
                  <a:extLst>
                    <a:ext uri="{9D8B030D-6E8A-4147-A177-3AD203B41FA5}">
                      <a16:colId xmlns:a16="http://schemas.microsoft.com/office/drawing/2014/main" val="3170527735"/>
                    </a:ext>
                  </a:extLst>
                </a:gridCol>
              </a:tblGrid>
              <a:tr h="89258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Priority Outcome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Objective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Actions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Timeline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Responsible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951713"/>
                  </a:ext>
                </a:extLst>
              </a:tr>
              <a:tr h="1026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D11C5F"/>
                          </a:solidFill>
                        </a:rPr>
                        <a:t>Priority 2</a:t>
                      </a:r>
                    </a:p>
                    <a:p>
                      <a:r>
                        <a:rPr lang="en-US" sz="2000" b="1" dirty="0">
                          <a:solidFill>
                            <a:srgbClr val="083F59"/>
                          </a:solidFill>
                        </a:rPr>
                        <a:t>xxx</a:t>
                      </a:r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0" indent="-360000">
                        <a:buFont typeface="+mj-lt"/>
                        <a:buAutoNum type="arabicPeriod"/>
                      </a:pPr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44197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D00FB6D2-358F-EACD-F57B-DE6FF8D74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97640"/>
            <a:ext cx="7800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D11C5F"/>
                </a:solidFill>
                <a:effectLst/>
                <a:latin typeface="Arial" panose="020B0604020202020204" pitchFamily="34" charset="0"/>
              </a:rPr>
              <a:t>Sample Action Plan</a:t>
            </a:r>
            <a:r>
              <a:rPr lang="en-US" altLang="en-US" sz="2400" dirty="0">
                <a:solidFill>
                  <a:srgbClr val="D11C5F"/>
                </a:solidFill>
                <a:latin typeface="Arial" panose="020B0604020202020204" pitchFamily="34" charset="0"/>
              </a:rPr>
              <a:t> (Put Priority 2 into an Action Plan)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D11C5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458E3-6B50-F468-7BC8-75C6C41BC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C103078-7A43-4537-5B19-1871A950163C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-6915544" y="3716747"/>
            <a:ext cx="1830916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8BFBDC-D470-4575-154B-89BC5B286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20129"/>
              </p:ext>
            </p:extLst>
          </p:nvPr>
        </p:nvGraphicFramePr>
        <p:xfrm>
          <a:off x="798382" y="908050"/>
          <a:ext cx="10726865" cy="1658383"/>
        </p:xfrm>
        <a:graphic>
          <a:graphicData uri="http://schemas.openxmlformats.org/drawingml/2006/table">
            <a:tbl>
              <a:tblPr/>
              <a:tblGrid>
                <a:gridCol w="1820993">
                  <a:extLst>
                    <a:ext uri="{9D8B030D-6E8A-4147-A177-3AD203B41FA5}">
                      <a16:colId xmlns:a16="http://schemas.microsoft.com/office/drawing/2014/main" val="1034781347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90013337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val="1140905955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636957395"/>
                    </a:ext>
                  </a:extLst>
                </a:gridCol>
                <a:gridCol w="1781172">
                  <a:extLst>
                    <a:ext uri="{9D8B030D-6E8A-4147-A177-3AD203B41FA5}">
                      <a16:colId xmlns:a16="http://schemas.microsoft.com/office/drawing/2014/main" val="3170527735"/>
                    </a:ext>
                  </a:extLst>
                </a:gridCol>
              </a:tblGrid>
              <a:tr h="89258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Priority Outcome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Objective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Actions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Timeline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Responsible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951713"/>
                  </a:ext>
                </a:extLst>
              </a:tr>
              <a:tr h="1026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D11C5F"/>
                          </a:solidFill>
                        </a:rPr>
                        <a:t>Priority 3</a:t>
                      </a:r>
                    </a:p>
                    <a:p>
                      <a:r>
                        <a:rPr lang="en-US" sz="2000" b="1" dirty="0">
                          <a:solidFill>
                            <a:srgbClr val="083F59"/>
                          </a:solidFill>
                        </a:rPr>
                        <a:t>xxx</a:t>
                      </a:r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0" indent="-360000">
                        <a:buFont typeface="+mj-lt"/>
                        <a:buAutoNum type="arabicPeriod"/>
                      </a:pPr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196403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E5D295F1-0BB3-6330-83B0-EED8F4DD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97640"/>
            <a:ext cx="7885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D11C5F"/>
                </a:solidFill>
                <a:effectLst/>
                <a:latin typeface="Arial" panose="020B0604020202020204" pitchFamily="34" charset="0"/>
              </a:rPr>
              <a:t>Sample Action Plan </a:t>
            </a:r>
            <a:r>
              <a:rPr lang="en-US" altLang="en-US" sz="2400" dirty="0">
                <a:solidFill>
                  <a:srgbClr val="D11C5F"/>
                </a:solidFill>
                <a:latin typeface="Arial" panose="020B0604020202020204" pitchFamily="34" charset="0"/>
              </a:rPr>
              <a:t>(Put Priority 3 into an Action Plan)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D11C5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A0DCA-CAD3-1D92-C2F0-180705F94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25C4BFF-3504-77BC-3823-CE7886D8CB40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-6915544" y="3716747"/>
            <a:ext cx="1830916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3D3843F-A3BA-E9B9-A7B2-B909DD7D7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40992"/>
              </p:ext>
            </p:extLst>
          </p:nvPr>
        </p:nvGraphicFramePr>
        <p:xfrm>
          <a:off x="798383" y="927100"/>
          <a:ext cx="10936417" cy="1522908"/>
        </p:xfrm>
        <a:graphic>
          <a:graphicData uri="http://schemas.openxmlformats.org/drawingml/2006/table">
            <a:tbl>
              <a:tblPr/>
              <a:tblGrid>
                <a:gridCol w="1594367">
                  <a:extLst>
                    <a:ext uri="{9D8B030D-6E8A-4147-A177-3AD203B41FA5}">
                      <a16:colId xmlns:a16="http://schemas.microsoft.com/office/drawing/2014/main" val="1034781347"/>
                    </a:ext>
                  </a:extLst>
                </a:gridCol>
                <a:gridCol w="1981059">
                  <a:extLst>
                    <a:ext uri="{9D8B030D-6E8A-4147-A177-3AD203B41FA5}">
                      <a16:colId xmlns:a16="http://schemas.microsoft.com/office/drawing/2014/main" val="390013337"/>
                    </a:ext>
                  </a:extLst>
                </a:gridCol>
                <a:gridCol w="3107543">
                  <a:extLst>
                    <a:ext uri="{9D8B030D-6E8A-4147-A177-3AD203B41FA5}">
                      <a16:colId xmlns:a16="http://schemas.microsoft.com/office/drawing/2014/main" val="1140905955"/>
                    </a:ext>
                  </a:extLst>
                </a:gridCol>
                <a:gridCol w="1825682">
                  <a:extLst>
                    <a:ext uri="{9D8B030D-6E8A-4147-A177-3AD203B41FA5}">
                      <a16:colId xmlns:a16="http://schemas.microsoft.com/office/drawing/2014/main" val="2636957395"/>
                    </a:ext>
                  </a:extLst>
                </a:gridCol>
                <a:gridCol w="2427766">
                  <a:extLst>
                    <a:ext uri="{9D8B030D-6E8A-4147-A177-3AD203B41FA5}">
                      <a16:colId xmlns:a16="http://schemas.microsoft.com/office/drawing/2014/main" val="3170527735"/>
                    </a:ext>
                  </a:extLst>
                </a:gridCol>
              </a:tblGrid>
              <a:tr h="89258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Priority Outcome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Objective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Actions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Timeline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Responsible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951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900" b="1" dirty="0">
                        <a:solidFill>
                          <a:srgbClr val="083F59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D11C5F"/>
                          </a:solidFill>
                        </a:rPr>
                        <a:t>Priority 4</a:t>
                      </a:r>
                    </a:p>
                    <a:p>
                      <a:r>
                        <a:rPr lang="en-US" sz="1900" b="1" dirty="0">
                          <a:solidFill>
                            <a:srgbClr val="083F59"/>
                          </a:solidFill>
                        </a:rPr>
                        <a:t>xxx</a:t>
                      </a: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0" indent="-360000">
                        <a:buFont typeface="+mj-lt"/>
                        <a:buAutoNum type="arabicPeriod"/>
                      </a:pPr>
                      <a:endParaRPr lang="en-US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44197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C6F15BF-7289-4AFB-B33B-9BF2B42B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97640"/>
            <a:ext cx="7885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D11C5F"/>
                </a:solidFill>
                <a:effectLst/>
                <a:latin typeface="Arial" panose="020B0604020202020204" pitchFamily="34" charset="0"/>
              </a:rPr>
              <a:t>Sample Action Plan </a:t>
            </a:r>
            <a:r>
              <a:rPr lang="en-US" altLang="en-US" sz="2400" dirty="0">
                <a:solidFill>
                  <a:srgbClr val="D11C5F"/>
                </a:solidFill>
                <a:latin typeface="Arial" panose="020B0604020202020204" pitchFamily="34" charset="0"/>
              </a:rPr>
              <a:t>(Put Priority 4 into an Action Plan)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D11C5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8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C7A27-B403-E29B-1464-5542DFF5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F87A172-A71E-EEBB-A729-5BE46913E285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-6915544" y="3716747"/>
            <a:ext cx="1830916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4EDC185-011A-E6FA-5BA8-478A6EB8C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19440"/>
              </p:ext>
            </p:extLst>
          </p:nvPr>
        </p:nvGraphicFramePr>
        <p:xfrm>
          <a:off x="798382" y="782415"/>
          <a:ext cx="10745915" cy="2000208"/>
        </p:xfrm>
        <a:graphic>
          <a:graphicData uri="http://schemas.openxmlformats.org/drawingml/2006/table">
            <a:tbl>
              <a:tblPr/>
              <a:tblGrid>
                <a:gridCol w="2149183">
                  <a:extLst>
                    <a:ext uri="{9D8B030D-6E8A-4147-A177-3AD203B41FA5}">
                      <a16:colId xmlns:a16="http://schemas.microsoft.com/office/drawing/2014/main" val="1034781347"/>
                    </a:ext>
                  </a:extLst>
                </a:gridCol>
                <a:gridCol w="2149183">
                  <a:extLst>
                    <a:ext uri="{9D8B030D-6E8A-4147-A177-3AD203B41FA5}">
                      <a16:colId xmlns:a16="http://schemas.microsoft.com/office/drawing/2014/main" val="390013337"/>
                    </a:ext>
                  </a:extLst>
                </a:gridCol>
                <a:gridCol w="2149183">
                  <a:extLst>
                    <a:ext uri="{9D8B030D-6E8A-4147-A177-3AD203B41FA5}">
                      <a16:colId xmlns:a16="http://schemas.microsoft.com/office/drawing/2014/main" val="1140905955"/>
                    </a:ext>
                  </a:extLst>
                </a:gridCol>
                <a:gridCol w="2149183">
                  <a:extLst>
                    <a:ext uri="{9D8B030D-6E8A-4147-A177-3AD203B41FA5}">
                      <a16:colId xmlns:a16="http://schemas.microsoft.com/office/drawing/2014/main" val="2636957395"/>
                    </a:ext>
                  </a:extLst>
                </a:gridCol>
                <a:gridCol w="2149183">
                  <a:extLst>
                    <a:ext uri="{9D8B030D-6E8A-4147-A177-3AD203B41FA5}">
                      <a16:colId xmlns:a16="http://schemas.microsoft.com/office/drawing/2014/main" val="3170527735"/>
                    </a:ext>
                  </a:extLst>
                </a:gridCol>
              </a:tblGrid>
              <a:tr h="156202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Key Performance Indicators (KPIs)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Measurement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KPIs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Timeline</a:t>
                      </a:r>
                      <a:endParaRPr lang="en-IE" sz="2000" dirty="0"/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Responsible</a:t>
                      </a:r>
                      <a:endParaRPr lang="en-IE" sz="2000" dirty="0"/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557281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083F59"/>
                          </a:solidFill>
                        </a:rPr>
                        <a:t>xxx</a:t>
                      </a:r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912458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083F59"/>
                          </a:solidFill>
                        </a:rPr>
                        <a:t>xxx</a:t>
                      </a:r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68300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083F59"/>
                          </a:solidFill>
                        </a:rPr>
                        <a:t>xxx</a:t>
                      </a:r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167842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083F59"/>
                          </a:solidFill>
                        </a:rPr>
                        <a:t>xxx</a:t>
                      </a:r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935857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9FC05067-80DF-3C45-E652-C1381F96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20750"/>
            <a:ext cx="8603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D11C5F"/>
                </a:solidFill>
                <a:effectLst/>
                <a:latin typeface="Arial" panose="020B0604020202020204" pitchFamily="34" charset="0"/>
              </a:rPr>
              <a:t>Sample Action Plan </a:t>
            </a:r>
            <a:r>
              <a:rPr lang="en-US" altLang="en-US" sz="2400" dirty="0">
                <a:solidFill>
                  <a:srgbClr val="D11C5F"/>
                </a:solidFill>
                <a:latin typeface="Arial" panose="020B0604020202020204" pitchFamily="34" charset="0"/>
              </a:rPr>
              <a:t>(Add Key Performance Indicators (KPIs)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D11C5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9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2CFC547-9849-7F41-990D-A769792DB4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28264C-32A9-A14B-88CE-E920BC4BEE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827" y="3021250"/>
            <a:ext cx="4367994" cy="837258"/>
          </a:xfrm>
        </p:spPr>
        <p:txBody>
          <a:bodyPr>
            <a:normAutofit fontScale="92500"/>
          </a:bodyPr>
          <a:lstStyle/>
          <a:p>
            <a:r>
              <a:rPr lang="en-US" dirty="0"/>
              <a:t>End of Module 6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582CD-8D8D-9137-9B8F-8B917C053D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www.</a:t>
            </a:r>
            <a:r>
              <a:rPr lang="en-US" b="1" dirty="0" err="1"/>
              <a:t>projectdare</a:t>
            </a:r>
            <a:r>
              <a:rPr lang="en-US" dirty="0" err="1"/>
              <a:t>.eu</a:t>
            </a:r>
            <a:endParaRPr lang="en-US" dirty="0"/>
          </a:p>
        </p:txBody>
      </p:sp>
      <p:grpSp>
        <p:nvGrpSpPr>
          <p:cNvPr id="15" name="Graphic 3">
            <a:extLst>
              <a:ext uri="{FF2B5EF4-FFF2-40B4-BE49-F238E27FC236}">
                <a16:creationId xmlns:a16="http://schemas.microsoft.com/office/drawing/2014/main" id="{6EDE3067-30E0-106B-1B3C-7A4E96D90427}"/>
              </a:ext>
            </a:extLst>
          </p:cNvPr>
          <p:cNvGrpSpPr/>
          <p:nvPr/>
        </p:nvGrpSpPr>
        <p:grpSpPr>
          <a:xfrm>
            <a:off x="9937102" y="5794362"/>
            <a:ext cx="426164" cy="385875"/>
            <a:chOff x="-1196056" y="2499889"/>
            <a:chExt cx="850463" cy="851093"/>
          </a:xfrm>
        </p:grpSpPr>
        <p:sp>
          <p:nvSpPr>
            <p:cNvPr id="16" name="Freeform 15">
              <a:hlinkClick r:id="rId3"/>
              <a:extLst>
                <a:ext uri="{FF2B5EF4-FFF2-40B4-BE49-F238E27FC236}">
                  <a16:creationId xmlns:a16="http://schemas.microsoft.com/office/drawing/2014/main" id="{521A1140-3CE7-23D3-1B4B-284D9A5B695A}"/>
                </a:ext>
              </a:extLst>
            </p:cNvPr>
            <p:cNvSpPr/>
            <p:nvPr/>
          </p:nvSpPr>
          <p:spPr>
            <a:xfrm>
              <a:off x="-1196056" y="2499889"/>
              <a:ext cx="850463" cy="845423"/>
            </a:xfrm>
            <a:custGeom>
              <a:avLst/>
              <a:gdLst>
                <a:gd name="connsiteX0" fmla="*/ 850463 w 850463"/>
                <a:gd name="connsiteY0" fmla="*/ 425232 h 845423"/>
                <a:gd name="connsiteX1" fmla="*/ 425232 w 850463"/>
                <a:gd name="connsiteY1" fmla="*/ 0 h 845423"/>
                <a:gd name="connsiteX2" fmla="*/ 0 w 850463"/>
                <a:gd name="connsiteY2" fmla="*/ 425232 h 845423"/>
                <a:gd name="connsiteX3" fmla="*/ 359085 w 850463"/>
                <a:gd name="connsiteY3" fmla="*/ 845424 h 845423"/>
                <a:gd name="connsiteX4" fmla="*/ 359085 w 850463"/>
                <a:gd name="connsiteY4" fmla="*/ 548076 h 845423"/>
                <a:gd name="connsiteX5" fmla="*/ 251359 w 850463"/>
                <a:gd name="connsiteY5" fmla="*/ 548076 h 845423"/>
                <a:gd name="connsiteX6" fmla="*/ 251359 w 850463"/>
                <a:gd name="connsiteY6" fmla="*/ 425232 h 845423"/>
                <a:gd name="connsiteX7" fmla="*/ 359085 w 850463"/>
                <a:gd name="connsiteY7" fmla="*/ 425232 h 845423"/>
                <a:gd name="connsiteX8" fmla="*/ 359085 w 850463"/>
                <a:gd name="connsiteY8" fmla="*/ 331996 h 845423"/>
                <a:gd name="connsiteX9" fmla="*/ 519728 w 850463"/>
                <a:gd name="connsiteY9" fmla="*/ 166313 h 845423"/>
                <a:gd name="connsiteX10" fmla="*/ 614854 w 850463"/>
                <a:gd name="connsiteY10" fmla="*/ 174503 h 845423"/>
                <a:gd name="connsiteX11" fmla="*/ 614854 w 850463"/>
                <a:gd name="connsiteY11" fmla="*/ 279078 h 845423"/>
                <a:gd name="connsiteX12" fmla="*/ 561306 w 850463"/>
                <a:gd name="connsiteY12" fmla="*/ 279078 h 845423"/>
                <a:gd name="connsiteX13" fmla="*/ 492009 w 850463"/>
                <a:gd name="connsiteY13" fmla="*/ 345225 h 845423"/>
                <a:gd name="connsiteX14" fmla="*/ 492009 w 850463"/>
                <a:gd name="connsiteY14" fmla="*/ 425232 h 845423"/>
                <a:gd name="connsiteX15" fmla="*/ 609184 w 850463"/>
                <a:gd name="connsiteY15" fmla="*/ 425232 h 845423"/>
                <a:gd name="connsiteX16" fmla="*/ 590285 w 850463"/>
                <a:gd name="connsiteY16" fmla="*/ 548076 h 845423"/>
                <a:gd name="connsiteX17" fmla="*/ 491379 w 850463"/>
                <a:gd name="connsiteY17" fmla="*/ 548076 h 845423"/>
                <a:gd name="connsiteX18" fmla="*/ 491379 w 850463"/>
                <a:gd name="connsiteY18" fmla="*/ 845424 h 845423"/>
                <a:gd name="connsiteX19" fmla="*/ 850463 w 850463"/>
                <a:gd name="connsiteY19" fmla="*/ 425232 h 8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0463" h="845423">
                  <a:moveTo>
                    <a:pt x="850463" y="425232"/>
                  </a:moveTo>
                  <a:cubicBezTo>
                    <a:pt x="850463" y="190252"/>
                    <a:pt x="660212" y="0"/>
                    <a:pt x="425232" y="0"/>
                  </a:cubicBezTo>
                  <a:cubicBezTo>
                    <a:pt x="190252" y="0"/>
                    <a:pt x="0" y="190252"/>
                    <a:pt x="0" y="425232"/>
                  </a:cubicBezTo>
                  <a:cubicBezTo>
                    <a:pt x="0" y="637533"/>
                    <a:pt x="155603" y="813295"/>
                    <a:pt x="359085" y="845424"/>
                  </a:cubicBezTo>
                  <a:lnTo>
                    <a:pt x="359085" y="548076"/>
                  </a:lnTo>
                  <a:lnTo>
                    <a:pt x="251359" y="548076"/>
                  </a:lnTo>
                  <a:lnTo>
                    <a:pt x="251359" y="425232"/>
                  </a:lnTo>
                  <a:lnTo>
                    <a:pt x="359085" y="425232"/>
                  </a:lnTo>
                  <a:lnTo>
                    <a:pt x="359085" y="331996"/>
                  </a:lnTo>
                  <a:cubicBezTo>
                    <a:pt x="359085" y="225530"/>
                    <a:pt x="422712" y="166313"/>
                    <a:pt x="519728" y="166313"/>
                  </a:cubicBezTo>
                  <a:cubicBezTo>
                    <a:pt x="566346" y="166313"/>
                    <a:pt x="614854" y="174503"/>
                    <a:pt x="614854" y="174503"/>
                  </a:cubicBezTo>
                  <a:lnTo>
                    <a:pt x="614854" y="279078"/>
                  </a:lnTo>
                  <a:lnTo>
                    <a:pt x="561306" y="279078"/>
                  </a:lnTo>
                  <a:cubicBezTo>
                    <a:pt x="508388" y="279078"/>
                    <a:pt x="492009" y="311837"/>
                    <a:pt x="492009" y="345225"/>
                  </a:cubicBezTo>
                  <a:lnTo>
                    <a:pt x="492009" y="425232"/>
                  </a:lnTo>
                  <a:lnTo>
                    <a:pt x="609184" y="425232"/>
                  </a:lnTo>
                  <a:lnTo>
                    <a:pt x="590285" y="548076"/>
                  </a:lnTo>
                  <a:lnTo>
                    <a:pt x="491379" y="548076"/>
                  </a:lnTo>
                  <a:lnTo>
                    <a:pt x="491379" y="845424"/>
                  </a:lnTo>
                  <a:cubicBezTo>
                    <a:pt x="694860" y="813925"/>
                    <a:pt x="850463" y="637533"/>
                    <a:pt x="850463" y="425232"/>
                  </a:cubicBezTo>
                  <a:close/>
                </a:path>
              </a:pathLst>
            </a:custGeom>
            <a:solidFill>
              <a:srgbClr val="0E72B5"/>
            </a:solidFill>
            <a:ln w="6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F74770E-D184-6CD2-2869-A1E696A30C2F}"/>
                </a:ext>
              </a:extLst>
            </p:cNvPr>
            <p:cNvSpPr/>
            <p:nvPr/>
          </p:nvSpPr>
          <p:spPr>
            <a:xfrm>
              <a:off x="-945327" y="2666201"/>
              <a:ext cx="363494" cy="684780"/>
            </a:xfrm>
            <a:custGeom>
              <a:avLst/>
              <a:gdLst>
                <a:gd name="connsiteX0" fmla="*/ 339555 w 363494"/>
                <a:gd name="connsiteY0" fmla="*/ 381764 h 684780"/>
                <a:gd name="connsiteX1" fmla="*/ 358455 w 363494"/>
                <a:gd name="connsiteY1" fmla="*/ 258919 h 684780"/>
                <a:gd name="connsiteX2" fmla="*/ 240650 w 363494"/>
                <a:gd name="connsiteY2" fmla="*/ 258919 h 684780"/>
                <a:gd name="connsiteX3" fmla="*/ 240650 w 363494"/>
                <a:gd name="connsiteY3" fmla="*/ 179542 h 684780"/>
                <a:gd name="connsiteX4" fmla="*/ 309947 w 363494"/>
                <a:gd name="connsiteY4" fmla="*/ 113395 h 684780"/>
                <a:gd name="connsiteX5" fmla="*/ 363494 w 363494"/>
                <a:gd name="connsiteY5" fmla="*/ 113395 h 684780"/>
                <a:gd name="connsiteX6" fmla="*/ 363494 w 363494"/>
                <a:gd name="connsiteY6" fmla="*/ 8190 h 684780"/>
                <a:gd name="connsiteX7" fmla="*/ 268368 w 363494"/>
                <a:gd name="connsiteY7" fmla="*/ 0 h 684780"/>
                <a:gd name="connsiteX8" fmla="*/ 107725 w 363494"/>
                <a:gd name="connsiteY8" fmla="*/ 165683 h 684780"/>
                <a:gd name="connsiteX9" fmla="*/ 107725 w 363494"/>
                <a:gd name="connsiteY9" fmla="*/ 259549 h 684780"/>
                <a:gd name="connsiteX10" fmla="*/ 0 w 363494"/>
                <a:gd name="connsiteY10" fmla="*/ 259549 h 684780"/>
                <a:gd name="connsiteX11" fmla="*/ 0 w 363494"/>
                <a:gd name="connsiteY11" fmla="*/ 382394 h 684780"/>
                <a:gd name="connsiteX12" fmla="*/ 107725 w 363494"/>
                <a:gd name="connsiteY12" fmla="*/ 382394 h 684780"/>
                <a:gd name="connsiteX13" fmla="*/ 107725 w 363494"/>
                <a:gd name="connsiteY13" fmla="*/ 679741 h 684780"/>
                <a:gd name="connsiteX14" fmla="*/ 173873 w 363494"/>
                <a:gd name="connsiteY14" fmla="*/ 684781 h 684780"/>
                <a:gd name="connsiteX15" fmla="*/ 240020 w 363494"/>
                <a:gd name="connsiteY15" fmla="*/ 679741 h 684780"/>
                <a:gd name="connsiteX16" fmla="*/ 240020 w 363494"/>
                <a:gd name="connsiteY16" fmla="*/ 382394 h 684780"/>
                <a:gd name="connsiteX17" fmla="*/ 339555 w 363494"/>
                <a:gd name="connsiteY17" fmla="*/ 382394 h 6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494" h="684780">
                  <a:moveTo>
                    <a:pt x="339555" y="381764"/>
                  </a:moveTo>
                  <a:lnTo>
                    <a:pt x="358455" y="258919"/>
                  </a:lnTo>
                  <a:lnTo>
                    <a:pt x="240650" y="258919"/>
                  </a:lnTo>
                  <a:lnTo>
                    <a:pt x="240650" y="179542"/>
                  </a:lnTo>
                  <a:cubicBezTo>
                    <a:pt x="240650" y="146154"/>
                    <a:pt x="257029" y="113395"/>
                    <a:pt x="309947" y="113395"/>
                  </a:cubicBezTo>
                  <a:lnTo>
                    <a:pt x="363494" y="113395"/>
                  </a:lnTo>
                  <a:lnTo>
                    <a:pt x="363494" y="8190"/>
                  </a:lnTo>
                  <a:cubicBezTo>
                    <a:pt x="363494" y="8190"/>
                    <a:pt x="314987" y="0"/>
                    <a:pt x="268368" y="0"/>
                  </a:cubicBezTo>
                  <a:cubicBezTo>
                    <a:pt x="171353" y="0"/>
                    <a:pt x="107725" y="58588"/>
                    <a:pt x="107725" y="165683"/>
                  </a:cubicBezTo>
                  <a:lnTo>
                    <a:pt x="107725" y="259549"/>
                  </a:lnTo>
                  <a:lnTo>
                    <a:pt x="0" y="259549"/>
                  </a:lnTo>
                  <a:lnTo>
                    <a:pt x="0" y="382394"/>
                  </a:lnTo>
                  <a:lnTo>
                    <a:pt x="107725" y="382394"/>
                  </a:lnTo>
                  <a:lnTo>
                    <a:pt x="107725" y="679741"/>
                  </a:lnTo>
                  <a:cubicBezTo>
                    <a:pt x="129144" y="682891"/>
                    <a:pt x="151823" y="684781"/>
                    <a:pt x="173873" y="684781"/>
                  </a:cubicBezTo>
                  <a:cubicBezTo>
                    <a:pt x="195922" y="684781"/>
                    <a:pt x="218601" y="682891"/>
                    <a:pt x="240020" y="679741"/>
                  </a:cubicBezTo>
                  <a:lnTo>
                    <a:pt x="240020" y="382394"/>
                  </a:lnTo>
                  <a:lnTo>
                    <a:pt x="339555" y="382394"/>
                  </a:lnTo>
                  <a:close/>
                </a:path>
              </a:pathLst>
            </a:custGeom>
            <a:solidFill>
              <a:srgbClr val="FFFFFF"/>
            </a:solidFill>
            <a:ln w="6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C00F96-1821-4D5C-54CD-91E0FB93EC75}"/>
              </a:ext>
            </a:extLst>
          </p:cNvPr>
          <p:cNvGrpSpPr/>
          <p:nvPr/>
        </p:nvGrpSpPr>
        <p:grpSpPr>
          <a:xfrm>
            <a:off x="10401639" y="5783080"/>
            <a:ext cx="426163" cy="424160"/>
            <a:chOff x="5908590" y="9619516"/>
            <a:chExt cx="280634" cy="280634"/>
          </a:xfrm>
        </p:grpSpPr>
        <p:sp>
          <p:nvSpPr>
            <p:cNvPr id="21" name="Freeform 20">
              <a:hlinkClick r:id="rId4"/>
              <a:extLst>
                <a:ext uri="{FF2B5EF4-FFF2-40B4-BE49-F238E27FC236}">
                  <a16:creationId xmlns:a16="http://schemas.microsoft.com/office/drawing/2014/main" id="{EE17181E-8E17-C86C-D77F-DBF82A64E803}"/>
                </a:ext>
              </a:extLst>
            </p:cNvPr>
            <p:cNvSpPr/>
            <p:nvPr/>
          </p:nvSpPr>
          <p:spPr>
            <a:xfrm>
              <a:off x="5908590" y="9619516"/>
              <a:ext cx="280634" cy="280634"/>
            </a:xfrm>
            <a:custGeom>
              <a:avLst/>
              <a:gdLst>
                <a:gd name="connsiteX0" fmla="*/ 850464 w 850463"/>
                <a:gd name="connsiteY0" fmla="*/ 425232 h 850463"/>
                <a:gd name="connsiteX1" fmla="*/ 425232 w 850463"/>
                <a:gd name="connsiteY1" fmla="*/ 850464 h 850463"/>
                <a:gd name="connsiteX2" fmla="*/ 0 w 850463"/>
                <a:gd name="connsiteY2" fmla="*/ 425232 h 850463"/>
                <a:gd name="connsiteX3" fmla="*/ 425232 w 850463"/>
                <a:gd name="connsiteY3" fmla="*/ 0 h 850463"/>
                <a:gd name="connsiteX4" fmla="*/ 850464 w 850463"/>
                <a:gd name="connsiteY4" fmla="*/ 425232 h 85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463" h="850463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0E72B5"/>
            </a:solidFill>
            <a:ln w="6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Graphic 21" descr="World with solid fill">
              <a:extLst>
                <a:ext uri="{FF2B5EF4-FFF2-40B4-BE49-F238E27FC236}">
                  <a16:creationId xmlns:a16="http://schemas.microsoft.com/office/drawing/2014/main" id="{302DB6AB-4092-7C7A-D6A8-038DD1B7B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23764" y="9635962"/>
              <a:ext cx="246077" cy="246077"/>
            </a:xfrm>
            <a:prstGeom prst="rect">
              <a:avLst/>
            </a:prstGeom>
          </p:spPr>
        </p:pic>
      </p:grpSp>
      <p:pic>
        <p:nvPicPr>
          <p:cNvPr id="29" name="Grafik 63">
            <a:extLst>
              <a:ext uri="{FF2B5EF4-FFF2-40B4-BE49-F238E27FC236}">
                <a16:creationId xmlns:a16="http://schemas.microsoft.com/office/drawing/2014/main" id="{AE6A5CF8-8A0F-18B0-E481-D96189C13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47" y="6388884"/>
            <a:ext cx="710453" cy="2561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674608-33F7-56D3-4C15-6475E7FDD70C}"/>
              </a:ext>
            </a:extLst>
          </p:cNvPr>
          <p:cNvSpPr txBox="1"/>
          <p:nvPr/>
        </p:nvSpPr>
        <p:spPr>
          <a:xfrm>
            <a:off x="8698351" y="6449755"/>
            <a:ext cx="3460376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rsa-Regular"/>
                <a:cs typeface="Calibri" panose="020F0502020204030204" pitchFamily="34" charset="0"/>
              </a:rPr>
              <a:t>This resource is licensed under CC BY 4.0</a:t>
            </a:r>
            <a:endParaRPr lang="en-BA" sz="5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linkedin logo round | ? logo, Marketing method, Photoshop  design">
            <a:hlinkClick r:id="rId8"/>
            <a:extLst>
              <a:ext uri="{FF2B5EF4-FFF2-40B4-BE49-F238E27FC236}">
                <a16:creationId xmlns:a16="http://schemas.microsoft.com/office/drawing/2014/main" id="{1A52F426-161D-69AF-2318-D5FB85EF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411" y="5684079"/>
            <a:ext cx="601147" cy="6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5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3459B-2998-E471-B759-0D5D76631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FF338-87C6-2AEF-42CA-152ED6A00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2589" y="1945669"/>
            <a:ext cx="6057899" cy="945575"/>
          </a:xfrm>
        </p:spPr>
        <p:txBody>
          <a:bodyPr>
            <a:noAutofit/>
          </a:bodyPr>
          <a:lstStyle/>
          <a:p>
            <a:r>
              <a:rPr lang="en-IE" sz="4400" b="1" dirty="0"/>
              <a:t>Step 5</a:t>
            </a:r>
          </a:p>
          <a:p>
            <a:r>
              <a:rPr lang="en-US" sz="4000" dirty="0"/>
              <a:t>Develop</a:t>
            </a:r>
            <a:r>
              <a:rPr lang="en-US" sz="4000" b="0" dirty="0"/>
              <a:t> Engagement Framework and Action Plan</a:t>
            </a:r>
          </a:p>
          <a:p>
            <a:endParaRPr lang="en-IE" sz="4000" dirty="0"/>
          </a:p>
        </p:txBody>
      </p:sp>
      <p:pic>
        <p:nvPicPr>
          <p:cNvPr id="3" name="Picture Placeholder 2" descr="A group of people looking at a computer&#10;&#10;AI-generated content may be incorrect.">
            <a:extLst>
              <a:ext uri="{FF2B5EF4-FFF2-40B4-BE49-F238E27FC236}">
                <a16:creationId xmlns:a16="http://schemas.microsoft.com/office/drawing/2014/main" id="{9D842067-8BF4-76DD-A1AD-99BA4868F65E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3819" y="993170"/>
            <a:ext cx="4204882" cy="420488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AD8AA-C9F6-5C3F-4277-7EC69476EAA0}"/>
              </a:ext>
            </a:extLst>
          </p:cNvPr>
          <p:cNvSpPr txBox="1"/>
          <p:nvPr/>
        </p:nvSpPr>
        <p:spPr>
          <a:xfrm>
            <a:off x="4905377" y="3343275"/>
            <a:ext cx="71723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83F59"/>
                </a:solidFill>
              </a:rPr>
              <a:t>The </a:t>
            </a:r>
            <a:r>
              <a:rPr lang="en-US" sz="2200" b="1" dirty="0">
                <a:solidFill>
                  <a:srgbClr val="083F59"/>
                </a:solidFill>
              </a:rPr>
              <a:t>Engagement Framework </a:t>
            </a:r>
            <a:r>
              <a:rPr lang="en-US" sz="2200" dirty="0">
                <a:solidFill>
                  <a:srgbClr val="083F59"/>
                </a:solidFill>
              </a:rPr>
              <a:t>is covered in part 1 of this section and the </a:t>
            </a:r>
            <a:r>
              <a:rPr lang="en-US" sz="2200" b="1" dirty="0">
                <a:solidFill>
                  <a:srgbClr val="083F59"/>
                </a:solidFill>
              </a:rPr>
              <a:t>Action Plan </a:t>
            </a:r>
            <a:r>
              <a:rPr lang="en-US" sz="2200" dirty="0">
                <a:solidFill>
                  <a:srgbClr val="083F59"/>
                </a:solidFill>
              </a:rPr>
              <a:t>is covered in part 2. Both tools are important to ensure that your engagement remains </a:t>
            </a:r>
            <a:r>
              <a:rPr lang="en-US" sz="2200" b="1" dirty="0">
                <a:solidFill>
                  <a:srgbClr val="083F59"/>
                </a:solidFill>
              </a:rPr>
              <a:t>inclusive, relevant, strategic, measurable, and sustainable</a:t>
            </a:r>
            <a:r>
              <a:rPr lang="en-US" sz="2200" dirty="0">
                <a:solidFill>
                  <a:srgbClr val="083F59"/>
                </a:solidFill>
              </a:rPr>
              <a:t>. Without these tools your efforts may become inconsistent or lack long-term impact. You will learn how to outline </a:t>
            </a:r>
          </a:p>
          <a:p>
            <a:pPr algn="ctr"/>
            <a:r>
              <a:rPr lang="en-US" sz="2200" dirty="0">
                <a:solidFill>
                  <a:srgbClr val="083F59"/>
                </a:solidFill>
              </a:rPr>
              <a:t>clear </a:t>
            </a:r>
            <a:r>
              <a:rPr lang="en-US" sz="2200" b="1" dirty="0">
                <a:solidFill>
                  <a:srgbClr val="083F59"/>
                </a:solidFill>
              </a:rPr>
              <a:t>goals, activities, timelines, engagement methods, come up with solutions to challenges and understand success indicators</a:t>
            </a:r>
            <a:r>
              <a:rPr lang="en-US" sz="2200" dirty="0">
                <a:solidFill>
                  <a:srgbClr val="083F59"/>
                </a:solidFill>
              </a:rPr>
              <a:t>. Be ready to assign team members to specific tasks and ensure regular evaluation.</a:t>
            </a:r>
          </a:p>
          <a:p>
            <a:pPr algn="ctr"/>
            <a:endParaRPr lang="en-IE" sz="2200" dirty="0">
              <a:solidFill>
                <a:srgbClr val="083F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4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3500D-A24D-9981-5F00-B1EC4A32E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045EF9-1F8A-3704-08AB-3C3EB86A0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56075"/>
              </p:ext>
            </p:extLst>
          </p:nvPr>
        </p:nvGraphicFramePr>
        <p:xfrm>
          <a:off x="532755" y="346332"/>
          <a:ext cx="11297295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920">
                  <a:extLst>
                    <a:ext uri="{9D8B030D-6E8A-4147-A177-3AD203B41FA5}">
                      <a16:colId xmlns:a16="http://schemas.microsoft.com/office/drawing/2014/main" val="400015595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560059308"/>
                    </a:ext>
                  </a:extLst>
                </a:gridCol>
                <a:gridCol w="5734050">
                  <a:extLst>
                    <a:ext uri="{9D8B030D-6E8A-4147-A177-3AD203B41FA5}">
                      <a16:colId xmlns:a16="http://schemas.microsoft.com/office/drawing/2014/main" val="132983235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Sample: </a:t>
                      </a:r>
                      <a:r>
                        <a:rPr lang="en-US" sz="32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Community Engagement Framework</a:t>
                      </a:r>
                      <a:endParaRPr lang="en-IE" sz="32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9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200" dirty="0">
                        <a:solidFill>
                          <a:srgbClr val="083F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282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Including </a:t>
                      </a:r>
                      <a:r>
                        <a:rPr lang="en-US" sz="2000" b="1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"Who/Stakeholders," "What/Purpose," “Action Plan," and “Priority Outcomes" </a:t>
                      </a:r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in a community engagement framework ensures inclusivity, clarity, direction, and measurable impact.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3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200" b="1" dirty="0">
                          <a:solidFill>
                            <a:schemeClr val="bg1"/>
                          </a:solidFill>
                        </a:rPr>
                        <a:t>Who/Stakeholders</a:t>
                      </a:r>
                    </a:p>
                    <a:p>
                      <a:pPr algn="ctr"/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(Who are you Inviting)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200" b="1" dirty="0">
                          <a:solidFill>
                            <a:schemeClr val="bg1"/>
                          </a:solidFill>
                        </a:rPr>
                        <a:t>What/Purpose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(What do you aim to do? What is your company purpose?)</a:t>
                      </a:r>
                      <a:endParaRPr lang="en-IE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200" b="1" dirty="0">
                          <a:solidFill>
                            <a:schemeClr val="bg1"/>
                          </a:solidFill>
                        </a:rPr>
                        <a:t>Action Plan &amp; Expected Outcomes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What priorities need to happen (Outcomes), and how will they happen (Action Plan)?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1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IE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IE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Priority Outcomes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Action Plan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1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6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403BC-4FC3-4607-B2F1-9FAC1CC5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91960-5913-ADCE-207F-CCBFBFC76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11037"/>
              </p:ext>
            </p:extLst>
          </p:nvPr>
        </p:nvGraphicFramePr>
        <p:xfrm>
          <a:off x="532755" y="424283"/>
          <a:ext cx="1129729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570">
                  <a:extLst>
                    <a:ext uri="{9D8B030D-6E8A-4147-A177-3AD203B41FA5}">
                      <a16:colId xmlns:a16="http://schemas.microsoft.com/office/drawing/2014/main" val="400015595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560059308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132983235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By blending </a:t>
                      </a:r>
                      <a:r>
                        <a:rPr lang="en-US" sz="2000" b="1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informal and formal community led engagement methods;</a:t>
                      </a:r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2000" b="1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empower community </a:t>
                      </a:r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leaders, to enable deeper, meaningful relationships that create a strong, active, and inclusive community base.</a:t>
                      </a:r>
                      <a:endParaRPr lang="en-IE" sz="2000" b="0" i="0" kern="1200" spc="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2000" dirty="0">
                        <a:solidFill>
                          <a:srgbClr val="3F3F3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Informal Engagement </a:t>
                      </a:r>
                    </a:p>
                    <a:p>
                      <a:pPr algn="ctr"/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(How will you do this?)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Formal Engagement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dirty="0">
                          <a:solidFill>
                            <a:schemeClr val="bg1"/>
                          </a:solidFill>
                        </a:rPr>
                        <a:t>(How will you do this?)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Engaged &amp; Empowered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Community Leaders</a:t>
                      </a:r>
                    </a:p>
                    <a:p>
                      <a:pPr algn="ctr"/>
                      <a:r>
                        <a:rPr lang="en-IE" sz="2000" b="0" dirty="0">
                          <a:solidFill>
                            <a:schemeClr val="bg1"/>
                          </a:solidFill>
                        </a:rPr>
                        <a:t>(How will you do this?)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1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19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Built initial relationships and trust through informal activities:</a:t>
                      </a:r>
                    </a:p>
                    <a:p>
                      <a:pPr algn="l"/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19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Structured sessions were held to ensure inclusivity and gather actionable feedback: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v"/>
                      </a:pPr>
                      <a:endParaRPr lang="en-US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1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9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41DF6-4416-CAA8-880E-05DCDFB54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6320C6-094E-2002-FECB-AC11093E0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866"/>
              </p:ext>
            </p:extLst>
          </p:nvPr>
        </p:nvGraphicFramePr>
        <p:xfrm>
          <a:off x="532755" y="388354"/>
          <a:ext cx="11297295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445">
                  <a:extLst>
                    <a:ext uri="{9D8B030D-6E8A-4147-A177-3AD203B41FA5}">
                      <a16:colId xmlns:a16="http://schemas.microsoft.com/office/drawing/2014/main" val="4000155950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560059308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132983235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Ensure </a:t>
                      </a:r>
                      <a:r>
                        <a:rPr lang="en-US" sz="2000" b="1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participatory engagement </a:t>
                      </a:r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to actively involving community members in the decision-making process and co-creating solutions. It is a collaborative approach where the community is not just consulted but plays an integral role in shaping outcomes.</a:t>
                      </a:r>
                      <a:endParaRPr lang="en-IE" sz="2000" b="0" i="0" kern="1200" spc="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2000" dirty="0">
                        <a:solidFill>
                          <a:srgbClr val="3F3F3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Participatory Engagement</a:t>
                      </a:r>
                    </a:p>
                    <a:p>
                      <a:pPr algn="ctr"/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(How will you ensure this happens?)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Interviews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(How will this happen?)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Listening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(How will this happen?)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1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Involved community members directly in decision-making:</a:t>
                      </a:r>
                    </a:p>
                    <a:p>
                      <a:pPr algn="l"/>
                      <a:endParaRPr lang="en-IE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IE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Structured conversations for more in dept information.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Provided a more relaxed open environment where we could listen to the voices of their community. People felt at ease and comfortable sharing their honest thoughts.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1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7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5404B-4EF5-8DEA-FEFC-5D8123D38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27B3CB-5797-5E10-5A6A-11D400616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1194"/>
              </p:ext>
            </p:extLst>
          </p:nvPr>
        </p:nvGraphicFramePr>
        <p:xfrm>
          <a:off x="532755" y="435979"/>
          <a:ext cx="1129729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570">
                  <a:extLst>
                    <a:ext uri="{9D8B030D-6E8A-4147-A177-3AD203B41FA5}">
                      <a16:colId xmlns:a16="http://schemas.microsoft.com/office/drawing/2014/main" val="4000155950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560059308"/>
                    </a:ext>
                  </a:extLst>
                </a:gridCol>
                <a:gridCol w="4743450">
                  <a:extLst>
                    <a:ext uri="{9D8B030D-6E8A-4147-A177-3AD203B41FA5}">
                      <a16:colId xmlns:a16="http://schemas.microsoft.com/office/drawing/2014/main" val="132983235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Community Engagement Challenges &amp; Solutions</a:t>
                      </a:r>
                      <a:endParaRPr lang="en-IE" sz="32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9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200" dirty="0">
                        <a:solidFill>
                          <a:srgbClr val="083F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282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By identifying </a:t>
                      </a:r>
                      <a:r>
                        <a:rPr lang="en-US" sz="2000" b="1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challenges, </a:t>
                      </a:r>
                      <a:r>
                        <a:rPr lang="en-US" sz="2000" b="1" i="0" kern="1200" spc="0" dirty="0" err="1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lang="en-US" sz="2000" b="1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 opportunities</a:t>
                      </a:r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000" b="1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implementing solutions</a:t>
                      </a:r>
                      <a:r>
                        <a:rPr lang="en-US" sz="2000" b="0" i="0" kern="1200" spc="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, SMEs can effectively enable inclusive community engagement that benefits both the business and the community.</a:t>
                      </a:r>
                      <a:endParaRPr lang="en-IE" sz="2000" b="0" i="0" kern="1200" spc="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2000" dirty="0">
                        <a:solidFill>
                          <a:srgbClr val="3F3F3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Challenges</a:t>
                      </a:r>
                    </a:p>
                    <a:p>
                      <a:pPr algn="ctr"/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(Identify and Address)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Opportunities</a:t>
                      </a:r>
                    </a:p>
                    <a:p>
                      <a:pPr algn="ctr"/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(Identify and Include in Priorities)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Solutions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</a:rPr>
                        <a:t>(Identify and Include in Actions)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1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IE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IE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IE" sz="18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1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96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2F13C-5089-32C2-159D-82AFF8F34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730B9F-03A9-BC90-E0ED-D3CFFEB96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994448"/>
              </p:ext>
            </p:extLst>
          </p:nvPr>
        </p:nvGraphicFramePr>
        <p:xfrm>
          <a:off x="532755" y="597904"/>
          <a:ext cx="1129729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870">
                  <a:extLst>
                    <a:ext uri="{9D8B030D-6E8A-4147-A177-3AD203B41FA5}">
                      <a16:colId xmlns:a16="http://schemas.microsoft.com/office/drawing/2014/main" val="400015595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3290019634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560059308"/>
                    </a:ext>
                  </a:extLst>
                </a:gridCol>
                <a:gridCol w="4743450">
                  <a:extLst>
                    <a:ext uri="{9D8B030D-6E8A-4147-A177-3AD203B41FA5}">
                      <a16:colId xmlns:a16="http://schemas.microsoft.com/office/drawing/2014/main" val="13298323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Action Plan: </a:t>
                      </a:r>
                      <a:r>
                        <a:rPr lang="en-US" sz="2800" b="0" i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Outcome Priorities, Challenges, Opportunities &amp; Solutions</a:t>
                      </a:r>
                      <a:endParaRPr lang="en-IE" sz="2800" b="0" i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9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200" dirty="0">
                        <a:solidFill>
                          <a:srgbClr val="083F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C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28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Opportunities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1158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1A54E"/>
                          </a:solidFill>
                        </a:rPr>
                        <a:t>Outcome Priority 1: </a:t>
                      </a:r>
                      <a:r>
                        <a:rPr lang="en-US" sz="2000" b="1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IE" sz="2000" b="1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E" sz="20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62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Build stronger connections with local workforce organizations.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Foster community loyalty through employment.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1938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4137C7-2D3C-3A9D-EAD2-9CB8055A0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39200"/>
              </p:ext>
            </p:extLst>
          </p:nvPr>
        </p:nvGraphicFramePr>
        <p:xfrm>
          <a:off x="532754" y="3918319"/>
          <a:ext cx="112972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870">
                  <a:extLst>
                    <a:ext uri="{9D8B030D-6E8A-4147-A177-3AD203B41FA5}">
                      <a16:colId xmlns:a16="http://schemas.microsoft.com/office/drawing/2014/main" val="3184942295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527379029"/>
                    </a:ext>
                  </a:extLst>
                </a:gridCol>
                <a:gridCol w="4743450">
                  <a:extLst>
                    <a:ext uri="{9D8B030D-6E8A-4147-A177-3AD203B41FA5}">
                      <a16:colId xmlns:a16="http://schemas.microsoft.com/office/drawing/2014/main" val="33709612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1A54E"/>
                          </a:solidFill>
                        </a:rPr>
                        <a:t>Outcome Priority 2: </a:t>
                      </a:r>
                      <a:r>
                        <a:rPr lang="en-US" sz="2000" b="1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IE" sz="2000" b="1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E" sz="20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3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18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99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1A51-B9EF-680C-9121-18A3187A1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95434F-D6ED-BC7A-9993-5CF42400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00571"/>
              </p:ext>
            </p:extLst>
          </p:nvPr>
        </p:nvGraphicFramePr>
        <p:xfrm>
          <a:off x="532755" y="435979"/>
          <a:ext cx="11297295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870">
                  <a:extLst>
                    <a:ext uri="{9D8B030D-6E8A-4147-A177-3AD203B41FA5}">
                      <a16:colId xmlns:a16="http://schemas.microsoft.com/office/drawing/2014/main" val="400015595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3290019634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560059308"/>
                    </a:ext>
                  </a:extLst>
                </a:gridCol>
                <a:gridCol w="4743450">
                  <a:extLst>
                    <a:ext uri="{9D8B030D-6E8A-4147-A177-3AD203B41FA5}">
                      <a16:colId xmlns:a16="http://schemas.microsoft.com/office/drawing/2014/main" val="13298323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Opportunities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1158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1A54E"/>
                          </a:solidFill>
                        </a:rPr>
                        <a:t>Outcome Priority 3: </a:t>
                      </a:r>
                      <a:r>
                        <a:rPr lang="en-US" sz="2000" b="1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IE" sz="2000" b="1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E" sz="20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62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Build stronger connections with local workforce organizations.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Foster community loyalty through employment.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193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895B3E-A5F9-86B9-0CEE-BA28333C3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21703"/>
              </p:ext>
            </p:extLst>
          </p:nvPr>
        </p:nvGraphicFramePr>
        <p:xfrm>
          <a:off x="532754" y="3148699"/>
          <a:ext cx="112972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196">
                  <a:extLst>
                    <a:ext uri="{9D8B030D-6E8A-4147-A177-3AD203B41FA5}">
                      <a16:colId xmlns:a16="http://schemas.microsoft.com/office/drawing/2014/main" val="186285521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1075758418"/>
                    </a:ext>
                  </a:extLst>
                </a:gridCol>
                <a:gridCol w="4448174">
                  <a:extLst>
                    <a:ext uri="{9D8B030D-6E8A-4147-A177-3AD203B41FA5}">
                      <a16:colId xmlns:a16="http://schemas.microsoft.com/office/drawing/2014/main" val="74025336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1A54E"/>
                          </a:solidFill>
                        </a:rPr>
                        <a:t>Outcome Priority 4: </a:t>
                      </a:r>
                      <a:r>
                        <a:rPr lang="en-US" sz="2000" b="1" kern="1200" dirty="0">
                          <a:solidFill>
                            <a:srgbClr val="083F59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IE" sz="2000" b="1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E" sz="20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35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1900" kern="1200" dirty="0">
                        <a:solidFill>
                          <a:srgbClr val="083F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58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17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4E0FE-2063-E2DF-748A-ED2348A73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239D874-5EC7-9542-24FE-C03CD6573A5D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-6915544" y="3716747"/>
            <a:ext cx="1830916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4983C14-308F-F8DE-6DC6-08A983B3B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80253"/>
              </p:ext>
            </p:extLst>
          </p:nvPr>
        </p:nvGraphicFramePr>
        <p:xfrm>
          <a:off x="798382" y="908050"/>
          <a:ext cx="10726865" cy="1658383"/>
        </p:xfrm>
        <a:graphic>
          <a:graphicData uri="http://schemas.openxmlformats.org/drawingml/2006/table">
            <a:tbl>
              <a:tblPr/>
              <a:tblGrid>
                <a:gridCol w="1820993">
                  <a:extLst>
                    <a:ext uri="{9D8B030D-6E8A-4147-A177-3AD203B41FA5}">
                      <a16:colId xmlns:a16="http://schemas.microsoft.com/office/drawing/2014/main" val="103478134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90013337"/>
                    </a:ext>
                  </a:extLst>
                </a:gridCol>
                <a:gridCol w="3267075">
                  <a:extLst>
                    <a:ext uri="{9D8B030D-6E8A-4147-A177-3AD203B41FA5}">
                      <a16:colId xmlns:a16="http://schemas.microsoft.com/office/drawing/2014/main" val="1140905955"/>
                    </a:ext>
                  </a:extLst>
                </a:gridCol>
                <a:gridCol w="1588424">
                  <a:extLst>
                    <a:ext uri="{9D8B030D-6E8A-4147-A177-3AD203B41FA5}">
                      <a16:colId xmlns:a16="http://schemas.microsoft.com/office/drawing/2014/main" val="2636957395"/>
                    </a:ext>
                  </a:extLst>
                </a:gridCol>
                <a:gridCol w="2145373">
                  <a:extLst>
                    <a:ext uri="{9D8B030D-6E8A-4147-A177-3AD203B41FA5}">
                      <a16:colId xmlns:a16="http://schemas.microsoft.com/office/drawing/2014/main" val="3170527735"/>
                    </a:ext>
                  </a:extLst>
                </a:gridCol>
              </a:tblGrid>
              <a:tr h="89258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Priority Outcome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Objective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Actions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Timeline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D11C5F"/>
                          </a:solidFill>
                        </a:rPr>
                        <a:t>Responsible</a:t>
                      </a:r>
                      <a:endParaRPr lang="en-IE" sz="2000" dirty="0">
                        <a:solidFill>
                          <a:srgbClr val="D11C5F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951713"/>
                  </a:ext>
                </a:extLst>
              </a:tr>
              <a:tr h="102646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D11C5F"/>
                          </a:solidFill>
                        </a:rPr>
                        <a:t>Priority 1</a:t>
                      </a:r>
                    </a:p>
                    <a:p>
                      <a:r>
                        <a:rPr lang="en-US" sz="2000" b="1" dirty="0">
                          <a:solidFill>
                            <a:srgbClr val="083F59"/>
                          </a:solidFill>
                        </a:rPr>
                        <a:t>xxx</a:t>
                      </a:r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solidFill>
                          <a:srgbClr val="083F59"/>
                        </a:solidFill>
                      </a:endParaRPr>
                    </a:p>
                  </a:txBody>
                  <a:tcPr marL="22315" marR="22315" marT="11157" marB="111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44197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6AB18B75-CB67-295E-BF91-04774E0E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97640"/>
            <a:ext cx="7716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D11C5F"/>
                </a:solidFill>
                <a:effectLst/>
                <a:latin typeface="Arial" panose="020B0604020202020204" pitchFamily="34" charset="0"/>
              </a:rPr>
              <a:t>Sample Action Plan</a:t>
            </a:r>
            <a:r>
              <a:rPr lang="en-US" altLang="en-US" sz="2400" b="1" dirty="0">
                <a:solidFill>
                  <a:srgbClr val="D11C5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D11C5F"/>
                </a:solidFill>
                <a:latin typeface="Arial" panose="020B0604020202020204" pitchFamily="34" charset="0"/>
              </a:rPr>
              <a:t>(Put Priority 1 into an Action Plan)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D11C5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7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40840</TotalTime>
  <Words>652</Words>
  <Application>Microsoft Office PowerPoint</Application>
  <PresentationFormat>Widescreen</PresentationFormat>
  <Paragraphs>115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Montserrat</vt:lpstr>
      <vt:lpstr>Montserrat Light</vt:lpstr>
      <vt:lpstr>Quattrocento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Laura Magan (MMS,Ireland)</cp:lastModifiedBy>
  <cp:revision>1045</cp:revision>
  <dcterms:created xsi:type="dcterms:W3CDTF">2020-10-14T13:32:04Z</dcterms:created>
  <dcterms:modified xsi:type="dcterms:W3CDTF">2025-02-10T12:49:11Z</dcterms:modified>
</cp:coreProperties>
</file>