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1"/>
  </p:sldMasterIdLst>
  <p:notesMasterIdLst>
    <p:notesMasterId r:id="rId5"/>
  </p:notesMasterIdLst>
  <p:handoutMasterIdLst>
    <p:handoutMasterId r:id="rId6"/>
  </p:handoutMasterIdLst>
  <p:sldIdLst>
    <p:sldId id="343" r:id="rId2"/>
    <p:sldId id="332" r:id="rId3"/>
    <p:sldId id="334" r:id="rId4"/>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2B5"/>
    <a:srgbClr val="17AAA3"/>
    <a:srgbClr val="E14726"/>
    <a:srgbClr val="702E8C"/>
    <a:srgbClr val="30583F"/>
    <a:srgbClr val="083F59"/>
    <a:srgbClr val="ECECEC"/>
    <a:srgbClr val="FEC713"/>
    <a:srgbClr val="28ACE2"/>
    <a:srgbClr val="10B1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8"/>
    <p:restoredTop sz="96281"/>
  </p:normalViewPr>
  <p:slideViewPr>
    <p:cSldViewPr snapToGrid="0" snapToObjects="1">
      <p:cViewPr>
        <p:scale>
          <a:sx n="76" d="100"/>
          <a:sy n="76" d="100"/>
        </p:scale>
        <p:origin x="1448" y="36"/>
      </p:cViewPr>
      <p:guideLst/>
    </p:cSldViewPr>
  </p:slideViewPr>
  <p:notesTextViewPr>
    <p:cViewPr>
      <p:scale>
        <a:sx n="1" d="1"/>
        <a:sy n="1" d="1"/>
      </p:scale>
      <p:origin x="0" y="0"/>
    </p:cViewPr>
  </p:notesTextViewPr>
  <p:sorterViewPr>
    <p:cViewPr>
      <p:scale>
        <a:sx n="55" d="100"/>
        <a:sy n="55" d="100"/>
      </p:scale>
      <p:origin x="0" y="0"/>
    </p:cViewPr>
  </p:sorterViewPr>
  <p:notesViewPr>
    <p:cSldViewPr snapToGrid="0" snapToObjects="1">
      <p:cViewPr varScale="1">
        <p:scale>
          <a:sx n="71" d="100"/>
          <a:sy n="71" d="100"/>
        </p:scale>
        <p:origin x="221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FFF78E-3B04-FE4F-85E4-FB87D6B9A4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908042-54F6-9949-B2D5-C733231D0E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550E7B-E2E1-1744-BAC5-2450DC2C9399}" type="datetimeFigureOut">
              <a:rPr lang="en-US" smtClean="0"/>
              <a:t>4/16/2025</a:t>
            </a:fld>
            <a:endParaRPr lang="en-US"/>
          </a:p>
        </p:txBody>
      </p:sp>
      <p:sp>
        <p:nvSpPr>
          <p:cNvPr id="4" name="Footer Placeholder 3">
            <a:extLst>
              <a:ext uri="{FF2B5EF4-FFF2-40B4-BE49-F238E27FC236}">
                <a16:creationId xmlns:a16="http://schemas.microsoft.com/office/drawing/2014/main" id="{98743CD1-246B-1B4E-B06F-70FF755595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7CFDFA-E6F2-274F-847F-9E38145183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FD034A-BE7D-944A-B2C4-153631F39F58}" type="slidenum">
              <a:rPr lang="en-US" smtClean="0"/>
              <a:t>‹#›</a:t>
            </a:fld>
            <a:endParaRPr lang="en-US"/>
          </a:p>
        </p:txBody>
      </p:sp>
    </p:spTree>
    <p:extLst>
      <p:ext uri="{BB962C8B-B14F-4D97-AF65-F5344CB8AC3E}">
        <p14:creationId xmlns:p14="http://schemas.microsoft.com/office/powerpoint/2010/main" val="32408353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38278-3754-D043-970B-705C24BA7B0D}" type="datetimeFigureOut">
              <a:rPr lang="en-US" smtClean="0"/>
              <a:t>4/16/2025</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33B2F-6662-2B4E-A57B-B009C830B425}" type="slidenum">
              <a:rPr lang="en-US" smtClean="0"/>
              <a:t>‹#›</a:t>
            </a:fld>
            <a:endParaRPr lang="en-US"/>
          </a:p>
        </p:txBody>
      </p:sp>
    </p:spTree>
    <p:extLst>
      <p:ext uri="{BB962C8B-B14F-4D97-AF65-F5344CB8AC3E}">
        <p14:creationId xmlns:p14="http://schemas.microsoft.com/office/powerpoint/2010/main" val="33049598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80038FA-CD6D-8513-8C53-C3D2F13E4F6D}"/>
              </a:ext>
            </a:extLst>
          </p:cNvPr>
          <p:cNvSpPr/>
          <p:nvPr userDrawn="1"/>
        </p:nvSpPr>
        <p:spPr>
          <a:xfrm>
            <a:off x="3661740" y="583659"/>
            <a:ext cx="3554388" cy="9004477"/>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5" name="Text Placeholder 32">
            <a:extLst>
              <a:ext uri="{FF2B5EF4-FFF2-40B4-BE49-F238E27FC236}">
                <a16:creationId xmlns:a16="http://schemas.microsoft.com/office/drawing/2014/main" id="{EEBE68BB-D0CA-7387-77D4-8382DE95C606}"/>
              </a:ext>
            </a:extLst>
          </p:cNvPr>
          <p:cNvSpPr>
            <a:spLocks noGrp="1"/>
          </p:cNvSpPr>
          <p:nvPr>
            <p:ph type="body" sz="quarter" idx="52" hasCustomPrompt="1"/>
          </p:nvPr>
        </p:nvSpPr>
        <p:spPr>
          <a:xfrm>
            <a:off x="3911744" y="3830366"/>
            <a:ext cx="3098165" cy="238796"/>
          </a:xfrm>
          <a:prstGeom prst="rect">
            <a:avLst/>
          </a:prstGeom>
        </p:spPr>
        <p:txBody>
          <a:bodyPr numCol="1" spcCol="288000" anchor="t">
            <a:noAutofit/>
          </a:bodyPr>
          <a:lstStyle>
            <a:lvl1pPr marL="0" indent="0" algn="ctr">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6" name="Text Placeholder 23">
            <a:extLst>
              <a:ext uri="{FF2B5EF4-FFF2-40B4-BE49-F238E27FC236}">
                <a16:creationId xmlns:a16="http://schemas.microsoft.com/office/drawing/2014/main" id="{DA5E7207-2C22-7EC3-F7D7-F49B46327D53}"/>
              </a:ext>
            </a:extLst>
          </p:cNvPr>
          <p:cNvSpPr>
            <a:spLocks noGrp="1"/>
          </p:cNvSpPr>
          <p:nvPr>
            <p:ph type="body" sz="quarter" idx="13" hasCustomPrompt="1"/>
          </p:nvPr>
        </p:nvSpPr>
        <p:spPr>
          <a:xfrm>
            <a:off x="3949091" y="1698869"/>
            <a:ext cx="3023471" cy="1848158"/>
          </a:xfrm>
          <a:prstGeom prst="rect">
            <a:avLst/>
          </a:prstGeom>
        </p:spPr>
        <p:txBody>
          <a:bodyPr anchor="ctr">
            <a:normAutofit/>
          </a:bodyPr>
          <a:lstStyle>
            <a:lvl1pPr marL="0" indent="0" algn="ctr">
              <a:lnSpc>
                <a:spcPts val="2060"/>
              </a:lnSpc>
              <a:spcBef>
                <a:spcPts val="0"/>
              </a:spcBef>
              <a:buNone/>
              <a:defRPr sz="1800" b="0" i="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Quote</a:t>
            </a:r>
          </a:p>
        </p:txBody>
      </p:sp>
      <p:sp>
        <p:nvSpPr>
          <p:cNvPr id="24" name="Picture Placeholder 23">
            <a:extLst>
              <a:ext uri="{FF2B5EF4-FFF2-40B4-BE49-F238E27FC236}">
                <a16:creationId xmlns:a16="http://schemas.microsoft.com/office/drawing/2014/main" id="{875A145F-9405-A9AC-F459-BF01A1B33E43}"/>
              </a:ext>
            </a:extLst>
          </p:cNvPr>
          <p:cNvSpPr>
            <a:spLocks noGrp="1"/>
          </p:cNvSpPr>
          <p:nvPr>
            <p:ph type="pic" sz="quarter" idx="42"/>
          </p:nvPr>
        </p:nvSpPr>
        <p:spPr>
          <a:xfrm>
            <a:off x="343547" y="4471997"/>
            <a:ext cx="5171765" cy="4643473"/>
          </a:xfrm>
          <a:custGeom>
            <a:avLst/>
            <a:gdLst>
              <a:gd name="connsiteX0" fmla="*/ 1037262 w 5171765"/>
              <a:gd name="connsiteY0" fmla="*/ 4496999 h 4643473"/>
              <a:gd name="connsiteX1" fmla="*/ 1038765 w 5171765"/>
              <a:gd name="connsiteY1" fmla="*/ 4498358 h 4643473"/>
              <a:gd name="connsiteX2" fmla="*/ 1003337 w 5171765"/>
              <a:gd name="connsiteY2" fmla="*/ 4604099 h 4643473"/>
              <a:gd name="connsiteX3" fmla="*/ 1001516 w 5171765"/>
              <a:gd name="connsiteY3" fmla="*/ 4603691 h 4643473"/>
              <a:gd name="connsiteX4" fmla="*/ 832334 w 5171765"/>
              <a:gd name="connsiteY4" fmla="*/ 4292095 h 4643473"/>
              <a:gd name="connsiteX5" fmla="*/ 895661 w 5171765"/>
              <a:gd name="connsiteY5" fmla="*/ 4367164 h 4643473"/>
              <a:gd name="connsiteX6" fmla="*/ 882824 w 5171765"/>
              <a:gd name="connsiteY6" fmla="*/ 4355407 h 4643473"/>
              <a:gd name="connsiteX7" fmla="*/ 715725 w 5171765"/>
              <a:gd name="connsiteY7" fmla="*/ 4127038 h 4643473"/>
              <a:gd name="connsiteX8" fmla="*/ 774597 w 5171765"/>
              <a:gd name="connsiteY8" fmla="*/ 4219697 h 4643473"/>
              <a:gd name="connsiteX9" fmla="*/ 753415 w 5171765"/>
              <a:gd name="connsiteY9" fmla="*/ 4193137 h 4643473"/>
              <a:gd name="connsiteX10" fmla="*/ 628360 w 5171765"/>
              <a:gd name="connsiteY10" fmla="*/ 3953915 h 4643473"/>
              <a:gd name="connsiteX11" fmla="*/ 675582 w 5171765"/>
              <a:gd name="connsiteY11" fmla="*/ 4056635 h 4643473"/>
              <a:gd name="connsiteX12" fmla="*/ 650998 w 5171765"/>
              <a:gd name="connsiteY12" fmla="*/ 4013522 h 4643473"/>
              <a:gd name="connsiteX13" fmla="*/ 578970 w 5171765"/>
              <a:gd name="connsiteY13" fmla="*/ 3820003 h 4643473"/>
              <a:gd name="connsiteX14" fmla="*/ 590197 w 5171765"/>
              <a:gd name="connsiteY14" fmla="*/ 3853428 h 4643473"/>
              <a:gd name="connsiteX15" fmla="*/ 577515 w 5171765"/>
              <a:gd name="connsiteY15" fmla="*/ 3820036 h 4643473"/>
              <a:gd name="connsiteX16" fmla="*/ 0 w 5171765"/>
              <a:gd name="connsiteY16" fmla="*/ 0 h 4643473"/>
              <a:gd name="connsiteX17" fmla="*/ 4272465 w 5171765"/>
              <a:gd name="connsiteY17" fmla="*/ 0 h 4643473"/>
              <a:gd name="connsiteX18" fmla="*/ 5171765 w 5171765"/>
              <a:gd name="connsiteY18" fmla="*/ 899042 h 4643473"/>
              <a:gd name="connsiteX19" fmla="*/ 5171765 w 5171765"/>
              <a:gd name="connsiteY19" fmla="*/ 4643473 h 4643473"/>
              <a:gd name="connsiteX20" fmla="*/ 1537845 w 5171765"/>
              <a:gd name="connsiteY20" fmla="*/ 4643473 h 4643473"/>
              <a:gd name="connsiteX21" fmla="*/ 1535285 w 5171765"/>
              <a:gd name="connsiteY21" fmla="*/ 4524787 h 4643473"/>
              <a:gd name="connsiteX22" fmla="*/ 796381 w 5171765"/>
              <a:gd name="connsiteY22" fmla="*/ 3815598 h 4643473"/>
              <a:gd name="connsiteX23" fmla="*/ 578971 w 5171765"/>
              <a:gd name="connsiteY23" fmla="*/ 3820003 h 4643473"/>
              <a:gd name="connsiteX24" fmla="*/ 539492 w 5171765"/>
              <a:gd name="connsiteY24" fmla="*/ 3647294 h 4643473"/>
              <a:gd name="connsiteX25" fmla="*/ 523148 w 5171765"/>
              <a:gd name="connsiteY25" fmla="*/ 3469078 h 4643473"/>
              <a:gd name="connsiteX26" fmla="*/ 0 w 5171765"/>
              <a:gd name="connsiteY26" fmla="*/ 3294392 h 464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71765" h="4643473">
                <a:moveTo>
                  <a:pt x="1037262" y="4496999"/>
                </a:moveTo>
                <a:lnTo>
                  <a:pt x="1038765" y="4498358"/>
                </a:lnTo>
                <a:lnTo>
                  <a:pt x="1003337" y="4604099"/>
                </a:lnTo>
                <a:lnTo>
                  <a:pt x="1001516" y="4603691"/>
                </a:lnTo>
                <a:close/>
                <a:moveTo>
                  <a:pt x="832334" y="4292095"/>
                </a:moveTo>
                <a:lnTo>
                  <a:pt x="895661" y="4367164"/>
                </a:lnTo>
                <a:lnTo>
                  <a:pt x="882824" y="4355407"/>
                </a:lnTo>
                <a:close/>
                <a:moveTo>
                  <a:pt x="715725" y="4127038"/>
                </a:moveTo>
                <a:lnTo>
                  <a:pt x="774597" y="4219697"/>
                </a:lnTo>
                <a:lnTo>
                  <a:pt x="753415" y="4193137"/>
                </a:lnTo>
                <a:close/>
                <a:moveTo>
                  <a:pt x="628360" y="3953915"/>
                </a:moveTo>
                <a:lnTo>
                  <a:pt x="675582" y="4056635"/>
                </a:lnTo>
                <a:lnTo>
                  <a:pt x="650998" y="4013522"/>
                </a:lnTo>
                <a:close/>
                <a:moveTo>
                  <a:pt x="578970" y="3820003"/>
                </a:moveTo>
                <a:lnTo>
                  <a:pt x="590197" y="3853428"/>
                </a:lnTo>
                <a:lnTo>
                  <a:pt x="577515" y="3820036"/>
                </a:lnTo>
                <a:close/>
                <a:moveTo>
                  <a:pt x="0" y="0"/>
                </a:moveTo>
                <a:lnTo>
                  <a:pt x="4272465" y="0"/>
                </a:lnTo>
                <a:cubicBezTo>
                  <a:pt x="4769449" y="0"/>
                  <a:pt x="5171765" y="402203"/>
                  <a:pt x="5171765" y="899042"/>
                </a:cubicBezTo>
                <a:lnTo>
                  <a:pt x="5171765" y="4643473"/>
                </a:lnTo>
                <a:lnTo>
                  <a:pt x="1537845" y="4643473"/>
                </a:lnTo>
                <a:lnTo>
                  <a:pt x="1535285" y="4524787"/>
                </a:lnTo>
                <a:cubicBezTo>
                  <a:pt x="1191541" y="4419069"/>
                  <a:pt x="915369" y="4154775"/>
                  <a:pt x="796381" y="3815598"/>
                </a:cubicBezTo>
                <a:lnTo>
                  <a:pt x="578971" y="3820003"/>
                </a:lnTo>
                <a:lnTo>
                  <a:pt x="539492" y="3647294"/>
                </a:lnTo>
                <a:cubicBezTo>
                  <a:pt x="530127" y="3588746"/>
                  <a:pt x="524618" y="3529279"/>
                  <a:pt x="523148" y="3469078"/>
                </a:cubicBezTo>
                <a:lnTo>
                  <a:pt x="0" y="3294392"/>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9" name="Slide Number Placeholder 5">
            <a:extLst>
              <a:ext uri="{FF2B5EF4-FFF2-40B4-BE49-F238E27FC236}">
                <a16:creationId xmlns:a16="http://schemas.microsoft.com/office/drawing/2014/main" id="{6AE51885-9671-8D86-4444-89CADFFC770A}"/>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grpSp>
        <p:nvGrpSpPr>
          <p:cNvPr id="25" name="Group 24">
            <a:extLst>
              <a:ext uri="{FF2B5EF4-FFF2-40B4-BE49-F238E27FC236}">
                <a16:creationId xmlns:a16="http://schemas.microsoft.com/office/drawing/2014/main" id="{30A6115B-756F-1F97-ED9D-E4ADEC0C35ED}"/>
              </a:ext>
            </a:extLst>
          </p:cNvPr>
          <p:cNvGrpSpPr/>
          <p:nvPr userDrawn="1"/>
        </p:nvGrpSpPr>
        <p:grpSpPr>
          <a:xfrm flipH="1">
            <a:off x="193131" y="7719362"/>
            <a:ext cx="1697453" cy="1913197"/>
            <a:chOff x="9735550" y="2624016"/>
            <a:chExt cx="1697453" cy="1913197"/>
          </a:xfrm>
        </p:grpSpPr>
        <p:sp>
          <p:nvSpPr>
            <p:cNvPr id="26" name="Freeform 25">
              <a:extLst>
                <a:ext uri="{FF2B5EF4-FFF2-40B4-BE49-F238E27FC236}">
                  <a16:creationId xmlns:a16="http://schemas.microsoft.com/office/drawing/2014/main" id="{211DFDC0-848D-882D-7CE7-907B9229BB16}"/>
                </a:ext>
              </a:extLst>
            </p:cNvPr>
            <p:cNvSpPr/>
            <p:nvPr/>
          </p:nvSpPr>
          <p:spPr>
            <a:xfrm>
              <a:off x="10349589" y="2624016"/>
              <a:ext cx="1083414" cy="1913197"/>
            </a:xfrm>
            <a:custGeom>
              <a:avLst/>
              <a:gdLst>
                <a:gd name="connsiteX0" fmla="*/ 229218 w 701466"/>
                <a:gd name="connsiteY0" fmla="*/ 370759 h 1238716"/>
                <a:gd name="connsiteX1" fmla="*/ 441317 w 701466"/>
                <a:gd name="connsiteY1" fmla="*/ 375513 h 1238716"/>
                <a:gd name="connsiteX2" fmla="*/ 139814 w 701466"/>
                <a:gd name="connsiteY2" fmla="*/ 900279 h 1238716"/>
                <a:gd name="connsiteX3" fmla="*/ 0 w 701466"/>
                <a:gd name="connsiteY3" fmla="*/ 1013409 h 1238716"/>
                <a:gd name="connsiteX4" fmla="*/ 75138 w 701466"/>
                <a:gd name="connsiteY4" fmla="*/ 1238716 h 1238716"/>
                <a:gd name="connsiteX5" fmla="*/ 563059 w 701466"/>
                <a:gd name="connsiteY5" fmla="*/ 708245 h 1238716"/>
                <a:gd name="connsiteX6" fmla="*/ 695264 w 701466"/>
                <a:gd name="connsiteY6" fmla="*/ 0 h 1238716"/>
                <a:gd name="connsiteX7" fmla="*/ 265361 w 701466"/>
                <a:gd name="connsiteY7" fmla="*/ 143550 h 1238716"/>
                <a:gd name="connsiteX8" fmla="*/ 229218 w 701466"/>
                <a:gd name="connsiteY8" fmla="*/ 370759 h 123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466" h="1238716">
                  <a:moveTo>
                    <a:pt x="229218" y="370759"/>
                  </a:moveTo>
                  <a:lnTo>
                    <a:pt x="441317" y="375513"/>
                  </a:lnTo>
                  <a:cubicBezTo>
                    <a:pt x="393761" y="574201"/>
                    <a:pt x="291041" y="755778"/>
                    <a:pt x="139814" y="900279"/>
                  </a:cubicBezTo>
                  <a:cubicBezTo>
                    <a:pt x="96063" y="942109"/>
                    <a:pt x="49458" y="980135"/>
                    <a:pt x="0" y="1013409"/>
                  </a:cubicBezTo>
                  <a:lnTo>
                    <a:pt x="75138" y="1238716"/>
                  </a:lnTo>
                  <a:cubicBezTo>
                    <a:pt x="283432" y="1113229"/>
                    <a:pt x="451779" y="930701"/>
                    <a:pt x="563059" y="708245"/>
                  </a:cubicBezTo>
                  <a:cubicBezTo>
                    <a:pt x="674339" y="485790"/>
                    <a:pt x="719042" y="241469"/>
                    <a:pt x="695264" y="0"/>
                  </a:cubicBezTo>
                  <a:lnTo>
                    <a:pt x="265361" y="143550"/>
                  </a:lnTo>
                  <a:cubicBezTo>
                    <a:pt x="263458" y="221505"/>
                    <a:pt x="251094" y="297558"/>
                    <a:pt x="229218" y="370759"/>
                  </a:cubicBezTo>
                  <a:close/>
                </a:path>
              </a:pathLst>
            </a:custGeom>
            <a:solidFill>
              <a:srgbClr val="2BACE2"/>
            </a:solidFill>
            <a:ln w="950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BC59D8B2-6FC7-88E4-5A9A-69A29DF33D9A}"/>
                </a:ext>
              </a:extLst>
            </p:cNvPr>
            <p:cNvSpPr/>
            <p:nvPr/>
          </p:nvSpPr>
          <p:spPr>
            <a:xfrm>
              <a:off x="9735550" y="3192249"/>
              <a:ext cx="968066" cy="1253928"/>
            </a:xfrm>
            <a:custGeom>
              <a:avLst/>
              <a:gdLst>
                <a:gd name="connsiteX0" fmla="*/ 626784 w 626783"/>
                <a:gd name="connsiteY0" fmla="*/ 2852 h 811867"/>
                <a:gd name="connsiteX1" fmla="*/ 486019 w 626783"/>
                <a:gd name="connsiteY1" fmla="*/ 0 h 811867"/>
                <a:gd name="connsiteX2" fmla="*/ 7609 w 626783"/>
                <a:gd name="connsiteY2" fmla="*/ 459171 h 811867"/>
                <a:gd name="connsiteX3" fmla="*/ 0 w 626783"/>
                <a:gd name="connsiteY3" fmla="*/ 811868 h 811867"/>
                <a:gd name="connsiteX4" fmla="*/ 397566 w 626783"/>
                <a:gd name="connsiteY4" fmla="*/ 646452 h 811867"/>
                <a:gd name="connsiteX5" fmla="*/ 329085 w 626783"/>
                <a:gd name="connsiteY5" fmla="*/ 442059 h 811867"/>
                <a:gd name="connsiteX6" fmla="*/ 626784 w 626783"/>
                <a:gd name="connsiteY6" fmla="*/ 2852 h 81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83" h="811867">
                  <a:moveTo>
                    <a:pt x="626784" y="2852"/>
                  </a:moveTo>
                  <a:lnTo>
                    <a:pt x="486019" y="0"/>
                  </a:lnTo>
                  <a:cubicBezTo>
                    <a:pt x="408979" y="219603"/>
                    <a:pt x="230169" y="390723"/>
                    <a:pt x="7609" y="459171"/>
                  </a:cubicBezTo>
                  <a:lnTo>
                    <a:pt x="0" y="811868"/>
                  </a:lnTo>
                  <a:cubicBezTo>
                    <a:pt x="142667" y="784298"/>
                    <a:pt x="276774" y="728209"/>
                    <a:pt x="397566" y="646452"/>
                  </a:cubicBezTo>
                  <a:lnTo>
                    <a:pt x="329085" y="442059"/>
                  </a:lnTo>
                  <a:cubicBezTo>
                    <a:pt x="472703" y="328930"/>
                    <a:pt x="576375" y="174922"/>
                    <a:pt x="626784" y="2852"/>
                  </a:cubicBezTo>
                  <a:close/>
                </a:path>
              </a:pathLst>
            </a:custGeom>
            <a:solidFill>
              <a:srgbClr val="06A64F"/>
            </a:solidFill>
            <a:ln w="950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9988A9-D10A-C0E3-2E7C-917154A67351}"/>
                </a:ext>
              </a:extLst>
            </p:cNvPr>
            <p:cNvSpPr/>
            <p:nvPr/>
          </p:nvSpPr>
          <p:spPr>
            <a:xfrm>
              <a:off x="10245289" y="3196656"/>
              <a:ext cx="787380" cy="992571"/>
            </a:xfrm>
            <a:custGeom>
              <a:avLst/>
              <a:gdLst>
                <a:gd name="connsiteX0" fmla="*/ 509797 w 509796"/>
                <a:gd name="connsiteY0" fmla="*/ 4753 h 642649"/>
                <a:gd name="connsiteX1" fmla="*/ 297698 w 509796"/>
                <a:gd name="connsiteY1" fmla="*/ 0 h 642649"/>
                <a:gd name="connsiteX2" fmla="*/ 0 w 509796"/>
                <a:gd name="connsiteY2" fmla="*/ 438256 h 642649"/>
                <a:gd name="connsiteX3" fmla="*/ 68480 w 509796"/>
                <a:gd name="connsiteY3" fmla="*/ 642649 h 642649"/>
                <a:gd name="connsiteX4" fmla="*/ 208294 w 509796"/>
                <a:gd name="connsiteY4" fmla="*/ 529520 h 642649"/>
                <a:gd name="connsiteX5" fmla="*/ 509797 w 509796"/>
                <a:gd name="connsiteY5" fmla="*/ 4753 h 64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96" h="642649">
                  <a:moveTo>
                    <a:pt x="509797" y="4753"/>
                  </a:moveTo>
                  <a:lnTo>
                    <a:pt x="297698" y="0"/>
                  </a:lnTo>
                  <a:cubicBezTo>
                    <a:pt x="247290" y="172070"/>
                    <a:pt x="143618" y="326078"/>
                    <a:pt x="0" y="438256"/>
                  </a:cubicBezTo>
                  <a:lnTo>
                    <a:pt x="68480" y="642649"/>
                  </a:lnTo>
                  <a:cubicBezTo>
                    <a:pt x="117938" y="609376"/>
                    <a:pt x="164543" y="571350"/>
                    <a:pt x="208294" y="529520"/>
                  </a:cubicBezTo>
                  <a:cubicBezTo>
                    <a:pt x="358570" y="385019"/>
                    <a:pt x="462241" y="203442"/>
                    <a:pt x="509797" y="4753"/>
                  </a:cubicBezTo>
                  <a:close/>
                </a:path>
              </a:pathLst>
            </a:custGeom>
            <a:solidFill>
              <a:srgbClr val="2AC3E6"/>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110245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text slide 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C239460C-FB90-8646-BDD0-77E3A1EDD328}"/>
              </a:ext>
            </a:extLst>
          </p:cNvPr>
          <p:cNvSpPr/>
          <p:nvPr userDrawn="1"/>
        </p:nvSpPr>
        <p:spPr>
          <a:xfrm>
            <a:off x="-1" y="2594796"/>
            <a:ext cx="7575077" cy="677379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32">
            <a:extLst>
              <a:ext uri="{FF2B5EF4-FFF2-40B4-BE49-F238E27FC236}">
                <a16:creationId xmlns:a16="http://schemas.microsoft.com/office/drawing/2014/main" id="{16460BBF-F12D-E04F-AE40-99CCA2BD203E}"/>
              </a:ext>
            </a:extLst>
          </p:cNvPr>
          <p:cNvSpPr>
            <a:spLocks noGrp="1"/>
          </p:cNvSpPr>
          <p:nvPr>
            <p:ph type="body" sz="quarter" idx="30" hasCustomPrompt="1"/>
          </p:nvPr>
        </p:nvSpPr>
        <p:spPr>
          <a:xfrm>
            <a:off x="765328" y="627587"/>
            <a:ext cx="3014509" cy="662358"/>
          </a:xfrm>
          <a:prstGeom prst="rect">
            <a:avLst/>
          </a:prstGeom>
        </p:spPr>
        <p:txBody>
          <a:bodyPr>
            <a:noAutofit/>
          </a:bodyPr>
          <a:lstStyle>
            <a:lvl1pPr marL="0" indent="0" algn="l">
              <a:buNone/>
              <a:defRPr sz="2200" b="1" i="0">
                <a:solidFill>
                  <a:srgbClr val="E1472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7" name="Text Placeholder 32">
            <a:extLst>
              <a:ext uri="{FF2B5EF4-FFF2-40B4-BE49-F238E27FC236}">
                <a16:creationId xmlns:a16="http://schemas.microsoft.com/office/drawing/2014/main" id="{55F47CC5-18AC-2A4F-BA84-8406111885B3}"/>
              </a:ext>
            </a:extLst>
          </p:cNvPr>
          <p:cNvSpPr>
            <a:spLocks noGrp="1"/>
          </p:cNvSpPr>
          <p:nvPr>
            <p:ph type="body" sz="quarter" idx="33" hasCustomPrompt="1"/>
          </p:nvPr>
        </p:nvSpPr>
        <p:spPr>
          <a:xfrm>
            <a:off x="765328" y="1289945"/>
            <a:ext cx="3014509" cy="1234447"/>
          </a:xfrm>
          <a:prstGeom prst="rect">
            <a:avLst/>
          </a:prstGeom>
        </p:spPr>
        <p:txBody>
          <a:bodyPr>
            <a:noAutofit/>
          </a:bodyPr>
          <a:lstStyle>
            <a:lvl1pPr marL="0" indent="0" algn="l">
              <a:buNone/>
              <a:defRPr sz="1600" b="0" i="1">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2" name="Freeform 31">
            <a:extLst>
              <a:ext uri="{FF2B5EF4-FFF2-40B4-BE49-F238E27FC236}">
                <a16:creationId xmlns:a16="http://schemas.microsoft.com/office/drawing/2014/main" id="{D94DACDD-727F-0C4D-A2E1-CEDBD53C62AD}"/>
              </a:ext>
            </a:extLst>
          </p:cNvPr>
          <p:cNvSpPr/>
          <p:nvPr userDrawn="1"/>
        </p:nvSpPr>
        <p:spPr>
          <a:xfrm rot="10800000" flipV="1">
            <a:off x="0" y="3013335"/>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E14726"/>
          </a:solidFill>
          <a:ln w="7702" cap="flat">
            <a:noFill/>
            <a:prstDash val="solid"/>
            <a:miter/>
          </a:ln>
        </p:spPr>
        <p:txBody>
          <a:bodyPr wrap="square" rtlCol="0" anchor="ctr">
            <a:noAutofit/>
          </a:bodyPr>
          <a:lstStyle/>
          <a:p>
            <a:endParaRPr lang="en-US" b="0" i="0" dirty="0">
              <a:solidFill>
                <a:srgbClr val="E14726"/>
              </a:solidFill>
              <a:latin typeface="Calibri" panose="020F0502020204030204" pitchFamily="34" charset="0"/>
            </a:endParaRPr>
          </a:p>
        </p:txBody>
      </p:sp>
      <p:sp>
        <p:nvSpPr>
          <p:cNvPr id="11" name="Picture Placeholder 10">
            <a:extLst>
              <a:ext uri="{FF2B5EF4-FFF2-40B4-BE49-F238E27FC236}">
                <a16:creationId xmlns:a16="http://schemas.microsoft.com/office/drawing/2014/main" id="{04A0BDF8-1B3F-9C44-8BE6-CC3BAD2DC9F2}"/>
              </a:ext>
            </a:extLst>
          </p:cNvPr>
          <p:cNvSpPr>
            <a:spLocks noGrp="1"/>
          </p:cNvSpPr>
          <p:nvPr>
            <p:ph type="pic" sz="quarter" idx="44"/>
          </p:nvPr>
        </p:nvSpPr>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12" name="Text Placeholder 32">
            <a:extLst>
              <a:ext uri="{FF2B5EF4-FFF2-40B4-BE49-F238E27FC236}">
                <a16:creationId xmlns:a16="http://schemas.microsoft.com/office/drawing/2014/main" id="{9023B038-B441-DD49-9460-EE70FFED032C}"/>
              </a:ext>
            </a:extLst>
          </p:cNvPr>
          <p:cNvSpPr>
            <a:spLocks noGrp="1"/>
          </p:cNvSpPr>
          <p:nvPr>
            <p:ph type="body" sz="quarter" idx="32" hasCustomPrompt="1"/>
          </p:nvPr>
        </p:nvSpPr>
        <p:spPr>
          <a:xfrm>
            <a:off x="752315" y="3760791"/>
            <a:ext cx="6143488" cy="4767399"/>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8" name="Slide Number Placeholder 5">
            <a:extLst>
              <a:ext uri="{FF2B5EF4-FFF2-40B4-BE49-F238E27FC236}">
                <a16:creationId xmlns:a16="http://schemas.microsoft.com/office/drawing/2014/main" id="{8FF9DA41-B056-ED47-D484-4BF0FBE23144}"/>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997431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09" name="Freeform 308">
            <a:extLst>
              <a:ext uri="{FF2B5EF4-FFF2-40B4-BE49-F238E27FC236}">
                <a16:creationId xmlns:a16="http://schemas.microsoft.com/office/drawing/2014/main" id="{BF55016B-BD8C-9F44-B711-A631B755D5FF}"/>
              </a:ext>
            </a:extLst>
          </p:cNvPr>
          <p:cNvSpPr/>
          <p:nvPr userDrawn="1"/>
        </p:nvSpPr>
        <p:spPr>
          <a:xfrm>
            <a:off x="326599" y="2498271"/>
            <a:ext cx="6826675" cy="6295894"/>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319" name="Freeform 318">
            <a:extLst>
              <a:ext uri="{FF2B5EF4-FFF2-40B4-BE49-F238E27FC236}">
                <a16:creationId xmlns:a16="http://schemas.microsoft.com/office/drawing/2014/main" id="{E21FBFF2-CEC0-6046-8FB2-9DAB6FAD6E53}"/>
              </a:ext>
            </a:extLst>
          </p:cNvPr>
          <p:cNvSpPr/>
          <p:nvPr userDrawn="1"/>
        </p:nvSpPr>
        <p:spPr>
          <a:xfrm>
            <a:off x="0" y="7795630"/>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E14726"/>
          </a:solidFill>
          <a:ln w="24491" cap="flat">
            <a:noFill/>
            <a:prstDash val="solid"/>
            <a:miter/>
          </a:ln>
        </p:spPr>
        <p:txBody>
          <a:bodyPr rtlCol="0" anchor="ctr"/>
          <a:lstStyle/>
          <a:p>
            <a:endParaRPr lang="en-US" b="0" i="0" dirty="0">
              <a:latin typeface="Calibri" panose="020F0502020204030204" pitchFamily="34" charset="0"/>
            </a:endParaRPr>
          </a:p>
        </p:txBody>
      </p:sp>
      <p:sp>
        <p:nvSpPr>
          <p:cNvPr id="320" name="Text Placeholder 23">
            <a:extLst>
              <a:ext uri="{FF2B5EF4-FFF2-40B4-BE49-F238E27FC236}">
                <a16:creationId xmlns:a16="http://schemas.microsoft.com/office/drawing/2014/main" id="{176AFF28-3E58-E84F-8531-D24D8045CAF8}"/>
              </a:ext>
            </a:extLst>
          </p:cNvPr>
          <p:cNvSpPr>
            <a:spLocks noGrp="1"/>
          </p:cNvSpPr>
          <p:nvPr>
            <p:ph type="body" sz="quarter" idx="18" hasCustomPrompt="1"/>
          </p:nvPr>
        </p:nvSpPr>
        <p:spPr>
          <a:xfrm>
            <a:off x="4125965" y="7918601"/>
            <a:ext cx="2846623" cy="469580"/>
          </a:xfrm>
          <a:prstGeom prst="rect">
            <a:avLst/>
          </a:prstGeom>
        </p:spPr>
        <p:txBody>
          <a:bodyPr>
            <a:normAutofit/>
          </a:bodyPr>
          <a:lstStyle>
            <a:lvl1pPr marL="0" indent="0" algn="r">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
        <p:nvSpPr>
          <p:cNvPr id="323" name="Text Placeholder 23">
            <a:extLst>
              <a:ext uri="{FF2B5EF4-FFF2-40B4-BE49-F238E27FC236}">
                <a16:creationId xmlns:a16="http://schemas.microsoft.com/office/drawing/2014/main" id="{AFD7B270-B1F8-AA40-814A-7A0B76F5C723}"/>
              </a:ext>
            </a:extLst>
          </p:cNvPr>
          <p:cNvSpPr>
            <a:spLocks noGrp="1"/>
          </p:cNvSpPr>
          <p:nvPr>
            <p:ph type="body" sz="quarter" idx="17" hasCustomPrompt="1"/>
          </p:nvPr>
        </p:nvSpPr>
        <p:spPr>
          <a:xfrm>
            <a:off x="3657438" y="9116537"/>
            <a:ext cx="3256950" cy="690592"/>
          </a:xfrm>
          <a:prstGeom prst="rect">
            <a:avLst/>
          </a:prstGeom>
        </p:spPr>
        <p:txBody>
          <a:bodyPr>
            <a:normAutofit/>
          </a:bodyPr>
          <a:lstStyle>
            <a:lvl1pPr marL="0" indent="0" algn="r">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follow our journey</a:t>
            </a:r>
          </a:p>
        </p:txBody>
      </p:sp>
      <p:sp>
        <p:nvSpPr>
          <p:cNvPr id="310" name="Text Placeholder 32">
            <a:extLst>
              <a:ext uri="{FF2B5EF4-FFF2-40B4-BE49-F238E27FC236}">
                <a16:creationId xmlns:a16="http://schemas.microsoft.com/office/drawing/2014/main" id="{334BA9BF-7358-9E42-9AC0-5FEAA358E9F6}"/>
              </a:ext>
            </a:extLst>
          </p:cNvPr>
          <p:cNvSpPr>
            <a:spLocks noGrp="1"/>
          </p:cNvSpPr>
          <p:nvPr>
            <p:ph type="body" sz="quarter" idx="32" hasCustomPrompt="1"/>
          </p:nvPr>
        </p:nvSpPr>
        <p:spPr>
          <a:xfrm>
            <a:off x="554560" y="3219790"/>
            <a:ext cx="6326687" cy="4253468"/>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grpSp>
        <p:nvGrpSpPr>
          <p:cNvPr id="2" name="Group 1">
            <a:extLst>
              <a:ext uri="{FF2B5EF4-FFF2-40B4-BE49-F238E27FC236}">
                <a16:creationId xmlns:a16="http://schemas.microsoft.com/office/drawing/2014/main" id="{D1634DC5-C0B0-AE2E-DC55-1DB84A958C34}"/>
              </a:ext>
            </a:extLst>
          </p:cNvPr>
          <p:cNvGrpSpPr/>
          <p:nvPr userDrawn="1"/>
        </p:nvGrpSpPr>
        <p:grpSpPr>
          <a:xfrm rot="5015097" flipH="1">
            <a:off x="5266880" y="1756741"/>
            <a:ext cx="2061589" cy="1788378"/>
            <a:chOff x="-1397183" y="824494"/>
            <a:chExt cx="1192352" cy="1034336"/>
          </a:xfrm>
        </p:grpSpPr>
        <p:sp>
          <p:nvSpPr>
            <p:cNvPr id="3" name="Freeform 2">
              <a:extLst>
                <a:ext uri="{FF2B5EF4-FFF2-40B4-BE49-F238E27FC236}">
                  <a16:creationId xmlns:a16="http://schemas.microsoft.com/office/drawing/2014/main" id="{C9A5368E-0746-841B-5C82-1E1157922036}"/>
                </a:ext>
              </a:extLst>
            </p:cNvPr>
            <p:cNvSpPr/>
            <p:nvPr userDrawn="1"/>
          </p:nvSpPr>
          <p:spPr>
            <a:xfrm>
              <a:off x="-1397183" y="824494"/>
              <a:ext cx="1192352" cy="654634"/>
            </a:xfrm>
            <a:custGeom>
              <a:avLst/>
              <a:gdLst>
                <a:gd name="connsiteX0" fmla="*/ 378063 w 1192352"/>
                <a:gd name="connsiteY0" fmla="*/ 452975 h 654634"/>
                <a:gd name="connsiteX1" fmla="*/ 382607 w 1192352"/>
                <a:gd name="connsiteY1" fmla="*/ 233148 h 654634"/>
                <a:gd name="connsiteX2" fmla="*/ 884268 w 1192352"/>
                <a:gd name="connsiteY2" fmla="*/ 521103 h 654634"/>
                <a:gd name="connsiteX3" fmla="*/ 992416 w 1192352"/>
                <a:gd name="connsiteY3" fmla="*/ 654635 h 654634"/>
                <a:gd name="connsiteX4" fmla="*/ 1192353 w 1192352"/>
                <a:gd name="connsiteY4" fmla="*/ 584690 h 654634"/>
                <a:gd name="connsiteX5" fmla="*/ 678878 w 1192352"/>
                <a:gd name="connsiteY5" fmla="*/ 125051 h 654634"/>
                <a:gd name="connsiteX6" fmla="*/ 0 w 1192352"/>
                <a:gd name="connsiteY6" fmla="*/ 7870 h 654634"/>
                <a:gd name="connsiteX7" fmla="*/ 141774 w 1192352"/>
                <a:gd name="connsiteY7" fmla="*/ 416640 h 654634"/>
                <a:gd name="connsiteX8" fmla="*/ 378063 w 1192352"/>
                <a:gd name="connsiteY8" fmla="*/ 452975 h 6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352" h="654634">
                  <a:moveTo>
                    <a:pt x="378063" y="452975"/>
                  </a:moveTo>
                  <a:lnTo>
                    <a:pt x="382607" y="233148"/>
                  </a:lnTo>
                  <a:cubicBezTo>
                    <a:pt x="572547" y="278567"/>
                    <a:pt x="746129" y="376671"/>
                    <a:pt x="884268" y="521103"/>
                  </a:cubicBezTo>
                  <a:cubicBezTo>
                    <a:pt x="924255" y="562889"/>
                    <a:pt x="960608" y="607399"/>
                    <a:pt x="992416" y="654635"/>
                  </a:cubicBezTo>
                  <a:lnTo>
                    <a:pt x="1192353" y="584690"/>
                  </a:lnTo>
                  <a:cubicBezTo>
                    <a:pt x="1069664" y="387572"/>
                    <a:pt x="893356" y="228606"/>
                    <a:pt x="678878" y="125051"/>
                  </a:cubicBezTo>
                  <a:cubicBezTo>
                    <a:pt x="464400" y="21496"/>
                    <a:pt x="230837" y="-18473"/>
                    <a:pt x="0" y="7870"/>
                  </a:cubicBezTo>
                  <a:lnTo>
                    <a:pt x="141774" y="416640"/>
                  </a:lnTo>
                  <a:cubicBezTo>
                    <a:pt x="223566" y="417548"/>
                    <a:pt x="302632" y="430266"/>
                    <a:pt x="378063" y="452975"/>
                  </a:cubicBezTo>
                  <a:close/>
                </a:path>
              </a:pathLst>
            </a:custGeom>
            <a:solidFill>
              <a:srgbClr val="702E8C"/>
            </a:solidFill>
            <a:ln w="9067"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04023B3B-161A-BD81-8A44-20BFDAADCE08}"/>
                </a:ext>
              </a:extLst>
            </p:cNvPr>
            <p:cNvSpPr/>
            <p:nvPr userDrawn="1"/>
          </p:nvSpPr>
          <p:spPr>
            <a:xfrm>
              <a:off x="-1021846" y="1277469"/>
              <a:ext cx="776119" cy="581361"/>
            </a:xfrm>
            <a:custGeom>
              <a:avLst/>
              <a:gdLst>
                <a:gd name="connsiteX0" fmla="*/ 2726 w 776119"/>
                <a:gd name="connsiteY0" fmla="*/ 0 h 581361"/>
                <a:gd name="connsiteX1" fmla="*/ 0 w 776119"/>
                <a:gd name="connsiteY1" fmla="*/ 117181 h 581361"/>
                <a:gd name="connsiteX2" fmla="*/ 438953 w 776119"/>
                <a:gd name="connsiteY2" fmla="*/ 574094 h 581361"/>
                <a:gd name="connsiteX3" fmla="*/ 776120 w 776119"/>
                <a:gd name="connsiteY3" fmla="*/ 581361 h 581361"/>
                <a:gd name="connsiteX4" fmla="*/ 617988 w 776119"/>
                <a:gd name="connsiteY4" fmla="*/ 201660 h 581361"/>
                <a:gd name="connsiteX5" fmla="*/ 408963 w 776119"/>
                <a:gd name="connsiteY5" fmla="*/ 274330 h 581361"/>
                <a:gd name="connsiteX6" fmla="*/ 2726 w 776119"/>
                <a:gd name="connsiteY6" fmla="*/ 0 h 58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119" h="581361">
                  <a:moveTo>
                    <a:pt x="2726" y="0"/>
                  </a:moveTo>
                  <a:lnTo>
                    <a:pt x="0" y="117181"/>
                  </a:lnTo>
                  <a:cubicBezTo>
                    <a:pt x="209934" y="190759"/>
                    <a:pt x="373519" y="361534"/>
                    <a:pt x="438953" y="574094"/>
                  </a:cubicBezTo>
                  <a:lnTo>
                    <a:pt x="776120" y="581361"/>
                  </a:lnTo>
                  <a:cubicBezTo>
                    <a:pt x="749765" y="445105"/>
                    <a:pt x="696145" y="316115"/>
                    <a:pt x="617988" y="201660"/>
                  </a:cubicBezTo>
                  <a:lnTo>
                    <a:pt x="408963" y="274330"/>
                  </a:lnTo>
                  <a:cubicBezTo>
                    <a:pt x="302632" y="142615"/>
                    <a:pt x="160859" y="48144"/>
                    <a:pt x="2726" y="0"/>
                  </a:cubicBezTo>
                  <a:close/>
                </a:path>
              </a:pathLst>
            </a:custGeom>
            <a:solidFill>
              <a:srgbClr val="FFC713"/>
            </a:solidFill>
            <a:ln w="9067"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258745F8-5F13-71C2-4B8B-865243F14967}"/>
                </a:ext>
              </a:extLst>
            </p:cNvPr>
            <p:cNvSpPr/>
            <p:nvPr userDrawn="1"/>
          </p:nvSpPr>
          <p:spPr>
            <a:xfrm>
              <a:off x="-1019120" y="1057641"/>
              <a:ext cx="614352" cy="494157"/>
            </a:xfrm>
            <a:custGeom>
              <a:avLst/>
              <a:gdLst>
                <a:gd name="connsiteX0" fmla="*/ 4544 w 614352"/>
                <a:gd name="connsiteY0" fmla="*/ 0 h 494157"/>
                <a:gd name="connsiteX1" fmla="*/ 0 w 614352"/>
                <a:gd name="connsiteY1" fmla="*/ 219827 h 494157"/>
                <a:gd name="connsiteX2" fmla="*/ 405327 w 614352"/>
                <a:gd name="connsiteY2" fmla="*/ 494157 h 494157"/>
                <a:gd name="connsiteX3" fmla="*/ 614353 w 614352"/>
                <a:gd name="connsiteY3" fmla="*/ 421487 h 494157"/>
                <a:gd name="connsiteX4" fmla="*/ 506205 w 614352"/>
                <a:gd name="connsiteY4" fmla="*/ 287956 h 494157"/>
                <a:gd name="connsiteX5" fmla="*/ 4544 w 614352"/>
                <a:gd name="connsiteY5" fmla="*/ 0 h 49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52" h="494157">
                  <a:moveTo>
                    <a:pt x="4544" y="0"/>
                  </a:moveTo>
                  <a:lnTo>
                    <a:pt x="0" y="219827"/>
                  </a:lnTo>
                  <a:cubicBezTo>
                    <a:pt x="158132" y="267971"/>
                    <a:pt x="299906" y="362442"/>
                    <a:pt x="405327" y="494157"/>
                  </a:cubicBezTo>
                  <a:lnTo>
                    <a:pt x="614353" y="421487"/>
                  </a:lnTo>
                  <a:cubicBezTo>
                    <a:pt x="582544" y="374251"/>
                    <a:pt x="546192" y="329741"/>
                    <a:pt x="506205" y="287956"/>
                  </a:cubicBezTo>
                  <a:cubicBezTo>
                    <a:pt x="368066" y="143524"/>
                    <a:pt x="194484" y="44510"/>
                    <a:pt x="4544" y="0"/>
                  </a:cubicBezTo>
                  <a:close/>
                </a:path>
              </a:pathLst>
            </a:custGeom>
            <a:solidFill>
              <a:srgbClr val="DF4726"/>
            </a:solidFill>
            <a:ln w="9067" cap="flat">
              <a:noFill/>
              <a:prstDash val="solid"/>
              <a:miter/>
            </a:ln>
          </p:spPr>
          <p:txBody>
            <a:bodyPr rtlCol="0" anchor="ctr"/>
            <a:lstStyle/>
            <a:p>
              <a:endParaRPr lang="en-US"/>
            </a:p>
          </p:txBody>
        </p:sp>
      </p:grpSp>
      <p:sp>
        <p:nvSpPr>
          <p:cNvPr id="6" name="Rectangle 5">
            <a:extLst>
              <a:ext uri="{FF2B5EF4-FFF2-40B4-BE49-F238E27FC236}">
                <a16:creationId xmlns:a16="http://schemas.microsoft.com/office/drawing/2014/main" id="{BD7D81A4-BF1D-F480-E28D-5835F60B7627}"/>
              </a:ext>
            </a:extLst>
          </p:cNvPr>
          <p:cNvSpPr/>
          <p:nvPr userDrawn="1"/>
        </p:nvSpPr>
        <p:spPr>
          <a:xfrm>
            <a:off x="1899359" y="10107910"/>
            <a:ext cx="5084053" cy="461665"/>
          </a:xfrm>
          <a:prstGeom prst="rect">
            <a:avLst/>
          </a:prstGeom>
        </p:spPr>
        <p:txBody>
          <a:bodyPr wrap="square">
            <a:spAutoFit/>
          </a:bodyPr>
          <a:lstStyle/>
          <a:p>
            <a:pPr marL="0" marR="0" indent="0" algn="l" defTabSz="181904" rtl="0" eaLnBrk="1" fontAlgn="auto" latinLnBrk="0" hangingPunct="0">
              <a:lnSpc>
                <a:spcPct val="100000"/>
              </a:lnSpc>
              <a:spcBef>
                <a:spcPts val="0"/>
              </a:spcBef>
              <a:spcAft>
                <a:spcPts val="0"/>
              </a:spcAft>
              <a:buClrTx/>
              <a:buSzTx/>
              <a:buFontTx/>
              <a:buNone/>
              <a:tabLst/>
              <a:defRPr/>
            </a:pP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This</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project</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has been funded with</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support from the European Commission. This publication [communication]</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reflects</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the views only of the author, and the Commission cannot be held responsible for</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any use, which may be</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made of the information contained therein</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2022-2-IE01-KA220-VET-000099060</a:t>
            </a:r>
            <a:endPar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endParaRPr>
          </a:p>
        </p:txBody>
      </p:sp>
      <p:pic>
        <p:nvPicPr>
          <p:cNvPr id="7" name="Picture 6" descr="Co-funded by the European Union logo in png for web usage">
            <a:extLst>
              <a:ext uri="{FF2B5EF4-FFF2-40B4-BE49-F238E27FC236}">
                <a16:creationId xmlns:a16="http://schemas.microsoft.com/office/drawing/2014/main" id="{3AC9E09B-3367-A423-56C2-F76662F6E7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0795" y="10191110"/>
            <a:ext cx="1498564" cy="313626"/>
          </a:xfrm>
          <a:prstGeom prst="rect">
            <a:avLst/>
          </a:prstGeom>
          <a:noFill/>
          <a:ln>
            <a:noFill/>
          </a:ln>
        </p:spPr>
      </p:pic>
      <p:sp>
        <p:nvSpPr>
          <p:cNvPr id="8" name="Rectangle 7">
            <a:extLst>
              <a:ext uri="{FF2B5EF4-FFF2-40B4-BE49-F238E27FC236}">
                <a16:creationId xmlns:a16="http://schemas.microsoft.com/office/drawing/2014/main" id="{754294A0-3C23-667D-3321-C7082493138A}"/>
              </a:ext>
            </a:extLst>
          </p:cNvPr>
          <p:cNvSpPr/>
          <p:nvPr userDrawn="1"/>
        </p:nvSpPr>
        <p:spPr>
          <a:xfrm>
            <a:off x="379764" y="9284851"/>
            <a:ext cx="1255337" cy="461665"/>
          </a:xfrm>
          <a:prstGeom prst="rect">
            <a:avLst/>
          </a:prstGeom>
        </p:spPr>
        <p:txBody>
          <a:bodyPr wrap="square">
            <a:spAutoFit/>
          </a:bodyPr>
          <a:lstStyle/>
          <a:p>
            <a:pPr marL="0" marR="0" lvl="0" indent="0" algn="l" defTabSz="181904" rtl="0" eaLnBrk="1" fontAlgn="auto" latinLnBrk="0" hangingPunct="0">
              <a:lnSpc>
                <a:spcPct val="100000"/>
              </a:lnSpc>
              <a:spcBef>
                <a:spcPts val="0"/>
              </a:spcBef>
              <a:spcAft>
                <a:spcPts val="0"/>
              </a:spcAft>
              <a:buClrTx/>
              <a:buSzTx/>
              <a:buFontTx/>
              <a:buNone/>
              <a:tabLst/>
              <a:defRPr/>
            </a:pPr>
            <a:r>
              <a:rPr lang="en-IE" sz="800" b="1" i="0" kern="1200">
                <a:solidFill>
                  <a:schemeClr val="tx1"/>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ct val="100000"/>
              </a:lnSpc>
              <a:spcBef>
                <a:spcPts val="0"/>
              </a:spcBef>
              <a:spcAft>
                <a:spcPts val="0"/>
              </a:spcAft>
              <a:buClrTx/>
              <a:buSzTx/>
              <a:buFontTx/>
              <a:buNone/>
              <a:tabLst/>
              <a:defRPr/>
            </a:pPr>
            <a:endParaRPr lang="en-US" sz="800" b="1" i="0" kern="1200">
              <a:solidFill>
                <a:schemeClr val="tx1"/>
              </a:solidFill>
              <a:latin typeface="Calibri" panose="020F0502020204030204" pitchFamily="34" charset="0"/>
              <a:ea typeface="Open Sans" panose="020B060603050402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29BFF681-6D54-478C-CAE4-BE5E5F21044D}"/>
              </a:ext>
            </a:extLst>
          </p:cNvPr>
          <p:cNvPicPr>
            <a:picLocks noChangeAspect="1"/>
          </p:cNvPicPr>
          <p:nvPr userDrawn="1"/>
        </p:nvPicPr>
        <p:blipFill>
          <a:blip r:embed="rId3"/>
          <a:stretch>
            <a:fillRect/>
          </a:stretch>
        </p:blipFill>
        <p:spPr>
          <a:xfrm>
            <a:off x="448630" y="9619559"/>
            <a:ext cx="1244049" cy="433251"/>
          </a:xfrm>
          <a:prstGeom prst="rect">
            <a:avLst/>
          </a:prstGeom>
        </p:spPr>
      </p:pic>
    </p:spTree>
    <p:extLst>
      <p:ext uri="{BB962C8B-B14F-4D97-AF65-F5344CB8AC3E}">
        <p14:creationId xmlns:p14="http://schemas.microsoft.com/office/powerpoint/2010/main" val="627307479"/>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ver 01">
    <p:spTree>
      <p:nvGrpSpPr>
        <p:cNvPr id="1" name=""/>
        <p:cNvGrpSpPr/>
        <p:nvPr/>
      </p:nvGrpSpPr>
      <p:grpSpPr>
        <a:xfrm>
          <a:off x="0" y="0"/>
          <a:ext cx="0" cy="0"/>
          <a:chOff x="0" y="0"/>
          <a:chExt cx="0" cy="0"/>
        </a:xfrm>
      </p:grpSpPr>
      <p:sp>
        <p:nvSpPr>
          <p:cNvPr id="385" name="Freeform 384">
            <a:extLst>
              <a:ext uri="{FF2B5EF4-FFF2-40B4-BE49-F238E27FC236}">
                <a16:creationId xmlns:a16="http://schemas.microsoft.com/office/drawing/2014/main" id="{57F553F4-210F-D445-80C4-1685A71FF7AE}"/>
              </a:ext>
            </a:extLst>
          </p:cNvPr>
          <p:cNvSpPr/>
          <p:nvPr/>
        </p:nvSpPr>
        <p:spPr>
          <a:xfrm>
            <a:off x="-1" y="5362846"/>
            <a:ext cx="7559675" cy="3765660"/>
          </a:xfrm>
          <a:custGeom>
            <a:avLst/>
            <a:gdLst>
              <a:gd name="connsiteX0" fmla="*/ 0 w 967106"/>
              <a:gd name="connsiteY0" fmla="*/ 0 h 479753"/>
              <a:gd name="connsiteX1" fmla="*/ 967107 w 967106"/>
              <a:gd name="connsiteY1" fmla="*/ 0 h 479753"/>
              <a:gd name="connsiteX2" fmla="*/ 967107 w 967106"/>
              <a:gd name="connsiteY2" fmla="*/ 479754 h 479753"/>
              <a:gd name="connsiteX3" fmla="*/ 0 w 967106"/>
              <a:gd name="connsiteY3" fmla="*/ 479754 h 479753"/>
            </a:gdLst>
            <a:ahLst/>
            <a:cxnLst>
              <a:cxn ang="0">
                <a:pos x="connsiteX0" y="connsiteY0"/>
              </a:cxn>
              <a:cxn ang="0">
                <a:pos x="connsiteX1" y="connsiteY1"/>
              </a:cxn>
              <a:cxn ang="0">
                <a:pos x="connsiteX2" y="connsiteY2"/>
              </a:cxn>
              <a:cxn ang="0">
                <a:pos x="connsiteX3" y="connsiteY3"/>
              </a:cxn>
            </a:cxnLst>
            <a:rect l="l" t="t" r="r" b="b"/>
            <a:pathLst>
              <a:path w="967106" h="479753">
                <a:moveTo>
                  <a:pt x="0" y="0"/>
                </a:moveTo>
                <a:lnTo>
                  <a:pt x="967107" y="0"/>
                </a:lnTo>
                <a:lnTo>
                  <a:pt x="967107" y="479754"/>
                </a:lnTo>
                <a:lnTo>
                  <a:pt x="0" y="479754"/>
                </a:lnTo>
                <a:close/>
              </a:path>
            </a:pathLst>
          </a:custGeom>
          <a:solidFill>
            <a:srgbClr val="0E72B5"/>
          </a:solidFill>
          <a:ln w="3060" cap="flat">
            <a:noFill/>
            <a:prstDash val="solid"/>
            <a:miter/>
          </a:ln>
        </p:spPr>
        <p:txBody>
          <a:bodyPr rtlCol="0" anchor="ctr"/>
          <a:lstStyle/>
          <a:p>
            <a:r>
              <a:rPr lang="en-US"/>
              <a:t>`</a:t>
            </a:r>
          </a:p>
        </p:txBody>
      </p:sp>
      <p:sp>
        <p:nvSpPr>
          <p:cNvPr id="9" name="Round Single Corner Rectangle 8">
            <a:extLst>
              <a:ext uri="{FF2B5EF4-FFF2-40B4-BE49-F238E27FC236}">
                <a16:creationId xmlns:a16="http://schemas.microsoft.com/office/drawing/2014/main" id="{6023AD0E-BC9C-EEA8-E13F-72C787B84636}"/>
              </a:ext>
            </a:extLst>
          </p:cNvPr>
          <p:cNvSpPr/>
          <p:nvPr userDrawn="1"/>
        </p:nvSpPr>
        <p:spPr>
          <a:xfrm>
            <a:off x="-1" y="2955472"/>
            <a:ext cx="4376057" cy="2726008"/>
          </a:xfrm>
          <a:prstGeom prst="round1Rect">
            <a:avLst/>
          </a:prstGeom>
          <a:solidFill>
            <a:srgbClr val="E147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reeform 83">
            <a:extLst>
              <a:ext uri="{FF2B5EF4-FFF2-40B4-BE49-F238E27FC236}">
                <a16:creationId xmlns:a16="http://schemas.microsoft.com/office/drawing/2014/main" id="{773596F9-70AC-D498-A51A-A1A238F9F2C1}"/>
              </a:ext>
            </a:extLst>
          </p:cNvPr>
          <p:cNvSpPr/>
          <p:nvPr userDrawn="1"/>
        </p:nvSpPr>
        <p:spPr>
          <a:xfrm rot="16200000">
            <a:off x="2215340" y="770737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E14726"/>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Freeform 2">
            <a:extLst>
              <a:ext uri="{FF2B5EF4-FFF2-40B4-BE49-F238E27FC236}">
                <a16:creationId xmlns:a16="http://schemas.microsoft.com/office/drawing/2014/main" id="{844DC9CE-286B-E8AE-DFDB-5F2176A10EE7}"/>
              </a:ext>
            </a:extLst>
          </p:cNvPr>
          <p:cNvSpPr/>
          <p:nvPr userDrawn="1"/>
        </p:nvSpPr>
        <p:spPr>
          <a:xfrm rot="16200000">
            <a:off x="1304666" y="770737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E14726"/>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85" name="Text Placeholder 23">
            <a:extLst>
              <a:ext uri="{FF2B5EF4-FFF2-40B4-BE49-F238E27FC236}">
                <a16:creationId xmlns:a16="http://schemas.microsoft.com/office/drawing/2014/main" id="{23E29239-DF15-D95F-BD10-5B6402351A0C}"/>
              </a:ext>
            </a:extLst>
          </p:cNvPr>
          <p:cNvSpPr>
            <a:spLocks noGrp="1"/>
          </p:cNvSpPr>
          <p:nvPr>
            <p:ph type="body" sz="quarter" idx="44" hasCustomPrompt="1"/>
          </p:nvPr>
        </p:nvSpPr>
        <p:spPr>
          <a:xfrm>
            <a:off x="576450" y="9134019"/>
            <a:ext cx="2846623" cy="469580"/>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5" name="Graphic 4">
            <a:extLst>
              <a:ext uri="{FF2B5EF4-FFF2-40B4-BE49-F238E27FC236}">
                <a16:creationId xmlns:a16="http://schemas.microsoft.com/office/drawing/2014/main" id="{1F27DBA8-5E67-243C-A148-C62CC98031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999" y="0"/>
            <a:ext cx="3522338" cy="2659725"/>
          </a:xfrm>
          <a:prstGeom prst="rect">
            <a:avLst/>
          </a:prstGeom>
        </p:spPr>
      </p:pic>
      <p:sp>
        <p:nvSpPr>
          <p:cNvPr id="6" name="Rectangle 5">
            <a:extLst>
              <a:ext uri="{FF2B5EF4-FFF2-40B4-BE49-F238E27FC236}">
                <a16:creationId xmlns:a16="http://schemas.microsoft.com/office/drawing/2014/main" id="{55EF9A95-A7B7-5A33-122F-60FEE271BC0F}"/>
              </a:ext>
            </a:extLst>
          </p:cNvPr>
          <p:cNvSpPr/>
          <p:nvPr userDrawn="1"/>
        </p:nvSpPr>
        <p:spPr>
          <a:xfrm>
            <a:off x="3249118" y="10009995"/>
            <a:ext cx="4310557" cy="584775"/>
          </a:xfrm>
          <a:prstGeom prst="rect">
            <a:avLst/>
          </a:prstGeom>
        </p:spPr>
        <p:txBody>
          <a:bodyPr wrap="square">
            <a:spAutoFit/>
          </a:bodyPr>
          <a:lstStyle/>
          <a:p>
            <a:pPr marL="0" marR="0" indent="0" algn="l" defTabSz="181904" rtl="0" eaLnBrk="1" fontAlgn="auto" latinLnBrk="0" hangingPunct="0">
              <a:lnSpc>
                <a:spcPct val="100000"/>
              </a:lnSpc>
              <a:spcBef>
                <a:spcPts val="0"/>
              </a:spcBef>
              <a:spcAft>
                <a:spcPts val="0"/>
              </a:spcAft>
              <a:buClrTx/>
              <a:buSzTx/>
              <a:buFontTx/>
              <a:buNone/>
              <a:tabLst/>
              <a:defRPr/>
            </a:pP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This</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project</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has been funded with</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support from the European Commission. This publication [communication]</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reflects</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the views only of the author, and the Commission cannot be held responsible for</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any use, which may be</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made of the information contained therein</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2022-2-IE01-KA220-VET-000099060</a:t>
            </a:r>
          </a:p>
        </p:txBody>
      </p:sp>
      <p:sp>
        <p:nvSpPr>
          <p:cNvPr id="2" name="Text Placeholder 32">
            <a:extLst>
              <a:ext uri="{FF2B5EF4-FFF2-40B4-BE49-F238E27FC236}">
                <a16:creationId xmlns:a16="http://schemas.microsoft.com/office/drawing/2014/main" id="{FF76D46A-D188-E7F1-5686-3EED344D4454}"/>
              </a:ext>
            </a:extLst>
          </p:cNvPr>
          <p:cNvSpPr>
            <a:spLocks noGrp="1"/>
          </p:cNvSpPr>
          <p:nvPr>
            <p:ph type="body" sz="quarter" idx="32" hasCustomPrompt="1"/>
          </p:nvPr>
        </p:nvSpPr>
        <p:spPr>
          <a:xfrm>
            <a:off x="4034880" y="7009360"/>
            <a:ext cx="2865335" cy="1734679"/>
          </a:xfrm>
          <a:prstGeom prst="rect">
            <a:avLst/>
          </a:prstGeom>
        </p:spPr>
        <p:txBody>
          <a:bodyPr numCol="1"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Short description</a:t>
            </a:r>
            <a:endParaRPr lang="en-US" dirty="0"/>
          </a:p>
        </p:txBody>
      </p:sp>
      <p:sp>
        <p:nvSpPr>
          <p:cNvPr id="19" name="Text Placeholder 32">
            <a:extLst>
              <a:ext uri="{FF2B5EF4-FFF2-40B4-BE49-F238E27FC236}">
                <a16:creationId xmlns:a16="http://schemas.microsoft.com/office/drawing/2014/main" id="{7B7ED498-EEA9-54EE-55B6-D1F7883005CE}"/>
              </a:ext>
            </a:extLst>
          </p:cNvPr>
          <p:cNvSpPr>
            <a:spLocks noGrp="1"/>
          </p:cNvSpPr>
          <p:nvPr>
            <p:ph type="body" sz="quarter" idx="60" hasCustomPrompt="1"/>
          </p:nvPr>
        </p:nvSpPr>
        <p:spPr>
          <a:xfrm>
            <a:off x="555032" y="6506908"/>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Date of Interview</a:t>
            </a:r>
            <a:endParaRPr lang="en-US" dirty="0"/>
          </a:p>
        </p:txBody>
      </p:sp>
      <p:sp>
        <p:nvSpPr>
          <p:cNvPr id="20" name="Text Placeholder 32">
            <a:extLst>
              <a:ext uri="{FF2B5EF4-FFF2-40B4-BE49-F238E27FC236}">
                <a16:creationId xmlns:a16="http://schemas.microsoft.com/office/drawing/2014/main" id="{0EECE17C-93E9-620F-396D-B6FB994831C3}"/>
              </a:ext>
            </a:extLst>
          </p:cNvPr>
          <p:cNvSpPr>
            <a:spLocks noGrp="1"/>
          </p:cNvSpPr>
          <p:nvPr>
            <p:ph type="body" sz="quarter" idx="61" hasCustomPrompt="1"/>
          </p:nvPr>
        </p:nvSpPr>
        <p:spPr>
          <a:xfrm>
            <a:off x="555032" y="6730242"/>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1" name="Text Placeholder 32">
            <a:extLst>
              <a:ext uri="{FF2B5EF4-FFF2-40B4-BE49-F238E27FC236}">
                <a16:creationId xmlns:a16="http://schemas.microsoft.com/office/drawing/2014/main" id="{C81E1C63-8EC3-45DB-3E04-39311A1C21BA}"/>
              </a:ext>
            </a:extLst>
          </p:cNvPr>
          <p:cNvSpPr>
            <a:spLocks noGrp="1"/>
          </p:cNvSpPr>
          <p:nvPr>
            <p:ph type="body" sz="quarter" idx="62" hasCustomPrompt="1"/>
          </p:nvPr>
        </p:nvSpPr>
        <p:spPr>
          <a:xfrm>
            <a:off x="555032" y="7080666"/>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Contact Person</a:t>
            </a:r>
            <a:endParaRPr lang="en-US" dirty="0"/>
          </a:p>
        </p:txBody>
      </p:sp>
      <p:sp>
        <p:nvSpPr>
          <p:cNvPr id="22" name="Text Placeholder 32">
            <a:extLst>
              <a:ext uri="{FF2B5EF4-FFF2-40B4-BE49-F238E27FC236}">
                <a16:creationId xmlns:a16="http://schemas.microsoft.com/office/drawing/2014/main" id="{30D676FD-481C-AEF2-AF96-EE57E3B8B4C6}"/>
              </a:ext>
            </a:extLst>
          </p:cNvPr>
          <p:cNvSpPr>
            <a:spLocks noGrp="1"/>
          </p:cNvSpPr>
          <p:nvPr>
            <p:ph type="body" sz="quarter" idx="63" hasCustomPrompt="1"/>
          </p:nvPr>
        </p:nvSpPr>
        <p:spPr>
          <a:xfrm>
            <a:off x="555032" y="7304000"/>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3" name="Text Placeholder 32">
            <a:extLst>
              <a:ext uri="{FF2B5EF4-FFF2-40B4-BE49-F238E27FC236}">
                <a16:creationId xmlns:a16="http://schemas.microsoft.com/office/drawing/2014/main" id="{FA70CECB-A007-A6BC-71EE-FDBA7CEDF279}"/>
              </a:ext>
            </a:extLst>
          </p:cNvPr>
          <p:cNvSpPr>
            <a:spLocks noGrp="1"/>
          </p:cNvSpPr>
          <p:nvPr>
            <p:ph type="body" sz="quarter" idx="64" hasCustomPrompt="1"/>
          </p:nvPr>
        </p:nvSpPr>
        <p:spPr>
          <a:xfrm>
            <a:off x="555032" y="7654346"/>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E-mail</a:t>
            </a:r>
            <a:endParaRPr lang="en-US" dirty="0"/>
          </a:p>
        </p:txBody>
      </p:sp>
      <p:sp>
        <p:nvSpPr>
          <p:cNvPr id="24" name="Text Placeholder 32">
            <a:extLst>
              <a:ext uri="{FF2B5EF4-FFF2-40B4-BE49-F238E27FC236}">
                <a16:creationId xmlns:a16="http://schemas.microsoft.com/office/drawing/2014/main" id="{507A03CC-66BC-0F88-7AF2-5DBC59B2DFAA}"/>
              </a:ext>
            </a:extLst>
          </p:cNvPr>
          <p:cNvSpPr>
            <a:spLocks noGrp="1"/>
          </p:cNvSpPr>
          <p:nvPr>
            <p:ph type="body" sz="quarter" idx="65" hasCustomPrompt="1"/>
          </p:nvPr>
        </p:nvSpPr>
        <p:spPr>
          <a:xfrm>
            <a:off x="555032" y="7877680"/>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5" name="Text Placeholder 32">
            <a:extLst>
              <a:ext uri="{FF2B5EF4-FFF2-40B4-BE49-F238E27FC236}">
                <a16:creationId xmlns:a16="http://schemas.microsoft.com/office/drawing/2014/main" id="{25927A3C-CFA7-65D3-CA44-3DDCAD439C02}"/>
              </a:ext>
            </a:extLst>
          </p:cNvPr>
          <p:cNvSpPr>
            <a:spLocks noGrp="1"/>
          </p:cNvSpPr>
          <p:nvPr>
            <p:ph type="body" sz="quarter" idx="58" hasCustomPrompt="1"/>
          </p:nvPr>
        </p:nvSpPr>
        <p:spPr>
          <a:xfrm>
            <a:off x="555032" y="5933230"/>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Company Name</a:t>
            </a:r>
            <a:endParaRPr lang="en-US" dirty="0"/>
          </a:p>
        </p:txBody>
      </p:sp>
      <p:sp>
        <p:nvSpPr>
          <p:cNvPr id="26" name="Text Placeholder 32">
            <a:extLst>
              <a:ext uri="{FF2B5EF4-FFF2-40B4-BE49-F238E27FC236}">
                <a16:creationId xmlns:a16="http://schemas.microsoft.com/office/drawing/2014/main" id="{C1F439CB-39A3-DA53-5EDA-66637D5536E7}"/>
              </a:ext>
            </a:extLst>
          </p:cNvPr>
          <p:cNvSpPr>
            <a:spLocks noGrp="1"/>
          </p:cNvSpPr>
          <p:nvPr>
            <p:ph type="body" sz="quarter" idx="59" hasCustomPrompt="1"/>
          </p:nvPr>
        </p:nvSpPr>
        <p:spPr>
          <a:xfrm>
            <a:off x="555032" y="6156564"/>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7" name="Text Placeholder 32">
            <a:extLst>
              <a:ext uri="{FF2B5EF4-FFF2-40B4-BE49-F238E27FC236}">
                <a16:creationId xmlns:a16="http://schemas.microsoft.com/office/drawing/2014/main" id="{7317E1C3-F43C-7A38-1724-C3153BC148DC}"/>
              </a:ext>
            </a:extLst>
          </p:cNvPr>
          <p:cNvSpPr>
            <a:spLocks noGrp="1"/>
          </p:cNvSpPr>
          <p:nvPr>
            <p:ph type="body" sz="quarter" idx="11" hasCustomPrompt="1"/>
          </p:nvPr>
        </p:nvSpPr>
        <p:spPr>
          <a:xfrm>
            <a:off x="359153" y="3349102"/>
            <a:ext cx="2794427" cy="574616"/>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CASE STUDY</a:t>
            </a:r>
            <a:endParaRPr lang="en-US" dirty="0"/>
          </a:p>
        </p:txBody>
      </p:sp>
      <p:sp>
        <p:nvSpPr>
          <p:cNvPr id="8" name="Text Placeholder 32">
            <a:extLst>
              <a:ext uri="{FF2B5EF4-FFF2-40B4-BE49-F238E27FC236}">
                <a16:creationId xmlns:a16="http://schemas.microsoft.com/office/drawing/2014/main" id="{1A7FAD28-6850-5B1E-5ECB-475145F34FB9}"/>
              </a:ext>
            </a:extLst>
          </p:cNvPr>
          <p:cNvSpPr>
            <a:spLocks noGrp="1"/>
          </p:cNvSpPr>
          <p:nvPr>
            <p:ph type="body" sz="quarter" idx="16" hasCustomPrompt="1"/>
          </p:nvPr>
        </p:nvSpPr>
        <p:spPr>
          <a:xfrm>
            <a:off x="359153" y="4196753"/>
            <a:ext cx="2821794" cy="751695"/>
          </a:xfrm>
          <a:prstGeom prst="rect">
            <a:avLst/>
          </a:prstGeom>
        </p:spPr>
        <p:txBody>
          <a:bodyPr anchor="t">
            <a:noAutofit/>
          </a:bodyPr>
          <a:lstStyle>
            <a:lvl1pPr marL="0" indent="0" algn="l">
              <a:lnSpc>
                <a:spcPct val="10000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81" name="Picture Placeholder 11">
            <a:extLst>
              <a:ext uri="{FF2B5EF4-FFF2-40B4-BE49-F238E27FC236}">
                <a16:creationId xmlns:a16="http://schemas.microsoft.com/office/drawing/2014/main" id="{80BEA459-2DDE-73E5-6C09-8C1B291E0425}"/>
              </a:ext>
            </a:extLst>
          </p:cNvPr>
          <p:cNvSpPr>
            <a:spLocks noGrp="1"/>
          </p:cNvSpPr>
          <p:nvPr>
            <p:ph type="pic" sz="quarter" idx="43"/>
          </p:nvPr>
        </p:nvSpPr>
        <p:spPr>
          <a:xfrm>
            <a:off x="3423073" y="1079390"/>
            <a:ext cx="3615254" cy="514236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10" name="Rectangle 9">
            <a:extLst>
              <a:ext uri="{FF2B5EF4-FFF2-40B4-BE49-F238E27FC236}">
                <a16:creationId xmlns:a16="http://schemas.microsoft.com/office/drawing/2014/main" id="{4D896182-B4AE-8FE5-8857-BC5037A12C24}"/>
              </a:ext>
            </a:extLst>
          </p:cNvPr>
          <p:cNvSpPr/>
          <p:nvPr userDrawn="1"/>
        </p:nvSpPr>
        <p:spPr>
          <a:xfrm>
            <a:off x="235353" y="9685961"/>
            <a:ext cx="1255337" cy="461665"/>
          </a:xfrm>
          <a:prstGeom prst="rect">
            <a:avLst/>
          </a:prstGeom>
        </p:spPr>
        <p:txBody>
          <a:bodyPr wrap="square">
            <a:spAutoFit/>
          </a:bodyPr>
          <a:lstStyle/>
          <a:p>
            <a:pPr marL="0" marR="0" lvl="0" indent="0" algn="l" defTabSz="181904" rtl="0" eaLnBrk="1" fontAlgn="auto" latinLnBrk="0" hangingPunct="0">
              <a:lnSpc>
                <a:spcPct val="100000"/>
              </a:lnSpc>
              <a:spcBef>
                <a:spcPts val="0"/>
              </a:spcBef>
              <a:spcAft>
                <a:spcPts val="0"/>
              </a:spcAft>
              <a:buClrTx/>
              <a:buSzTx/>
              <a:buFontTx/>
              <a:buNone/>
              <a:tabLst/>
              <a:defRPr/>
            </a:pPr>
            <a:r>
              <a:rPr lang="en-IE" sz="800" b="1" i="0" kern="1200">
                <a:solidFill>
                  <a:schemeClr val="tx1"/>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ct val="100000"/>
              </a:lnSpc>
              <a:spcBef>
                <a:spcPts val="0"/>
              </a:spcBef>
              <a:spcAft>
                <a:spcPts val="0"/>
              </a:spcAft>
              <a:buClrTx/>
              <a:buSzTx/>
              <a:buFontTx/>
              <a:buNone/>
              <a:tabLst/>
              <a:defRPr/>
            </a:pPr>
            <a:endParaRPr lang="en-US" sz="800" b="1" i="0" kern="1200">
              <a:solidFill>
                <a:schemeClr val="tx1"/>
              </a:solidFill>
              <a:latin typeface="Calibri" panose="020F0502020204030204" pitchFamily="34" charset="0"/>
              <a:ea typeface="Open Sans" panose="020B060603050402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C6ABEF95-3122-705E-AA9D-2DF7560ABA9D}"/>
              </a:ext>
            </a:extLst>
          </p:cNvPr>
          <p:cNvPicPr>
            <a:picLocks noChangeAspect="1"/>
          </p:cNvPicPr>
          <p:nvPr userDrawn="1"/>
        </p:nvPicPr>
        <p:blipFill>
          <a:blip r:embed="rId4"/>
          <a:stretch>
            <a:fillRect/>
          </a:stretch>
        </p:blipFill>
        <p:spPr>
          <a:xfrm>
            <a:off x="304219" y="10020669"/>
            <a:ext cx="1244049" cy="433251"/>
          </a:xfrm>
          <a:prstGeom prst="rect">
            <a:avLst/>
          </a:prstGeom>
        </p:spPr>
      </p:pic>
      <p:pic>
        <p:nvPicPr>
          <p:cNvPr id="12" name="Picture 11" descr="Co-funded by the European Union logo in png for web usage">
            <a:extLst>
              <a:ext uri="{FF2B5EF4-FFF2-40B4-BE49-F238E27FC236}">
                <a16:creationId xmlns:a16="http://schemas.microsoft.com/office/drawing/2014/main" id="{963D93D4-B406-7E62-8226-6C1A723D98B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6366" y="10167285"/>
            <a:ext cx="1498564" cy="313626"/>
          </a:xfrm>
          <a:prstGeom prst="rect">
            <a:avLst/>
          </a:prstGeom>
          <a:noFill/>
          <a:ln>
            <a:noFill/>
          </a:ln>
        </p:spPr>
      </p:pic>
      <p:sp>
        <p:nvSpPr>
          <p:cNvPr id="13" name="Text Placeholder 32">
            <a:extLst>
              <a:ext uri="{FF2B5EF4-FFF2-40B4-BE49-F238E27FC236}">
                <a16:creationId xmlns:a16="http://schemas.microsoft.com/office/drawing/2014/main" id="{275FB6E7-98B6-9920-29D9-EE1CA9958EFF}"/>
              </a:ext>
            </a:extLst>
          </p:cNvPr>
          <p:cNvSpPr>
            <a:spLocks noGrp="1"/>
          </p:cNvSpPr>
          <p:nvPr>
            <p:ph type="body" sz="quarter" idx="66" hasCustomPrompt="1"/>
          </p:nvPr>
        </p:nvSpPr>
        <p:spPr>
          <a:xfrm>
            <a:off x="555031" y="8224100"/>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E-mail</a:t>
            </a:r>
            <a:endParaRPr lang="en-US" dirty="0"/>
          </a:p>
        </p:txBody>
      </p:sp>
      <p:sp>
        <p:nvSpPr>
          <p:cNvPr id="14" name="Text Placeholder 32">
            <a:extLst>
              <a:ext uri="{FF2B5EF4-FFF2-40B4-BE49-F238E27FC236}">
                <a16:creationId xmlns:a16="http://schemas.microsoft.com/office/drawing/2014/main" id="{830A45AF-F8BB-613C-0326-E1D6BDFA7F8F}"/>
              </a:ext>
            </a:extLst>
          </p:cNvPr>
          <p:cNvSpPr>
            <a:spLocks noGrp="1"/>
          </p:cNvSpPr>
          <p:nvPr>
            <p:ph type="body" sz="quarter" idx="67" hasCustomPrompt="1"/>
          </p:nvPr>
        </p:nvSpPr>
        <p:spPr>
          <a:xfrm>
            <a:off x="555031" y="8447434"/>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Tree>
    <p:extLst>
      <p:ext uri="{BB962C8B-B14F-4D97-AF65-F5344CB8AC3E}">
        <p14:creationId xmlns:p14="http://schemas.microsoft.com/office/powerpoint/2010/main" val="1826743220"/>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only slide">
    <p:spTree>
      <p:nvGrpSpPr>
        <p:cNvPr id="1" name=""/>
        <p:cNvGrpSpPr/>
        <p:nvPr/>
      </p:nvGrpSpPr>
      <p:grpSpPr>
        <a:xfrm>
          <a:off x="0" y="0"/>
          <a:ext cx="0" cy="0"/>
          <a:chOff x="0" y="0"/>
          <a:chExt cx="0" cy="0"/>
        </a:xfrm>
      </p:grpSpPr>
      <p:sp>
        <p:nvSpPr>
          <p:cNvPr id="15" name="Round Single Corner Rectangle 14">
            <a:extLst>
              <a:ext uri="{FF2B5EF4-FFF2-40B4-BE49-F238E27FC236}">
                <a16:creationId xmlns:a16="http://schemas.microsoft.com/office/drawing/2014/main" id="{66F866B5-4510-6F87-0F19-46862CAC3CD0}"/>
              </a:ext>
            </a:extLst>
          </p:cNvPr>
          <p:cNvSpPr/>
          <p:nvPr userDrawn="1"/>
        </p:nvSpPr>
        <p:spPr>
          <a:xfrm rot="5400000" flipH="1">
            <a:off x="3244760" y="-2606684"/>
            <a:ext cx="571614" cy="7061134"/>
          </a:xfrm>
          <a:prstGeom prst="round1Rect">
            <a:avLst>
              <a:gd name="adj" fmla="val 50000"/>
            </a:avLst>
          </a:prstGeom>
          <a:solidFill>
            <a:srgbClr val="0D72B5"/>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2" name="Slide Number Placeholder 5">
            <a:extLst>
              <a:ext uri="{FF2B5EF4-FFF2-40B4-BE49-F238E27FC236}">
                <a16:creationId xmlns:a16="http://schemas.microsoft.com/office/drawing/2014/main" id="{4ACB4AD8-CB08-1442-54F8-0633CC3DF687}"/>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
        <p:nvSpPr>
          <p:cNvPr id="10" name="Text Placeholder 32">
            <a:extLst>
              <a:ext uri="{FF2B5EF4-FFF2-40B4-BE49-F238E27FC236}">
                <a16:creationId xmlns:a16="http://schemas.microsoft.com/office/drawing/2014/main" id="{118DF27E-29F8-C761-0087-6440811C0748}"/>
              </a:ext>
            </a:extLst>
          </p:cNvPr>
          <p:cNvSpPr>
            <a:spLocks noGrp="1"/>
          </p:cNvSpPr>
          <p:nvPr>
            <p:ph type="body" sz="quarter" idx="58" hasCustomPrompt="1"/>
          </p:nvPr>
        </p:nvSpPr>
        <p:spPr>
          <a:xfrm>
            <a:off x="860495" y="749684"/>
            <a:ext cx="5435599" cy="348400"/>
          </a:xfrm>
          <a:prstGeom prst="rect">
            <a:avLst/>
          </a:prstGeom>
        </p:spPr>
        <p:txBody>
          <a:bodyPr anchor="ctr">
            <a:noAutofit/>
          </a:bodyPr>
          <a:lstStyle>
            <a:lvl1pPr marL="0" indent="0" algn="l">
              <a:lnSpc>
                <a:spcPts val="1420"/>
              </a:lnSpc>
              <a:spcBef>
                <a:spcPts val="0"/>
              </a:spcBef>
              <a:buNone/>
              <a:defRPr lang="en-IE" sz="1100" b="1" i="0" u="none" strike="noStrike" smtClean="0">
                <a:solidFill>
                  <a:schemeClr val="bg1"/>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WHAT WAS THE TRIGGER FOR YOUR BUSINESS OR ENTREPRENEURIAL IDEA?</a:t>
            </a:r>
          </a:p>
        </p:txBody>
      </p:sp>
      <p:sp>
        <p:nvSpPr>
          <p:cNvPr id="11" name="Text Placeholder 32">
            <a:extLst>
              <a:ext uri="{FF2B5EF4-FFF2-40B4-BE49-F238E27FC236}">
                <a16:creationId xmlns:a16="http://schemas.microsoft.com/office/drawing/2014/main" id="{2278FA30-9758-FDA0-3009-66686B10C188}"/>
              </a:ext>
            </a:extLst>
          </p:cNvPr>
          <p:cNvSpPr>
            <a:spLocks noGrp="1"/>
          </p:cNvSpPr>
          <p:nvPr>
            <p:ph type="body" sz="quarter" idx="32" hasCustomPrompt="1"/>
          </p:nvPr>
        </p:nvSpPr>
        <p:spPr>
          <a:xfrm>
            <a:off x="860496" y="1420399"/>
            <a:ext cx="5435600" cy="2743062"/>
          </a:xfrm>
          <a:prstGeom prst="rect">
            <a:avLst/>
          </a:prstGeom>
        </p:spPr>
        <p:txBody>
          <a:bodyPr numCol="2" spcCol="288000" anchor="t">
            <a:noAutofit/>
          </a:bodyPr>
          <a:lstStyle>
            <a:lvl1pPr marL="0" indent="0" algn="just">
              <a:lnSpc>
                <a:spcPct val="100000"/>
              </a:lnSpc>
              <a:spcBef>
                <a:spcPts val="0"/>
              </a:spcBef>
              <a:buNone/>
              <a:defRPr lang="en-US" sz="1100" b="0" i="0" kern="1200" dirty="0">
                <a:solidFill>
                  <a:srgbClr val="083F59"/>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columns)</a:t>
            </a:r>
            <a:endParaRPr lang="en-US" dirty="0"/>
          </a:p>
        </p:txBody>
      </p:sp>
      <p:grpSp>
        <p:nvGrpSpPr>
          <p:cNvPr id="21" name="Group 20">
            <a:extLst>
              <a:ext uri="{FF2B5EF4-FFF2-40B4-BE49-F238E27FC236}">
                <a16:creationId xmlns:a16="http://schemas.microsoft.com/office/drawing/2014/main" id="{26503240-70C3-1B6A-5D4C-551A18E7CA1B}"/>
              </a:ext>
            </a:extLst>
          </p:cNvPr>
          <p:cNvGrpSpPr/>
          <p:nvPr userDrawn="1"/>
        </p:nvGrpSpPr>
        <p:grpSpPr>
          <a:xfrm>
            <a:off x="5574844" y="8018767"/>
            <a:ext cx="1736490" cy="1957196"/>
            <a:chOff x="10018183" y="3994132"/>
            <a:chExt cx="1697453" cy="1913197"/>
          </a:xfrm>
        </p:grpSpPr>
        <p:sp>
          <p:nvSpPr>
            <p:cNvPr id="22" name="Freeform 21">
              <a:extLst>
                <a:ext uri="{FF2B5EF4-FFF2-40B4-BE49-F238E27FC236}">
                  <a16:creationId xmlns:a16="http://schemas.microsoft.com/office/drawing/2014/main" id="{38CD6480-5A2D-6B8A-01A5-5630708198FD}"/>
                </a:ext>
              </a:extLst>
            </p:cNvPr>
            <p:cNvSpPr/>
            <p:nvPr/>
          </p:nvSpPr>
          <p:spPr>
            <a:xfrm>
              <a:off x="10632222" y="3994132"/>
              <a:ext cx="1083414" cy="1913197"/>
            </a:xfrm>
            <a:custGeom>
              <a:avLst/>
              <a:gdLst>
                <a:gd name="connsiteX0" fmla="*/ 229218 w 701466"/>
                <a:gd name="connsiteY0" fmla="*/ 370759 h 1238716"/>
                <a:gd name="connsiteX1" fmla="*/ 441317 w 701466"/>
                <a:gd name="connsiteY1" fmla="*/ 375513 h 1238716"/>
                <a:gd name="connsiteX2" fmla="*/ 139814 w 701466"/>
                <a:gd name="connsiteY2" fmla="*/ 900279 h 1238716"/>
                <a:gd name="connsiteX3" fmla="*/ 0 w 701466"/>
                <a:gd name="connsiteY3" fmla="*/ 1013409 h 1238716"/>
                <a:gd name="connsiteX4" fmla="*/ 75138 w 701466"/>
                <a:gd name="connsiteY4" fmla="*/ 1238716 h 1238716"/>
                <a:gd name="connsiteX5" fmla="*/ 563059 w 701466"/>
                <a:gd name="connsiteY5" fmla="*/ 708245 h 1238716"/>
                <a:gd name="connsiteX6" fmla="*/ 695264 w 701466"/>
                <a:gd name="connsiteY6" fmla="*/ 0 h 1238716"/>
                <a:gd name="connsiteX7" fmla="*/ 265361 w 701466"/>
                <a:gd name="connsiteY7" fmla="*/ 143550 h 1238716"/>
                <a:gd name="connsiteX8" fmla="*/ 229218 w 701466"/>
                <a:gd name="connsiteY8" fmla="*/ 370759 h 123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466" h="1238716">
                  <a:moveTo>
                    <a:pt x="229218" y="370759"/>
                  </a:moveTo>
                  <a:lnTo>
                    <a:pt x="441317" y="375513"/>
                  </a:lnTo>
                  <a:cubicBezTo>
                    <a:pt x="393761" y="574201"/>
                    <a:pt x="291041" y="755778"/>
                    <a:pt x="139814" y="900279"/>
                  </a:cubicBezTo>
                  <a:cubicBezTo>
                    <a:pt x="96063" y="942109"/>
                    <a:pt x="49458" y="980135"/>
                    <a:pt x="0" y="1013409"/>
                  </a:cubicBezTo>
                  <a:lnTo>
                    <a:pt x="75138" y="1238716"/>
                  </a:lnTo>
                  <a:cubicBezTo>
                    <a:pt x="283432" y="1113229"/>
                    <a:pt x="451779" y="930701"/>
                    <a:pt x="563059" y="708245"/>
                  </a:cubicBezTo>
                  <a:cubicBezTo>
                    <a:pt x="674339" y="485790"/>
                    <a:pt x="719042" y="241469"/>
                    <a:pt x="695264" y="0"/>
                  </a:cubicBezTo>
                  <a:lnTo>
                    <a:pt x="265361" y="143550"/>
                  </a:lnTo>
                  <a:cubicBezTo>
                    <a:pt x="263458" y="221505"/>
                    <a:pt x="251094" y="297558"/>
                    <a:pt x="229218" y="370759"/>
                  </a:cubicBezTo>
                  <a:close/>
                </a:path>
              </a:pathLst>
            </a:custGeom>
            <a:solidFill>
              <a:srgbClr val="2BACE2"/>
            </a:solidFill>
            <a:ln w="950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99FF956-A36F-4E3E-32CD-1479C160D370}"/>
                </a:ext>
              </a:extLst>
            </p:cNvPr>
            <p:cNvSpPr/>
            <p:nvPr/>
          </p:nvSpPr>
          <p:spPr>
            <a:xfrm>
              <a:off x="10018183" y="4562365"/>
              <a:ext cx="968066" cy="1253928"/>
            </a:xfrm>
            <a:custGeom>
              <a:avLst/>
              <a:gdLst>
                <a:gd name="connsiteX0" fmla="*/ 626784 w 626783"/>
                <a:gd name="connsiteY0" fmla="*/ 2852 h 811867"/>
                <a:gd name="connsiteX1" fmla="*/ 486019 w 626783"/>
                <a:gd name="connsiteY1" fmla="*/ 0 h 811867"/>
                <a:gd name="connsiteX2" fmla="*/ 7609 w 626783"/>
                <a:gd name="connsiteY2" fmla="*/ 459171 h 811867"/>
                <a:gd name="connsiteX3" fmla="*/ 0 w 626783"/>
                <a:gd name="connsiteY3" fmla="*/ 811868 h 811867"/>
                <a:gd name="connsiteX4" fmla="*/ 397566 w 626783"/>
                <a:gd name="connsiteY4" fmla="*/ 646452 h 811867"/>
                <a:gd name="connsiteX5" fmla="*/ 329085 w 626783"/>
                <a:gd name="connsiteY5" fmla="*/ 442059 h 811867"/>
                <a:gd name="connsiteX6" fmla="*/ 626784 w 626783"/>
                <a:gd name="connsiteY6" fmla="*/ 2852 h 81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83" h="811867">
                  <a:moveTo>
                    <a:pt x="626784" y="2852"/>
                  </a:moveTo>
                  <a:lnTo>
                    <a:pt x="486019" y="0"/>
                  </a:lnTo>
                  <a:cubicBezTo>
                    <a:pt x="408979" y="219603"/>
                    <a:pt x="230169" y="390723"/>
                    <a:pt x="7609" y="459171"/>
                  </a:cubicBezTo>
                  <a:lnTo>
                    <a:pt x="0" y="811868"/>
                  </a:lnTo>
                  <a:cubicBezTo>
                    <a:pt x="142667" y="784298"/>
                    <a:pt x="276774" y="728209"/>
                    <a:pt x="397566" y="646452"/>
                  </a:cubicBezTo>
                  <a:lnTo>
                    <a:pt x="329085" y="442059"/>
                  </a:lnTo>
                  <a:cubicBezTo>
                    <a:pt x="472703" y="328930"/>
                    <a:pt x="576375" y="174922"/>
                    <a:pt x="626784" y="2852"/>
                  </a:cubicBezTo>
                  <a:close/>
                </a:path>
              </a:pathLst>
            </a:custGeom>
            <a:solidFill>
              <a:srgbClr val="06A64F"/>
            </a:solidFill>
            <a:ln w="950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256AB93-37D2-01EC-E435-1C3294FC596B}"/>
                </a:ext>
              </a:extLst>
            </p:cNvPr>
            <p:cNvSpPr/>
            <p:nvPr/>
          </p:nvSpPr>
          <p:spPr>
            <a:xfrm>
              <a:off x="10527922" y="4566770"/>
              <a:ext cx="787380" cy="992571"/>
            </a:xfrm>
            <a:custGeom>
              <a:avLst/>
              <a:gdLst>
                <a:gd name="connsiteX0" fmla="*/ 509797 w 509796"/>
                <a:gd name="connsiteY0" fmla="*/ 4753 h 642649"/>
                <a:gd name="connsiteX1" fmla="*/ 297698 w 509796"/>
                <a:gd name="connsiteY1" fmla="*/ 0 h 642649"/>
                <a:gd name="connsiteX2" fmla="*/ 0 w 509796"/>
                <a:gd name="connsiteY2" fmla="*/ 438256 h 642649"/>
                <a:gd name="connsiteX3" fmla="*/ 68480 w 509796"/>
                <a:gd name="connsiteY3" fmla="*/ 642649 h 642649"/>
                <a:gd name="connsiteX4" fmla="*/ 208294 w 509796"/>
                <a:gd name="connsiteY4" fmla="*/ 529520 h 642649"/>
                <a:gd name="connsiteX5" fmla="*/ 509797 w 509796"/>
                <a:gd name="connsiteY5" fmla="*/ 4753 h 64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96" h="642649">
                  <a:moveTo>
                    <a:pt x="509797" y="4753"/>
                  </a:moveTo>
                  <a:lnTo>
                    <a:pt x="297698" y="0"/>
                  </a:lnTo>
                  <a:cubicBezTo>
                    <a:pt x="247290" y="172070"/>
                    <a:pt x="143618" y="326078"/>
                    <a:pt x="0" y="438256"/>
                  </a:cubicBezTo>
                  <a:lnTo>
                    <a:pt x="68480" y="642649"/>
                  </a:lnTo>
                  <a:cubicBezTo>
                    <a:pt x="117938" y="609376"/>
                    <a:pt x="164543" y="571350"/>
                    <a:pt x="208294" y="529520"/>
                  </a:cubicBezTo>
                  <a:cubicBezTo>
                    <a:pt x="358570" y="385019"/>
                    <a:pt x="462241" y="203442"/>
                    <a:pt x="509797" y="4753"/>
                  </a:cubicBezTo>
                  <a:close/>
                </a:path>
              </a:pathLst>
            </a:custGeom>
            <a:solidFill>
              <a:srgbClr val="010101"/>
            </a:solidFill>
            <a:ln w="950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041EEFE-FDC5-7E63-E432-3AB36CAD23B2}"/>
                </a:ext>
              </a:extLst>
            </p:cNvPr>
            <p:cNvSpPr/>
            <p:nvPr/>
          </p:nvSpPr>
          <p:spPr>
            <a:xfrm>
              <a:off x="10527922" y="4566772"/>
              <a:ext cx="787380" cy="992571"/>
            </a:xfrm>
            <a:custGeom>
              <a:avLst/>
              <a:gdLst>
                <a:gd name="connsiteX0" fmla="*/ 509797 w 509796"/>
                <a:gd name="connsiteY0" fmla="*/ 4753 h 642649"/>
                <a:gd name="connsiteX1" fmla="*/ 297698 w 509796"/>
                <a:gd name="connsiteY1" fmla="*/ 0 h 642649"/>
                <a:gd name="connsiteX2" fmla="*/ 0 w 509796"/>
                <a:gd name="connsiteY2" fmla="*/ 438256 h 642649"/>
                <a:gd name="connsiteX3" fmla="*/ 68480 w 509796"/>
                <a:gd name="connsiteY3" fmla="*/ 642649 h 642649"/>
                <a:gd name="connsiteX4" fmla="*/ 208294 w 509796"/>
                <a:gd name="connsiteY4" fmla="*/ 529520 h 642649"/>
                <a:gd name="connsiteX5" fmla="*/ 509797 w 509796"/>
                <a:gd name="connsiteY5" fmla="*/ 4753 h 64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96" h="642649">
                  <a:moveTo>
                    <a:pt x="509797" y="4753"/>
                  </a:moveTo>
                  <a:lnTo>
                    <a:pt x="297698" y="0"/>
                  </a:lnTo>
                  <a:cubicBezTo>
                    <a:pt x="247290" y="172070"/>
                    <a:pt x="143618" y="326078"/>
                    <a:pt x="0" y="438256"/>
                  </a:cubicBezTo>
                  <a:lnTo>
                    <a:pt x="68480" y="642649"/>
                  </a:lnTo>
                  <a:cubicBezTo>
                    <a:pt x="117938" y="609376"/>
                    <a:pt x="164543" y="571350"/>
                    <a:pt x="208294" y="529520"/>
                  </a:cubicBezTo>
                  <a:cubicBezTo>
                    <a:pt x="358570" y="385019"/>
                    <a:pt x="462241" y="203442"/>
                    <a:pt x="509797" y="4753"/>
                  </a:cubicBezTo>
                  <a:close/>
                </a:path>
              </a:pathLst>
            </a:custGeom>
            <a:solidFill>
              <a:srgbClr val="2AC3E6"/>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4067206878"/>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quote/photo slide 1">
    <p:spTree>
      <p:nvGrpSpPr>
        <p:cNvPr id="1" name=""/>
        <p:cNvGrpSpPr/>
        <p:nvPr/>
      </p:nvGrpSpPr>
      <p:grpSpPr>
        <a:xfrm>
          <a:off x="0" y="0"/>
          <a:ext cx="0" cy="0"/>
          <a:chOff x="0" y="0"/>
          <a:chExt cx="0" cy="0"/>
        </a:xfrm>
      </p:grpSpPr>
      <p:sp>
        <p:nvSpPr>
          <p:cNvPr id="39" name="Slide Number Placeholder 5">
            <a:extLst>
              <a:ext uri="{FF2B5EF4-FFF2-40B4-BE49-F238E27FC236}">
                <a16:creationId xmlns:a16="http://schemas.microsoft.com/office/drawing/2014/main" id="{6AE51885-9671-8D86-4444-89CADFFC770A}"/>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grpSp>
        <p:nvGrpSpPr>
          <p:cNvPr id="25" name="Group 24">
            <a:extLst>
              <a:ext uri="{FF2B5EF4-FFF2-40B4-BE49-F238E27FC236}">
                <a16:creationId xmlns:a16="http://schemas.microsoft.com/office/drawing/2014/main" id="{30A6115B-756F-1F97-ED9D-E4ADEC0C35ED}"/>
              </a:ext>
            </a:extLst>
          </p:cNvPr>
          <p:cNvGrpSpPr/>
          <p:nvPr userDrawn="1"/>
        </p:nvGrpSpPr>
        <p:grpSpPr>
          <a:xfrm flipH="1">
            <a:off x="193131" y="7719362"/>
            <a:ext cx="1697453" cy="1913197"/>
            <a:chOff x="9735550" y="2624016"/>
            <a:chExt cx="1697453" cy="1913197"/>
          </a:xfrm>
        </p:grpSpPr>
        <p:sp>
          <p:nvSpPr>
            <p:cNvPr id="26" name="Freeform 25">
              <a:extLst>
                <a:ext uri="{FF2B5EF4-FFF2-40B4-BE49-F238E27FC236}">
                  <a16:creationId xmlns:a16="http://schemas.microsoft.com/office/drawing/2014/main" id="{211DFDC0-848D-882D-7CE7-907B9229BB16}"/>
                </a:ext>
              </a:extLst>
            </p:cNvPr>
            <p:cNvSpPr/>
            <p:nvPr/>
          </p:nvSpPr>
          <p:spPr>
            <a:xfrm>
              <a:off x="10349589" y="2624016"/>
              <a:ext cx="1083414" cy="1913197"/>
            </a:xfrm>
            <a:custGeom>
              <a:avLst/>
              <a:gdLst>
                <a:gd name="connsiteX0" fmla="*/ 229218 w 701466"/>
                <a:gd name="connsiteY0" fmla="*/ 370759 h 1238716"/>
                <a:gd name="connsiteX1" fmla="*/ 441317 w 701466"/>
                <a:gd name="connsiteY1" fmla="*/ 375513 h 1238716"/>
                <a:gd name="connsiteX2" fmla="*/ 139814 w 701466"/>
                <a:gd name="connsiteY2" fmla="*/ 900279 h 1238716"/>
                <a:gd name="connsiteX3" fmla="*/ 0 w 701466"/>
                <a:gd name="connsiteY3" fmla="*/ 1013409 h 1238716"/>
                <a:gd name="connsiteX4" fmla="*/ 75138 w 701466"/>
                <a:gd name="connsiteY4" fmla="*/ 1238716 h 1238716"/>
                <a:gd name="connsiteX5" fmla="*/ 563059 w 701466"/>
                <a:gd name="connsiteY5" fmla="*/ 708245 h 1238716"/>
                <a:gd name="connsiteX6" fmla="*/ 695264 w 701466"/>
                <a:gd name="connsiteY6" fmla="*/ 0 h 1238716"/>
                <a:gd name="connsiteX7" fmla="*/ 265361 w 701466"/>
                <a:gd name="connsiteY7" fmla="*/ 143550 h 1238716"/>
                <a:gd name="connsiteX8" fmla="*/ 229218 w 701466"/>
                <a:gd name="connsiteY8" fmla="*/ 370759 h 123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466" h="1238716">
                  <a:moveTo>
                    <a:pt x="229218" y="370759"/>
                  </a:moveTo>
                  <a:lnTo>
                    <a:pt x="441317" y="375513"/>
                  </a:lnTo>
                  <a:cubicBezTo>
                    <a:pt x="393761" y="574201"/>
                    <a:pt x="291041" y="755778"/>
                    <a:pt x="139814" y="900279"/>
                  </a:cubicBezTo>
                  <a:cubicBezTo>
                    <a:pt x="96063" y="942109"/>
                    <a:pt x="49458" y="980135"/>
                    <a:pt x="0" y="1013409"/>
                  </a:cubicBezTo>
                  <a:lnTo>
                    <a:pt x="75138" y="1238716"/>
                  </a:lnTo>
                  <a:cubicBezTo>
                    <a:pt x="283432" y="1113229"/>
                    <a:pt x="451779" y="930701"/>
                    <a:pt x="563059" y="708245"/>
                  </a:cubicBezTo>
                  <a:cubicBezTo>
                    <a:pt x="674339" y="485790"/>
                    <a:pt x="719042" y="241469"/>
                    <a:pt x="695264" y="0"/>
                  </a:cubicBezTo>
                  <a:lnTo>
                    <a:pt x="265361" y="143550"/>
                  </a:lnTo>
                  <a:cubicBezTo>
                    <a:pt x="263458" y="221505"/>
                    <a:pt x="251094" y="297558"/>
                    <a:pt x="229218" y="370759"/>
                  </a:cubicBezTo>
                  <a:close/>
                </a:path>
              </a:pathLst>
            </a:custGeom>
            <a:solidFill>
              <a:srgbClr val="2BACE2"/>
            </a:solidFill>
            <a:ln w="950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BC59D8B2-6FC7-88E4-5A9A-69A29DF33D9A}"/>
                </a:ext>
              </a:extLst>
            </p:cNvPr>
            <p:cNvSpPr/>
            <p:nvPr/>
          </p:nvSpPr>
          <p:spPr>
            <a:xfrm>
              <a:off x="9735550" y="3192249"/>
              <a:ext cx="968066" cy="1253928"/>
            </a:xfrm>
            <a:custGeom>
              <a:avLst/>
              <a:gdLst>
                <a:gd name="connsiteX0" fmla="*/ 626784 w 626783"/>
                <a:gd name="connsiteY0" fmla="*/ 2852 h 811867"/>
                <a:gd name="connsiteX1" fmla="*/ 486019 w 626783"/>
                <a:gd name="connsiteY1" fmla="*/ 0 h 811867"/>
                <a:gd name="connsiteX2" fmla="*/ 7609 w 626783"/>
                <a:gd name="connsiteY2" fmla="*/ 459171 h 811867"/>
                <a:gd name="connsiteX3" fmla="*/ 0 w 626783"/>
                <a:gd name="connsiteY3" fmla="*/ 811868 h 811867"/>
                <a:gd name="connsiteX4" fmla="*/ 397566 w 626783"/>
                <a:gd name="connsiteY4" fmla="*/ 646452 h 811867"/>
                <a:gd name="connsiteX5" fmla="*/ 329085 w 626783"/>
                <a:gd name="connsiteY5" fmla="*/ 442059 h 811867"/>
                <a:gd name="connsiteX6" fmla="*/ 626784 w 626783"/>
                <a:gd name="connsiteY6" fmla="*/ 2852 h 81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83" h="811867">
                  <a:moveTo>
                    <a:pt x="626784" y="2852"/>
                  </a:moveTo>
                  <a:lnTo>
                    <a:pt x="486019" y="0"/>
                  </a:lnTo>
                  <a:cubicBezTo>
                    <a:pt x="408979" y="219603"/>
                    <a:pt x="230169" y="390723"/>
                    <a:pt x="7609" y="459171"/>
                  </a:cubicBezTo>
                  <a:lnTo>
                    <a:pt x="0" y="811868"/>
                  </a:lnTo>
                  <a:cubicBezTo>
                    <a:pt x="142667" y="784298"/>
                    <a:pt x="276774" y="728209"/>
                    <a:pt x="397566" y="646452"/>
                  </a:cubicBezTo>
                  <a:lnTo>
                    <a:pt x="329085" y="442059"/>
                  </a:lnTo>
                  <a:cubicBezTo>
                    <a:pt x="472703" y="328930"/>
                    <a:pt x="576375" y="174922"/>
                    <a:pt x="626784" y="2852"/>
                  </a:cubicBezTo>
                  <a:close/>
                </a:path>
              </a:pathLst>
            </a:custGeom>
            <a:solidFill>
              <a:srgbClr val="06A64F"/>
            </a:solidFill>
            <a:ln w="950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9988A9-D10A-C0E3-2E7C-917154A67351}"/>
                </a:ext>
              </a:extLst>
            </p:cNvPr>
            <p:cNvSpPr/>
            <p:nvPr/>
          </p:nvSpPr>
          <p:spPr>
            <a:xfrm>
              <a:off x="10245289" y="3196656"/>
              <a:ext cx="787380" cy="992571"/>
            </a:xfrm>
            <a:custGeom>
              <a:avLst/>
              <a:gdLst>
                <a:gd name="connsiteX0" fmla="*/ 509797 w 509796"/>
                <a:gd name="connsiteY0" fmla="*/ 4753 h 642649"/>
                <a:gd name="connsiteX1" fmla="*/ 297698 w 509796"/>
                <a:gd name="connsiteY1" fmla="*/ 0 h 642649"/>
                <a:gd name="connsiteX2" fmla="*/ 0 w 509796"/>
                <a:gd name="connsiteY2" fmla="*/ 438256 h 642649"/>
                <a:gd name="connsiteX3" fmla="*/ 68480 w 509796"/>
                <a:gd name="connsiteY3" fmla="*/ 642649 h 642649"/>
                <a:gd name="connsiteX4" fmla="*/ 208294 w 509796"/>
                <a:gd name="connsiteY4" fmla="*/ 529520 h 642649"/>
                <a:gd name="connsiteX5" fmla="*/ 509797 w 509796"/>
                <a:gd name="connsiteY5" fmla="*/ 4753 h 64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96" h="642649">
                  <a:moveTo>
                    <a:pt x="509797" y="4753"/>
                  </a:moveTo>
                  <a:lnTo>
                    <a:pt x="297698" y="0"/>
                  </a:lnTo>
                  <a:cubicBezTo>
                    <a:pt x="247290" y="172070"/>
                    <a:pt x="143618" y="326078"/>
                    <a:pt x="0" y="438256"/>
                  </a:cubicBezTo>
                  <a:lnTo>
                    <a:pt x="68480" y="642649"/>
                  </a:lnTo>
                  <a:cubicBezTo>
                    <a:pt x="117938" y="609376"/>
                    <a:pt x="164543" y="571350"/>
                    <a:pt x="208294" y="529520"/>
                  </a:cubicBezTo>
                  <a:cubicBezTo>
                    <a:pt x="358570" y="385019"/>
                    <a:pt x="462241" y="203442"/>
                    <a:pt x="509797" y="4753"/>
                  </a:cubicBezTo>
                  <a:close/>
                </a:path>
              </a:pathLst>
            </a:custGeom>
            <a:solidFill>
              <a:srgbClr val="2AC3E6"/>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376381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D8109A66-A71B-2541-A5C8-5FEDF01EF6B2}"/>
              </a:ext>
            </a:extLst>
          </p:cNvPr>
          <p:cNvSpPr/>
          <p:nvPr userDrawn="1"/>
        </p:nvSpPr>
        <p:spPr>
          <a:xfrm>
            <a:off x="182030" y="1672028"/>
            <a:ext cx="4283839" cy="3846244"/>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Picture Placeholder 9">
            <a:extLst>
              <a:ext uri="{FF2B5EF4-FFF2-40B4-BE49-F238E27FC236}">
                <a16:creationId xmlns:a16="http://schemas.microsoft.com/office/drawing/2014/main" id="{41685045-B66F-9724-3A03-BA1F7916F444}"/>
              </a:ext>
            </a:extLst>
          </p:cNvPr>
          <p:cNvSpPr>
            <a:spLocks noGrp="1"/>
          </p:cNvSpPr>
          <p:nvPr>
            <p:ph type="pic" sz="quarter" idx="16"/>
          </p:nvPr>
        </p:nvSpPr>
        <p:spPr>
          <a:xfrm>
            <a:off x="401638" y="393700"/>
            <a:ext cx="6716712" cy="9014859"/>
          </a:xfrm>
          <a:custGeom>
            <a:avLst/>
            <a:gdLst>
              <a:gd name="connsiteX0" fmla="*/ 4127063 w 6716712"/>
              <a:gd name="connsiteY0" fmla="*/ 1959321 h 9014859"/>
              <a:gd name="connsiteX1" fmla="*/ 4127063 w 6716712"/>
              <a:gd name="connsiteY1" fmla="*/ 1959322 h 9014859"/>
              <a:gd name="connsiteX2" fmla="*/ 4061460 w 6716712"/>
              <a:gd name="connsiteY2" fmla="*/ 1968074 h 9014859"/>
              <a:gd name="connsiteX3" fmla="*/ 0 w 6716712"/>
              <a:gd name="connsiteY3" fmla="*/ 0 h 9014859"/>
              <a:gd name="connsiteX4" fmla="*/ 6716712 w 6716712"/>
              <a:gd name="connsiteY4" fmla="*/ 0 h 9014859"/>
              <a:gd name="connsiteX5" fmla="*/ 6716712 w 6716712"/>
              <a:gd name="connsiteY5" fmla="*/ 9014859 h 9014859"/>
              <a:gd name="connsiteX6" fmla="*/ 0 w 6716712"/>
              <a:gd name="connsiteY6" fmla="*/ 9014859 h 9014859"/>
              <a:gd name="connsiteX7" fmla="*/ 0 w 6716712"/>
              <a:gd name="connsiteY7" fmla="*/ 4686023 h 9014859"/>
              <a:gd name="connsiteX8" fmla="*/ 30281 w 6716712"/>
              <a:gd name="connsiteY8" fmla="*/ 4726496 h 9014859"/>
              <a:gd name="connsiteX9" fmla="*/ 874223 w 6716712"/>
              <a:gd name="connsiteY9" fmla="*/ 5124576 h 9014859"/>
              <a:gd name="connsiteX10" fmla="*/ 4064231 w 6716712"/>
              <a:gd name="connsiteY10" fmla="*/ 5124576 h 9014859"/>
              <a:gd name="connsiteX11" fmla="*/ 4064231 w 6716712"/>
              <a:gd name="connsiteY11" fmla="*/ 2455019 h 9014859"/>
              <a:gd name="connsiteX12" fmla="*/ 4588045 w 6716712"/>
              <a:gd name="connsiteY12" fmla="*/ 2573191 h 9014859"/>
              <a:gd name="connsiteX13" fmla="*/ 4255559 w 6716712"/>
              <a:gd name="connsiteY13" fmla="*/ 1429391 h 9014859"/>
              <a:gd name="connsiteX14" fmla="*/ 3366620 w 6716712"/>
              <a:gd name="connsiteY14" fmla="*/ 635940 h 9014859"/>
              <a:gd name="connsiteX15" fmla="*/ 3285067 w 6716712"/>
              <a:gd name="connsiteY15" fmla="*/ 992981 h 9014859"/>
              <a:gd name="connsiteX16" fmla="*/ 3285068 w 6716712"/>
              <a:gd name="connsiteY16" fmla="*/ 992982 h 9014859"/>
              <a:gd name="connsiteX17" fmla="*/ 3220472 w 6716712"/>
              <a:gd name="connsiteY17" fmla="*/ 1278328 h 9014859"/>
              <a:gd name="connsiteX18" fmla="*/ 3219941 w 6716712"/>
              <a:gd name="connsiteY18" fmla="*/ 1278328 h 9014859"/>
              <a:gd name="connsiteX19" fmla="*/ 3284891 w 6716712"/>
              <a:gd name="connsiteY19" fmla="*/ 991419 h 9014859"/>
              <a:gd name="connsiteX20" fmla="*/ 2601946 w 6716712"/>
              <a:gd name="connsiteY20" fmla="*/ 793070 h 9014859"/>
              <a:gd name="connsiteX21" fmla="*/ 2667122 w 6716712"/>
              <a:gd name="connsiteY21" fmla="*/ 1278328 h 9014859"/>
              <a:gd name="connsiteX22" fmla="*/ 0 w 6716712"/>
              <a:gd name="connsiteY22" fmla="*/ 1278328 h 90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16712" h="9014859">
                <a:moveTo>
                  <a:pt x="4127063" y="1959321"/>
                </a:moveTo>
                <a:lnTo>
                  <a:pt x="4127063" y="1959322"/>
                </a:lnTo>
                <a:lnTo>
                  <a:pt x="4061460" y="1968074"/>
                </a:lnTo>
                <a:close/>
                <a:moveTo>
                  <a:pt x="0" y="0"/>
                </a:moveTo>
                <a:lnTo>
                  <a:pt x="6716712" y="0"/>
                </a:lnTo>
                <a:lnTo>
                  <a:pt x="6716712" y="9014859"/>
                </a:lnTo>
                <a:lnTo>
                  <a:pt x="0" y="9014859"/>
                </a:lnTo>
                <a:lnTo>
                  <a:pt x="0" y="4686023"/>
                </a:lnTo>
                <a:lnTo>
                  <a:pt x="30281" y="4726496"/>
                </a:lnTo>
                <a:cubicBezTo>
                  <a:pt x="230963" y="4969560"/>
                  <a:pt x="534606" y="5124576"/>
                  <a:pt x="874223" y="5124576"/>
                </a:cubicBezTo>
                <a:lnTo>
                  <a:pt x="4064231" y="5124576"/>
                </a:lnTo>
                <a:lnTo>
                  <a:pt x="4064231" y="2455019"/>
                </a:lnTo>
                <a:lnTo>
                  <a:pt x="4588045" y="2573191"/>
                </a:lnTo>
                <a:cubicBezTo>
                  <a:pt x="4588714" y="2171482"/>
                  <a:pt x="4474919" y="1777899"/>
                  <a:pt x="4255559" y="1429391"/>
                </a:cubicBezTo>
                <a:cubicBezTo>
                  <a:pt x="4036200" y="1080883"/>
                  <a:pt x="3729007" y="808663"/>
                  <a:pt x="3366620" y="635940"/>
                </a:cubicBezTo>
                <a:lnTo>
                  <a:pt x="3285067" y="992981"/>
                </a:lnTo>
                <a:lnTo>
                  <a:pt x="3285068" y="992982"/>
                </a:lnTo>
                <a:lnTo>
                  <a:pt x="3220472" y="1278328"/>
                </a:lnTo>
                <a:lnTo>
                  <a:pt x="3219941" y="1278328"/>
                </a:lnTo>
                <a:lnTo>
                  <a:pt x="3284891" y="991419"/>
                </a:lnTo>
                <a:cubicBezTo>
                  <a:pt x="3073137" y="879241"/>
                  <a:pt x="2841150" y="812031"/>
                  <a:pt x="2601946" y="793070"/>
                </a:cubicBezTo>
                <a:lnTo>
                  <a:pt x="2667122" y="1278328"/>
                </a:lnTo>
                <a:lnTo>
                  <a:pt x="0" y="1278328"/>
                </a:lnTo>
                <a:close/>
              </a:path>
            </a:pathLst>
          </a:custGeom>
          <a:solidFill>
            <a:schemeClr val="bg1">
              <a:lumMod val="85000"/>
            </a:schemeClr>
          </a:solidFill>
        </p:spPr>
        <p:txBody>
          <a:bodyPr wrap="square">
            <a:noAutofit/>
          </a:bodyPr>
          <a:lstStyle>
            <a:lvl1pPr>
              <a:defRPr sz="800">
                <a:latin typeface="Calibri" panose="020F0502020204030204" pitchFamily="34" charset="0"/>
                <a:cs typeface="Calibri" panose="020F0502020204030204" pitchFamily="34" charset="0"/>
              </a:defRPr>
            </a:lvl1pPr>
          </a:lstStyle>
          <a:p>
            <a:endParaRPr lang="en-US" dirty="0"/>
          </a:p>
        </p:txBody>
      </p:sp>
      <p:sp>
        <p:nvSpPr>
          <p:cNvPr id="3" name="Text Placeholder 32">
            <a:extLst>
              <a:ext uri="{FF2B5EF4-FFF2-40B4-BE49-F238E27FC236}">
                <a16:creationId xmlns:a16="http://schemas.microsoft.com/office/drawing/2014/main" id="{5A410025-7834-3827-B27B-80C5D036D42C}"/>
              </a:ext>
            </a:extLst>
          </p:cNvPr>
          <p:cNvSpPr>
            <a:spLocks noGrp="1"/>
          </p:cNvSpPr>
          <p:nvPr>
            <p:ph type="body" sz="quarter" idx="52" hasCustomPrompt="1"/>
          </p:nvPr>
        </p:nvSpPr>
        <p:spPr>
          <a:xfrm>
            <a:off x="719019" y="4658343"/>
            <a:ext cx="3098165" cy="238796"/>
          </a:xfrm>
          <a:prstGeom prst="rect">
            <a:avLst/>
          </a:prstGeom>
        </p:spPr>
        <p:txBody>
          <a:bodyPr numCol="1" spcCol="288000" anchor="t">
            <a:noAutofit/>
          </a:bodyPr>
          <a:lstStyle>
            <a:lvl1pPr marL="0" indent="0" algn="ctr">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4" name="Text Placeholder 23">
            <a:extLst>
              <a:ext uri="{FF2B5EF4-FFF2-40B4-BE49-F238E27FC236}">
                <a16:creationId xmlns:a16="http://schemas.microsoft.com/office/drawing/2014/main" id="{2BE6572C-3E8A-E092-1C90-BEB2C52EC804}"/>
              </a:ext>
            </a:extLst>
          </p:cNvPr>
          <p:cNvSpPr>
            <a:spLocks noGrp="1"/>
          </p:cNvSpPr>
          <p:nvPr>
            <p:ph type="body" sz="quarter" idx="13" hasCustomPrompt="1"/>
          </p:nvPr>
        </p:nvSpPr>
        <p:spPr>
          <a:xfrm>
            <a:off x="756366" y="2526846"/>
            <a:ext cx="3023471" cy="1848158"/>
          </a:xfrm>
          <a:prstGeom prst="rect">
            <a:avLst/>
          </a:prstGeom>
        </p:spPr>
        <p:txBody>
          <a:bodyPr anchor="ctr">
            <a:normAutofit/>
          </a:bodyPr>
          <a:lstStyle>
            <a:lvl1pPr marL="0" indent="0" algn="ctr">
              <a:lnSpc>
                <a:spcPts val="2060"/>
              </a:lnSpc>
              <a:spcBef>
                <a:spcPts val="0"/>
              </a:spcBef>
              <a:buNone/>
              <a:defRPr sz="1800" b="0" i="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Quote</a:t>
            </a:r>
          </a:p>
        </p:txBody>
      </p:sp>
      <p:sp>
        <p:nvSpPr>
          <p:cNvPr id="37" name="Slide Number Placeholder 5">
            <a:extLst>
              <a:ext uri="{FF2B5EF4-FFF2-40B4-BE49-F238E27FC236}">
                <a16:creationId xmlns:a16="http://schemas.microsoft.com/office/drawing/2014/main" id="{26DD6538-D312-D272-7F4D-D732EA8A1114}"/>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grpSp>
        <p:nvGrpSpPr>
          <p:cNvPr id="11" name="Group 10">
            <a:extLst>
              <a:ext uri="{FF2B5EF4-FFF2-40B4-BE49-F238E27FC236}">
                <a16:creationId xmlns:a16="http://schemas.microsoft.com/office/drawing/2014/main" id="{0C58CFE6-E74A-A1E6-BD39-E42A1BD96FC5}"/>
              </a:ext>
            </a:extLst>
          </p:cNvPr>
          <p:cNvGrpSpPr/>
          <p:nvPr userDrawn="1"/>
        </p:nvGrpSpPr>
        <p:grpSpPr>
          <a:xfrm rot="5015097" flipH="1">
            <a:off x="2968650" y="1146749"/>
            <a:ext cx="2061589" cy="1788378"/>
            <a:chOff x="-1397183" y="824494"/>
            <a:chExt cx="1192352" cy="1034336"/>
          </a:xfrm>
        </p:grpSpPr>
        <p:sp>
          <p:nvSpPr>
            <p:cNvPr id="12" name="Freeform 11">
              <a:extLst>
                <a:ext uri="{FF2B5EF4-FFF2-40B4-BE49-F238E27FC236}">
                  <a16:creationId xmlns:a16="http://schemas.microsoft.com/office/drawing/2014/main" id="{B0D564E9-F0B3-3C8A-8B4A-112626B65D0A}"/>
                </a:ext>
              </a:extLst>
            </p:cNvPr>
            <p:cNvSpPr/>
            <p:nvPr userDrawn="1"/>
          </p:nvSpPr>
          <p:spPr>
            <a:xfrm>
              <a:off x="-1397183" y="824494"/>
              <a:ext cx="1192352" cy="654634"/>
            </a:xfrm>
            <a:custGeom>
              <a:avLst/>
              <a:gdLst>
                <a:gd name="connsiteX0" fmla="*/ 378063 w 1192352"/>
                <a:gd name="connsiteY0" fmla="*/ 452975 h 654634"/>
                <a:gd name="connsiteX1" fmla="*/ 382607 w 1192352"/>
                <a:gd name="connsiteY1" fmla="*/ 233148 h 654634"/>
                <a:gd name="connsiteX2" fmla="*/ 884268 w 1192352"/>
                <a:gd name="connsiteY2" fmla="*/ 521103 h 654634"/>
                <a:gd name="connsiteX3" fmla="*/ 992416 w 1192352"/>
                <a:gd name="connsiteY3" fmla="*/ 654635 h 654634"/>
                <a:gd name="connsiteX4" fmla="*/ 1192353 w 1192352"/>
                <a:gd name="connsiteY4" fmla="*/ 584690 h 654634"/>
                <a:gd name="connsiteX5" fmla="*/ 678878 w 1192352"/>
                <a:gd name="connsiteY5" fmla="*/ 125051 h 654634"/>
                <a:gd name="connsiteX6" fmla="*/ 0 w 1192352"/>
                <a:gd name="connsiteY6" fmla="*/ 7870 h 654634"/>
                <a:gd name="connsiteX7" fmla="*/ 141774 w 1192352"/>
                <a:gd name="connsiteY7" fmla="*/ 416640 h 654634"/>
                <a:gd name="connsiteX8" fmla="*/ 378063 w 1192352"/>
                <a:gd name="connsiteY8" fmla="*/ 452975 h 6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352" h="654634">
                  <a:moveTo>
                    <a:pt x="378063" y="452975"/>
                  </a:moveTo>
                  <a:lnTo>
                    <a:pt x="382607" y="233148"/>
                  </a:lnTo>
                  <a:cubicBezTo>
                    <a:pt x="572547" y="278567"/>
                    <a:pt x="746129" y="376671"/>
                    <a:pt x="884268" y="521103"/>
                  </a:cubicBezTo>
                  <a:cubicBezTo>
                    <a:pt x="924255" y="562889"/>
                    <a:pt x="960608" y="607399"/>
                    <a:pt x="992416" y="654635"/>
                  </a:cubicBezTo>
                  <a:lnTo>
                    <a:pt x="1192353" y="584690"/>
                  </a:lnTo>
                  <a:cubicBezTo>
                    <a:pt x="1069664" y="387572"/>
                    <a:pt x="893356" y="228606"/>
                    <a:pt x="678878" y="125051"/>
                  </a:cubicBezTo>
                  <a:cubicBezTo>
                    <a:pt x="464400" y="21496"/>
                    <a:pt x="230837" y="-18473"/>
                    <a:pt x="0" y="7870"/>
                  </a:cubicBezTo>
                  <a:lnTo>
                    <a:pt x="141774" y="416640"/>
                  </a:lnTo>
                  <a:cubicBezTo>
                    <a:pt x="223566" y="417548"/>
                    <a:pt x="302632" y="430266"/>
                    <a:pt x="378063" y="452975"/>
                  </a:cubicBezTo>
                  <a:close/>
                </a:path>
              </a:pathLst>
            </a:custGeom>
            <a:solidFill>
              <a:srgbClr val="702E8C"/>
            </a:solidFill>
            <a:ln w="906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ACE931A-E4A6-FC2A-A73A-9E46DA1EF01D}"/>
                </a:ext>
              </a:extLst>
            </p:cNvPr>
            <p:cNvSpPr/>
            <p:nvPr userDrawn="1"/>
          </p:nvSpPr>
          <p:spPr>
            <a:xfrm>
              <a:off x="-1021846" y="1277469"/>
              <a:ext cx="776119" cy="581361"/>
            </a:xfrm>
            <a:custGeom>
              <a:avLst/>
              <a:gdLst>
                <a:gd name="connsiteX0" fmla="*/ 2726 w 776119"/>
                <a:gd name="connsiteY0" fmla="*/ 0 h 581361"/>
                <a:gd name="connsiteX1" fmla="*/ 0 w 776119"/>
                <a:gd name="connsiteY1" fmla="*/ 117181 h 581361"/>
                <a:gd name="connsiteX2" fmla="*/ 438953 w 776119"/>
                <a:gd name="connsiteY2" fmla="*/ 574094 h 581361"/>
                <a:gd name="connsiteX3" fmla="*/ 776120 w 776119"/>
                <a:gd name="connsiteY3" fmla="*/ 581361 h 581361"/>
                <a:gd name="connsiteX4" fmla="*/ 617988 w 776119"/>
                <a:gd name="connsiteY4" fmla="*/ 201660 h 581361"/>
                <a:gd name="connsiteX5" fmla="*/ 408963 w 776119"/>
                <a:gd name="connsiteY5" fmla="*/ 274330 h 581361"/>
                <a:gd name="connsiteX6" fmla="*/ 2726 w 776119"/>
                <a:gd name="connsiteY6" fmla="*/ 0 h 58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119" h="581361">
                  <a:moveTo>
                    <a:pt x="2726" y="0"/>
                  </a:moveTo>
                  <a:lnTo>
                    <a:pt x="0" y="117181"/>
                  </a:lnTo>
                  <a:cubicBezTo>
                    <a:pt x="209934" y="190759"/>
                    <a:pt x="373519" y="361534"/>
                    <a:pt x="438953" y="574094"/>
                  </a:cubicBezTo>
                  <a:lnTo>
                    <a:pt x="776120" y="581361"/>
                  </a:lnTo>
                  <a:cubicBezTo>
                    <a:pt x="749765" y="445105"/>
                    <a:pt x="696145" y="316115"/>
                    <a:pt x="617988" y="201660"/>
                  </a:cubicBezTo>
                  <a:lnTo>
                    <a:pt x="408963" y="274330"/>
                  </a:lnTo>
                  <a:cubicBezTo>
                    <a:pt x="302632" y="142615"/>
                    <a:pt x="160859" y="48144"/>
                    <a:pt x="2726" y="0"/>
                  </a:cubicBezTo>
                  <a:close/>
                </a:path>
              </a:pathLst>
            </a:custGeom>
            <a:solidFill>
              <a:srgbClr val="FFC713"/>
            </a:solidFill>
            <a:ln w="906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30F7F56-C7AA-783B-5AAF-39487692B74E}"/>
                </a:ext>
              </a:extLst>
            </p:cNvPr>
            <p:cNvSpPr/>
            <p:nvPr userDrawn="1"/>
          </p:nvSpPr>
          <p:spPr>
            <a:xfrm>
              <a:off x="-1019120" y="1057641"/>
              <a:ext cx="614352" cy="494157"/>
            </a:xfrm>
            <a:custGeom>
              <a:avLst/>
              <a:gdLst>
                <a:gd name="connsiteX0" fmla="*/ 4544 w 614352"/>
                <a:gd name="connsiteY0" fmla="*/ 0 h 494157"/>
                <a:gd name="connsiteX1" fmla="*/ 0 w 614352"/>
                <a:gd name="connsiteY1" fmla="*/ 219827 h 494157"/>
                <a:gd name="connsiteX2" fmla="*/ 405327 w 614352"/>
                <a:gd name="connsiteY2" fmla="*/ 494157 h 494157"/>
                <a:gd name="connsiteX3" fmla="*/ 614353 w 614352"/>
                <a:gd name="connsiteY3" fmla="*/ 421487 h 494157"/>
                <a:gd name="connsiteX4" fmla="*/ 506205 w 614352"/>
                <a:gd name="connsiteY4" fmla="*/ 287956 h 494157"/>
                <a:gd name="connsiteX5" fmla="*/ 4544 w 614352"/>
                <a:gd name="connsiteY5" fmla="*/ 0 h 49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52" h="494157">
                  <a:moveTo>
                    <a:pt x="4544" y="0"/>
                  </a:moveTo>
                  <a:lnTo>
                    <a:pt x="0" y="219827"/>
                  </a:lnTo>
                  <a:cubicBezTo>
                    <a:pt x="158132" y="267971"/>
                    <a:pt x="299906" y="362442"/>
                    <a:pt x="405327" y="494157"/>
                  </a:cubicBezTo>
                  <a:lnTo>
                    <a:pt x="614353" y="421487"/>
                  </a:lnTo>
                  <a:cubicBezTo>
                    <a:pt x="582544" y="374251"/>
                    <a:pt x="546192" y="329741"/>
                    <a:pt x="506205" y="287956"/>
                  </a:cubicBezTo>
                  <a:cubicBezTo>
                    <a:pt x="368066" y="143524"/>
                    <a:pt x="194484" y="44510"/>
                    <a:pt x="4544" y="0"/>
                  </a:cubicBezTo>
                  <a:close/>
                </a:path>
              </a:pathLst>
            </a:custGeom>
            <a:solidFill>
              <a:srgbClr val="DF4726"/>
            </a:solidFill>
            <a:ln w="9067" cap="flat">
              <a:noFill/>
              <a:prstDash val="solid"/>
              <a:miter/>
            </a:ln>
          </p:spPr>
          <p:txBody>
            <a:bodyPr rtlCol="0" anchor="ctr"/>
            <a:lstStyle/>
            <a:p>
              <a:endParaRPr lang="en-US"/>
            </a:p>
          </p:txBody>
        </p:sp>
      </p:grpSp>
    </p:spTree>
    <p:extLst>
      <p:ext uri="{BB962C8B-B14F-4D97-AF65-F5344CB8AC3E}">
        <p14:creationId xmlns:p14="http://schemas.microsoft.com/office/powerpoint/2010/main" val="3080309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eature slide">
    <p:spTree>
      <p:nvGrpSpPr>
        <p:cNvPr id="1" name=""/>
        <p:cNvGrpSpPr/>
        <p:nvPr/>
      </p:nvGrpSpPr>
      <p:grpSpPr>
        <a:xfrm>
          <a:off x="0" y="0"/>
          <a:ext cx="0" cy="0"/>
          <a:chOff x="0" y="0"/>
          <a:chExt cx="0" cy="0"/>
        </a:xfrm>
      </p:grpSpPr>
      <p:sp>
        <p:nvSpPr>
          <p:cNvPr id="58" name="Freeform 57">
            <a:extLst>
              <a:ext uri="{FF2B5EF4-FFF2-40B4-BE49-F238E27FC236}">
                <a16:creationId xmlns:a16="http://schemas.microsoft.com/office/drawing/2014/main" id="{3565780B-7092-5B4F-A88D-AF6E195E5CDD}"/>
              </a:ext>
            </a:extLst>
          </p:cNvPr>
          <p:cNvSpPr/>
          <p:nvPr userDrawn="1"/>
        </p:nvSpPr>
        <p:spPr>
          <a:xfrm>
            <a:off x="1033053" y="476896"/>
            <a:ext cx="3430886" cy="9020430"/>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8">
            <a:extLst>
              <a:ext uri="{FF2B5EF4-FFF2-40B4-BE49-F238E27FC236}">
                <a16:creationId xmlns:a16="http://schemas.microsoft.com/office/drawing/2014/main" id="{A880D8B8-54FE-9A41-9C0F-551796DE9094}"/>
              </a:ext>
            </a:extLst>
          </p:cNvPr>
          <p:cNvSpPr>
            <a:spLocks noGrp="1"/>
          </p:cNvSpPr>
          <p:nvPr>
            <p:ph type="body" sz="quarter" idx="35" hasCustomPrompt="1"/>
          </p:nvPr>
        </p:nvSpPr>
        <p:spPr>
          <a:xfrm>
            <a:off x="4761939" y="1198645"/>
            <a:ext cx="2182529" cy="339415"/>
          </a:xfrm>
          <a:prstGeom prst="rect">
            <a:avLst/>
          </a:prstGeom>
        </p:spPr>
        <p:txBody>
          <a:bodyPr>
            <a:normAutofit/>
          </a:bodyPr>
          <a:lstStyle>
            <a:lvl1pPr marL="0" indent="0" algn="r">
              <a:lnSpc>
                <a:spcPct val="100000"/>
              </a:lnSpc>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Feature Title</a:t>
            </a:r>
          </a:p>
        </p:txBody>
      </p:sp>
      <p:sp>
        <p:nvSpPr>
          <p:cNvPr id="57" name="Text Placeholder 8">
            <a:extLst>
              <a:ext uri="{FF2B5EF4-FFF2-40B4-BE49-F238E27FC236}">
                <a16:creationId xmlns:a16="http://schemas.microsoft.com/office/drawing/2014/main" id="{06796A09-8385-7B44-9E58-2584049BA732}"/>
              </a:ext>
            </a:extLst>
          </p:cNvPr>
          <p:cNvSpPr>
            <a:spLocks noGrp="1"/>
          </p:cNvSpPr>
          <p:nvPr>
            <p:ph type="body" sz="quarter" idx="36" hasCustomPrompt="1"/>
          </p:nvPr>
        </p:nvSpPr>
        <p:spPr>
          <a:xfrm>
            <a:off x="4762166" y="1697358"/>
            <a:ext cx="2179389" cy="1323734"/>
          </a:xfrm>
          <a:prstGeom prst="rect">
            <a:avLst/>
          </a:prstGeom>
        </p:spPr>
        <p:txBody>
          <a:bodyPr>
            <a:noAutofit/>
          </a:bodyPr>
          <a:lstStyle>
            <a:lvl1pPr marL="0" indent="0" algn="r">
              <a:lnSpc>
                <a:spcPct val="100000"/>
              </a:lnSpc>
              <a:buNone/>
              <a:defRPr lang="en-US" sz="1200" b="0" i="0" smtClean="0">
                <a:solidFill>
                  <a:srgbClr val="083F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6" name="Text Placeholder 8">
            <a:extLst>
              <a:ext uri="{FF2B5EF4-FFF2-40B4-BE49-F238E27FC236}">
                <a16:creationId xmlns:a16="http://schemas.microsoft.com/office/drawing/2014/main" id="{17A55D83-239D-7E4E-A01F-6003B9F43D98}"/>
              </a:ext>
            </a:extLst>
          </p:cNvPr>
          <p:cNvSpPr>
            <a:spLocks noGrp="1"/>
          </p:cNvSpPr>
          <p:nvPr>
            <p:ph type="body" sz="quarter" idx="37" hasCustomPrompt="1"/>
          </p:nvPr>
        </p:nvSpPr>
        <p:spPr>
          <a:xfrm>
            <a:off x="3415441" y="1376711"/>
            <a:ext cx="1043148" cy="955625"/>
          </a:xfrm>
          <a:prstGeom prst="rect">
            <a:avLst/>
          </a:prstGeom>
          <a:noFill/>
        </p:spPr>
        <p:txBody>
          <a:bodyPr anchor="ctr">
            <a:noAutofit/>
          </a:bodyPr>
          <a:lstStyle>
            <a:lvl1pPr marL="0" indent="0" algn="r">
              <a:lnSpc>
                <a:spcPct val="130000"/>
              </a:lnSpc>
              <a:buNone/>
              <a:defRPr sz="6500" b="0" i="0">
                <a:solidFill>
                  <a:schemeClr val="bg1"/>
                </a:solidFill>
                <a:latin typeface="Calibri" panose="020F0502020204030204" pitchFamily="34" charset="0"/>
                <a:cs typeface="Calibri" panose="020F0502020204030204" pitchFamily="34" charset="0"/>
              </a:defRPr>
            </a:lvl1pPr>
          </a:lstStyle>
          <a:p>
            <a:pPr lvl="0"/>
            <a:r>
              <a:rPr lang="en-US" dirty="0"/>
              <a:t>01</a:t>
            </a:r>
          </a:p>
        </p:txBody>
      </p:sp>
      <p:sp>
        <p:nvSpPr>
          <p:cNvPr id="121" name="Picture Placeholder 120">
            <a:extLst>
              <a:ext uri="{FF2B5EF4-FFF2-40B4-BE49-F238E27FC236}">
                <a16:creationId xmlns:a16="http://schemas.microsoft.com/office/drawing/2014/main" id="{086978C8-0A1E-2F4C-A447-80492147AC20}"/>
              </a:ext>
            </a:extLst>
          </p:cNvPr>
          <p:cNvSpPr>
            <a:spLocks noGrp="1"/>
          </p:cNvSpPr>
          <p:nvPr>
            <p:ph type="pic" sz="quarter" idx="41"/>
          </p:nvPr>
        </p:nvSpPr>
        <p:spPr>
          <a:xfrm>
            <a:off x="7559" y="188180"/>
            <a:ext cx="3354094" cy="9597862"/>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5" name="Group 4">
            <a:extLst>
              <a:ext uri="{FF2B5EF4-FFF2-40B4-BE49-F238E27FC236}">
                <a16:creationId xmlns:a16="http://schemas.microsoft.com/office/drawing/2014/main" id="{C840E568-5ABF-4D45-A5FE-455302AF2F2A}"/>
              </a:ext>
            </a:extLst>
          </p:cNvPr>
          <p:cNvGrpSpPr/>
          <p:nvPr userDrawn="1"/>
        </p:nvGrpSpPr>
        <p:grpSpPr>
          <a:xfrm>
            <a:off x="4061909" y="872067"/>
            <a:ext cx="3006907" cy="2343148"/>
            <a:chOff x="4061909" y="1565906"/>
            <a:chExt cx="3006907" cy="2634619"/>
          </a:xfrm>
        </p:grpSpPr>
        <p:cxnSp>
          <p:nvCxnSpPr>
            <p:cNvPr id="59" name="Straight Connector 58">
              <a:extLst>
                <a:ext uri="{FF2B5EF4-FFF2-40B4-BE49-F238E27FC236}">
                  <a16:creationId xmlns:a16="http://schemas.microsoft.com/office/drawing/2014/main" id="{2E172578-1E17-5943-A70C-D44C3590E20A}"/>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452AE59-25C2-A845-A504-6DFA86CB4AA7}"/>
                </a:ext>
              </a:extLst>
            </p:cNvPr>
            <p:cNvCxnSpPr/>
            <p:nvPr userDrawn="1"/>
          </p:nvCxnSpPr>
          <p:spPr>
            <a:xfrm>
              <a:off x="4061909" y="4195325"/>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0D16B07-376E-A640-A5E7-314E737EAD48}"/>
                </a:ext>
              </a:extLst>
            </p:cNvPr>
            <p:cNvCxnSpPr/>
            <p:nvPr userDrawn="1"/>
          </p:nvCxnSpPr>
          <p:spPr>
            <a:xfrm>
              <a:off x="4061909" y="1577903"/>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3127D0D-4935-6047-9944-DF7720C6EF1F}"/>
                </a:ext>
              </a:extLst>
            </p:cNvPr>
            <p:cNvCxnSpPr/>
            <p:nvPr userDrawn="1"/>
          </p:nvCxnSpPr>
          <p:spPr>
            <a:xfrm>
              <a:off x="4061909" y="1565906"/>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DE2609D-4BBF-724C-A2CF-DE37763E7D44}"/>
                </a:ext>
              </a:extLst>
            </p:cNvPr>
            <p:cNvCxnSpPr/>
            <p:nvPr userDrawn="1"/>
          </p:nvCxnSpPr>
          <p:spPr>
            <a:xfrm>
              <a:off x="4061909" y="3538669"/>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grpSp>
      <p:sp>
        <p:nvSpPr>
          <p:cNvPr id="149" name="Text Placeholder 8">
            <a:extLst>
              <a:ext uri="{FF2B5EF4-FFF2-40B4-BE49-F238E27FC236}">
                <a16:creationId xmlns:a16="http://schemas.microsoft.com/office/drawing/2014/main" id="{DD6AA936-BB29-2E4F-989D-BD8E8FD10D71}"/>
              </a:ext>
            </a:extLst>
          </p:cNvPr>
          <p:cNvSpPr>
            <a:spLocks noGrp="1"/>
          </p:cNvSpPr>
          <p:nvPr>
            <p:ph type="body" sz="quarter" idx="42" hasCustomPrompt="1"/>
          </p:nvPr>
        </p:nvSpPr>
        <p:spPr>
          <a:xfrm>
            <a:off x="4752619" y="3921902"/>
            <a:ext cx="2182529" cy="339415"/>
          </a:xfrm>
          <a:prstGeom prst="rect">
            <a:avLst/>
          </a:prstGeom>
        </p:spPr>
        <p:txBody>
          <a:bodyPr>
            <a:normAutofit/>
          </a:bodyPr>
          <a:lstStyle>
            <a:lvl1pPr marL="0" indent="0" algn="r">
              <a:lnSpc>
                <a:spcPct val="100000"/>
              </a:lnSpc>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Feature Title</a:t>
            </a:r>
          </a:p>
        </p:txBody>
      </p:sp>
      <p:sp>
        <p:nvSpPr>
          <p:cNvPr id="150" name="Text Placeholder 8">
            <a:extLst>
              <a:ext uri="{FF2B5EF4-FFF2-40B4-BE49-F238E27FC236}">
                <a16:creationId xmlns:a16="http://schemas.microsoft.com/office/drawing/2014/main" id="{5AF5A071-C258-9849-85E5-7CD3D95B3D30}"/>
              </a:ext>
            </a:extLst>
          </p:cNvPr>
          <p:cNvSpPr>
            <a:spLocks noGrp="1"/>
          </p:cNvSpPr>
          <p:nvPr>
            <p:ph type="body" sz="quarter" idx="43" hasCustomPrompt="1"/>
          </p:nvPr>
        </p:nvSpPr>
        <p:spPr>
          <a:xfrm>
            <a:off x="4752846" y="4420615"/>
            <a:ext cx="2179389" cy="1385087"/>
          </a:xfrm>
          <a:prstGeom prst="rect">
            <a:avLst/>
          </a:prstGeom>
        </p:spPr>
        <p:txBody>
          <a:bodyPr>
            <a:noAutofit/>
          </a:bodyPr>
          <a:lstStyle>
            <a:lvl1pPr marL="0" indent="0" algn="r">
              <a:lnSpc>
                <a:spcPct val="100000"/>
              </a:lnSpc>
              <a:buNone/>
              <a:defRPr lang="en-US" sz="1200" b="0" i="0" smtClean="0">
                <a:solidFill>
                  <a:srgbClr val="083F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151" name="Text Placeholder 8">
            <a:extLst>
              <a:ext uri="{FF2B5EF4-FFF2-40B4-BE49-F238E27FC236}">
                <a16:creationId xmlns:a16="http://schemas.microsoft.com/office/drawing/2014/main" id="{30B7D1DF-000E-8D4F-84F1-DD82918ECDB3}"/>
              </a:ext>
            </a:extLst>
          </p:cNvPr>
          <p:cNvSpPr>
            <a:spLocks noGrp="1"/>
          </p:cNvSpPr>
          <p:nvPr>
            <p:ph type="body" sz="quarter" idx="44" hasCustomPrompt="1"/>
          </p:nvPr>
        </p:nvSpPr>
        <p:spPr>
          <a:xfrm>
            <a:off x="3424050" y="4117898"/>
            <a:ext cx="1043148" cy="955625"/>
          </a:xfrm>
          <a:prstGeom prst="rect">
            <a:avLst/>
          </a:prstGeom>
          <a:noFill/>
        </p:spPr>
        <p:txBody>
          <a:bodyPr anchor="ctr">
            <a:noAutofit/>
          </a:bodyPr>
          <a:lstStyle>
            <a:lvl1pPr marL="0" indent="0" algn="r">
              <a:lnSpc>
                <a:spcPct val="130000"/>
              </a:lnSpc>
              <a:buNone/>
              <a:defRPr sz="6500" b="0" i="0">
                <a:solidFill>
                  <a:schemeClr val="bg1"/>
                </a:solidFill>
                <a:latin typeface="Calibri" panose="020F0502020204030204" pitchFamily="34" charset="0"/>
                <a:cs typeface="Calibri" panose="020F0502020204030204" pitchFamily="34" charset="0"/>
              </a:defRPr>
            </a:lvl1pPr>
          </a:lstStyle>
          <a:p>
            <a:pPr lvl="0"/>
            <a:r>
              <a:rPr lang="en-US" dirty="0"/>
              <a:t>02</a:t>
            </a:r>
          </a:p>
        </p:txBody>
      </p:sp>
      <p:grpSp>
        <p:nvGrpSpPr>
          <p:cNvPr id="152" name="Group 151">
            <a:extLst>
              <a:ext uri="{FF2B5EF4-FFF2-40B4-BE49-F238E27FC236}">
                <a16:creationId xmlns:a16="http://schemas.microsoft.com/office/drawing/2014/main" id="{F21F135D-807A-5B46-9500-E672252E025B}"/>
              </a:ext>
            </a:extLst>
          </p:cNvPr>
          <p:cNvGrpSpPr/>
          <p:nvPr userDrawn="1"/>
        </p:nvGrpSpPr>
        <p:grpSpPr>
          <a:xfrm>
            <a:off x="4052589" y="3595324"/>
            <a:ext cx="3006907" cy="2343148"/>
            <a:chOff x="4061909" y="1565906"/>
            <a:chExt cx="3006907" cy="2634619"/>
          </a:xfrm>
        </p:grpSpPr>
        <p:cxnSp>
          <p:nvCxnSpPr>
            <p:cNvPr id="153" name="Straight Connector 152">
              <a:extLst>
                <a:ext uri="{FF2B5EF4-FFF2-40B4-BE49-F238E27FC236}">
                  <a16:creationId xmlns:a16="http://schemas.microsoft.com/office/drawing/2014/main" id="{B3E534D8-07F4-624E-81EF-64A22089C363}"/>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4249B48-ECEF-8444-8FF2-0B3BC0457514}"/>
                </a:ext>
              </a:extLst>
            </p:cNvPr>
            <p:cNvCxnSpPr/>
            <p:nvPr userDrawn="1"/>
          </p:nvCxnSpPr>
          <p:spPr>
            <a:xfrm>
              <a:off x="4061909" y="4195325"/>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37C7836-0BB6-124C-9AD4-C150D1152C34}"/>
                </a:ext>
              </a:extLst>
            </p:cNvPr>
            <p:cNvCxnSpPr/>
            <p:nvPr userDrawn="1"/>
          </p:nvCxnSpPr>
          <p:spPr>
            <a:xfrm>
              <a:off x="4061909" y="1577903"/>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18EB897-D128-3444-8BB7-AD44F8BAA930}"/>
                </a:ext>
              </a:extLst>
            </p:cNvPr>
            <p:cNvCxnSpPr/>
            <p:nvPr userDrawn="1"/>
          </p:nvCxnSpPr>
          <p:spPr>
            <a:xfrm>
              <a:off x="4061909" y="1565906"/>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4453909-A921-164A-A577-96080C45C28F}"/>
                </a:ext>
              </a:extLst>
            </p:cNvPr>
            <p:cNvCxnSpPr/>
            <p:nvPr userDrawn="1"/>
          </p:nvCxnSpPr>
          <p:spPr>
            <a:xfrm>
              <a:off x="4061909" y="3538669"/>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grpSp>
      <p:sp>
        <p:nvSpPr>
          <p:cNvPr id="159" name="Text Placeholder 8">
            <a:extLst>
              <a:ext uri="{FF2B5EF4-FFF2-40B4-BE49-F238E27FC236}">
                <a16:creationId xmlns:a16="http://schemas.microsoft.com/office/drawing/2014/main" id="{D36B5CCA-A130-2849-9147-510E1298A155}"/>
              </a:ext>
            </a:extLst>
          </p:cNvPr>
          <p:cNvSpPr>
            <a:spLocks noGrp="1"/>
          </p:cNvSpPr>
          <p:nvPr>
            <p:ph type="body" sz="quarter" idx="45" hasCustomPrompt="1"/>
          </p:nvPr>
        </p:nvSpPr>
        <p:spPr>
          <a:xfrm>
            <a:off x="4749706" y="6635459"/>
            <a:ext cx="2182529" cy="339415"/>
          </a:xfrm>
          <a:prstGeom prst="rect">
            <a:avLst/>
          </a:prstGeom>
        </p:spPr>
        <p:txBody>
          <a:bodyPr>
            <a:normAutofit/>
          </a:bodyPr>
          <a:lstStyle>
            <a:lvl1pPr marL="0" indent="0" algn="r">
              <a:lnSpc>
                <a:spcPct val="100000"/>
              </a:lnSpc>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Feature Title</a:t>
            </a:r>
          </a:p>
        </p:txBody>
      </p:sp>
      <p:sp>
        <p:nvSpPr>
          <p:cNvPr id="160" name="Text Placeholder 8">
            <a:extLst>
              <a:ext uri="{FF2B5EF4-FFF2-40B4-BE49-F238E27FC236}">
                <a16:creationId xmlns:a16="http://schemas.microsoft.com/office/drawing/2014/main" id="{4D2D838D-CF42-5147-9594-896E2782017A}"/>
              </a:ext>
            </a:extLst>
          </p:cNvPr>
          <p:cNvSpPr>
            <a:spLocks noGrp="1"/>
          </p:cNvSpPr>
          <p:nvPr>
            <p:ph type="body" sz="quarter" idx="46" hasCustomPrompt="1"/>
          </p:nvPr>
        </p:nvSpPr>
        <p:spPr>
          <a:xfrm>
            <a:off x="4749933" y="7134172"/>
            <a:ext cx="2179389" cy="1240219"/>
          </a:xfrm>
          <a:prstGeom prst="rect">
            <a:avLst/>
          </a:prstGeom>
        </p:spPr>
        <p:txBody>
          <a:bodyPr>
            <a:noAutofit/>
          </a:bodyPr>
          <a:lstStyle>
            <a:lvl1pPr marL="0" indent="0" algn="r">
              <a:lnSpc>
                <a:spcPct val="100000"/>
              </a:lnSpc>
              <a:buNone/>
              <a:defRPr lang="en-US" sz="1200" b="0" i="0" smtClean="0">
                <a:solidFill>
                  <a:srgbClr val="083F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161" name="Text Placeholder 8">
            <a:extLst>
              <a:ext uri="{FF2B5EF4-FFF2-40B4-BE49-F238E27FC236}">
                <a16:creationId xmlns:a16="http://schemas.microsoft.com/office/drawing/2014/main" id="{FD9290C7-CCE6-9B48-B3A1-61DAF283AB81}"/>
              </a:ext>
            </a:extLst>
          </p:cNvPr>
          <p:cNvSpPr>
            <a:spLocks noGrp="1"/>
          </p:cNvSpPr>
          <p:nvPr>
            <p:ph type="body" sz="quarter" idx="47" hasCustomPrompt="1"/>
          </p:nvPr>
        </p:nvSpPr>
        <p:spPr>
          <a:xfrm>
            <a:off x="3385279" y="6831455"/>
            <a:ext cx="1043148" cy="955625"/>
          </a:xfrm>
          <a:prstGeom prst="rect">
            <a:avLst/>
          </a:prstGeom>
          <a:noFill/>
        </p:spPr>
        <p:txBody>
          <a:bodyPr anchor="ctr">
            <a:noAutofit/>
          </a:bodyPr>
          <a:lstStyle>
            <a:lvl1pPr marL="0" indent="0" algn="r">
              <a:lnSpc>
                <a:spcPct val="130000"/>
              </a:lnSpc>
              <a:buNone/>
              <a:defRPr sz="6500" b="0" i="0">
                <a:solidFill>
                  <a:schemeClr val="bg1"/>
                </a:solidFill>
                <a:latin typeface="Calibri" panose="020F0502020204030204" pitchFamily="34" charset="0"/>
                <a:cs typeface="Calibri" panose="020F0502020204030204" pitchFamily="34" charset="0"/>
              </a:defRPr>
            </a:lvl1pPr>
          </a:lstStyle>
          <a:p>
            <a:pPr lvl="0"/>
            <a:r>
              <a:rPr lang="en-US" dirty="0"/>
              <a:t>03</a:t>
            </a:r>
          </a:p>
        </p:txBody>
      </p:sp>
      <p:grpSp>
        <p:nvGrpSpPr>
          <p:cNvPr id="162" name="Group 161">
            <a:extLst>
              <a:ext uri="{FF2B5EF4-FFF2-40B4-BE49-F238E27FC236}">
                <a16:creationId xmlns:a16="http://schemas.microsoft.com/office/drawing/2014/main" id="{62ACF1FD-E20D-7746-A6C7-EC0024F21D8B}"/>
              </a:ext>
            </a:extLst>
          </p:cNvPr>
          <p:cNvGrpSpPr/>
          <p:nvPr userDrawn="1"/>
        </p:nvGrpSpPr>
        <p:grpSpPr>
          <a:xfrm>
            <a:off x="4049676" y="6308881"/>
            <a:ext cx="3006907" cy="2343148"/>
            <a:chOff x="4061909" y="1565906"/>
            <a:chExt cx="3006907" cy="2634619"/>
          </a:xfrm>
        </p:grpSpPr>
        <p:cxnSp>
          <p:nvCxnSpPr>
            <p:cNvPr id="163" name="Straight Connector 162">
              <a:extLst>
                <a:ext uri="{FF2B5EF4-FFF2-40B4-BE49-F238E27FC236}">
                  <a16:creationId xmlns:a16="http://schemas.microsoft.com/office/drawing/2014/main" id="{6FF7DE75-B67D-2044-AC33-33DD229F1D07}"/>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04710972-FD23-224B-8290-6F8707F9D51E}"/>
                </a:ext>
              </a:extLst>
            </p:cNvPr>
            <p:cNvCxnSpPr/>
            <p:nvPr userDrawn="1"/>
          </p:nvCxnSpPr>
          <p:spPr>
            <a:xfrm>
              <a:off x="4061909" y="4195325"/>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A0D59308-1077-3E4C-A055-D5DF5CE8D538}"/>
                </a:ext>
              </a:extLst>
            </p:cNvPr>
            <p:cNvCxnSpPr/>
            <p:nvPr userDrawn="1"/>
          </p:nvCxnSpPr>
          <p:spPr>
            <a:xfrm>
              <a:off x="4061909" y="1577903"/>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9ECB8DE-0FC9-3B4A-9A68-9C63BD7A687F}"/>
                </a:ext>
              </a:extLst>
            </p:cNvPr>
            <p:cNvCxnSpPr/>
            <p:nvPr userDrawn="1"/>
          </p:nvCxnSpPr>
          <p:spPr>
            <a:xfrm>
              <a:off x="4061909" y="1565906"/>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3548AC8-8CD5-284C-8A33-DF0DD9A49812}"/>
                </a:ext>
              </a:extLst>
            </p:cNvPr>
            <p:cNvCxnSpPr/>
            <p:nvPr userDrawn="1"/>
          </p:nvCxnSpPr>
          <p:spPr>
            <a:xfrm>
              <a:off x="4061909" y="3538669"/>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grpSp>
      <p:sp>
        <p:nvSpPr>
          <p:cNvPr id="2" name="Slide Number Placeholder 5">
            <a:extLst>
              <a:ext uri="{FF2B5EF4-FFF2-40B4-BE49-F238E27FC236}">
                <a16:creationId xmlns:a16="http://schemas.microsoft.com/office/drawing/2014/main" id="{B6868667-8089-5472-01E7-5AE4F08363C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73377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text slide 1">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731ADCFA-BA22-D111-795C-BB4F5BC9CCC4}"/>
              </a:ext>
            </a:extLst>
          </p:cNvPr>
          <p:cNvSpPr/>
          <p:nvPr userDrawn="1"/>
        </p:nvSpPr>
        <p:spPr>
          <a:xfrm>
            <a:off x="420974" y="268941"/>
            <a:ext cx="3284648" cy="9568980"/>
          </a:xfrm>
          <a:custGeom>
            <a:avLst/>
            <a:gdLst>
              <a:gd name="connsiteX0" fmla="*/ 0 w 3284648"/>
              <a:gd name="connsiteY0" fmla="*/ 0 h 9568980"/>
              <a:gd name="connsiteX1" fmla="*/ 2703204 w 3284648"/>
              <a:gd name="connsiteY1" fmla="*/ 0 h 9568980"/>
              <a:gd name="connsiteX2" fmla="*/ 3284648 w 3284648"/>
              <a:gd name="connsiteY2" fmla="*/ 669472 h 9568980"/>
              <a:gd name="connsiteX3" fmla="*/ 3284648 w 3284648"/>
              <a:gd name="connsiteY3" fmla="*/ 9568980 h 9568980"/>
              <a:gd name="connsiteX4" fmla="*/ 853806 w 3284648"/>
              <a:gd name="connsiteY4" fmla="*/ 9568980 h 9568980"/>
              <a:gd name="connsiteX5" fmla="*/ 0 w 3284648"/>
              <a:gd name="connsiteY5" fmla="*/ 8585914 h 956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4648" h="9568980">
                <a:moveTo>
                  <a:pt x="0" y="0"/>
                </a:moveTo>
                <a:lnTo>
                  <a:pt x="2703204" y="0"/>
                </a:lnTo>
                <a:cubicBezTo>
                  <a:pt x="3024530" y="0"/>
                  <a:pt x="3284648" y="299500"/>
                  <a:pt x="3284648" y="669472"/>
                </a:cubicBezTo>
                <a:lnTo>
                  <a:pt x="3284648" y="9568980"/>
                </a:lnTo>
                <a:lnTo>
                  <a:pt x="853806" y="9568980"/>
                </a:lnTo>
                <a:cubicBezTo>
                  <a:pt x="382530" y="9568980"/>
                  <a:pt x="0" y="9128538"/>
                  <a:pt x="0" y="8585914"/>
                </a:cubicBezTo>
                <a:close/>
              </a:path>
            </a:pathLst>
          </a:custGeom>
          <a:solidFill>
            <a:srgbClr val="0E72B5"/>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683565" y="1027561"/>
            <a:ext cx="2864232" cy="879667"/>
          </a:xfrm>
          <a:prstGeom prst="rect">
            <a:avLst/>
          </a:prstGeom>
        </p:spPr>
        <p:txBody>
          <a:bodyPr>
            <a:noAutofit/>
          </a:bodyPr>
          <a:lstStyle>
            <a:lvl1pPr marL="0" indent="0" algn="l">
              <a:buNone/>
              <a:defRPr sz="22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683565" y="2424204"/>
            <a:ext cx="2693750" cy="7339954"/>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88" name="Picture Placeholder 387">
            <a:extLst>
              <a:ext uri="{FF2B5EF4-FFF2-40B4-BE49-F238E27FC236}">
                <a16:creationId xmlns:a16="http://schemas.microsoft.com/office/drawing/2014/main" id="{7E7D4303-6A3B-F749-8FA0-836953666012}"/>
              </a:ext>
            </a:extLst>
          </p:cNvPr>
          <p:cNvSpPr>
            <a:spLocks noGrp="1"/>
          </p:cNvSpPr>
          <p:nvPr>
            <p:ph type="pic" sz="quarter" idx="41"/>
          </p:nvPr>
        </p:nvSpPr>
        <p:spPr>
          <a:xfrm>
            <a:off x="3705622" y="1178454"/>
            <a:ext cx="3854053" cy="8334904"/>
          </a:xfrm>
          <a:custGeom>
            <a:avLst/>
            <a:gdLst>
              <a:gd name="connsiteX0" fmla="*/ 0 w 3854053"/>
              <a:gd name="connsiteY0" fmla="*/ 995752 h 8334904"/>
              <a:gd name="connsiteX1" fmla="*/ 3852079 w 3854053"/>
              <a:gd name="connsiteY1" fmla="*/ 995752 h 8334904"/>
              <a:gd name="connsiteX2" fmla="*/ 3852079 w 3854053"/>
              <a:gd name="connsiteY2" fmla="*/ 3188374 h 8334904"/>
              <a:gd name="connsiteX3" fmla="*/ 3854053 w 3854053"/>
              <a:gd name="connsiteY3" fmla="*/ 3188374 h 8334904"/>
              <a:gd name="connsiteX4" fmla="*/ 3854053 w 3854053"/>
              <a:gd name="connsiteY4" fmla="*/ 8027939 h 8334904"/>
              <a:gd name="connsiteX5" fmla="*/ 3852079 w 3854053"/>
              <a:gd name="connsiteY5" fmla="*/ 8027939 h 8334904"/>
              <a:gd name="connsiteX6" fmla="*/ 3852079 w 3854053"/>
              <a:gd name="connsiteY6" fmla="*/ 8334904 h 8334904"/>
              <a:gd name="connsiteX7" fmla="*/ 0 w 3854053"/>
              <a:gd name="connsiteY7" fmla="*/ 8334904 h 8334904"/>
              <a:gd name="connsiteX8" fmla="*/ 0 w 3854053"/>
              <a:gd name="connsiteY8" fmla="*/ 0 h 8334904"/>
              <a:gd name="connsiteX9" fmla="*/ 3852079 w 3854053"/>
              <a:gd name="connsiteY9" fmla="*/ 0 h 8334904"/>
              <a:gd name="connsiteX10" fmla="*/ 3852079 w 3854053"/>
              <a:gd name="connsiteY10" fmla="*/ 941961 h 8334904"/>
              <a:gd name="connsiteX11" fmla="*/ 0 w 3854053"/>
              <a:gd name="connsiteY11" fmla="*/ 941961 h 833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4053" h="8334904">
                <a:moveTo>
                  <a:pt x="0" y="995752"/>
                </a:moveTo>
                <a:lnTo>
                  <a:pt x="3852079" y="995752"/>
                </a:lnTo>
                <a:lnTo>
                  <a:pt x="3852079" y="3188374"/>
                </a:lnTo>
                <a:lnTo>
                  <a:pt x="3854053" y="3188374"/>
                </a:lnTo>
                <a:lnTo>
                  <a:pt x="3854053" y="8027939"/>
                </a:lnTo>
                <a:lnTo>
                  <a:pt x="3852079" y="8027939"/>
                </a:lnTo>
                <a:lnTo>
                  <a:pt x="3852079" y="8334904"/>
                </a:lnTo>
                <a:lnTo>
                  <a:pt x="0" y="8334904"/>
                </a:lnTo>
                <a:close/>
                <a:moveTo>
                  <a:pt x="0" y="0"/>
                </a:moveTo>
                <a:lnTo>
                  <a:pt x="3852079" y="0"/>
                </a:lnTo>
                <a:lnTo>
                  <a:pt x="3852079" y="941961"/>
                </a:lnTo>
                <a:lnTo>
                  <a:pt x="0" y="941961"/>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31" name="Freeform 30">
            <a:extLst>
              <a:ext uri="{FF2B5EF4-FFF2-40B4-BE49-F238E27FC236}">
                <a16:creationId xmlns:a16="http://schemas.microsoft.com/office/drawing/2014/main" id="{5B1B9CA5-0E21-E740-9234-251FA1CB61D0}"/>
              </a:ext>
            </a:extLst>
          </p:cNvPr>
          <p:cNvSpPr/>
          <p:nvPr userDrawn="1"/>
        </p:nvSpPr>
        <p:spPr>
          <a:xfrm rot="10800000">
            <a:off x="1677895" y="2120415"/>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7" name="Slide Number Placeholder 5">
            <a:extLst>
              <a:ext uri="{FF2B5EF4-FFF2-40B4-BE49-F238E27FC236}">
                <a16:creationId xmlns:a16="http://schemas.microsoft.com/office/drawing/2014/main" id="{E8F72627-A5C4-8595-10C2-34DD738F71E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73640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1386989"/>
            <a:ext cx="6916560" cy="8364959"/>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652042"/>
            <a:ext cx="4837229" cy="946746"/>
          </a:xfrm>
          <a:prstGeom prst="rect">
            <a:avLst/>
          </a:prstGeom>
        </p:spPr>
        <p:txBody>
          <a:bodyPr>
            <a:noAutofit/>
          </a:bodyPr>
          <a:lstStyle>
            <a:lvl1pPr marL="0" indent="0" algn="r">
              <a:buNone/>
              <a:defRPr sz="2200" b="1" i="0">
                <a:solidFill>
                  <a:srgbClr val="E1472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079693" cy="68206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77895" y="184463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A80991E7-1A5B-4CAF-EB74-AE0C47BF98FB}"/>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grpSp>
        <p:nvGrpSpPr>
          <p:cNvPr id="2" name="Group 1">
            <a:extLst>
              <a:ext uri="{FF2B5EF4-FFF2-40B4-BE49-F238E27FC236}">
                <a16:creationId xmlns:a16="http://schemas.microsoft.com/office/drawing/2014/main" id="{4982F894-86CC-B8DD-A665-3E8DE62DB616}"/>
              </a:ext>
            </a:extLst>
          </p:cNvPr>
          <p:cNvGrpSpPr/>
          <p:nvPr userDrawn="1"/>
        </p:nvGrpSpPr>
        <p:grpSpPr>
          <a:xfrm flipH="1">
            <a:off x="193131" y="8264487"/>
            <a:ext cx="1697453" cy="1913197"/>
            <a:chOff x="9735550" y="2624016"/>
            <a:chExt cx="1697453" cy="1913197"/>
          </a:xfrm>
        </p:grpSpPr>
        <p:sp>
          <p:nvSpPr>
            <p:cNvPr id="3" name="Freeform 2">
              <a:extLst>
                <a:ext uri="{FF2B5EF4-FFF2-40B4-BE49-F238E27FC236}">
                  <a16:creationId xmlns:a16="http://schemas.microsoft.com/office/drawing/2014/main" id="{3CF1D7BD-3D98-908D-A56D-E800AF16E4D2}"/>
                </a:ext>
              </a:extLst>
            </p:cNvPr>
            <p:cNvSpPr/>
            <p:nvPr/>
          </p:nvSpPr>
          <p:spPr>
            <a:xfrm>
              <a:off x="10349589" y="2624016"/>
              <a:ext cx="1083414" cy="1913197"/>
            </a:xfrm>
            <a:custGeom>
              <a:avLst/>
              <a:gdLst>
                <a:gd name="connsiteX0" fmla="*/ 229218 w 701466"/>
                <a:gd name="connsiteY0" fmla="*/ 370759 h 1238716"/>
                <a:gd name="connsiteX1" fmla="*/ 441317 w 701466"/>
                <a:gd name="connsiteY1" fmla="*/ 375513 h 1238716"/>
                <a:gd name="connsiteX2" fmla="*/ 139814 w 701466"/>
                <a:gd name="connsiteY2" fmla="*/ 900279 h 1238716"/>
                <a:gd name="connsiteX3" fmla="*/ 0 w 701466"/>
                <a:gd name="connsiteY3" fmla="*/ 1013409 h 1238716"/>
                <a:gd name="connsiteX4" fmla="*/ 75138 w 701466"/>
                <a:gd name="connsiteY4" fmla="*/ 1238716 h 1238716"/>
                <a:gd name="connsiteX5" fmla="*/ 563059 w 701466"/>
                <a:gd name="connsiteY5" fmla="*/ 708245 h 1238716"/>
                <a:gd name="connsiteX6" fmla="*/ 695264 w 701466"/>
                <a:gd name="connsiteY6" fmla="*/ 0 h 1238716"/>
                <a:gd name="connsiteX7" fmla="*/ 265361 w 701466"/>
                <a:gd name="connsiteY7" fmla="*/ 143550 h 1238716"/>
                <a:gd name="connsiteX8" fmla="*/ 229218 w 701466"/>
                <a:gd name="connsiteY8" fmla="*/ 370759 h 123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466" h="1238716">
                  <a:moveTo>
                    <a:pt x="229218" y="370759"/>
                  </a:moveTo>
                  <a:lnTo>
                    <a:pt x="441317" y="375513"/>
                  </a:lnTo>
                  <a:cubicBezTo>
                    <a:pt x="393761" y="574201"/>
                    <a:pt x="291041" y="755778"/>
                    <a:pt x="139814" y="900279"/>
                  </a:cubicBezTo>
                  <a:cubicBezTo>
                    <a:pt x="96063" y="942109"/>
                    <a:pt x="49458" y="980135"/>
                    <a:pt x="0" y="1013409"/>
                  </a:cubicBezTo>
                  <a:lnTo>
                    <a:pt x="75138" y="1238716"/>
                  </a:lnTo>
                  <a:cubicBezTo>
                    <a:pt x="283432" y="1113229"/>
                    <a:pt x="451779" y="930701"/>
                    <a:pt x="563059" y="708245"/>
                  </a:cubicBezTo>
                  <a:cubicBezTo>
                    <a:pt x="674339" y="485790"/>
                    <a:pt x="719042" y="241469"/>
                    <a:pt x="695264" y="0"/>
                  </a:cubicBezTo>
                  <a:lnTo>
                    <a:pt x="265361" y="143550"/>
                  </a:lnTo>
                  <a:cubicBezTo>
                    <a:pt x="263458" y="221505"/>
                    <a:pt x="251094" y="297558"/>
                    <a:pt x="229218" y="370759"/>
                  </a:cubicBezTo>
                  <a:close/>
                </a:path>
              </a:pathLst>
            </a:custGeom>
            <a:solidFill>
              <a:srgbClr val="2BACE2"/>
            </a:solidFill>
            <a:ln w="9504"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6534F54D-2408-6B19-662C-446BEBA9239A}"/>
                </a:ext>
              </a:extLst>
            </p:cNvPr>
            <p:cNvSpPr/>
            <p:nvPr/>
          </p:nvSpPr>
          <p:spPr>
            <a:xfrm>
              <a:off x="9735550" y="3192249"/>
              <a:ext cx="968066" cy="1253928"/>
            </a:xfrm>
            <a:custGeom>
              <a:avLst/>
              <a:gdLst>
                <a:gd name="connsiteX0" fmla="*/ 626784 w 626783"/>
                <a:gd name="connsiteY0" fmla="*/ 2852 h 811867"/>
                <a:gd name="connsiteX1" fmla="*/ 486019 w 626783"/>
                <a:gd name="connsiteY1" fmla="*/ 0 h 811867"/>
                <a:gd name="connsiteX2" fmla="*/ 7609 w 626783"/>
                <a:gd name="connsiteY2" fmla="*/ 459171 h 811867"/>
                <a:gd name="connsiteX3" fmla="*/ 0 w 626783"/>
                <a:gd name="connsiteY3" fmla="*/ 811868 h 811867"/>
                <a:gd name="connsiteX4" fmla="*/ 397566 w 626783"/>
                <a:gd name="connsiteY4" fmla="*/ 646452 h 811867"/>
                <a:gd name="connsiteX5" fmla="*/ 329085 w 626783"/>
                <a:gd name="connsiteY5" fmla="*/ 442059 h 811867"/>
                <a:gd name="connsiteX6" fmla="*/ 626784 w 626783"/>
                <a:gd name="connsiteY6" fmla="*/ 2852 h 81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83" h="811867">
                  <a:moveTo>
                    <a:pt x="626784" y="2852"/>
                  </a:moveTo>
                  <a:lnTo>
                    <a:pt x="486019" y="0"/>
                  </a:lnTo>
                  <a:cubicBezTo>
                    <a:pt x="408979" y="219603"/>
                    <a:pt x="230169" y="390723"/>
                    <a:pt x="7609" y="459171"/>
                  </a:cubicBezTo>
                  <a:lnTo>
                    <a:pt x="0" y="811868"/>
                  </a:lnTo>
                  <a:cubicBezTo>
                    <a:pt x="142667" y="784298"/>
                    <a:pt x="276774" y="728209"/>
                    <a:pt x="397566" y="646452"/>
                  </a:cubicBezTo>
                  <a:lnTo>
                    <a:pt x="329085" y="442059"/>
                  </a:lnTo>
                  <a:cubicBezTo>
                    <a:pt x="472703" y="328930"/>
                    <a:pt x="576375" y="174922"/>
                    <a:pt x="626784" y="2852"/>
                  </a:cubicBezTo>
                  <a:close/>
                </a:path>
              </a:pathLst>
            </a:custGeom>
            <a:solidFill>
              <a:srgbClr val="06A64F"/>
            </a:solidFill>
            <a:ln w="9504"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9AF92D5E-9E3B-6340-0872-5E6781F49F84}"/>
                </a:ext>
              </a:extLst>
            </p:cNvPr>
            <p:cNvSpPr/>
            <p:nvPr/>
          </p:nvSpPr>
          <p:spPr>
            <a:xfrm>
              <a:off x="10245289" y="3196656"/>
              <a:ext cx="787380" cy="992571"/>
            </a:xfrm>
            <a:custGeom>
              <a:avLst/>
              <a:gdLst>
                <a:gd name="connsiteX0" fmla="*/ 509797 w 509796"/>
                <a:gd name="connsiteY0" fmla="*/ 4753 h 642649"/>
                <a:gd name="connsiteX1" fmla="*/ 297698 w 509796"/>
                <a:gd name="connsiteY1" fmla="*/ 0 h 642649"/>
                <a:gd name="connsiteX2" fmla="*/ 0 w 509796"/>
                <a:gd name="connsiteY2" fmla="*/ 438256 h 642649"/>
                <a:gd name="connsiteX3" fmla="*/ 68480 w 509796"/>
                <a:gd name="connsiteY3" fmla="*/ 642649 h 642649"/>
                <a:gd name="connsiteX4" fmla="*/ 208294 w 509796"/>
                <a:gd name="connsiteY4" fmla="*/ 529520 h 642649"/>
                <a:gd name="connsiteX5" fmla="*/ 509797 w 509796"/>
                <a:gd name="connsiteY5" fmla="*/ 4753 h 64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96" h="642649">
                  <a:moveTo>
                    <a:pt x="509797" y="4753"/>
                  </a:moveTo>
                  <a:lnTo>
                    <a:pt x="297698" y="0"/>
                  </a:lnTo>
                  <a:cubicBezTo>
                    <a:pt x="247290" y="172070"/>
                    <a:pt x="143618" y="326078"/>
                    <a:pt x="0" y="438256"/>
                  </a:cubicBezTo>
                  <a:lnTo>
                    <a:pt x="68480" y="642649"/>
                  </a:lnTo>
                  <a:cubicBezTo>
                    <a:pt x="117938" y="609376"/>
                    <a:pt x="164543" y="571350"/>
                    <a:pt x="208294" y="529520"/>
                  </a:cubicBezTo>
                  <a:cubicBezTo>
                    <a:pt x="358570" y="385019"/>
                    <a:pt x="462241" y="203442"/>
                    <a:pt x="509797" y="4753"/>
                  </a:cubicBezTo>
                  <a:close/>
                </a:path>
              </a:pathLst>
            </a:custGeom>
            <a:solidFill>
              <a:srgbClr val="2AC3E6"/>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498135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text slide 2">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C6365CBB-E42B-5941-9FB8-2D505B0B5904}"/>
              </a:ext>
            </a:extLst>
          </p:cNvPr>
          <p:cNvSpPr/>
          <p:nvPr userDrawn="1"/>
        </p:nvSpPr>
        <p:spPr>
          <a:xfrm>
            <a:off x="461309" y="2712698"/>
            <a:ext cx="3436545" cy="2405402"/>
          </a:xfrm>
          <a:custGeom>
            <a:avLst/>
            <a:gdLst>
              <a:gd name="connsiteX0" fmla="*/ 960756 w 960756"/>
              <a:gd name="connsiteY0" fmla="*/ 672480 h 672479"/>
              <a:gd name="connsiteX1" fmla="*/ 301406 w 960756"/>
              <a:gd name="connsiteY1" fmla="*/ 672480 h 672479"/>
              <a:gd name="connsiteX2" fmla="*/ 0 w 960756"/>
              <a:gd name="connsiteY2" fmla="*/ 371160 h 672479"/>
              <a:gd name="connsiteX3" fmla="*/ 0 w 960756"/>
              <a:gd name="connsiteY3" fmla="*/ 0 h 672479"/>
              <a:gd name="connsiteX4" fmla="*/ 755497 w 960756"/>
              <a:gd name="connsiteY4" fmla="*/ 0 h 672479"/>
              <a:gd name="connsiteX5" fmla="*/ 960756 w 960756"/>
              <a:gd name="connsiteY5" fmla="*/ 205200 h 672479"/>
              <a:gd name="connsiteX6" fmla="*/ 960756 w 960756"/>
              <a:gd name="connsiteY6" fmla="*/ 672480 h 67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756" h="672479">
                <a:moveTo>
                  <a:pt x="960756" y="672480"/>
                </a:moveTo>
                <a:lnTo>
                  <a:pt x="301406" y="672480"/>
                </a:lnTo>
                <a:cubicBezTo>
                  <a:pt x="135039" y="672480"/>
                  <a:pt x="0" y="537480"/>
                  <a:pt x="0" y="371160"/>
                </a:cubicBezTo>
                <a:lnTo>
                  <a:pt x="0" y="0"/>
                </a:lnTo>
                <a:lnTo>
                  <a:pt x="755497" y="0"/>
                </a:lnTo>
                <a:cubicBezTo>
                  <a:pt x="868930" y="0"/>
                  <a:pt x="960756" y="91800"/>
                  <a:pt x="960756" y="205200"/>
                </a:cubicBezTo>
                <a:lnTo>
                  <a:pt x="960756" y="67248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6" y="3385177"/>
            <a:ext cx="2895713" cy="1595763"/>
          </a:xfrm>
          <a:prstGeom prst="rect">
            <a:avLst/>
          </a:prstGeom>
        </p:spPr>
        <p:txBody>
          <a:bodyPr>
            <a:noAutofit/>
          </a:bodyPr>
          <a:lstStyle>
            <a:lvl1pPr marL="0" indent="0" algn="l">
              <a:buNone/>
              <a:defRPr sz="22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03237" y="5345906"/>
            <a:ext cx="2977081" cy="4414479"/>
          </a:xfrm>
          <a:prstGeom prst="rect">
            <a:avLst/>
          </a:prstGeom>
        </p:spPr>
        <p:txBody>
          <a:bodyPr numCol="1" spcCol="288000" anchor="t">
            <a:noAutofit/>
          </a:bodyPr>
          <a:lstStyle>
            <a:lvl1pPr marL="0" indent="0" algn="just">
              <a:lnSpc>
                <a:spcPts val="1120"/>
              </a:lnSpc>
              <a:spcBef>
                <a:spcPts val="0"/>
              </a:spcBef>
              <a:buNone/>
              <a:defRPr sz="1100" b="0" i="0">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4" name="Freeform 33">
            <a:extLst>
              <a:ext uri="{FF2B5EF4-FFF2-40B4-BE49-F238E27FC236}">
                <a16:creationId xmlns:a16="http://schemas.microsoft.com/office/drawing/2014/main" id="{834B6D6D-832F-4B44-83A3-A06FD7C166E4}"/>
              </a:ext>
            </a:extLst>
          </p:cNvPr>
          <p:cNvSpPr/>
          <p:nvPr userDrawn="1"/>
        </p:nvSpPr>
        <p:spPr>
          <a:xfrm rot="10800000" flipV="1">
            <a:off x="-1" y="3128859"/>
            <a:ext cx="3240000" cy="45719"/>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Text Placeholder 32">
            <a:extLst>
              <a:ext uri="{FF2B5EF4-FFF2-40B4-BE49-F238E27FC236}">
                <a16:creationId xmlns:a16="http://schemas.microsoft.com/office/drawing/2014/main" id="{B522B9BC-B400-BBD0-6841-198288F0A347}"/>
              </a:ext>
            </a:extLst>
          </p:cNvPr>
          <p:cNvSpPr>
            <a:spLocks noGrp="1"/>
          </p:cNvSpPr>
          <p:nvPr>
            <p:ph type="body" sz="quarter" idx="44" hasCustomPrompt="1"/>
          </p:nvPr>
        </p:nvSpPr>
        <p:spPr>
          <a:xfrm>
            <a:off x="4151058" y="3276998"/>
            <a:ext cx="2832355" cy="6496776"/>
          </a:xfrm>
          <a:prstGeom prst="rect">
            <a:avLst/>
          </a:prstGeom>
        </p:spPr>
        <p:txBody>
          <a:bodyPr numCol="1" spcCol="288000" anchor="t">
            <a:noAutofit/>
          </a:bodyPr>
          <a:lstStyle>
            <a:lvl1pPr marL="0" indent="0" algn="just">
              <a:lnSpc>
                <a:spcPts val="1120"/>
              </a:lnSpc>
              <a:spcBef>
                <a:spcPts val="0"/>
              </a:spcBef>
              <a:buNone/>
              <a:defRPr sz="1100" b="0" i="0">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4" name="Slide Number Placeholder 5">
            <a:extLst>
              <a:ext uri="{FF2B5EF4-FFF2-40B4-BE49-F238E27FC236}">
                <a16:creationId xmlns:a16="http://schemas.microsoft.com/office/drawing/2014/main" id="{EC10413B-90D2-7EC1-8674-30CAEC9E5DAD}"/>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521610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slide 2">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BE761B29-24B9-E190-2550-892D7920D4CF}"/>
              </a:ext>
            </a:extLst>
          </p:cNvPr>
          <p:cNvSpPr/>
          <p:nvPr userDrawn="1"/>
        </p:nvSpPr>
        <p:spPr>
          <a:xfrm>
            <a:off x="1052651" y="0"/>
            <a:ext cx="6507022" cy="2831758"/>
          </a:xfrm>
          <a:custGeom>
            <a:avLst/>
            <a:gdLst>
              <a:gd name="connsiteX0" fmla="*/ 0 w 6507022"/>
              <a:gd name="connsiteY0" fmla="*/ 0 h 2831758"/>
              <a:gd name="connsiteX1" fmla="*/ 6507022 w 6507022"/>
              <a:gd name="connsiteY1" fmla="*/ 0 h 2831758"/>
              <a:gd name="connsiteX2" fmla="*/ 6507022 w 6507022"/>
              <a:gd name="connsiteY2" fmla="*/ 2831758 h 2831758"/>
              <a:gd name="connsiteX3" fmla="*/ 1022366 w 6507022"/>
              <a:gd name="connsiteY3" fmla="*/ 2831758 h 2831758"/>
              <a:gd name="connsiteX4" fmla="*/ 0 w 6507022"/>
              <a:gd name="connsiteY4" fmla="*/ 1809688 h 2831758"/>
              <a:gd name="connsiteX5" fmla="*/ 0 w 6507022"/>
              <a:gd name="connsiteY5" fmla="*/ 0 h 283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7022" h="2831758">
                <a:moveTo>
                  <a:pt x="0" y="0"/>
                </a:moveTo>
                <a:lnTo>
                  <a:pt x="6507022" y="0"/>
                </a:lnTo>
                <a:lnTo>
                  <a:pt x="6507022" y="2831758"/>
                </a:lnTo>
                <a:lnTo>
                  <a:pt x="1022366" y="2831758"/>
                </a:lnTo>
                <a:cubicBezTo>
                  <a:pt x="458049" y="2831758"/>
                  <a:pt x="0" y="2373841"/>
                  <a:pt x="0" y="1809688"/>
                </a:cubicBezTo>
                <a:lnTo>
                  <a:pt x="0" y="0"/>
                </a:lnTo>
                <a:close/>
              </a:path>
            </a:pathLst>
          </a:custGeom>
          <a:solidFill>
            <a:srgbClr val="0E72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503238" y="3373219"/>
            <a:ext cx="6507022" cy="5931605"/>
          </a:xfrm>
          <a:prstGeom prst="rect">
            <a:avLst/>
          </a:prstGeom>
        </p:spPr>
        <p:txBody>
          <a:bodyPr numCol="2" spcCol="288000" anchor="t">
            <a:noAutofit/>
          </a:bodyPr>
          <a:lstStyle>
            <a:lvl1pPr marL="0" indent="0" algn="just">
              <a:lnSpc>
                <a:spcPct val="100000"/>
              </a:lnSpc>
              <a:spcBef>
                <a:spcPts val="0"/>
              </a:spcBef>
              <a:buNone/>
              <a:defRPr sz="1100" b="0" i="0">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2" name="Freeform 1">
            <a:extLst>
              <a:ext uri="{FF2B5EF4-FFF2-40B4-BE49-F238E27FC236}">
                <a16:creationId xmlns:a16="http://schemas.microsoft.com/office/drawing/2014/main" id="{C37A24AC-27DC-66F2-7CA7-6C4714D505F0}"/>
              </a:ext>
            </a:extLst>
          </p:cNvPr>
          <p:cNvSpPr/>
          <p:nvPr userDrawn="1"/>
        </p:nvSpPr>
        <p:spPr>
          <a:xfrm>
            <a:off x="442736" y="711913"/>
            <a:ext cx="1306767" cy="945975"/>
          </a:xfrm>
          <a:custGeom>
            <a:avLst/>
            <a:gdLst>
              <a:gd name="connsiteX0" fmla="*/ 355667 w 1522388"/>
              <a:gd name="connsiteY0" fmla="*/ 1102064 h 1102064"/>
              <a:gd name="connsiteX1" fmla="*/ 331425 w 1522388"/>
              <a:gd name="connsiteY1" fmla="*/ 1101167 h 1102064"/>
              <a:gd name="connsiteX2" fmla="*/ 67016 w 1522388"/>
              <a:gd name="connsiteY2" fmla="*/ 970589 h 1102064"/>
              <a:gd name="connsiteX3" fmla="*/ 67016 w 1522388"/>
              <a:gd name="connsiteY3" fmla="*/ 970589 h 1102064"/>
              <a:gd name="connsiteX4" fmla="*/ 1475 w 1522388"/>
              <a:gd name="connsiteY4" fmla="*/ 694624 h 1102064"/>
              <a:gd name="connsiteX5" fmla="*/ 69261 w 1522388"/>
              <a:gd name="connsiteY5" fmla="*/ 411030 h 1102064"/>
              <a:gd name="connsiteX6" fmla="*/ 449489 w 1522388"/>
              <a:gd name="connsiteY6" fmla="*/ 6282 h 1102064"/>
              <a:gd name="connsiteX7" fmla="*/ 460712 w 1522388"/>
              <a:gd name="connsiteY7" fmla="*/ 449 h 1102064"/>
              <a:gd name="connsiteX8" fmla="*/ 582367 w 1522388"/>
              <a:gd name="connsiteY8" fmla="*/ 221221 h 1102064"/>
              <a:gd name="connsiteX9" fmla="*/ 568451 w 1522388"/>
              <a:gd name="connsiteY9" fmla="*/ 226605 h 1102064"/>
              <a:gd name="connsiteX10" fmla="*/ 340853 w 1522388"/>
              <a:gd name="connsiteY10" fmla="*/ 463531 h 1102064"/>
              <a:gd name="connsiteX11" fmla="*/ 346688 w 1522388"/>
              <a:gd name="connsiteY11" fmla="*/ 463531 h 1102064"/>
              <a:gd name="connsiteX12" fmla="*/ 597181 w 1522388"/>
              <a:gd name="connsiteY12" fmla="*/ 555520 h 1102064"/>
              <a:gd name="connsiteX13" fmla="*/ 685617 w 1522388"/>
              <a:gd name="connsiteY13" fmla="*/ 781676 h 1102064"/>
              <a:gd name="connsiteX14" fmla="*/ 597630 w 1522388"/>
              <a:gd name="connsiteY14" fmla="*/ 1007384 h 1102064"/>
              <a:gd name="connsiteX15" fmla="*/ 355667 w 1522388"/>
              <a:gd name="connsiteY15" fmla="*/ 1102064 h 1102064"/>
              <a:gd name="connsiteX16" fmla="*/ 87217 w 1522388"/>
              <a:gd name="connsiteY16" fmla="*/ 954883 h 1102064"/>
              <a:gd name="connsiteX17" fmla="*/ 332772 w 1522388"/>
              <a:gd name="connsiteY17" fmla="*/ 1075590 h 1102064"/>
              <a:gd name="connsiteX18" fmla="*/ 579225 w 1522388"/>
              <a:gd name="connsiteY18" fmla="*/ 989883 h 1102064"/>
              <a:gd name="connsiteX19" fmla="*/ 660029 w 1522388"/>
              <a:gd name="connsiteY19" fmla="*/ 781676 h 1102064"/>
              <a:gd name="connsiteX20" fmla="*/ 579225 w 1522388"/>
              <a:gd name="connsiteY20" fmla="*/ 573469 h 1102064"/>
              <a:gd name="connsiteX21" fmla="*/ 346688 w 1522388"/>
              <a:gd name="connsiteY21" fmla="*/ 488660 h 1102064"/>
              <a:gd name="connsiteX22" fmla="*/ 304940 w 1522388"/>
              <a:gd name="connsiteY22" fmla="*/ 488660 h 1102064"/>
              <a:gd name="connsiteX23" fmla="*/ 310776 w 1522388"/>
              <a:gd name="connsiteY23" fmla="*/ 471608 h 1102064"/>
              <a:gd name="connsiteX24" fmla="*/ 546005 w 1522388"/>
              <a:gd name="connsiteY24" fmla="*/ 207759 h 1102064"/>
              <a:gd name="connsiteX25" fmla="*/ 450387 w 1522388"/>
              <a:gd name="connsiteY25" fmla="*/ 34103 h 1102064"/>
              <a:gd name="connsiteX26" fmla="*/ 93053 w 1522388"/>
              <a:gd name="connsiteY26" fmla="*/ 419556 h 1102064"/>
              <a:gd name="connsiteX27" fmla="*/ 87217 w 1522388"/>
              <a:gd name="connsiteY27" fmla="*/ 954883 h 1102064"/>
              <a:gd name="connsiteX28" fmla="*/ 1190194 w 1522388"/>
              <a:gd name="connsiteY28" fmla="*/ 1101616 h 1102064"/>
              <a:gd name="connsiteX29" fmla="*/ 1166402 w 1522388"/>
              <a:gd name="connsiteY29" fmla="*/ 1100718 h 1102064"/>
              <a:gd name="connsiteX30" fmla="*/ 904237 w 1522388"/>
              <a:gd name="connsiteY30" fmla="*/ 970140 h 1102064"/>
              <a:gd name="connsiteX31" fmla="*/ 904237 w 1522388"/>
              <a:gd name="connsiteY31" fmla="*/ 970140 h 1102064"/>
              <a:gd name="connsiteX32" fmla="*/ 902441 w 1522388"/>
              <a:gd name="connsiteY32" fmla="*/ 411030 h 1102064"/>
              <a:gd name="connsiteX33" fmla="*/ 1286710 w 1522388"/>
              <a:gd name="connsiteY33" fmla="*/ 5834 h 1102064"/>
              <a:gd name="connsiteX34" fmla="*/ 1297933 w 1522388"/>
              <a:gd name="connsiteY34" fmla="*/ 0 h 1102064"/>
              <a:gd name="connsiteX35" fmla="*/ 1419588 w 1522388"/>
              <a:gd name="connsiteY35" fmla="*/ 220772 h 1102064"/>
              <a:gd name="connsiteX36" fmla="*/ 1405671 w 1522388"/>
              <a:gd name="connsiteY36" fmla="*/ 226157 h 1102064"/>
              <a:gd name="connsiteX37" fmla="*/ 1178073 w 1522388"/>
              <a:gd name="connsiteY37" fmla="*/ 463083 h 1102064"/>
              <a:gd name="connsiteX38" fmla="*/ 1183909 w 1522388"/>
              <a:gd name="connsiteY38" fmla="*/ 463083 h 1102064"/>
              <a:gd name="connsiteX39" fmla="*/ 1430362 w 1522388"/>
              <a:gd name="connsiteY39" fmla="*/ 555071 h 1102064"/>
              <a:gd name="connsiteX40" fmla="*/ 1522389 w 1522388"/>
              <a:gd name="connsiteY40" fmla="*/ 781227 h 1102064"/>
              <a:gd name="connsiteX41" fmla="*/ 1429913 w 1522388"/>
              <a:gd name="connsiteY41" fmla="*/ 1007384 h 1102064"/>
              <a:gd name="connsiteX42" fmla="*/ 1190194 w 1522388"/>
              <a:gd name="connsiteY42" fmla="*/ 1101616 h 1102064"/>
              <a:gd name="connsiteX43" fmla="*/ 923989 w 1522388"/>
              <a:gd name="connsiteY43" fmla="*/ 954883 h 1102064"/>
              <a:gd name="connsiteX44" fmla="*/ 1167748 w 1522388"/>
              <a:gd name="connsiteY44" fmla="*/ 1075590 h 1102064"/>
              <a:gd name="connsiteX45" fmla="*/ 1411956 w 1522388"/>
              <a:gd name="connsiteY45" fmla="*/ 989883 h 1102064"/>
              <a:gd name="connsiteX46" fmla="*/ 1496801 w 1522388"/>
              <a:gd name="connsiteY46" fmla="*/ 781676 h 1102064"/>
              <a:gd name="connsiteX47" fmla="*/ 1412405 w 1522388"/>
              <a:gd name="connsiteY47" fmla="*/ 573917 h 1102064"/>
              <a:gd name="connsiteX48" fmla="*/ 1411956 w 1522388"/>
              <a:gd name="connsiteY48" fmla="*/ 573469 h 1102064"/>
              <a:gd name="connsiteX49" fmla="*/ 1183909 w 1522388"/>
              <a:gd name="connsiteY49" fmla="*/ 489108 h 1102064"/>
              <a:gd name="connsiteX50" fmla="*/ 1142160 w 1522388"/>
              <a:gd name="connsiteY50" fmla="*/ 489108 h 1102064"/>
              <a:gd name="connsiteX51" fmla="*/ 1147996 w 1522388"/>
              <a:gd name="connsiteY51" fmla="*/ 472057 h 1102064"/>
              <a:gd name="connsiteX52" fmla="*/ 1383226 w 1522388"/>
              <a:gd name="connsiteY52" fmla="*/ 208208 h 1102064"/>
              <a:gd name="connsiteX53" fmla="*/ 1287608 w 1522388"/>
              <a:gd name="connsiteY53" fmla="*/ 34552 h 1102064"/>
              <a:gd name="connsiteX54" fmla="*/ 926234 w 1522388"/>
              <a:gd name="connsiteY54" fmla="*/ 420454 h 1102064"/>
              <a:gd name="connsiteX55" fmla="*/ 923989 w 1522388"/>
              <a:gd name="connsiteY55" fmla="*/ 954883 h 1102064"/>
              <a:gd name="connsiteX56" fmla="*/ 923989 w 1522388"/>
              <a:gd name="connsiteY56" fmla="*/ 954883 h 110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2388" h="1102064">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E14726"/>
          </a:solidFill>
          <a:ln w="4485" cap="flat">
            <a:solidFill>
              <a:srgbClr val="E14726"/>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 name="Text Placeholder 32">
            <a:extLst>
              <a:ext uri="{FF2B5EF4-FFF2-40B4-BE49-F238E27FC236}">
                <a16:creationId xmlns:a16="http://schemas.microsoft.com/office/drawing/2014/main" id="{FC9B4993-239F-E263-79AF-548DCF2E4858}"/>
              </a:ext>
            </a:extLst>
          </p:cNvPr>
          <p:cNvSpPr>
            <a:spLocks noGrp="1"/>
          </p:cNvSpPr>
          <p:nvPr>
            <p:ph type="body" sz="quarter" idx="52" hasCustomPrompt="1"/>
          </p:nvPr>
        </p:nvSpPr>
        <p:spPr>
          <a:xfrm>
            <a:off x="2079557" y="2329011"/>
            <a:ext cx="4816246" cy="238796"/>
          </a:xfrm>
          <a:prstGeom prst="rect">
            <a:avLst/>
          </a:prstGeom>
        </p:spPr>
        <p:txBody>
          <a:bodyPr numCol="1" spcCol="288000" anchor="t">
            <a:noAutofit/>
          </a:bodyPr>
          <a:lstStyle>
            <a:lvl1pPr marL="0" indent="0" algn="ctr">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4" name="Text Placeholder 23">
            <a:extLst>
              <a:ext uri="{FF2B5EF4-FFF2-40B4-BE49-F238E27FC236}">
                <a16:creationId xmlns:a16="http://schemas.microsoft.com/office/drawing/2014/main" id="{C4D043C1-F67E-2CF5-54BF-34643A03F7D1}"/>
              </a:ext>
            </a:extLst>
          </p:cNvPr>
          <p:cNvSpPr>
            <a:spLocks noGrp="1"/>
          </p:cNvSpPr>
          <p:nvPr>
            <p:ph type="body" sz="quarter" idx="13" hasCustomPrompt="1"/>
          </p:nvPr>
        </p:nvSpPr>
        <p:spPr>
          <a:xfrm>
            <a:off x="2116905" y="197514"/>
            <a:ext cx="4700130" cy="1848158"/>
          </a:xfrm>
          <a:prstGeom prst="rect">
            <a:avLst/>
          </a:prstGeom>
        </p:spPr>
        <p:txBody>
          <a:bodyPr anchor="ctr">
            <a:normAutofit/>
          </a:bodyPr>
          <a:lstStyle>
            <a:lvl1pPr marL="0" indent="0" algn="ctr">
              <a:lnSpc>
                <a:spcPts val="2060"/>
              </a:lnSpc>
              <a:spcBef>
                <a:spcPts val="0"/>
              </a:spcBef>
              <a:buNone/>
              <a:defRPr sz="1800" b="0" i="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Quote</a:t>
            </a:r>
          </a:p>
        </p:txBody>
      </p:sp>
      <p:sp>
        <p:nvSpPr>
          <p:cNvPr id="12" name="Slide Number Placeholder 5">
            <a:extLst>
              <a:ext uri="{FF2B5EF4-FFF2-40B4-BE49-F238E27FC236}">
                <a16:creationId xmlns:a16="http://schemas.microsoft.com/office/drawing/2014/main" id="{4ACB4AD8-CB08-1442-54F8-0633CC3DF687}"/>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948815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F98B437-661A-CF48-AFB1-073A347AD116}"/>
              </a:ext>
            </a:extLst>
          </p:cNvPr>
          <p:cNvSpPr/>
          <p:nvPr userDrawn="1"/>
        </p:nvSpPr>
        <p:spPr>
          <a:xfrm>
            <a:off x="0" y="1213658"/>
            <a:ext cx="7559675" cy="486999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2" y="2049131"/>
            <a:ext cx="6526988" cy="3729370"/>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0" i="0">
                <a:solidFill>
                  <a:srgbClr val="E1472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7" y="6718314"/>
            <a:ext cx="3563248" cy="1992304"/>
          </a:xfrm>
          <a:prstGeom prst="rect">
            <a:avLst/>
          </a:prstGeom>
        </p:spPr>
        <p:txBody>
          <a:bodyPr>
            <a:noAutofit/>
          </a:bodyPr>
          <a:lstStyle>
            <a:lvl1pPr marL="0" indent="0" algn="l">
              <a:buNone/>
              <a:defRPr sz="1600" b="0" i="1">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2" name="Freeform 31">
            <a:extLst>
              <a:ext uri="{FF2B5EF4-FFF2-40B4-BE49-F238E27FC236}">
                <a16:creationId xmlns:a16="http://schemas.microsoft.com/office/drawing/2014/main" id="{A3029D7B-8197-AD41-BDB1-7A885960CF3C}"/>
              </a:ext>
            </a:extLst>
          </p:cNvPr>
          <p:cNvSpPr/>
          <p:nvPr userDrawn="1"/>
        </p:nvSpPr>
        <p:spPr>
          <a:xfrm rot="10800000">
            <a:off x="2299180" y="5404204"/>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3" name="Freeform 32">
            <a:extLst>
              <a:ext uri="{FF2B5EF4-FFF2-40B4-BE49-F238E27FC236}">
                <a16:creationId xmlns:a16="http://schemas.microsoft.com/office/drawing/2014/main" id="{EE9FA0DD-9E72-8040-B57C-5DEB3A06C91B}"/>
              </a:ext>
            </a:extLst>
          </p:cNvPr>
          <p:cNvSpPr/>
          <p:nvPr userDrawn="1"/>
        </p:nvSpPr>
        <p:spPr>
          <a:xfrm>
            <a:off x="0" y="915871"/>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E147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494393" y="1114702"/>
            <a:ext cx="6570888" cy="785535"/>
          </a:xfrm>
          <a:prstGeom prst="rect">
            <a:avLst/>
          </a:prstGeom>
        </p:spPr>
        <p:txBody>
          <a:bodyPr>
            <a:noAutofit/>
          </a:bodyPr>
          <a:lstStyle>
            <a:lvl1pPr marL="0" indent="0" algn="l">
              <a:buNone/>
              <a:defRPr sz="22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2" name="Slide Number Placeholder 5">
            <a:extLst>
              <a:ext uri="{FF2B5EF4-FFF2-40B4-BE49-F238E27FC236}">
                <a16:creationId xmlns:a16="http://schemas.microsoft.com/office/drawing/2014/main" id="{9E9461B8-E299-EA55-9B3A-BCC13A7FF84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652959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ED0F5440-A073-3DB9-B3D2-7C32A0F61113}"/>
              </a:ext>
            </a:extLst>
          </p:cNvPr>
          <p:cNvSpPr>
            <a:spLocks noGrp="1"/>
          </p:cNvSpPr>
          <p:nvPr>
            <p:ph type="sldNum" sz="quarter" idx="4"/>
          </p:nvPr>
        </p:nvSpPr>
        <p:spPr>
          <a:xfrm>
            <a:off x="6115496" y="10043245"/>
            <a:ext cx="988834" cy="465822"/>
          </a:xfrm>
          <a:prstGeom prst="rect">
            <a:avLst/>
          </a:prstGeom>
        </p:spPr>
        <p:txBody>
          <a:bodyPr vert="horz" lIns="91440" tIns="45720" rIns="91440" bIns="45720" rtlCol="0" anchor="ctr"/>
          <a:lstStyle>
            <a:lvl1pPr algn="r">
              <a:defRPr sz="800" b="0" i="0">
                <a:solidFill>
                  <a:srgbClr val="252324"/>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3" name="Text Box 5">
            <a:extLst>
              <a:ext uri="{FF2B5EF4-FFF2-40B4-BE49-F238E27FC236}">
                <a16:creationId xmlns:a16="http://schemas.microsoft.com/office/drawing/2014/main" id="{FFA1EDAB-AE44-062E-46C2-66319EDE2C0E}"/>
              </a:ext>
            </a:extLst>
          </p:cNvPr>
          <p:cNvSpPr txBox="1"/>
          <p:nvPr userDrawn="1"/>
        </p:nvSpPr>
        <p:spPr>
          <a:xfrm>
            <a:off x="412833" y="10214693"/>
            <a:ext cx="4019247"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b="0" i="0" spc="300" dirty="0">
                <a:solidFill>
                  <a:srgbClr val="083F59"/>
                </a:solidFill>
                <a:effectLst/>
                <a:latin typeface="Calibri" panose="020F0502020204030204" pitchFamily="34" charset="0"/>
                <a:ea typeface="Open Sans" panose="020B0606030504020204" pitchFamily="34" charset="0"/>
                <a:cs typeface="Calibri" panose="020F0502020204030204" pitchFamily="34" charset="0"/>
              </a:rPr>
              <a:t>DIVERSITIES ARE REVIVING ENTERPRISE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IE" sz="700" b="0" i="0" spc="300" dirty="0">
              <a:solidFill>
                <a:srgbClr val="252324"/>
              </a:solidFill>
              <a:effectLst/>
              <a:latin typeface="Calibri" panose="020F0502020204030204" pitchFamily="34" charset="0"/>
              <a:ea typeface="Open Sans" panose="020B0606030504020204" pitchFamily="34" charset="0"/>
              <a:cs typeface="Calibri" panose="020F0502020204030204" pitchFamily="34" charset="0"/>
            </a:endParaRPr>
          </a:p>
        </p:txBody>
      </p:sp>
      <p:grpSp>
        <p:nvGrpSpPr>
          <p:cNvPr id="4" name="Graphic 5">
            <a:extLst>
              <a:ext uri="{FF2B5EF4-FFF2-40B4-BE49-F238E27FC236}">
                <a16:creationId xmlns:a16="http://schemas.microsoft.com/office/drawing/2014/main" id="{0F4EAAE3-7B5E-1930-16CA-5B42DD26D83B}"/>
              </a:ext>
            </a:extLst>
          </p:cNvPr>
          <p:cNvGrpSpPr/>
          <p:nvPr userDrawn="1"/>
        </p:nvGrpSpPr>
        <p:grpSpPr>
          <a:xfrm rot="20121967" flipH="1">
            <a:off x="252221" y="10160164"/>
            <a:ext cx="261668" cy="227012"/>
            <a:chOff x="3962604" y="4534014"/>
            <a:chExt cx="1470421" cy="1301140"/>
          </a:xfrm>
        </p:grpSpPr>
        <p:sp>
          <p:nvSpPr>
            <p:cNvPr id="5" name="Freeform 4">
              <a:extLst>
                <a:ext uri="{FF2B5EF4-FFF2-40B4-BE49-F238E27FC236}">
                  <a16:creationId xmlns:a16="http://schemas.microsoft.com/office/drawing/2014/main" id="{2B7DF1B3-5C2B-4821-378A-077816648B96}"/>
                </a:ext>
              </a:extLst>
            </p:cNvPr>
            <p:cNvSpPr/>
            <p:nvPr/>
          </p:nvSpPr>
          <p:spPr>
            <a:xfrm>
              <a:off x="4185164" y="4534014"/>
              <a:ext cx="1247861" cy="685109"/>
            </a:xfrm>
            <a:custGeom>
              <a:avLst/>
              <a:gdLst>
                <a:gd name="connsiteX0" fmla="*/ 395663 w 1247861"/>
                <a:gd name="connsiteY0" fmla="*/ 474062 h 685109"/>
                <a:gd name="connsiteX1" fmla="*/ 400419 w 1247861"/>
                <a:gd name="connsiteY1" fmla="*/ 244001 h 685109"/>
                <a:gd name="connsiteX2" fmla="*/ 925434 w 1247861"/>
                <a:gd name="connsiteY2" fmla="*/ 545362 h 685109"/>
                <a:gd name="connsiteX3" fmla="*/ 1038616 w 1247861"/>
                <a:gd name="connsiteY3" fmla="*/ 685110 h 685109"/>
                <a:gd name="connsiteX4" fmla="*/ 1247861 w 1247861"/>
                <a:gd name="connsiteY4" fmla="*/ 611909 h 685109"/>
                <a:gd name="connsiteX5" fmla="*/ 710482 w 1247861"/>
                <a:gd name="connsiteY5" fmla="*/ 130872 h 685109"/>
                <a:gd name="connsiteX6" fmla="*/ 0 w 1247861"/>
                <a:gd name="connsiteY6" fmla="*/ 8237 h 685109"/>
                <a:gd name="connsiteX7" fmla="*/ 148374 w 1247861"/>
                <a:gd name="connsiteY7" fmla="*/ 436036 h 685109"/>
                <a:gd name="connsiteX8" fmla="*/ 395663 w 1247861"/>
                <a:gd name="connsiteY8" fmla="*/ 474062 h 68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861" h="685109">
                  <a:moveTo>
                    <a:pt x="395663" y="474062"/>
                  </a:moveTo>
                  <a:lnTo>
                    <a:pt x="400419" y="244001"/>
                  </a:lnTo>
                  <a:cubicBezTo>
                    <a:pt x="599202" y="291535"/>
                    <a:pt x="780864" y="394207"/>
                    <a:pt x="925434" y="545362"/>
                  </a:cubicBezTo>
                  <a:cubicBezTo>
                    <a:pt x="967283" y="589093"/>
                    <a:pt x="1005327" y="635675"/>
                    <a:pt x="1038616" y="685110"/>
                  </a:cubicBezTo>
                  <a:lnTo>
                    <a:pt x="1247861" y="611909"/>
                  </a:lnTo>
                  <a:cubicBezTo>
                    <a:pt x="1119461" y="405614"/>
                    <a:pt x="934945" y="239248"/>
                    <a:pt x="710482" y="130872"/>
                  </a:cubicBezTo>
                  <a:cubicBezTo>
                    <a:pt x="486019" y="22497"/>
                    <a:pt x="241583" y="-19333"/>
                    <a:pt x="0" y="8237"/>
                  </a:cubicBezTo>
                  <a:lnTo>
                    <a:pt x="148374" y="436036"/>
                  </a:lnTo>
                  <a:cubicBezTo>
                    <a:pt x="233974" y="436986"/>
                    <a:pt x="316721" y="450296"/>
                    <a:pt x="395663" y="474062"/>
                  </a:cubicBezTo>
                  <a:close/>
                </a:path>
              </a:pathLst>
            </a:custGeom>
            <a:solidFill>
              <a:srgbClr val="702E8C"/>
            </a:solidFill>
            <a:ln w="9504"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F2F04487-34E8-0A63-1DE7-5AF48B21E4B3}"/>
                </a:ext>
              </a:extLst>
            </p:cNvPr>
            <p:cNvSpPr/>
            <p:nvPr/>
          </p:nvSpPr>
          <p:spPr>
            <a:xfrm>
              <a:off x="4577974" y="5008076"/>
              <a:ext cx="812251" cy="608425"/>
            </a:xfrm>
            <a:custGeom>
              <a:avLst/>
              <a:gdLst>
                <a:gd name="connsiteX0" fmla="*/ 2853 w 812251"/>
                <a:gd name="connsiteY0" fmla="*/ 0 h 608425"/>
                <a:gd name="connsiteX1" fmla="*/ 0 w 812251"/>
                <a:gd name="connsiteY1" fmla="*/ 122636 h 608425"/>
                <a:gd name="connsiteX2" fmla="*/ 459388 w 812251"/>
                <a:gd name="connsiteY2" fmla="*/ 600820 h 608425"/>
                <a:gd name="connsiteX3" fmla="*/ 812251 w 812251"/>
                <a:gd name="connsiteY3" fmla="*/ 608425 h 608425"/>
                <a:gd name="connsiteX4" fmla="*/ 646757 w 812251"/>
                <a:gd name="connsiteY4" fmla="*/ 211048 h 608425"/>
                <a:gd name="connsiteX5" fmla="*/ 428001 w 812251"/>
                <a:gd name="connsiteY5" fmla="*/ 287101 h 608425"/>
                <a:gd name="connsiteX6" fmla="*/ 2853 w 812251"/>
                <a:gd name="connsiteY6" fmla="*/ 0 h 60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251" h="608425">
                  <a:moveTo>
                    <a:pt x="2853" y="0"/>
                  </a:moveTo>
                  <a:lnTo>
                    <a:pt x="0" y="122636"/>
                  </a:lnTo>
                  <a:cubicBezTo>
                    <a:pt x="219707" y="199640"/>
                    <a:pt x="390908" y="378365"/>
                    <a:pt x="459388" y="600820"/>
                  </a:cubicBezTo>
                  <a:lnTo>
                    <a:pt x="812251" y="608425"/>
                  </a:lnTo>
                  <a:cubicBezTo>
                    <a:pt x="784669" y="465826"/>
                    <a:pt x="728553" y="330831"/>
                    <a:pt x="646757" y="211048"/>
                  </a:cubicBezTo>
                  <a:lnTo>
                    <a:pt x="428001" y="287101"/>
                  </a:lnTo>
                  <a:cubicBezTo>
                    <a:pt x="316721" y="149254"/>
                    <a:pt x="168347" y="50385"/>
                    <a:pt x="2853" y="0"/>
                  </a:cubicBezTo>
                  <a:close/>
                </a:path>
              </a:pathLst>
            </a:custGeom>
            <a:solidFill>
              <a:srgbClr val="FFC713"/>
            </a:solidFill>
            <a:ln w="9504"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D789CC95-1C23-9DFD-FE61-C87233C2BAFC}"/>
                </a:ext>
              </a:extLst>
            </p:cNvPr>
            <p:cNvSpPr/>
            <p:nvPr/>
          </p:nvSpPr>
          <p:spPr>
            <a:xfrm>
              <a:off x="4580828" y="4778015"/>
              <a:ext cx="642952" cy="517161"/>
            </a:xfrm>
            <a:custGeom>
              <a:avLst/>
              <a:gdLst>
                <a:gd name="connsiteX0" fmla="*/ 4756 w 642952"/>
                <a:gd name="connsiteY0" fmla="*/ 0 h 517161"/>
                <a:gd name="connsiteX1" fmla="*/ 0 w 642952"/>
                <a:gd name="connsiteY1" fmla="*/ 230061 h 517161"/>
                <a:gd name="connsiteX2" fmla="*/ 424197 w 642952"/>
                <a:gd name="connsiteY2" fmla="*/ 517162 h 517161"/>
                <a:gd name="connsiteX3" fmla="*/ 642953 w 642952"/>
                <a:gd name="connsiteY3" fmla="*/ 441108 h 517161"/>
                <a:gd name="connsiteX4" fmla="*/ 529770 w 642952"/>
                <a:gd name="connsiteY4" fmla="*/ 301361 h 517161"/>
                <a:gd name="connsiteX5" fmla="*/ 4756 w 642952"/>
                <a:gd name="connsiteY5" fmla="*/ 0 h 51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52" h="517161">
                  <a:moveTo>
                    <a:pt x="4756" y="0"/>
                  </a:moveTo>
                  <a:lnTo>
                    <a:pt x="0" y="230061"/>
                  </a:lnTo>
                  <a:cubicBezTo>
                    <a:pt x="165494" y="280446"/>
                    <a:pt x="313867" y="379315"/>
                    <a:pt x="424197" y="517162"/>
                  </a:cubicBezTo>
                  <a:lnTo>
                    <a:pt x="642953" y="441108"/>
                  </a:lnTo>
                  <a:cubicBezTo>
                    <a:pt x="609664" y="391674"/>
                    <a:pt x="571619" y="345091"/>
                    <a:pt x="529770" y="301361"/>
                  </a:cubicBezTo>
                  <a:cubicBezTo>
                    <a:pt x="385201" y="150205"/>
                    <a:pt x="203538" y="46583"/>
                    <a:pt x="4756" y="0"/>
                  </a:cubicBezTo>
                  <a:close/>
                </a:path>
              </a:pathLst>
            </a:custGeom>
            <a:solidFill>
              <a:srgbClr val="010101"/>
            </a:solidFill>
            <a:ln w="9504"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70FA7C58-8FAA-BC2D-E4C5-7BF63773DD36}"/>
                </a:ext>
              </a:extLst>
            </p:cNvPr>
            <p:cNvSpPr/>
            <p:nvPr/>
          </p:nvSpPr>
          <p:spPr>
            <a:xfrm>
              <a:off x="4580828" y="4778015"/>
              <a:ext cx="642952" cy="517161"/>
            </a:xfrm>
            <a:custGeom>
              <a:avLst/>
              <a:gdLst>
                <a:gd name="connsiteX0" fmla="*/ 4756 w 642952"/>
                <a:gd name="connsiteY0" fmla="*/ 0 h 517161"/>
                <a:gd name="connsiteX1" fmla="*/ 0 w 642952"/>
                <a:gd name="connsiteY1" fmla="*/ 230061 h 517161"/>
                <a:gd name="connsiteX2" fmla="*/ 424197 w 642952"/>
                <a:gd name="connsiteY2" fmla="*/ 517162 h 517161"/>
                <a:gd name="connsiteX3" fmla="*/ 642953 w 642952"/>
                <a:gd name="connsiteY3" fmla="*/ 441108 h 517161"/>
                <a:gd name="connsiteX4" fmla="*/ 529770 w 642952"/>
                <a:gd name="connsiteY4" fmla="*/ 301361 h 517161"/>
                <a:gd name="connsiteX5" fmla="*/ 4756 w 642952"/>
                <a:gd name="connsiteY5" fmla="*/ 0 h 51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52" h="517161">
                  <a:moveTo>
                    <a:pt x="4756" y="0"/>
                  </a:moveTo>
                  <a:lnTo>
                    <a:pt x="0" y="230061"/>
                  </a:lnTo>
                  <a:cubicBezTo>
                    <a:pt x="165494" y="280446"/>
                    <a:pt x="313867" y="379315"/>
                    <a:pt x="424197" y="517162"/>
                  </a:cubicBezTo>
                  <a:lnTo>
                    <a:pt x="642953" y="441108"/>
                  </a:lnTo>
                  <a:cubicBezTo>
                    <a:pt x="609664" y="391674"/>
                    <a:pt x="571619" y="345091"/>
                    <a:pt x="529770" y="301361"/>
                  </a:cubicBezTo>
                  <a:cubicBezTo>
                    <a:pt x="385201" y="150205"/>
                    <a:pt x="203538" y="46583"/>
                    <a:pt x="4756" y="0"/>
                  </a:cubicBezTo>
                  <a:close/>
                </a:path>
              </a:pathLst>
            </a:custGeom>
            <a:solidFill>
              <a:srgbClr val="DF4726"/>
            </a:solidFill>
            <a:ln w="950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0D7AA86-5AF8-AFB8-6A21-3755B607DFCE}"/>
                </a:ext>
              </a:extLst>
            </p:cNvPr>
            <p:cNvSpPr/>
            <p:nvPr/>
          </p:nvSpPr>
          <p:spPr>
            <a:xfrm>
              <a:off x="4342098" y="5208666"/>
              <a:ext cx="606981" cy="626488"/>
            </a:xfrm>
            <a:custGeom>
              <a:avLst/>
              <a:gdLst>
                <a:gd name="connsiteX0" fmla="*/ 606811 w 606981"/>
                <a:gd name="connsiteY0" fmla="*/ 626488 h 626488"/>
                <a:gd name="connsiteX1" fmla="*/ 437512 w 606981"/>
                <a:gd name="connsiteY1" fmla="*/ 189182 h 626488"/>
                <a:gd name="connsiteX2" fmla="*/ 436561 w 606981"/>
                <a:gd name="connsiteY2" fmla="*/ 188232 h 626488"/>
                <a:gd name="connsiteX3" fmla="*/ 8560 w 606981"/>
                <a:gd name="connsiteY3" fmla="*/ 0 h 626488"/>
                <a:gd name="connsiteX4" fmla="*/ 6658 w 606981"/>
                <a:gd name="connsiteY4" fmla="*/ 74152 h 626488"/>
                <a:gd name="connsiteX5" fmla="*/ 6658 w 606981"/>
                <a:gd name="connsiteY5" fmla="*/ 74152 h 626488"/>
                <a:gd name="connsiteX6" fmla="*/ 6658 w 606981"/>
                <a:gd name="connsiteY6" fmla="*/ 74152 h 626488"/>
                <a:gd name="connsiteX7" fmla="*/ 383299 w 606981"/>
                <a:gd name="connsiteY7" fmla="*/ 241469 h 626488"/>
                <a:gd name="connsiteX8" fmla="*/ 275823 w 606981"/>
                <a:gd name="connsiteY8" fmla="*/ 343190 h 626488"/>
                <a:gd name="connsiteX9" fmla="*/ 2853 w 606981"/>
                <a:gd name="connsiteY9" fmla="*/ 222456 h 626488"/>
                <a:gd name="connsiteX10" fmla="*/ 2853 w 606981"/>
                <a:gd name="connsiteY10" fmla="*/ 222456 h 626488"/>
                <a:gd name="connsiteX11" fmla="*/ 1902 w 606981"/>
                <a:gd name="connsiteY11" fmla="*/ 222456 h 626488"/>
                <a:gd name="connsiteX12" fmla="*/ 0 w 606981"/>
                <a:gd name="connsiteY12" fmla="*/ 296607 h 626488"/>
                <a:gd name="connsiteX13" fmla="*/ 220658 w 606981"/>
                <a:gd name="connsiteY13" fmla="*/ 393575 h 626488"/>
                <a:gd name="connsiteX14" fmla="*/ 221609 w 606981"/>
                <a:gd name="connsiteY14" fmla="*/ 394526 h 626488"/>
                <a:gd name="connsiteX15" fmla="*/ 221609 w 606981"/>
                <a:gd name="connsiteY15" fmla="*/ 394526 h 626488"/>
                <a:gd name="connsiteX16" fmla="*/ 309112 w 606981"/>
                <a:gd name="connsiteY16" fmla="*/ 619833 h 626488"/>
                <a:gd name="connsiteX17" fmla="*/ 606811 w 606981"/>
                <a:gd name="connsiteY17" fmla="*/ 626488 h 62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6981" h="626488">
                  <a:moveTo>
                    <a:pt x="606811" y="626488"/>
                  </a:moveTo>
                  <a:cubicBezTo>
                    <a:pt x="610615" y="462974"/>
                    <a:pt x="550695" y="308015"/>
                    <a:pt x="437512" y="189182"/>
                  </a:cubicBezTo>
                  <a:lnTo>
                    <a:pt x="436561" y="188232"/>
                  </a:lnTo>
                  <a:cubicBezTo>
                    <a:pt x="323379" y="70349"/>
                    <a:pt x="171200" y="3803"/>
                    <a:pt x="8560" y="0"/>
                  </a:cubicBezTo>
                  <a:lnTo>
                    <a:pt x="6658" y="74152"/>
                  </a:lnTo>
                  <a:lnTo>
                    <a:pt x="6658" y="74152"/>
                  </a:lnTo>
                  <a:lnTo>
                    <a:pt x="6658" y="74152"/>
                  </a:lnTo>
                  <a:cubicBezTo>
                    <a:pt x="150276" y="77954"/>
                    <a:pt x="284383" y="136896"/>
                    <a:pt x="383299" y="241469"/>
                  </a:cubicBezTo>
                  <a:lnTo>
                    <a:pt x="275823" y="343190"/>
                  </a:lnTo>
                  <a:cubicBezTo>
                    <a:pt x="203538" y="268088"/>
                    <a:pt x="107476" y="224357"/>
                    <a:pt x="2853" y="222456"/>
                  </a:cubicBezTo>
                  <a:lnTo>
                    <a:pt x="2853" y="222456"/>
                  </a:lnTo>
                  <a:lnTo>
                    <a:pt x="1902" y="222456"/>
                  </a:lnTo>
                  <a:lnTo>
                    <a:pt x="0" y="296607"/>
                  </a:lnTo>
                  <a:cubicBezTo>
                    <a:pt x="84649" y="298509"/>
                    <a:pt x="162640" y="332733"/>
                    <a:pt x="220658" y="393575"/>
                  </a:cubicBezTo>
                  <a:lnTo>
                    <a:pt x="221609" y="394526"/>
                  </a:lnTo>
                  <a:lnTo>
                    <a:pt x="221609" y="394526"/>
                  </a:lnTo>
                  <a:cubicBezTo>
                    <a:pt x="279627" y="455368"/>
                    <a:pt x="311014" y="535224"/>
                    <a:pt x="309112" y="619833"/>
                  </a:cubicBezTo>
                  <a:lnTo>
                    <a:pt x="606811" y="626488"/>
                  </a:lnTo>
                  <a:close/>
                </a:path>
              </a:pathLst>
            </a:custGeom>
            <a:solidFill>
              <a:srgbClr val="01AAA3"/>
            </a:solidFill>
            <a:ln w="950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B67CFA7-7924-C8E8-8359-DBA3B89FC61B}"/>
                </a:ext>
              </a:extLst>
            </p:cNvPr>
            <p:cNvSpPr/>
            <p:nvPr/>
          </p:nvSpPr>
          <p:spPr>
            <a:xfrm>
              <a:off x="3962604" y="5281868"/>
              <a:ext cx="386152" cy="256679"/>
            </a:xfrm>
            <a:custGeom>
              <a:avLst/>
              <a:gdLst>
                <a:gd name="connsiteX0" fmla="*/ 384250 w 386152"/>
                <a:gd name="connsiteY0" fmla="*/ 951 h 256679"/>
                <a:gd name="connsiteX1" fmla="*/ 0 w 386152"/>
                <a:gd name="connsiteY1" fmla="*/ 150205 h 256679"/>
                <a:gd name="connsiteX2" fmla="*/ 102720 w 386152"/>
                <a:gd name="connsiteY2" fmla="*/ 256680 h 256679"/>
                <a:gd name="connsiteX3" fmla="*/ 381397 w 386152"/>
                <a:gd name="connsiteY3" fmla="*/ 148304 h 256679"/>
                <a:gd name="connsiteX4" fmla="*/ 382348 w 386152"/>
                <a:gd name="connsiteY4" fmla="*/ 148304 h 256679"/>
                <a:gd name="connsiteX5" fmla="*/ 386152 w 386152"/>
                <a:gd name="connsiteY5" fmla="*/ 0 h 256679"/>
                <a:gd name="connsiteX6" fmla="*/ 384250 w 386152"/>
                <a:gd name="connsiteY6" fmla="*/ 951 h 25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152" h="256679">
                  <a:moveTo>
                    <a:pt x="384250" y="951"/>
                  </a:moveTo>
                  <a:cubicBezTo>
                    <a:pt x="240632" y="-1901"/>
                    <a:pt x="103671" y="51336"/>
                    <a:pt x="0" y="150205"/>
                  </a:cubicBezTo>
                  <a:lnTo>
                    <a:pt x="102720" y="256680"/>
                  </a:lnTo>
                  <a:cubicBezTo>
                    <a:pt x="177858" y="184429"/>
                    <a:pt x="276774" y="146402"/>
                    <a:pt x="381397" y="148304"/>
                  </a:cubicBezTo>
                  <a:lnTo>
                    <a:pt x="382348" y="148304"/>
                  </a:lnTo>
                  <a:lnTo>
                    <a:pt x="386152" y="0"/>
                  </a:lnTo>
                  <a:lnTo>
                    <a:pt x="384250" y="951"/>
                  </a:lnTo>
                  <a:close/>
                </a:path>
              </a:pathLst>
            </a:custGeom>
            <a:solidFill>
              <a:srgbClr val="ED1765"/>
            </a:solidFill>
            <a:ln w="950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4A0A34B-5C06-B1F6-0DF6-814366CC9029}"/>
                </a:ext>
              </a:extLst>
            </p:cNvPr>
            <p:cNvSpPr/>
            <p:nvPr/>
          </p:nvSpPr>
          <p:spPr>
            <a:xfrm>
              <a:off x="4345903" y="5282818"/>
              <a:ext cx="380445" cy="269038"/>
            </a:xfrm>
            <a:custGeom>
              <a:avLst/>
              <a:gdLst>
                <a:gd name="connsiteX0" fmla="*/ 0 w 380445"/>
                <a:gd name="connsiteY0" fmla="*/ 148304 h 269038"/>
                <a:gd name="connsiteX1" fmla="*/ 272970 w 380445"/>
                <a:gd name="connsiteY1" fmla="*/ 269038 h 269038"/>
                <a:gd name="connsiteX2" fmla="*/ 380445 w 380445"/>
                <a:gd name="connsiteY2" fmla="*/ 167317 h 269038"/>
                <a:gd name="connsiteX3" fmla="*/ 3804 w 380445"/>
                <a:gd name="connsiteY3" fmla="*/ 0 h 269038"/>
                <a:gd name="connsiteX4" fmla="*/ 3804 w 380445"/>
                <a:gd name="connsiteY4" fmla="*/ 0 h 269038"/>
                <a:gd name="connsiteX5" fmla="*/ 3804 w 380445"/>
                <a:gd name="connsiteY5" fmla="*/ 0 h 269038"/>
                <a:gd name="connsiteX6" fmla="*/ 0 w 380445"/>
                <a:gd name="connsiteY6" fmla="*/ 148304 h 269038"/>
                <a:gd name="connsiteX7" fmla="*/ 0 w 380445"/>
                <a:gd name="connsiteY7" fmla="*/ 148304 h 269038"/>
                <a:gd name="connsiteX8" fmla="*/ 0 w 380445"/>
                <a:gd name="connsiteY8" fmla="*/ 148304 h 26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45" h="269038">
                  <a:moveTo>
                    <a:pt x="0" y="148304"/>
                  </a:moveTo>
                  <a:cubicBezTo>
                    <a:pt x="103671" y="151156"/>
                    <a:pt x="200685" y="193936"/>
                    <a:pt x="272970" y="269038"/>
                  </a:cubicBezTo>
                  <a:lnTo>
                    <a:pt x="380445" y="167317"/>
                  </a:lnTo>
                  <a:cubicBezTo>
                    <a:pt x="281530" y="62744"/>
                    <a:pt x="147423" y="3803"/>
                    <a:pt x="3804" y="0"/>
                  </a:cubicBezTo>
                  <a:lnTo>
                    <a:pt x="3804" y="0"/>
                  </a:lnTo>
                  <a:lnTo>
                    <a:pt x="3804" y="0"/>
                  </a:lnTo>
                  <a:lnTo>
                    <a:pt x="0" y="148304"/>
                  </a:lnTo>
                  <a:lnTo>
                    <a:pt x="0" y="148304"/>
                  </a:lnTo>
                  <a:lnTo>
                    <a:pt x="0" y="148304"/>
                  </a:lnTo>
                  <a:close/>
                </a:path>
              </a:pathLst>
            </a:custGeom>
            <a:solidFill>
              <a:srgbClr val="010101"/>
            </a:solidFill>
            <a:ln w="950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42A3AF0-E102-E00B-9B02-29A5BC65393E}"/>
                </a:ext>
              </a:extLst>
            </p:cNvPr>
            <p:cNvSpPr/>
            <p:nvPr/>
          </p:nvSpPr>
          <p:spPr>
            <a:xfrm>
              <a:off x="4345903" y="5282818"/>
              <a:ext cx="380445" cy="269038"/>
            </a:xfrm>
            <a:custGeom>
              <a:avLst/>
              <a:gdLst>
                <a:gd name="connsiteX0" fmla="*/ 0 w 380445"/>
                <a:gd name="connsiteY0" fmla="*/ 148304 h 269038"/>
                <a:gd name="connsiteX1" fmla="*/ 272970 w 380445"/>
                <a:gd name="connsiteY1" fmla="*/ 269038 h 269038"/>
                <a:gd name="connsiteX2" fmla="*/ 380445 w 380445"/>
                <a:gd name="connsiteY2" fmla="*/ 167317 h 269038"/>
                <a:gd name="connsiteX3" fmla="*/ 3804 w 380445"/>
                <a:gd name="connsiteY3" fmla="*/ 0 h 269038"/>
                <a:gd name="connsiteX4" fmla="*/ 3804 w 380445"/>
                <a:gd name="connsiteY4" fmla="*/ 0 h 269038"/>
                <a:gd name="connsiteX5" fmla="*/ 3804 w 380445"/>
                <a:gd name="connsiteY5" fmla="*/ 0 h 269038"/>
                <a:gd name="connsiteX6" fmla="*/ 0 w 380445"/>
                <a:gd name="connsiteY6" fmla="*/ 148304 h 269038"/>
                <a:gd name="connsiteX7" fmla="*/ 0 w 380445"/>
                <a:gd name="connsiteY7" fmla="*/ 148304 h 269038"/>
                <a:gd name="connsiteX8" fmla="*/ 0 w 380445"/>
                <a:gd name="connsiteY8" fmla="*/ 148304 h 26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45" h="269038">
                  <a:moveTo>
                    <a:pt x="0" y="148304"/>
                  </a:moveTo>
                  <a:cubicBezTo>
                    <a:pt x="103671" y="151156"/>
                    <a:pt x="200685" y="193936"/>
                    <a:pt x="272970" y="269038"/>
                  </a:cubicBezTo>
                  <a:lnTo>
                    <a:pt x="380445" y="167317"/>
                  </a:lnTo>
                  <a:cubicBezTo>
                    <a:pt x="281530" y="62744"/>
                    <a:pt x="147423" y="3803"/>
                    <a:pt x="3804" y="0"/>
                  </a:cubicBezTo>
                  <a:lnTo>
                    <a:pt x="3804" y="0"/>
                  </a:lnTo>
                  <a:lnTo>
                    <a:pt x="3804" y="0"/>
                  </a:lnTo>
                  <a:lnTo>
                    <a:pt x="0" y="148304"/>
                  </a:lnTo>
                  <a:lnTo>
                    <a:pt x="0" y="148304"/>
                  </a:lnTo>
                  <a:lnTo>
                    <a:pt x="0" y="148304"/>
                  </a:lnTo>
                  <a:close/>
                </a:path>
              </a:pathLst>
            </a:custGeom>
            <a:solidFill>
              <a:srgbClr val="345C42"/>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4128856880"/>
      </p:ext>
    </p:extLst>
  </p:cSld>
  <p:clrMap bg1="lt1" tx1="dk1" bg2="lt2" tx2="dk2" accent1="accent1" accent2="accent2" accent3="accent3" accent4="accent4" accent5="accent5" accent6="accent6" hlink="hlink" folHlink="folHlink"/>
  <p:sldLayoutIdLst>
    <p:sldLayoutId id="2147483934" r:id="rId1"/>
    <p:sldLayoutId id="2147483970" r:id="rId2"/>
    <p:sldLayoutId id="2147483935" r:id="rId3"/>
    <p:sldLayoutId id="2147483936" r:id="rId4"/>
    <p:sldLayoutId id="2147483937" r:id="rId5"/>
    <p:sldLayoutId id="2147483938" r:id="rId6"/>
    <p:sldLayoutId id="2147483939" r:id="rId7"/>
    <p:sldLayoutId id="2147483940" r:id="rId8"/>
    <p:sldLayoutId id="2147483941" r:id="rId9"/>
    <p:sldLayoutId id="2147483943" r:id="rId10"/>
    <p:sldLayoutId id="2147483944" r:id="rId11"/>
    <p:sldLayoutId id="2147483967" r:id="rId12"/>
    <p:sldLayoutId id="2147483968" r:id="rId13"/>
  </p:sldLayoutIdLst>
  <p:hf hdr="0"/>
  <p:txStyles>
    <p:titleStyle>
      <a:lvl1pPr algn="l" defTabSz="2072941"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userDrawn="1">
          <p15:clr>
            <a:srgbClr val="F26B43"/>
          </p15:clr>
        </p15:guide>
        <p15:guide id="2" pos="4399" userDrawn="1">
          <p15:clr>
            <a:srgbClr val="F26B43"/>
          </p15:clr>
        </p15:guide>
        <p15:guide id="3" orient="horz" pos="374" userDrawn="1">
          <p15:clr>
            <a:srgbClr val="F26B43"/>
          </p15:clr>
        </p15:guide>
        <p15:guide id="4" pos="2381" userDrawn="1">
          <p15:clr>
            <a:srgbClr val="F26B43"/>
          </p15:clr>
        </p15:guide>
        <p15:guide id="5" orient="horz" pos="336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nordea.com/en/careers/denmark" TargetMode="External"/><Relationship Id="rId2" Type="http://schemas.openxmlformats.org/officeDocument/2006/relationships/hyperlink" Target="https://dk.specialisterne.com/case-nordea/" TargetMode="Externa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k.specialisterne.com/case-nordea/"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8B36C12-D239-0FF6-8EC8-6E895492D680}"/>
              </a:ext>
            </a:extLst>
          </p:cNvPr>
          <p:cNvSpPr>
            <a:spLocks noGrp="1"/>
          </p:cNvSpPr>
          <p:nvPr>
            <p:ph type="body" sz="quarter" idx="44"/>
          </p:nvPr>
        </p:nvSpPr>
        <p:spPr/>
        <p:txBody>
          <a:bodyPr>
            <a:normAutofit/>
          </a:bodyPr>
          <a:lstStyle/>
          <a:p>
            <a:r>
              <a:rPr lang="en-GB"/>
              <a:t>www.</a:t>
            </a:r>
            <a:r>
              <a:rPr lang="en-US" sz="2400" b="1" dirty="0" err="1"/>
              <a:t>projectdare</a:t>
            </a:r>
            <a:r>
              <a:rPr lang="en-GB"/>
              <a:t>.eu</a:t>
            </a:r>
          </a:p>
        </p:txBody>
      </p:sp>
      <p:sp>
        <p:nvSpPr>
          <p:cNvPr id="5" name="Text Placeholder 4">
            <a:extLst>
              <a:ext uri="{FF2B5EF4-FFF2-40B4-BE49-F238E27FC236}">
                <a16:creationId xmlns:a16="http://schemas.microsoft.com/office/drawing/2014/main" id="{39792F19-0229-BA4A-0879-924340C51C91}"/>
              </a:ext>
            </a:extLst>
          </p:cNvPr>
          <p:cNvSpPr>
            <a:spLocks noGrp="1"/>
          </p:cNvSpPr>
          <p:nvPr>
            <p:ph type="body" sz="quarter" idx="32"/>
          </p:nvPr>
        </p:nvSpPr>
        <p:spPr>
          <a:xfrm>
            <a:off x="3770030" y="6646097"/>
            <a:ext cx="3615254" cy="2300406"/>
          </a:xfrm>
        </p:spPr>
        <p:txBody>
          <a:bodyPr>
            <a:normAutofit lnSpcReduction="10000"/>
          </a:bodyPr>
          <a:lstStyle/>
          <a:p>
            <a:r>
              <a:rPr lang="en-GB" sz="1200" dirty="0"/>
              <a:t>Nordea are a leader in digital banking, with sustainability at the core of their strategy. Nordea’s roots date back to 1820s Copenhagen, when a local savings bank first opened its doors for business. Over time, we have grown to become the leading financial institution in the Nordics, offering a wide range of financial services.  Our essential role has always been clear: to help our customers realise their dreams and aspirations, while supporting the development of Nordic societies. Through a recruitment process, the specialists at </a:t>
            </a:r>
            <a:r>
              <a:rPr lang="en-GB" sz="1200" dirty="0">
                <a:hlinkClick r:id="rId2"/>
              </a:rPr>
              <a:t>Specialisterne</a:t>
            </a:r>
            <a:r>
              <a:rPr lang="en-GB" sz="1200" dirty="0"/>
              <a:t> have helped Nordea find seven employees with diagnoses within the autism spectrum for the bank's automation team.</a:t>
            </a:r>
          </a:p>
        </p:txBody>
      </p:sp>
      <p:sp>
        <p:nvSpPr>
          <p:cNvPr id="9" name="Text Placeholder 8">
            <a:extLst>
              <a:ext uri="{FF2B5EF4-FFF2-40B4-BE49-F238E27FC236}">
                <a16:creationId xmlns:a16="http://schemas.microsoft.com/office/drawing/2014/main" id="{84CB683A-CF14-5EDF-3D3E-DE8CA5D4CD1E}"/>
              </a:ext>
            </a:extLst>
          </p:cNvPr>
          <p:cNvSpPr>
            <a:spLocks noGrp="1"/>
          </p:cNvSpPr>
          <p:nvPr>
            <p:ph type="body" sz="quarter" idx="60"/>
          </p:nvPr>
        </p:nvSpPr>
        <p:spPr>
          <a:xfrm>
            <a:off x="555032" y="6506908"/>
            <a:ext cx="2714043" cy="393286"/>
          </a:xfrm>
        </p:spPr>
        <p:txBody>
          <a:bodyPr>
            <a:normAutofit fontScale="92500"/>
          </a:bodyPr>
          <a:lstStyle/>
          <a:p>
            <a:r>
              <a:rPr lang="en-GB" sz="1600" dirty="0"/>
              <a:t>Industry, Number of Employees</a:t>
            </a:r>
          </a:p>
        </p:txBody>
      </p:sp>
      <p:sp>
        <p:nvSpPr>
          <p:cNvPr id="10" name="Text Placeholder 9">
            <a:extLst>
              <a:ext uri="{FF2B5EF4-FFF2-40B4-BE49-F238E27FC236}">
                <a16:creationId xmlns:a16="http://schemas.microsoft.com/office/drawing/2014/main" id="{676E2570-F700-718F-B5E1-B9992A10E77A}"/>
              </a:ext>
            </a:extLst>
          </p:cNvPr>
          <p:cNvSpPr>
            <a:spLocks noGrp="1"/>
          </p:cNvSpPr>
          <p:nvPr>
            <p:ph type="body" sz="quarter" idx="61"/>
          </p:nvPr>
        </p:nvSpPr>
        <p:spPr/>
        <p:txBody>
          <a:bodyPr>
            <a:normAutofit/>
          </a:bodyPr>
          <a:lstStyle/>
          <a:p>
            <a:r>
              <a:rPr lang="en-GB" sz="1200" dirty="0"/>
              <a:t>Banking. 50 + employees</a:t>
            </a:r>
          </a:p>
        </p:txBody>
      </p:sp>
      <p:sp>
        <p:nvSpPr>
          <p:cNvPr id="11" name="Text Placeholder 10">
            <a:extLst>
              <a:ext uri="{FF2B5EF4-FFF2-40B4-BE49-F238E27FC236}">
                <a16:creationId xmlns:a16="http://schemas.microsoft.com/office/drawing/2014/main" id="{A9F20B16-8627-E8A8-43B4-7515738FB941}"/>
              </a:ext>
            </a:extLst>
          </p:cNvPr>
          <p:cNvSpPr>
            <a:spLocks noGrp="1"/>
          </p:cNvSpPr>
          <p:nvPr>
            <p:ph type="body" sz="quarter" idx="62"/>
          </p:nvPr>
        </p:nvSpPr>
        <p:spPr/>
        <p:txBody>
          <a:bodyPr>
            <a:normAutofit/>
          </a:bodyPr>
          <a:lstStyle/>
          <a:p>
            <a:r>
              <a:rPr lang="en-GB" sz="1600" dirty="0"/>
              <a:t>D&amp;I Strategy </a:t>
            </a:r>
          </a:p>
        </p:txBody>
      </p:sp>
      <p:sp>
        <p:nvSpPr>
          <p:cNvPr id="12" name="Text Placeholder 11">
            <a:extLst>
              <a:ext uri="{FF2B5EF4-FFF2-40B4-BE49-F238E27FC236}">
                <a16:creationId xmlns:a16="http://schemas.microsoft.com/office/drawing/2014/main" id="{7D2F4E10-9B56-BBA4-986B-B4C9D6EE7959}"/>
              </a:ext>
            </a:extLst>
          </p:cNvPr>
          <p:cNvSpPr>
            <a:spLocks noGrp="1"/>
          </p:cNvSpPr>
          <p:nvPr>
            <p:ph type="body" sz="quarter" idx="63"/>
          </p:nvPr>
        </p:nvSpPr>
        <p:spPr/>
        <p:txBody>
          <a:bodyPr>
            <a:normAutofit/>
          </a:bodyPr>
          <a:lstStyle/>
          <a:p>
            <a:r>
              <a:rPr lang="en-GB" sz="1200" dirty="0"/>
              <a:t>Recruitment</a:t>
            </a:r>
          </a:p>
        </p:txBody>
      </p:sp>
      <p:sp>
        <p:nvSpPr>
          <p:cNvPr id="25" name="Text Placeholder 24">
            <a:extLst>
              <a:ext uri="{FF2B5EF4-FFF2-40B4-BE49-F238E27FC236}">
                <a16:creationId xmlns:a16="http://schemas.microsoft.com/office/drawing/2014/main" id="{F19C7C69-F55A-00B4-5C68-9E0698AC43C6}"/>
              </a:ext>
            </a:extLst>
          </p:cNvPr>
          <p:cNvSpPr>
            <a:spLocks noGrp="1"/>
          </p:cNvSpPr>
          <p:nvPr>
            <p:ph type="body" sz="quarter" idx="64"/>
          </p:nvPr>
        </p:nvSpPr>
        <p:spPr>
          <a:xfrm>
            <a:off x="555032" y="7625378"/>
            <a:ext cx="2694087" cy="349177"/>
          </a:xfrm>
        </p:spPr>
        <p:txBody>
          <a:bodyPr/>
          <a:lstStyle/>
          <a:p>
            <a:r>
              <a:rPr lang="en-GB" sz="1600" dirty="0"/>
              <a:t>Module Topic </a:t>
            </a:r>
          </a:p>
        </p:txBody>
      </p:sp>
      <p:sp>
        <p:nvSpPr>
          <p:cNvPr id="26" name="Text Placeholder 25">
            <a:extLst>
              <a:ext uri="{FF2B5EF4-FFF2-40B4-BE49-F238E27FC236}">
                <a16:creationId xmlns:a16="http://schemas.microsoft.com/office/drawing/2014/main" id="{019F3011-6448-72C9-CC9A-D8DE9CB0DBBC}"/>
              </a:ext>
            </a:extLst>
          </p:cNvPr>
          <p:cNvSpPr>
            <a:spLocks noGrp="1"/>
          </p:cNvSpPr>
          <p:nvPr>
            <p:ph type="body" sz="quarter" idx="65"/>
          </p:nvPr>
        </p:nvSpPr>
        <p:spPr>
          <a:xfrm>
            <a:off x="510950" y="7907241"/>
            <a:ext cx="3249118" cy="349177"/>
          </a:xfrm>
        </p:spPr>
        <p:txBody>
          <a:bodyPr/>
          <a:lstStyle/>
          <a:p>
            <a:pPr>
              <a:spcBef>
                <a:spcPts val="0"/>
              </a:spcBef>
            </a:pPr>
            <a:r>
              <a:rPr lang="en-GB" sz="1200" dirty="0"/>
              <a:t>Module 3</a:t>
            </a:r>
          </a:p>
          <a:p>
            <a:pPr>
              <a:spcBef>
                <a:spcPts val="0"/>
              </a:spcBef>
            </a:pPr>
            <a:r>
              <a:rPr lang="en-GB" sz="1200" dirty="0"/>
              <a:t>Recruitment</a:t>
            </a:r>
          </a:p>
        </p:txBody>
      </p:sp>
      <p:sp>
        <p:nvSpPr>
          <p:cNvPr id="7" name="Text Placeholder 6">
            <a:extLst>
              <a:ext uri="{FF2B5EF4-FFF2-40B4-BE49-F238E27FC236}">
                <a16:creationId xmlns:a16="http://schemas.microsoft.com/office/drawing/2014/main" id="{2218036C-7EB2-E5E9-FADD-3636DF3A3896}"/>
              </a:ext>
            </a:extLst>
          </p:cNvPr>
          <p:cNvSpPr>
            <a:spLocks noGrp="1"/>
          </p:cNvSpPr>
          <p:nvPr>
            <p:ph type="body" sz="quarter" idx="58"/>
          </p:nvPr>
        </p:nvSpPr>
        <p:spPr/>
        <p:txBody>
          <a:bodyPr>
            <a:normAutofit/>
          </a:bodyPr>
          <a:lstStyle/>
          <a:p>
            <a:r>
              <a:rPr lang="en-GB" sz="1600" dirty="0"/>
              <a:t>Company Name, Country</a:t>
            </a:r>
          </a:p>
        </p:txBody>
      </p:sp>
      <p:sp>
        <p:nvSpPr>
          <p:cNvPr id="8" name="Text Placeholder 7">
            <a:extLst>
              <a:ext uri="{FF2B5EF4-FFF2-40B4-BE49-F238E27FC236}">
                <a16:creationId xmlns:a16="http://schemas.microsoft.com/office/drawing/2014/main" id="{39C00486-5CF5-8888-1CD6-4510360BCB09}"/>
              </a:ext>
            </a:extLst>
          </p:cNvPr>
          <p:cNvSpPr>
            <a:spLocks noGrp="1"/>
          </p:cNvSpPr>
          <p:nvPr>
            <p:ph type="body" sz="quarter" idx="59"/>
          </p:nvPr>
        </p:nvSpPr>
        <p:spPr/>
        <p:txBody>
          <a:bodyPr>
            <a:normAutofit/>
          </a:bodyPr>
          <a:lstStyle/>
          <a:p>
            <a:r>
              <a:rPr lang="en-GB" sz="1200" dirty="0"/>
              <a:t>Nordea, Denmark</a:t>
            </a:r>
          </a:p>
        </p:txBody>
      </p:sp>
      <p:sp>
        <p:nvSpPr>
          <p:cNvPr id="2" name="Text Placeholder 1">
            <a:extLst>
              <a:ext uri="{FF2B5EF4-FFF2-40B4-BE49-F238E27FC236}">
                <a16:creationId xmlns:a16="http://schemas.microsoft.com/office/drawing/2014/main" id="{ADB29C28-376C-0A1A-2D23-755FBF54FCC1}"/>
              </a:ext>
            </a:extLst>
          </p:cNvPr>
          <p:cNvSpPr>
            <a:spLocks noGrp="1"/>
          </p:cNvSpPr>
          <p:nvPr>
            <p:ph type="body" sz="quarter" idx="11"/>
          </p:nvPr>
        </p:nvSpPr>
        <p:spPr>
          <a:xfrm>
            <a:off x="150914" y="3424467"/>
            <a:ext cx="3502321" cy="574616"/>
          </a:xfrm>
        </p:spPr>
        <p:txBody>
          <a:bodyPr/>
          <a:lstStyle/>
          <a:p>
            <a:r>
              <a:rPr lang="en-GB" sz="4800" dirty="0"/>
              <a:t>CASE STUDY</a:t>
            </a:r>
          </a:p>
        </p:txBody>
      </p:sp>
      <p:sp>
        <p:nvSpPr>
          <p:cNvPr id="3" name="Text Placeholder 2">
            <a:extLst>
              <a:ext uri="{FF2B5EF4-FFF2-40B4-BE49-F238E27FC236}">
                <a16:creationId xmlns:a16="http://schemas.microsoft.com/office/drawing/2014/main" id="{B1CE29B8-CA19-330F-E37F-89C2F0E34FD6}"/>
              </a:ext>
            </a:extLst>
          </p:cNvPr>
          <p:cNvSpPr>
            <a:spLocks noGrp="1"/>
          </p:cNvSpPr>
          <p:nvPr>
            <p:ph type="body" sz="quarter" idx="16"/>
          </p:nvPr>
        </p:nvSpPr>
        <p:spPr>
          <a:xfrm>
            <a:off x="317844" y="3932967"/>
            <a:ext cx="2821794" cy="1605525"/>
          </a:xfrm>
        </p:spPr>
        <p:txBody>
          <a:bodyPr/>
          <a:lstStyle/>
          <a:p>
            <a:r>
              <a:rPr lang="en-GB" sz="3600" dirty="0"/>
              <a:t>Nordea</a:t>
            </a:r>
          </a:p>
        </p:txBody>
      </p:sp>
      <p:grpSp>
        <p:nvGrpSpPr>
          <p:cNvPr id="13" name="Group 12">
            <a:extLst>
              <a:ext uri="{FF2B5EF4-FFF2-40B4-BE49-F238E27FC236}">
                <a16:creationId xmlns:a16="http://schemas.microsoft.com/office/drawing/2014/main" id="{1CB874ED-D228-B739-C5E5-8D24B0B90470}"/>
              </a:ext>
            </a:extLst>
          </p:cNvPr>
          <p:cNvGrpSpPr/>
          <p:nvPr/>
        </p:nvGrpSpPr>
        <p:grpSpPr>
          <a:xfrm rot="10327245">
            <a:off x="3182446" y="4825176"/>
            <a:ext cx="2061589" cy="1788378"/>
            <a:chOff x="-1397183" y="824494"/>
            <a:chExt cx="1192352" cy="1034336"/>
          </a:xfrm>
        </p:grpSpPr>
        <p:sp>
          <p:nvSpPr>
            <p:cNvPr id="14" name="Freeform 13">
              <a:extLst>
                <a:ext uri="{FF2B5EF4-FFF2-40B4-BE49-F238E27FC236}">
                  <a16:creationId xmlns:a16="http://schemas.microsoft.com/office/drawing/2014/main" id="{A178F316-4F05-474E-BF17-FC4E273D5F8C}"/>
                </a:ext>
              </a:extLst>
            </p:cNvPr>
            <p:cNvSpPr/>
            <p:nvPr userDrawn="1"/>
          </p:nvSpPr>
          <p:spPr>
            <a:xfrm>
              <a:off x="-1397183" y="824494"/>
              <a:ext cx="1192352" cy="654634"/>
            </a:xfrm>
            <a:custGeom>
              <a:avLst/>
              <a:gdLst>
                <a:gd name="connsiteX0" fmla="*/ 378063 w 1192352"/>
                <a:gd name="connsiteY0" fmla="*/ 452975 h 654634"/>
                <a:gd name="connsiteX1" fmla="*/ 382607 w 1192352"/>
                <a:gd name="connsiteY1" fmla="*/ 233148 h 654634"/>
                <a:gd name="connsiteX2" fmla="*/ 884268 w 1192352"/>
                <a:gd name="connsiteY2" fmla="*/ 521103 h 654634"/>
                <a:gd name="connsiteX3" fmla="*/ 992416 w 1192352"/>
                <a:gd name="connsiteY3" fmla="*/ 654635 h 654634"/>
                <a:gd name="connsiteX4" fmla="*/ 1192353 w 1192352"/>
                <a:gd name="connsiteY4" fmla="*/ 584690 h 654634"/>
                <a:gd name="connsiteX5" fmla="*/ 678878 w 1192352"/>
                <a:gd name="connsiteY5" fmla="*/ 125051 h 654634"/>
                <a:gd name="connsiteX6" fmla="*/ 0 w 1192352"/>
                <a:gd name="connsiteY6" fmla="*/ 7870 h 654634"/>
                <a:gd name="connsiteX7" fmla="*/ 141774 w 1192352"/>
                <a:gd name="connsiteY7" fmla="*/ 416640 h 654634"/>
                <a:gd name="connsiteX8" fmla="*/ 378063 w 1192352"/>
                <a:gd name="connsiteY8" fmla="*/ 452975 h 6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352" h="654634">
                  <a:moveTo>
                    <a:pt x="378063" y="452975"/>
                  </a:moveTo>
                  <a:lnTo>
                    <a:pt x="382607" y="233148"/>
                  </a:lnTo>
                  <a:cubicBezTo>
                    <a:pt x="572547" y="278567"/>
                    <a:pt x="746129" y="376671"/>
                    <a:pt x="884268" y="521103"/>
                  </a:cubicBezTo>
                  <a:cubicBezTo>
                    <a:pt x="924255" y="562889"/>
                    <a:pt x="960608" y="607399"/>
                    <a:pt x="992416" y="654635"/>
                  </a:cubicBezTo>
                  <a:lnTo>
                    <a:pt x="1192353" y="584690"/>
                  </a:lnTo>
                  <a:cubicBezTo>
                    <a:pt x="1069664" y="387572"/>
                    <a:pt x="893356" y="228606"/>
                    <a:pt x="678878" y="125051"/>
                  </a:cubicBezTo>
                  <a:cubicBezTo>
                    <a:pt x="464400" y="21496"/>
                    <a:pt x="230837" y="-18473"/>
                    <a:pt x="0" y="7870"/>
                  </a:cubicBezTo>
                  <a:lnTo>
                    <a:pt x="141774" y="416640"/>
                  </a:lnTo>
                  <a:cubicBezTo>
                    <a:pt x="223566" y="417548"/>
                    <a:pt x="302632" y="430266"/>
                    <a:pt x="378063" y="452975"/>
                  </a:cubicBezTo>
                  <a:close/>
                </a:path>
              </a:pathLst>
            </a:custGeom>
            <a:solidFill>
              <a:srgbClr val="702E8C"/>
            </a:solidFill>
            <a:ln w="906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6CE69460-6C1F-C905-77B5-273C2020C1D0}"/>
                </a:ext>
              </a:extLst>
            </p:cNvPr>
            <p:cNvSpPr/>
            <p:nvPr userDrawn="1"/>
          </p:nvSpPr>
          <p:spPr>
            <a:xfrm>
              <a:off x="-1021846" y="1277469"/>
              <a:ext cx="776119" cy="581361"/>
            </a:xfrm>
            <a:custGeom>
              <a:avLst/>
              <a:gdLst>
                <a:gd name="connsiteX0" fmla="*/ 2726 w 776119"/>
                <a:gd name="connsiteY0" fmla="*/ 0 h 581361"/>
                <a:gd name="connsiteX1" fmla="*/ 0 w 776119"/>
                <a:gd name="connsiteY1" fmla="*/ 117181 h 581361"/>
                <a:gd name="connsiteX2" fmla="*/ 438953 w 776119"/>
                <a:gd name="connsiteY2" fmla="*/ 574094 h 581361"/>
                <a:gd name="connsiteX3" fmla="*/ 776120 w 776119"/>
                <a:gd name="connsiteY3" fmla="*/ 581361 h 581361"/>
                <a:gd name="connsiteX4" fmla="*/ 617988 w 776119"/>
                <a:gd name="connsiteY4" fmla="*/ 201660 h 581361"/>
                <a:gd name="connsiteX5" fmla="*/ 408963 w 776119"/>
                <a:gd name="connsiteY5" fmla="*/ 274330 h 581361"/>
                <a:gd name="connsiteX6" fmla="*/ 2726 w 776119"/>
                <a:gd name="connsiteY6" fmla="*/ 0 h 58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119" h="581361">
                  <a:moveTo>
                    <a:pt x="2726" y="0"/>
                  </a:moveTo>
                  <a:lnTo>
                    <a:pt x="0" y="117181"/>
                  </a:lnTo>
                  <a:cubicBezTo>
                    <a:pt x="209934" y="190759"/>
                    <a:pt x="373519" y="361534"/>
                    <a:pt x="438953" y="574094"/>
                  </a:cubicBezTo>
                  <a:lnTo>
                    <a:pt x="776120" y="581361"/>
                  </a:lnTo>
                  <a:cubicBezTo>
                    <a:pt x="749765" y="445105"/>
                    <a:pt x="696145" y="316115"/>
                    <a:pt x="617988" y="201660"/>
                  </a:cubicBezTo>
                  <a:lnTo>
                    <a:pt x="408963" y="274330"/>
                  </a:lnTo>
                  <a:cubicBezTo>
                    <a:pt x="302632" y="142615"/>
                    <a:pt x="160859" y="48144"/>
                    <a:pt x="2726" y="0"/>
                  </a:cubicBezTo>
                  <a:close/>
                </a:path>
              </a:pathLst>
            </a:custGeom>
            <a:solidFill>
              <a:srgbClr val="FFC713"/>
            </a:solidFill>
            <a:ln w="906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7364973-F886-103B-1EF4-AF79DE69B955}"/>
                </a:ext>
              </a:extLst>
            </p:cNvPr>
            <p:cNvSpPr/>
            <p:nvPr userDrawn="1"/>
          </p:nvSpPr>
          <p:spPr>
            <a:xfrm>
              <a:off x="-1019120" y="1057641"/>
              <a:ext cx="614352" cy="494157"/>
            </a:xfrm>
            <a:custGeom>
              <a:avLst/>
              <a:gdLst>
                <a:gd name="connsiteX0" fmla="*/ 4544 w 614352"/>
                <a:gd name="connsiteY0" fmla="*/ 0 h 494157"/>
                <a:gd name="connsiteX1" fmla="*/ 0 w 614352"/>
                <a:gd name="connsiteY1" fmla="*/ 219827 h 494157"/>
                <a:gd name="connsiteX2" fmla="*/ 405327 w 614352"/>
                <a:gd name="connsiteY2" fmla="*/ 494157 h 494157"/>
                <a:gd name="connsiteX3" fmla="*/ 614353 w 614352"/>
                <a:gd name="connsiteY3" fmla="*/ 421487 h 494157"/>
                <a:gd name="connsiteX4" fmla="*/ 506205 w 614352"/>
                <a:gd name="connsiteY4" fmla="*/ 287956 h 494157"/>
                <a:gd name="connsiteX5" fmla="*/ 4544 w 614352"/>
                <a:gd name="connsiteY5" fmla="*/ 0 h 49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52" h="494157">
                  <a:moveTo>
                    <a:pt x="4544" y="0"/>
                  </a:moveTo>
                  <a:lnTo>
                    <a:pt x="0" y="219827"/>
                  </a:lnTo>
                  <a:cubicBezTo>
                    <a:pt x="158132" y="267971"/>
                    <a:pt x="299906" y="362442"/>
                    <a:pt x="405327" y="494157"/>
                  </a:cubicBezTo>
                  <a:lnTo>
                    <a:pt x="614353" y="421487"/>
                  </a:lnTo>
                  <a:cubicBezTo>
                    <a:pt x="582544" y="374251"/>
                    <a:pt x="546192" y="329741"/>
                    <a:pt x="506205" y="287956"/>
                  </a:cubicBezTo>
                  <a:cubicBezTo>
                    <a:pt x="368066" y="143524"/>
                    <a:pt x="194484" y="44510"/>
                    <a:pt x="4544" y="0"/>
                  </a:cubicBezTo>
                  <a:close/>
                </a:path>
              </a:pathLst>
            </a:custGeom>
            <a:solidFill>
              <a:srgbClr val="DF4726"/>
            </a:solidFill>
            <a:ln w="9067" cap="flat">
              <a:noFill/>
              <a:prstDash val="solid"/>
              <a:miter/>
            </a:ln>
          </p:spPr>
          <p:txBody>
            <a:bodyPr rtlCol="0" anchor="ctr"/>
            <a:lstStyle/>
            <a:p>
              <a:endParaRPr lang="en-US"/>
            </a:p>
          </p:txBody>
        </p:sp>
      </p:grpSp>
      <p:cxnSp>
        <p:nvCxnSpPr>
          <p:cNvPr id="20" name="Straight Connector 19">
            <a:extLst>
              <a:ext uri="{FF2B5EF4-FFF2-40B4-BE49-F238E27FC236}">
                <a16:creationId xmlns:a16="http://schemas.microsoft.com/office/drawing/2014/main" id="{CBC85E2D-EB26-C19D-F516-94161C1CE53E}"/>
              </a:ext>
            </a:extLst>
          </p:cNvPr>
          <p:cNvCxnSpPr>
            <a:cxnSpLocks/>
          </p:cNvCxnSpPr>
          <p:nvPr/>
        </p:nvCxnSpPr>
        <p:spPr>
          <a:xfrm flipH="1">
            <a:off x="0" y="7007305"/>
            <a:ext cx="324911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511484-72B2-6000-0B8D-9B0AD54B8F4B}"/>
              </a:ext>
            </a:extLst>
          </p:cNvPr>
          <p:cNvCxnSpPr>
            <a:cxnSpLocks/>
          </p:cNvCxnSpPr>
          <p:nvPr userDrawn="1"/>
        </p:nvCxnSpPr>
        <p:spPr>
          <a:xfrm flipH="1">
            <a:off x="0" y="7638688"/>
            <a:ext cx="324911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43F403C-1422-EC11-6D5B-9345BB047618}"/>
              </a:ext>
            </a:extLst>
          </p:cNvPr>
          <p:cNvCxnSpPr>
            <a:cxnSpLocks/>
          </p:cNvCxnSpPr>
          <p:nvPr userDrawn="1"/>
        </p:nvCxnSpPr>
        <p:spPr>
          <a:xfrm flipH="1">
            <a:off x="-2" y="8337005"/>
            <a:ext cx="324911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1" name="Graphic 3">
            <a:extLst>
              <a:ext uri="{FF2B5EF4-FFF2-40B4-BE49-F238E27FC236}">
                <a16:creationId xmlns:a16="http://schemas.microsoft.com/office/drawing/2014/main" id="{2BCCC0F0-02E4-9326-2AEB-BDA52FA2F64C}"/>
              </a:ext>
            </a:extLst>
          </p:cNvPr>
          <p:cNvGrpSpPr/>
          <p:nvPr/>
        </p:nvGrpSpPr>
        <p:grpSpPr>
          <a:xfrm>
            <a:off x="5993172" y="9548725"/>
            <a:ext cx="410401" cy="463436"/>
            <a:chOff x="1950027" y="2499889"/>
            <a:chExt cx="850463" cy="850463"/>
          </a:xfrm>
        </p:grpSpPr>
        <p:sp>
          <p:nvSpPr>
            <p:cNvPr id="42" name="Freeform 218">
              <a:extLst>
                <a:ext uri="{FF2B5EF4-FFF2-40B4-BE49-F238E27FC236}">
                  <a16:creationId xmlns:a16="http://schemas.microsoft.com/office/drawing/2014/main" id="{240B0F2A-5260-B1B3-1AAC-A451BB63C161}"/>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43" name="Graphic 3">
              <a:extLst>
                <a:ext uri="{FF2B5EF4-FFF2-40B4-BE49-F238E27FC236}">
                  <a16:creationId xmlns:a16="http://schemas.microsoft.com/office/drawing/2014/main" id="{8753163A-9F74-30D0-89B6-17BEFA144E13}"/>
                </a:ext>
              </a:extLst>
            </p:cNvPr>
            <p:cNvGrpSpPr/>
            <p:nvPr/>
          </p:nvGrpSpPr>
          <p:grpSpPr>
            <a:xfrm>
              <a:off x="2107521" y="2657382"/>
              <a:ext cx="535476" cy="535477"/>
              <a:chOff x="2107521" y="2657382"/>
              <a:chExt cx="535476" cy="535477"/>
            </a:xfrm>
            <a:solidFill>
              <a:srgbClr val="FFFFFF"/>
            </a:solidFill>
          </p:grpSpPr>
          <p:sp>
            <p:nvSpPr>
              <p:cNvPr id="48" name="Freeform 220">
                <a:extLst>
                  <a:ext uri="{FF2B5EF4-FFF2-40B4-BE49-F238E27FC236}">
                    <a16:creationId xmlns:a16="http://schemas.microsoft.com/office/drawing/2014/main" id="{18242F45-C4DE-C95D-CB5E-CF9668CBA069}"/>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9" name="Freeform 221">
                <a:extLst>
                  <a:ext uri="{FF2B5EF4-FFF2-40B4-BE49-F238E27FC236}">
                    <a16:creationId xmlns:a16="http://schemas.microsoft.com/office/drawing/2014/main" id="{256B1F1B-F87A-C8DC-67CF-C12488E583A9}"/>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0" name="Freeform 222">
                <a:extLst>
                  <a:ext uri="{FF2B5EF4-FFF2-40B4-BE49-F238E27FC236}">
                    <a16:creationId xmlns:a16="http://schemas.microsoft.com/office/drawing/2014/main" id="{4CF130FA-C0AC-9034-0EDD-EA1138E1A9F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sp>
        <p:nvSpPr>
          <p:cNvPr id="51" name="Freeform 224">
            <a:extLst>
              <a:ext uri="{FF2B5EF4-FFF2-40B4-BE49-F238E27FC236}">
                <a16:creationId xmlns:a16="http://schemas.microsoft.com/office/drawing/2014/main" id="{BDE2B815-10B5-B885-878A-471396565CBC}"/>
              </a:ext>
            </a:extLst>
          </p:cNvPr>
          <p:cNvSpPr/>
          <p:nvPr/>
        </p:nvSpPr>
        <p:spPr>
          <a:xfrm>
            <a:off x="4868709" y="9527586"/>
            <a:ext cx="410401" cy="463436"/>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52" name="Graphic 3">
            <a:extLst>
              <a:ext uri="{FF2B5EF4-FFF2-40B4-BE49-F238E27FC236}">
                <a16:creationId xmlns:a16="http://schemas.microsoft.com/office/drawing/2014/main" id="{B2F4FD24-3EF6-E4D8-35F7-CB121797B5D0}"/>
              </a:ext>
            </a:extLst>
          </p:cNvPr>
          <p:cNvGrpSpPr/>
          <p:nvPr/>
        </p:nvGrpSpPr>
        <p:grpSpPr>
          <a:xfrm>
            <a:off x="6566976" y="9528278"/>
            <a:ext cx="410401" cy="463436"/>
            <a:chOff x="2998302" y="2499889"/>
            <a:chExt cx="850463" cy="850463"/>
          </a:xfrm>
        </p:grpSpPr>
        <p:sp>
          <p:nvSpPr>
            <p:cNvPr id="53" name="Freeform 227">
              <a:extLst>
                <a:ext uri="{FF2B5EF4-FFF2-40B4-BE49-F238E27FC236}">
                  <a16:creationId xmlns:a16="http://schemas.microsoft.com/office/drawing/2014/main" id="{3D50DE4C-8FCC-6588-6E90-52E6844CB440}"/>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4" name="Freeform 228">
              <a:extLst>
                <a:ext uri="{FF2B5EF4-FFF2-40B4-BE49-F238E27FC236}">
                  <a16:creationId xmlns:a16="http://schemas.microsoft.com/office/drawing/2014/main" id="{98179CEB-3B9A-B839-93A7-96F82789ED8B}"/>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55" name="Graphic 3">
            <a:extLst>
              <a:ext uri="{FF2B5EF4-FFF2-40B4-BE49-F238E27FC236}">
                <a16:creationId xmlns:a16="http://schemas.microsoft.com/office/drawing/2014/main" id="{896FD939-EBE5-082F-E02C-45E1A2632622}"/>
              </a:ext>
            </a:extLst>
          </p:cNvPr>
          <p:cNvGrpSpPr/>
          <p:nvPr/>
        </p:nvGrpSpPr>
        <p:grpSpPr>
          <a:xfrm>
            <a:off x="4300366" y="9528278"/>
            <a:ext cx="410401" cy="463780"/>
            <a:chOff x="-1196056" y="2499889"/>
            <a:chExt cx="850463" cy="851093"/>
          </a:xfrm>
        </p:grpSpPr>
        <p:sp>
          <p:nvSpPr>
            <p:cNvPr id="56" name="Freeform 230">
              <a:extLst>
                <a:ext uri="{FF2B5EF4-FFF2-40B4-BE49-F238E27FC236}">
                  <a16:creationId xmlns:a16="http://schemas.microsoft.com/office/drawing/2014/main" id="{B6EA9483-6551-90CF-C97C-3296FDEF7B6E}"/>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7" name="Freeform 231">
              <a:extLst>
                <a:ext uri="{FF2B5EF4-FFF2-40B4-BE49-F238E27FC236}">
                  <a16:creationId xmlns:a16="http://schemas.microsoft.com/office/drawing/2014/main" id="{6DDE3A9E-3A09-CCB6-C2BD-632FE4B0991F}"/>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61" name="Group 60">
            <a:extLst>
              <a:ext uri="{FF2B5EF4-FFF2-40B4-BE49-F238E27FC236}">
                <a16:creationId xmlns:a16="http://schemas.microsoft.com/office/drawing/2014/main" id="{D0A52899-BDE4-79C0-55AD-51F4786D309A}"/>
              </a:ext>
            </a:extLst>
          </p:cNvPr>
          <p:cNvGrpSpPr/>
          <p:nvPr/>
        </p:nvGrpSpPr>
        <p:grpSpPr>
          <a:xfrm>
            <a:off x="5434798" y="9533230"/>
            <a:ext cx="410401" cy="463436"/>
            <a:chOff x="3094393" y="4759137"/>
            <a:chExt cx="1074283" cy="1074283"/>
          </a:xfrm>
        </p:grpSpPr>
        <p:sp>
          <p:nvSpPr>
            <p:cNvPr id="62" name="Freeform 236">
              <a:extLst>
                <a:ext uri="{FF2B5EF4-FFF2-40B4-BE49-F238E27FC236}">
                  <a16:creationId xmlns:a16="http://schemas.microsoft.com/office/drawing/2014/main" id="{143855FC-2304-51E5-4AE8-C2094B8B3E85}"/>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63" name="Group 62">
              <a:extLst>
                <a:ext uri="{FF2B5EF4-FFF2-40B4-BE49-F238E27FC236}">
                  <a16:creationId xmlns:a16="http://schemas.microsoft.com/office/drawing/2014/main" id="{F0D828E6-573C-233B-3A09-479751127A9F}"/>
                </a:ext>
              </a:extLst>
            </p:cNvPr>
            <p:cNvGrpSpPr/>
            <p:nvPr/>
          </p:nvGrpSpPr>
          <p:grpSpPr>
            <a:xfrm>
              <a:off x="3303016" y="4946695"/>
              <a:ext cx="685139" cy="655838"/>
              <a:chOff x="3303016" y="4946695"/>
              <a:chExt cx="685139" cy="655838"/>
            </a:xfrm>
          </p:grpSpPr>
          <p:sp>
            <p:nvSpPr>
              <p:cNvPr id="64" name="Freeform 238">
                <a:extLst>
                  <a:ext uri="{FF2B5EF4-FFF2-40B4-BE49-F238E27FC236}">
                    <a16:creationId xmlns:a16="http://schemas.microsoft.com/office/drawing/2014/main" id="{D5BA11D4-B029-F2A1-2765-4BD4179B76CF}"/>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a:p>
            </p:txBody>
          </p:sp>
          <p:sp>
            <p:nvSpPr>
              <p:cNvPr id="65" name="Freeform 239">
                <a:extLst>
                  <a:ext uri="{FF2B5EF4-FFF2-40B4-BE49-F238E27FC236}">
                    <a16:creationId xmlns:a16="http://schemas.microsoft.com/office/drawing/2014/main" id="{2C248A2D-7E73-C8ED-AEBE-F6922862F735}"/>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a:p>
            </p:txBody>
          </p:sp>
          <p:sp>
            <p:nvSpPr>
              <p:cNvPr id="66" name="Freeform 240">
                <a:extLst>
                  <a:ext uri="{FF2B5EF4-FFF2-40B4-BE49-F238E27FC236}">
                    <a16:creationId xmlns:a16="http://schemas.microsoft.com/office/drawing/2014/main" id="{820D68F9-B491-3469-5752-868054F18FE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a:p>
            </p:txBody>
          </p:sp>
        </p:grpSp>
      </p:grpSp>
      <p:grpSp>
        <p:nvGrpSpPr>
          <p:cNvPr id="67" name="Group 66">
            <a:extLst>
              <a:ext uri="{FF2B5EF4-FFF2-40B4-BE49-F238E27FC236}">
                <a16:creationId xmlns:a16="http://schemas.microsoft.com/office/drawing/2014/main" id="{76C12818-07F7-DD96-1973-636667064BEF}"/>
              </a:ext>
            </a:extLst>
          </p:cNvPr>
          <p:cNvGrpSpPr/>
          <p:nvPr/>
        </p:nvGrpSpPr>
        <p:grpSpPr>
          <a:xfrm>
            <a:off x="7058641" y="9518687"/>
            <a:ext cx="410401" cy="463436"/>
            <a:chOff x="9322844" y="1664126"/>
            <a:chExt cx="1074283" cy="1074283"/>
          </a:xfrm>
        </p:grpSpPr>
        <p:sp>
          <p:nvSpPr>
            <p:cNvPr id="68" name="Freeform 1">
              <a:extLst>
                <a:ext uri="{FF2B5EF4-FFF2-40B4-BE49-F238E27FC236}">
                  <a16:creationId xmlns:a16="http://schemas.microsoft.com/office/drawing/2014/main" id="{F1739BB6-8FE4-E5BD-D0C3-A7DAEDDFDB66}"/>
                </a:ext>
              </a:extLst>
            </p:cNvPr>
            <p:cNvSpPr/>
            <p:nvPr/>
          </p:nvSpPr>
          <p:spPr>
            <a:xfrm>
              <a:off x="9322844" y="1664126"/>
              <a:ext cx="1074283" cy="107428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9" name="Freeform 7">
              <a:extLst>
                <a:ext uri="{FF2B5EF4-FFF2-40B4-BE49-F238E27FC236}">
                  <a16:creationId xmlns:a16="http://schemas.microsoft.com/office/drawing/2014/main" id="{9532920B-F901-000A-F7BE-266FF61A44A5}"/>
                </a:ext>
              </a:extLst>
            </p:cNvPr>
            <p:cNvSpPr/>
            <p:nvPr/>
          </p:nvSpPr>
          <p:spPr>
            <a:xfrm>
              <a:off x="9579398" y="1892779"/>
              <a:ext cx="576768" cy="659079"/>
            </a:xfrm>
            <a:custGeom>
              <a:avLst/>
              <a:gdLst>
                <a:gd name="connsiteX0" fmla="*/ 432429 w 434715"/>
                <a:gd name="connsiteY0" fmla="*/ 121749 h 496754"/>
                <a:gd name="connsiteX1" fmla="*/ 430143 w 434715"/>
                <a:gd name="connsiteY1" fmla="*/ 119462 h 496754"/>
                <a:gd name="connsiteX2" fmla="*/ 413570 w 434715"/>
                <a:gd name="connsiteY2" fmla="*/ 117748 h 496754"/>
                <a:gd name="connsiteX3" fmla="*/ 316986 w 434715"/>
                <a:gd name="connsiteY3" fmla="*/ 24022 h 496754"/>
                <a:gd name="connsiteX4" fmla="*/ 314129 w 434715"/>
                <a:gd name="connsiteY4" fmla="*/ 2876 h 496754"/>
                <a:gd name="connsiteX5" fmla="*/ 311271 w 434715"/>
                <a:gd name="connsiteY5" fmla="*/ 19 h 496754"/>
                <a:gd name="connsiteX6" fmla="*/ 309557 w 434715"/>
                <a:gd name="connsiteY6" fmla="*/ 19 h 496754"/>
                <a:gd name="connsiteX7" fmla="*/ 232976 w 434715"/>
                <a:gd name="connsiteY7" fmla="*/ 19 h 496754"/>
                <a:gd name="connsiteX8" fmla="*/ 228404 w 434715"/>
                <a:gd name="connsiteY8" fmla="*/ 4591 h 496754"/>
                <a:gd name="connsiteX9" fmla="*/ 228404 w 434715"/>
                <a:gd name="connsiteY9" fmla="*/ 337775 h 496754"/>
                <a:gd name="connsiteX10" fmla="*/ 227833 w 434715"/>
                <a:gd name="connsiteY10" fmla="*/ 350349 h 496754"/>
                <a:gd name="connsiteX11" fmla="*/ 194114 w 434715"/>
                <a:gd name="connsiteY11" fmla="*/ 400069 h 496754"/>
                <a:gd name="connsiteX12" fmla="*/ 142108 w 434715"/>
                <a:gd name="connsiteY12" fmla="*/ 409213 h 496754"/>
                <a:gd name="connsiteX13" fmla="*/ 124963 w 434715"/>
                <a:gd name="connsiteY13" fmla="*/ 403498 h 496754"/>
                <a:gd name="connsiteX14" fmla="*/ 123819 w 434715"/>
                <a:gd name="connsiteY14" fmla="*/ 402355 h 496754"/>
                <a:gd name="connsiteX15" fmla="*/ 118104 w 434715"/>
                <a:gd name="connsiteY15" fmla="*/ 398354 h 496754"/>
                <a:gd name="connsiteX16" fmla="*/ 86672 w 434715"/>
                <a:gd name="connsiteY16" fmla="*/ 330346 h 496754"/>
                <a:gd name="connsiteX17" fmla="*/ 134106 w 434715"/>
                <a:gd name="connsiteY17" fmla="*/ 271482 h 496754"/>
                <a:gd name="connsiteX18" fmla="*/ 159824 w 434715"/>
                <a:gd name="connsiteY18" fmla="*/ 267481 h 496754"/>
                <a:gd name="connsiteX19" fmla="*/ 176398 w 434715"/>
                <a:gd name="connsiteY19" fmla="*/ 269767 h 496754"/>
                <a:gd name="connsiteX20" fmla="*/ 179255 w 434715"/>
                <a:gd name="connsiteY20" fmla="*/ 267481 h 496754"/>
                <a:gd name="connsiteX21" fmla="*/ 179255 w 434715"/>
                <a:gd name="connsiteY21" fmla="*/ 265195 h 496754"/>
                <a:gd name="connsiteX22" fmla="*/ 178683 w 434715"/>
                <a:gd name="connsiteY22" fmla="*/ 201759 h 496754"/>
                <a:gd name="connsiteX23" fmla="*/ 178683 w 434715"/>
                <a:gd name="connsiteY23" fmla="*/ 184614 h 496754"/>
                <a:gd name="connsiteX24" fmla="*/ 176398 w 434715"/>
                <a:gd name="connsiteY24" fmla="*/ 182327 h 496754"/>
                <a:gd name="connsiteX25" fmla="*/ 145536 w 434715"/>
                <a:gd name="connsiteY25" fmla="*/ 181756 h 496754"/>
                <a:gd name="connsiteX26" fmla="*/ 103817 w 434715"/>
                <a:gd name="connsiteY26" fmla="*/ 190900 h 496754"/>
                <a:gd name="connsiteX27" fmla="*/ 46667 w 434715"/>
                <a:gd name="connsiteY27" fmla="*/ 226904 h 496754"/>
                <a:gd name="connsiteX28" fmla="*/ 13520 w 434715"/>
                <a:gd name="connsiteY28" fmla="*/ 274339 h 496754"/>
                <a:gd name="connsiteX29" fmla="*/ 375 w 434715"/>
                <a:gd name="connsiteY29" fmla="*/ 328060 h 496754"/>
                <a:gd name="connsiteX30" fmla="*/ 947 w 434715"/>
                <a:gd name="connsiteY30" fmla="*/ 352634 h 496754"/>
                <a:gd name="connsiteX31" fmla="*/ 7805 w 434715"/>
                <a:gd name="connsiteY31" fmla="*/ 385782 h 496754"/>
                <a:gd name="connsiteX32" fmla="*/ 60954 w 434715"/>
                <a:gd name="connsiteY32" fmla="*/ 462362 h 496754"/>
                <a:gd name="connsiteX33" fmla="*/ 68955 w 434715"/>
                <a:gd name="connsiteY33" fmla="*/ 468077 h 496754"/>
                <a:gd name="connsiteX34" fmla="*/ 68955 w 434715"/>
                <a:gd name="connsiteY34" fmla="*/ 468077 h 496754"/>
                <a:gd name="connsiteX35" fmla="*/ 72956 w 434715"/>
                <a:gd name="connsiteY35" fmla="*/ 471507 h 496754"/>
                <a:gd name="connsiteX36" fmla="*/ 86100 w 434715"/>
                <a:gd name="connsiteY36" fmla="*/ 479507 h 496754"/>
                <a:gd name="connsiteX37" fmla="*/ 176398 w 434715"/>
                <a:gd name="connsiteY37" fmla="*/ 495509 h 496754"/>
                <a:gd name="connsiteX38" fmla="*/ 278696 w 434715"/>
                <a:gd name="connsiteY38" fmla="*/ 441217 h 496754"/>
                <a:gd name="connsiteX39" fmla="*/ 316415 w 434715"/>
                <a:gd name="connsiteY39" fmla="*/ 338347 h 496754"/>
                <a:gd name="connsiteX40" fmla="*/ 316415 w 434715"/>
                <a:gd name="connsiteY40" fmla="*/ 172612 h 496754"/>
                <a:gd name="connsiteX41" fmla="*/ 316986 w 434715"/>
                <a:gd name="connsiteY41" fmla="*/ 168611 h 496754"/>
                <a:gd name="connsiteX42" fmla="*/ 320415 w 434715"/>
                <a:gd name="connsiteY42" fmla="*/ 170326 h 496754"/>
                <a:gd name="connsiteX43" fmla="*/ 387281 w 434715"/>
                <a:gd name="connsiteY43" fmla="*/ 198901 h 496754"/>
                <a:gd name="connsiteX44" fmla="*/ 429572 w 434715"/>
                <a:gd name="connsiteY44" fmla="*/ 204044 h 496754"/>
                <a:gd name="connsiteX45" fmla="*/ 434716 w 434715"/>
                <a:gd name="connsiteY45" fmla="*/ 199472 h 496754"/>
                <a:gd name="connsiteX46" fmla="*/ 432429 w 434715"/>
                <a:gd name="connsiteY46" fmla="*/ 121749 h 49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4715" h="496754">
                  <a:moveTo>
                    <a:pt x="432429" y="121749"/>
                  </a:moveTo>
                  <a:cubicBezTo>
                    <a:pt x="432429" y="119462"/>
                    <a:pt x="432429" y="119462"/>
                    <a:pt x="430143" y="119462"/>
                  </a:cubicBezTo>
                  <a:cubicBezTo>
                    <a:pt x="424429" y="119462"/>
                    <a:pt x="418714" y="118891"/>
                    <a:pt x="413570" y="117748"/>
                  </a:cubicBezTo>
                  <a:cubicBezTo>
                    <a:pt x="393568" y="114890"/>
                    <a:pt x="327845" y="80600"/>
                    <a:pt x="316986" y="24022"/>
                  </a:cubicBezTo>
                  <a:cubicBezTo>
                    <a:pt x="316986" y="22879"/>
                    <a:pt x="314129" y="9163"/>
                    <a:pt x="314129" y="2876"/>
                  </a:cubicBezTo>
                  <a:cubicBezTo>
                    <a:pt x="314129" y="19"/>
                    <a:pt x="314129" y="19"/>
                    <a:pt x="311271" y="19"/>
                  </a:cubicBezTo>
                  <a:cubicBezTo>
                    <a:pt x="310700" y="19"/>
                    <a:pt x="310129" y="19"/>
                    <a:pt x="309557" y="19"/>
                  </a:cubicBezTo>
                  <a:cubicBezTo>
                    <a:pt x="283839" y="19"/>
                    <a:pt x="258122" y="19"/>
                    <a:pt x="232976" y="19"/>
                  </a:cubicBezTo>
                  <a:cubicBezTo>
                    <a:pt x="227833" y="19"/>
                    <a:pt x="228404" y="-553"/>
                    <a:pt x="228404" y="4591"/>
                  </a:cubicBezTo>
                  <a:cubicBezTo>
                    <a:pt x="228404" y="115462"/>
                    <a:pt x="228404" y="226904"/>
                    <a:pt x="228404" y="337775"/>
                  </a:cubicBezTo>
                  <a:cubicBezTo>
                    <a:pt x="228404" y="341776"/>
                    <a:pt x="228404" y="345777"/>
                    <a:pt x="227833" y="350349"/>
                  </a:cubicBezTo>
                  <a:cubicBezTo>
                    <a:pt x="223832" y="372065"/>
                    <a:pt x="212973" y="388639"/>
                    <a:pt x="194114" y="400069"/>
                  </a:cubicBezTo>
                  <a:cubicBezTo>
                    <a:pt x="178112" y="409784"/>
                    <a:pt x="160395" y="412642"/>
                    <a:pt x="142108" y="409213"/>
                  </a:cubicBezTo>
                  <a:cubicBezTo>
                    <a:pt x="136393" y="408070"/>
                    <a:pt x="130678" y="405784"/>
                    <a:pt x="124963" y="403498"/>
                  </a:cubicBezTo>
                  <a:cubicBezTo>
                    <a:pt x="124391" y="402927"/>
                    <a:pt x="123819" y="402927"/>
                    <a:pt x="123819" y="402355"/>
                  </a:cubicBezTo>
                  <a:cubicBezTo>
                    <a:pt x="122105" y="400640"/>
                    <a:pt x="119819" y="399497"/>
                    <a:pt x="118104" y="398354"/>
                  </a:cubicBezTo>
                  <a:cubicBezTo>
                    <a:pt x="94673" y="381781"/>
                    <a:pt x="83243" y="358921"/>
                    <a:pt x="86672" y="330346"/>
                  </a:cubicBezTo>
                  <a:cubicBezTo>
                    <a:pt x="90101" y="301199"/>
                    <a:pt x="106674" y="281769"/>
                    <a:pt x="134106" y="271482"/>
                  </a:cubicBezTo>
                  <a:cubicBezTo>
                    <a:pt x="142108" y="268624"/>
                    <a:pt x="150680" y="267481"/>
                    <a:pt x="159824" y="267481"/>
                  </a:cubicBezTo>
                  <a:cubicBezTo>
                    <a:pt x="165539" y="268052"/>
                    <a:pt x="171254" y="268624"/>
                    <a:pt x="176398" y="269767"/>
                  </a:cubicBezTo>
                  <a:cubicBezTo>
                    <a:pt x="178112" y="270339"/>
                    <a:pt x="179255" y="269767"/>
                    <a:pt x="179255" y="267481"/>
                  </a:cubicBezTo>
                  <a:cubicBezTo>
                    <a:pt x="179255" y="266909"/>
                    <a:pt x="179255" y="266338"/>
                    <a:pt x="179255" y="265195"/>
                  </a:cubicBezTo>
                  <a:cubicBezTo>
                    <a:pt x="179255" y="245192"/>
                    <a:pt x="178683" y="201759"/>
                    <a:pt x="178683" y="201759"/>
                  </a:cubicBezTo>
                  <a:cubicBezTo>
                    <a:pt x="178683" y="196044"/>
                    <a:pt x="178683" y="190329"/>
                    <a:pt x="178683" y="184614"/>
                  </a:cubicBezTo>
                  <a:cubicBezTo>
                    <a:pt x="178683" y="182899"/>
                    <a:pt x="178112" y="182899"/>
                    <a:pt x="176398" y="182327"/>
                  </a:cubicBezTo>
                  <a:cubicBezTo>
                    <a:pt x="166110" y="181184"/>
                    <a:pt x="155823" y="180613"/>
                    <a:pt x="145536" y="181756"/>
                  </a:cubicBezTo>
                  <a:cubicBezTo>
                    <a:pt x="131249" y="182899"/>
                    <a:pt x="117533" y="185756"/>
                    <a:pt x="103817" y="190900"/>
                  </a:cubicBezTo>
                  <a:cubicBezTo>
                    <a:pt x="82100" y="198901"/>
                    <a:pt x="63240" y="210902"/>
                    <a:pt x="46667" y="226904"/>
                  </a:cubicBezTo>
                  <a:cubicBezTo>
                    <a:pt x="32379" y="240620"/>
                    <a:pt x="21521" y="256622"/>
                    <a:pt x="13520" y="274339"/>
                  </a:cubicBezTo>
                  <a:cubicBezTo>
                    <a:pt x="5519" y="291484"/>
                    <a:pt x="1518" y="309772"/>
                    <a:pt x="375" y="328060"/>
                  </a:cubicBezTo>
                  <a:cubicBezTo>
                    <a:pt x="-196" y="336061"/>
                    <a:pt x="-196" y="344634"/>
                    <a:pt x="947" y="352634"/>
                  </a:cubicBezTo>
                  <a:cubicBezTo>
                    <a:pt x="2090" y="364064"/>
                    <a:pt x="4376" y="374923"/>
                    <a:pt x="7805" y="385782"/>
                  </a:cubicBezTo>
                  <a:cubicBezTo>
                    <a:pt x="17520" y="416642"/>
                    <a:pt x="35808" y="442360"/>
                    <a:pt x="60954" y="462362"/>
                  </a:cubicBezTo>
                  <a:cubicBezTo>
                    <a:pt x="63812" y="464649"/>
                    <a:pt x="66098" y="466934"/>
                    <a:pt x="68955" y="468077"/>
                  </a:cubicBezTo>
                  <a:cubicBezTo>
                    <a:pt x="68955" y="468077"/>
                    <a:pt x="68955" y="468077"/>
                    <a:pt x="68955" y="468077"/>
                  </a:cubicBezTo>
                  <a:cubicBezTo>
                    <a:pt x="70098" y="469220"/>
                    <a:pt x="71813" y="470364"/>
                    <a:pt x="72956" y="471507"/>
                  </a:cubicBezTo>
                  <a:cubicBezTo>
                    <a:pt x="76956" y="474364"/>
                    <a:pt x="81528" y="477222"/>
                    <a:pt x="86100" y="479507"/>
                  </a:cubicBezTo>
                  <a:cubicBezTo>
                    <a:pt x="114675" y="493795"/>
                    <a:pt x="144393" y="499510"/>
                    <a:pt x="176398" y="495509"/>
                  </a:cubicBezTo>
                  <a:cubicBezTo>
                    <a:pt x="217545" y="490366"/>
                    <a:pt x="251835" y="472078"/>
                    <a:pt x="278696" y="441217"/>
                  </a:cubicBezTo>
                  <a:cubicBezTo>
                    <a:pt x="303842" y="411499"/>
                    <a:pt x="316415" y="377209"/>
                    <a:pt x="316415" y="338347"/>
                  </a:cubicBezTo>
                  <a:cubicBezTo>
                    <a:pt x="316986" y="282912"/>
                    <a:pt x="316415" y="227476"/>
                    <a:pt x="316415" y="172612"/>
                  </a:cubicBezTo>
                  <a:cubicBezTo>
                    <a:pt x="316415" y="171469"/>
                    <a:pt x="315844" y="169183"/>
                    <a:pt x="316986" y="168611"/>
                  </a:cubicBezTo>
                  <a:cubicBezTo>
                    <a:pt x="318129" y="168040"/>
                    <a:pt x="319273" y="169754"/>
                    <a:pt x="320415" y="170326"/>
                  </a:cubicBezTo>
                  <a:cubicBezTo>
                    <a:pt x="340989" y="184042"/>
                    <a:pt x="363278" y="193757"/>
                    <a:pt x="387281" y="198901"/>
                  </a:cubicBezTo>
                  <a:cubicBezTo>
                    <a:pt x="400997" y="202330"/>
                    <a:pt x="415284" y="204044"/>
                    <a:pt x="429572" y="204044"/>
                  </a:cubicBezTo>
                  <a:cubicBezTo>
                    <a:pt x="434144" y="204044"/>
                    <a:pt x="434716" y="204044"/>
                    <a:pt x="434716" y="199472"/>
                  </a:cubicBezTo>
                  <a:cubicBezTo>
                    <a:pt x="433001" y="180613"/>
                    <a:pt x="432429" y="126892"/>
                    <a:pt x="432429" y="121749"/>
                  </a:cubicBezTo>
                  <a:close/>
                </a:path>
              </a:pathLst>
            </a:custGeom>
            <a:solidFill>
              <a:srgbClr val="FFFFFF"/>
            </a:solidFill>
            <a:ln w="5715" cap="flat">
              <a:noFill/>
              <a:prstDash val="solid"/>
              <a:miter/>
            </a:ln>
          </p:spPr>
          <p:txBody>
            <a:bodyPr rtlCol="0" anchor="ctr"/>
            <a:lstStyle/>
            <a:p>
              <a:endParaRPr lang="en-US"/>
            </a:p>
          </p:txBody>
        </p:sp>
      </p:grpSp>
      <p:sp>
        <p:nvSpPr>
          <p:cNvPr id="70" name="Graphic 3">
            <a:extLst>
              <a:ext uri="{FF2B5EF4-FFF2-40B4-BE49-F238E27FC236}">
                <a16:creationId xmlns:a16="http://schemas.microsoft.com/office/drawing/2014/main" id="{7732EB36-6E93-5442-51BE-23EA916E20C0}"/>
              </a:ext>
            </a:extLst>
          </p:cNvPr>
          <p:cNvSpPr/>
          <p:nvPr/>
        </p:nvSpPr>
        <p:spPr>
          <a:xfrm>
            <a:off x="4960932" y="9622694"/>
            <a:ext cx="249366" cy="265552"/>
          </a:xfrm>
          <a:custGeom>
            <a:avLst/>
            <a:gdLst>
              <a:gd name="connsiteX0" fmla="*/ 40005 w 300989"/>
              <a:gd name="connsiteY0" fmla="*/ 18097 h 283844"/>
              <a:gd name="connsiteX1" fmla="*/ 220980 w 300989"/>
              <a:gd name="connsiteY1" fmla="*/ 260985 h 283844"/>
              <a:gd name="connsiteX2" fmla="*/ 258127 w 300989"/>
              <a:gd name="connsiteY2" fmla="*/ 260985 h 283844"/>
              <a:gd name="connsiteX3" fmla="*/ 76200 w 300989"/>
              <a:gd name="connsiteY3" fmla="*/ 18097 h 283844"/>
              <a:gd name="connsiteX4" fmla="*/ 40005 w 300989"/>
              <a:gd name="connsiteY4" fmla="*/ 18097 h 283844"/>
              <a:gd name="connsiteX5" fmla="*/ 0 w 300989"/>
              <a:gd name="connsiteY5" fmla="*/ 0 h 283844"/>
              <a:gd name="connsiteX6" fmla="*/ 85725 w 300989"/>
              <a:gd name="connsiteY6" fmla="*/ 0 h 283844"/>
              <a:gd name="connsiteX7" fmla="*/ 164782 w 300989"/>
              <a:gd name="connsiteY7" fmla="*/ 102870 h 283844"/>
              <a:gd name="connsiteX8" fmla="*/ 263842 w 300989"/>
              <a:gd name="connsiteY8" fmla="*/ 0 h 283844"/>
              <a:gd name="connsiteX9" fmla="*/ 290513 w 300989"/>
              <a:gd name="connsiteY9" fmla="*/ 0 h 283844"/>
              <a:gd name="connsiteX10" fmla="*/ 178117 w 300989"/>
              <a:gd name="connsiteY10" fmla="*/ 121920 h 283844"/>
              <a:gd name="connsiteX11" fmla="*/ 164782 w 300989"/>
              <a:gd name="connsiteY11" fmla="*/ 104775 h 283844"/>
              <a:gd name="connsiteX12" fmla="*/ 300990 w 300989"/>
              <a:gd name="connsiteY12" fmla="*/ 283845 h 283844"/>
              <a:gd name="connsiteX13" fmla="*/ 208597 w 300989"/>
              <a:gd name="connsiteY13" fmla="*/ 283845 h 283844"/>
              <a:gd name="connsiteX14" fmla="*/ 126682 w 300989"/>
              <a:gd name="connsiteY14" fmla="*/ 173355 h 283844"/>
              <a:gd name="connsiteX15" fmla="*/ 31432 w 300989"/>
              <a:gd name="connsiteY15" fmla="*/ 276225 h 283844"/>
              <a:gd name="connsiteX16" fmla="*/ 3810 w 300989"/>
              <a:gd name="connsiteY16" fmla="*/ 276225 h 283844"/>
              <a:gd name="connsiteX17" fmla="*/ 116205 w 300989"/>
              <a:gd name="connsiteY17" fmla="*/ 157163 h 283844"/>
              <a:gd name="connsiteX18" fmla="*/ 0 w 300989"/>
              <a:gd name="connsiteY18" fmla="*/ 0 h 2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0989" h="283844">
                <a:moveTo>
                  <a:pt x="40005" y="18097"/>
                </a:moveTo>
                <a:lnTo>
                  <a:pt x="220980" y="260985"/>
                </a:lnTo>
                <a:lnTo>
                  <a:pt x="258127" y="260985"/>
                </a:lnTo>
                <a:lnTo>
                  <a:pt x="76200" y="18097"/>
                </a:lnTo>
                <a:lnTo>
                  <a:pt x="40005" y="18097"/>
                </a:lnTo>
                <a:close/>
                <a:moveTo>
                  <a:pt x="0" y="0"/>
                </a:moveTo>
                <a:lnTo>
                  <a:pt x="85725" y="0"/>
                </a:lnTo>
                <a:lnTo>
                  <a:pt x="164782" y="102870"/>
                </a:lnTo>
                <a:lnTo>
                  <a:pt x="263842" y="0"/>
                </a:lnTo>
                <a:lnTo>
                  <a:pt x="290513" y="0"/>
                </a:lnTo>
                <a:lnTo>
                  <a:pt x="178117" y="121920"/>
                </a:lnTo>
                <a:lnTo>
                  <a:pt x="164782" y="104775"/>
                </a:lnTo>
                <a:lnTo>
                  <a:pt x="300990" y="283845"/>
                </a:lnTo>
                <a:lnTo>
                  <a:pt x="208597" y="283845"/>
                </a:lnTo>
                <a:lnTo>
                  <a:pt x="126682" y="173355"/>
                </a:lnTo>
                <a:lnTo>
                  <a:pt x="31432" y="276225"/>
                </a:lnTo>
                <a:lnTo>
                  <a:pt x="3810" y="276225"/>
                </a:lnTo>
                <a:lnTo>
                  <a:pt x="116205" y="157163"/>
                </a:lnTo>
                <a:lnTo>
                  <a:pt x="0" y="0"/>
                </a:lnTo>
                <a:close/>
              </a:path>
            </a:pathLst>
          </a:custGeom>
          <a:solidFill>
            <a:srgbClr val="FFFFFF"/>
          </a:solidFill>
          <a:ln w="9525" cap="flat">
            <a:noFill/>
            <a:prstDash val="solid"/>
            <a:miter/>
          </a:ln>
        </p:spPr>
        <p:txBody>
          <a:bodyPr rtlCol="0" anchor="ctr"/>
          <a:lstStyle/>
          <a:p>
            <a:endParaRPr lang="en-US"/>
          </a:p>
        </p:txBody>
      </p:sp>
      <p:cxnSp>
        <p:nvCxnSpPr>
          <p:cNvPr id="71" name="Straight Connector 70">
            <a:extLst>
              <a:ext uri="{FF2B5EF4-FFF2-40B4-BE49-F238E27FC236}">
                <a16:creationId xmlns:a16="http://schemas.microsoft.com/office/drawing/2014/main" id="{89A4AA17-EC56-E5B6-D12C-445A64992357}"/>
              </a:ext>
            </a:extLst>
          </p:cNvPr>
          <p:cNvCxnSpPr>
            <a:cxnSpLocks/>
          </p:cNvCxnSpPr>
          <p:nvPr/>
        </p:nvCxnSpPr>
        <p:spPr>
          <a:xfrm flipH="1">
            <a:off x="1" y="6505741"/>
            <a:ext cx="324911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Placeholder 24">
            <a:extLst>
              <a:ext uri="{FF2B5EF4-FFF2-40B4-BE49-F238E27FC236}">
                <a16:creationId xmlns:a16="http://schemas.microsoft.com/office/drawing/2014/main" id="{363D67BD-9CEC-D031-03A3-218A1F4D0D43}"/>
              </a:ext>
            </a:extLst>
          </p:cNvPr>
          <p:cNvSpPr txBox="1">
            <a:spLocks/>
          </p:cNvSpPr>
          <p:nvPr/>
        </p:nvSpPr>
        <p:spPr>
          <a:xfrm>
            <a:off x="555030" y="8337005"/>
            <a:ext cx="2694087" cy="349177"/>
          </a:xfrm>
          <a:prstGeom prst="rect">
            <a:avLst/>
          </a:prstGeom>
        </p:spPr>
        <p:txBody>
          <a:bodyPr anchor="ctr">
            <a:noAutofit/>
          </a:bodyPr>
          <a:lstStyle>
            <a:lvl1pPr marL="0" indent="0" algn="l" defTabSz="2072941" rtl="0" eaLnBrk="1" latinLnBrk="0" hangingPunct="1">
              <a:lnSpc>
                <a:spcPts val="1420"/>
              </a:lnSpc>
              <a:spcBef>
                <a:spcPts val="0"/>
              </a:spcBef>
              <a:buFont typeface="Arial" panose="020B0604020202020204" pitchFamily="34" charset="0"/>
              <a:buNone/>
              <a:defRPr sz="1200" b="1" i="0" kern="1200">
                <a:solidFill>
                  <a:schemeClr val="bg1"/>
                </a:solidFill>
                <a:latin typeface="Calibri" panose="020F0502020204030204" pitchFamily="34" charset="0"/>
                <a:ea typeface="+mn-ea"/>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dirty="0"/>
              <a:t>Website</a:t>
            </a:r>
          </a:p>
        </p:txBody>
      </p:sp>
      <p:cxnSp>
        <p:nvCxnSpPr>
          <p:cNvPr id="73" name="Straight Connector 72">
            <a:extLst>
              <a:ext uri="{FF2B5EF4-FFF2-40B4-BE49-F238E27FC236}">
                <a16:creationId xmlns:a16="http://schemas.microsoft.com/office/drawing/2014/main" id="{5C8C9591-D076-7D91-BE02-F190C73B04B5}"/>
              </a:ext>
            </a:extLst>
          </p:cNvPr>
          <p:cNvCxnSpPr>
            <a:cxnSpLocks/>
          </p:cNvCxnSpPr>
          <p:nvPr/>
        </p:nvCxnSpPr>
        <p:spPr>
          <a:xfrm flipH="1">
            <a:off x="-2" y="8887460"/>
            <a:ext cx="324911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 Placeholder 25">
            <a:extLst>
              <a:ext uri="{FF2B5EF4-FFF2-40B4-BE49-F238E27FC236}">
                <a16:creationId xmlns:a16="http://schemas.microsoft.com/office/drawing/2014/main" id="{4495FA42-C31B-F0DD-D5C2-FCC7996429E7}"/>
              </a:ext>
            </a:extLst>
          </p:cNvPr>
          <p:cNvSpPr txBox="1">
            <a:spLocks/>
          </p:cNvSpPr>
          <p:nvPr/>
        </p:nvSpPr>
        <p:spPr>
          <a:xfrm>
            <a:off x="555029" y="8538283"/>
            <a:ext cx="2694086" cy="349177"/>
          </a:xfrm>
          <a:prstGeom prst="rect">
            <a:avLst/>
          </a:prstGeom>
        </p:spPr>
        <p:txBody>
          <a:bodyPr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000" dirty="0">
                <a:hlinkClick r:id="rId3"/>
              </a:rPr>
              <a:t>https://www.nordea.com/en/careers/denmark</a:t>
            </a:r>
            <a:r>
              <a:rPr lang="en-GB" sz="1000" dirty="0"/>
              <a:t> </a:t>
            </a:r>
          </a:p>
        </p:txBody>
      </p:sp>
      <p:pic>
        <p:nvPicPr>
          <p:cNvPr id="30" name="Picture 29">
            <a:extLst>
              <a:ext uri="{FF2B5EF4-FFF2-40B4-BE49-F238E27FC236}">
                <a16:creationId xmlns:a16="http://schemas.microsoft.com/office/drawing/2014/main" id="{0C3872EF-F07D-CC22-E073-F948631318A2}"/>
              </a:ext>
            </a:extLst>
          </p:cNvPr>
          <p:cNvPicPr>
            <a:picLocks noChangeAspect="1"/>
          </p:cNvPicPr>
          <p:nvPr/>
        </p:nvPicPr>
        <p:blipFill>
          <a:blip r:embed="rId4"/>
          <a:stretch>
            <a:fillRect/>
          </a:stretch>
        </p:blipFill>
        <p:spPr>
          <a:xfrm>
            <a:off x="316537" y="2235614"/>
            <a:ext cx="804975" cy="606146"/>
          </a:xfrm>
          <a:prstGeom prst="rect">
            <a:avLst/>
          </a:prstGeom>
        </p:spPr>
      </p:pic>
      <p:pic>
        <p:nvPicPr>
          <p:cNvPr id="23" name="Picture Placeholder 22">
            <a:extLst>
              <a:ext uri="{FF2B5EF4-FFF2-40B4-BE49-F238E27FC236}">
                <a16:creationId xmlns:a16="http://schemas.microsoft.com/office/drawing/2014/main" id="{0E0F3CC1-C40F-3CAD-7111-BB1A85078F74}"/>
              </a:ext>
            </a:extLst>
          </p:cNvPr>
          <p:cNvPicPr>
            <a:picLocks noGrp="1" noChangeAspect="1"/>
          </p:cNvPicPr>
          <p:nvPr>
            <p:ph type="pic" sz="quarter" idx="43"/>
          </p:nvPr>
        </p:nvPicPr>
        <p:blipFill>
          <a:blip r:embed="rId5"/>
          <a:srcRect l="26548" r="26548"/>
          <a:stretch>
            <a:fillRect/>
          </a:stretch>
        </p:blipFill>
        <p:spPr/>
      </p:pic>
      <p:pic>
        <p:nvPicPr>
          <p:cNvPr id="17" name="Picture 16">
            <a:extLst>
              <a:ext uri="{FF2B5EF4-FFF2-40B4-BE49-F238E27FC236}">
                <a16:creationId xmlns:a16="http://schemas.microsoft.com/office/drawing/2014/main" id="{F47CFDE6-82E5-056B-3B71-F5ADFC2F850C}"/>
              </a:ext>
            </a:extLst>
          </p:cNvPr>
          <p:cNvPicPr>
            <a:picLocks noChangeAspect="1"/>
          </p:cNvPicPr>
          <p:nvPr/>
        </p:nvPicPr>
        <p:blipFill>
          <a:blip r:embed="rId6"/>
          <a:stretch>
            <a:fillRect/>
          </a:stretch>
        </p:blipFill>
        <p:spPr>
          <a:xfrm>
            <a:off x="342767" y="4817004"/>
            <a:ext cx="2305050" cy="685800"/>
          </a:xfrm>
          <a:prstGeom prst="rect">
            <a:avLst/>
          </a:prstGeom>
        </p:spPr>
      </p:pic>
    </p:spTree>
    <p:extLst>
      <p:ext uri="{BB962C8B-B14F-4D97-AF65-F5344CB8AC3E}">
        <p14:creationId xmlns:p14="http://schemas.microsoft.com/office/powerpoint/2010/main" val="3221449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D6B3F2D-07AF-6216-9C24-FE242517DE22}"/>
              </a:ext>
            </a:extLst>
          </p:cNvPr>
          <p:cNvSpPr>
            <a:spLocks noGrp="1"/>
          </p:cNvSpPr>
          <p:nvPr>
            <p:ph type="body" sz="quarter" idx="30"/>
          </p:nvPr>
        </p:nvSpPr>
        <p:spPr/>
        <p:txBody>
          <a:bodyPr/>
          <a:lstStyle/>
          <a:p>
            <a:r>
              <a:rPr lang="en-US" dirty="0"/>
              <a:t>Recruitment</a:t>
            </a:r>
          </a:p>
        </p:txBody>
      </p:sp>
      <p:sp>
        <p:nvSpPr>
          <p:cNvPr id="8" name="Text Placeholder 7">
            <a:extLst>
              <a:ext uri="{FF2B5EF4-FFF2-40B4-BE49-F238E27FC236}">
                <a16:creationId xmlns:a16="http://schemas.microsoft.com/office/drawing/2014/main" id="{37883FFF-D02F-AD23-B7C4-318C030DEBD5}"/>
              </a:ext>
            </a:extLst>
          </p:cNvPr>
          <p:cNvSpPr>
            <a:spLocks noGrp="1"/>
          </p:cNvSpPr>
          <p:nvPr>
            <p:ph type="body" sz="quarter" idx="42"/>
          </p:nvPr>
        </p:nvSpPr>
        <p:spPr>
          <a:xfrm>
            <a:off x="358095" y="5215277"/>
            <a:ext cx="3238094" cy="4414479"/>
          </a:xfrm>
        </p:spPr>
        <p:txBody>
          <a:bodyPr/>
          <a:lstStyle/>
          <a:p>
            <a:pPr>
              <a:lnSpc>
                <a:spcPct val="100000"/>
              </a:lnSpc>
            </a:pPr>
            <a:r>
              <a:rPr lang="en-GB" sz="1600" b="1" dirty="0"/>
              <a:t>The challenge </a:t>
            </a:r>
          </a:p>
          <a:p>
            <a:pPr>
              <a:lnSpc>
                <a:spcPct val="100000"/>
              </a:lnSpc>
            </a:pPr>
            <a:r>
              <a:rPr lang="en-GB" sz="1600" dirty="0"/>
              <a:t>Nordea needed to expand its automation team, which builds new services that can be automated and make work easier and faster for Nordea employees. Nordea needed IT employees with different skills. Some would build virtual robots for automation, others would transfer data from the old system to the further development that the automation team was working on. Nordea wanted to use the recruitment to help people with autism enter the job market.</a:t>
            </a:r>
          </a:p>
        </p:txBody>
      </p:sp>
      <p:sp>
        <p:nvSpPr>
          <p:cNvPr id="9" name="Text Placeholder 8">
            <a:extLst>
              <a:ext uri="{FF2B5EF4-FFF2-40B4-BE49-F238E27FC236}">
                <a16:creationId xmlns:a16="http://schemas.microsoft.com/office/drawing/2014/main" id="{C4C713E2-4B91-F92F-F59D-461F79D222F9}"/>
              </a:ext>
            </a:extLst>
          </p:cNvPr>
          <p:cNvSpPr>
            <a:spLocks noGrp="1"/>
          </p:cNvSpPr>
          <p:nvPr>
            <p:ph type="body" sz="quarter" idx="44"/>
          </p:nvPr>
        </p:nvSpPr>
        <p:spPr>
          <a:xfrm>
            <a:off x="4046986" y="3783063"/>
            <a:ext cx="3339269" cy="6496776"/>
          </a:xfrm>
        </p:spPr>
        <p:txBody>
          <a:bodyPr/>
          <a:lstStyle/>
          <a:p>
            <a:pPr>
              <a:lnSpc>
                <a:spcPct val="100000"/>
              </a:lnSpc>
            </a:pPr>
            <a:r>
              <a:rPr lang="en-GB" sz="1600" dirty="0"/>
              <a:t>"We entered into the recruitment partnership with Specialisterne for two reasons. Firstly, we wanted to do something for a good cause, and we found that people with autism were someone we really had a good opportunity to help. Secondly, we knew that people with autism can have some fantastic skills within IT, which could also help us.“</a:t>
            </a:r>
          </a:p>
          <a:p>
            <a:pPr>
              <a:lnSpc>
                <a:spcPct val="100000"/>
              </a:lnSpc>
            </a:pPr>
            <a:endParaRPr lang="en-GB" sz="1600" dirty="0"/>
          </a:p>
          <a:p>
            <a:pPr>
              <a:lnSpc>
                <a:spcPct val="100000"/>
              </a:lnSpc>
            </a:pPr>
            <a:r>
              <a:rPr lang="en-GB" sz="1600" dirty="0"/>
              <a:t>"We have a new dynamic in the team. We have colleagues who look at things in a slightly different way and who also force us to think about things in new ways.“</a:t>
            </a:r>
          </a:p>
          <a:p>
            <a:pPr>
              <a:lnSpc>
                <a:spcPct val="100000"/>
              </a:lnSpc>
            </a:pPr>
            <a:endParaRPr lang="en-GB" sz="1600" dirty="0"/>
          </a:p>
          <a:p>
            <a:pPr>
              <a:lnSpc>
                <a:spcPct val="100000"/>
              </a:lnSpc>
            </a:pPr>
            <a:r>
              <a:rPr lang="en-GB" sz="1600" dirty="0">
                <a:hlinkClick r:id="rId2"/>
              </a:rPr>
              <a:t>Majbritt Gyldengren, </a:t>
            </a:r>
            <a:r>
              <a:rPr lang="en-GB" sz="1600" dirty="0"/>
              <a:t>Chief Expert, Nordea Automation</a:t>
            </a:r>
          </a:p>
        </p:txBody>
      </p:sp>
      <p:sp>
        <p:nvSpPr>
          <p:cNvPr id="5" name="Slide Number Placeholder 4">
            <a:extLst>
              <a:ext uri="{FF2B5EF4-FFF2-40B4-BE49-F238E27FC236}">
                <a16:creationId xmlns:a16="http://schemas.microsoft.com/office/drawing/2014/main" id="{1CBEBC87-7EC1-8B69-D52C-C212DE88D644}"/>
              </a:ext>
            </a:extLst>
          </p:cNvPr>
          <p:cNvSpPr>
            <a:spLocks noGrp="1"/>
          </p:cNvSpPr>
          <p:nvPr>
            <p:ph type="sldNum" sz="quarter" idx="4"/>
          </p:nvPr>
        </p:nvSpPr>
        <p:spPr/>
        <p:txBody>
          <a:bodyPr/>
          <a:lstStyle/>
          <a:p>
            <a:fld id="{CB2079F2-58AF-ED44-82D7-E04B2F6FD686}" type="slidenum">
              <a:rPr lang="en-US" smtClean="0"/>
              <a:pPr/>
              <a:t>2</a:t>
            </a:fld>
            <a:endParaRPr lang="en-US" dirty="0"/>
          </a:p>
        </p:txBody>
      </p:sp>
      <p:pic>
        <p:nvPicPr>
          <p:cNvPr id="4" name="Picture Placeholder 3">
            <a:extLst>
              <a:ext uri="{FF2B5EF4-FFF2-40B4-BE49-F238E27FC236}">
                <a16:creationId xmlns:a16="http://schemas.microsoft.com/office/drawing/2014/main" id="{E835D151-4869-148B-2919-342F77736B51}"/>
              </a:ext>
            </a:extLst>
          </p:cNvPr>
          <p:cNvPicPr>
            <a:picLocks noGrp="1" noChangeAspect="1"/>
          </p:cNvPicPr>
          <p:nvPr>
            <p:ph type="pic" sz="quarter" idx="41"/>
          </p:nvPr>
        </p:nvPicPr>
        <p:blipFill>
          <a:blip r:embed="rId3"/>
          <a:srcRect t="22989" b="22989"/>
          <a:stretch>
            <a:fillRect/>
          </a:stretch>
        </p:blipFill>
        <p:spPr/>
      </p:pic>
      <p:pic>
        <p:nvPicPr>
          <p:cNvPr id="2" name="Picture 1">
            <a:extLst>
              <a:ext uri="{FF2B5EF4-FFF2-40B4-BE49-F238E27FC236}">
                <a16:creationId xmlns:a16="http://schemas.microsoft.com/office/drawing/2014/main" id="{86341E08-E08F-D17C-6301-BC34845DDBBF}"/>
              </a:ext>
            </a:extLst>
          </p:cNvPr>
          <p:cNvPicPr>
            <a:picLocks noChangeAspect="1"/>
          </p:cNvPicPr>
          <p:nvPr/>
        </p:nvPicPr>
        <p:blipFill>
          <a:blip r:embed="rId4"/>
          <a:stretch>
            <a:fillRect/>
          </a:stretch>
        </p:blipFill>
        <p:spPr>
          <a:xfrm>
            <a:off x="4755376" y="2934931"/>
            <a:ext cx="2305050" cy="685800"/>
          </a:xfrm>
          <a:prstGeom prst="rect">
            <a:avLst/>
          </a:prstGeom>
        </p:spPr>
      </p:pic>
    </p:spTree>
    <p:extLst>
      <p:ext uri="{BB962C8B-B14F-4D97-AF65-F5344CB8AC3E}">
        <p14:creationId xmlns:p14="http://schemas.microsoft.com/office/powerpoint/2010/main" val="1127210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809504-35F9-6A6E-C901-1D4F7B16B459}"/>
              </a:ext>
            </a:extLst>
          </p:cNvPr>
          <p:cNvSpPr>
            <a:spLocks noGrp="1"/>
          </p:cNvSpPr>
          <p:nvPr>
            <p:ph type="body" sz="quarter" idx="58"/>
          </p:nvPr>
        </p:nvSpPr>
        <p:spPr>
          <a:xfrm>
            <a:off x="860495" y="749684"/>
            <a:ext cx="5795486" cy="348400"/>
          </a:xfrm>
        </p:spPr>
        <p:txBody>
          <a:bodyPr/>
          <a:lstStyle/>
          <a:p>
            <a:r>
              <a:rPr lang="en-GB" sz="1600" dirty="0"/>
              <a:t>The solution to Nordea’s Recruitment challenge</a:t>
            </a:r>
          </a:p>
        </p:txBody>
      </p:sp>
      <p:sp>
        <p:nvSpPr>
          <p:cNvPr id="3" name="Text Placeholder 2">
            <a:extLst>
              <a:ext uri="{FF2B5EF4-FFF2-40B4-BE49-F238E27FC236}">
                <a16:creationId xmlns:a16="http://schemas.microsoft.com/office/drawing/2014/main" id="{ADCF113C-C374-0C93-9D93-47B80D64986D}"/>
              </a:ext>
            </a:extLst>
          </p:cNvPr>
          <p:cNvSpPr>
            <a:spLocks noGrp="1"/>
          </p:cNvSpPr>
          <p:nvPr>
            <p:ph type="body" sz="quarter" idx="32"/>
          </p:nvPr>
        </p:nvSpPr>
        <p:spPr>
          <a:xfrm>
            <a:off x="530266" y="1403746"/>
            <a:ext cx="6206094" cy="3767282"/>
          </a:xfrm>
        </p:spPr>
        <p:txBody>
          <a:bodyPr/>
          <a:lstStyle/>
          <a:p>
            <a:r>
              <a:rPr lang="en-GB" sz="1600" dirty="0"/>
              <a:t>Nordea entered into a recruitment partnership with Specialisterne. The recruitment process was based on Specialisterne's standard model for recruiting several autistic employees at once to a company, which was adapted to Nordea's needs.</a:t>
            </a:r>
          </a:p>
          <a:p>
            <a:r>
              <a:rPr lang="en-GB" sz="1600" dirty="0"/>
              <a:t> </a:t>
            </a:r>
          </a:p>
          <a:p>
            <a:endParaRPr lang="en-GB" sz="1600" dirty="0"/>
          </a:p>
          <a:p>
            <a:r>
              <a:rPr lang="en-GB" sz="1600" dirty="0"/>
              <a:t>Among the applicants who had responded to the job posting, Specialisterne selected around 30 candidates who were invited to participate in a workshop. Here, a group assignment with, for example, Lego robots helped to show which roles the candidates took in teamwork.</a:t>
            </a:r>
          </a:p>
          <a:p>
            <a:r>
              <a:rPr lang="en-GB" sz="1600" dirty="0"/>
              <a:t> </a:t>
            </a:r>
          </a:p>
          <a:p>
            <a:endParaRPr lang="en-GB" sz="1600" dirty="0"/>
          </a:p>
          <a:p>
            <a:r>
              <a:rPr lang="en-GB" sz="1600" dirty="0"/>
              <a:t>15 candidates were then selected for a four-week project course that further tested their IT skills and collaboration skills. In the first weeks, the content was organized by Specialisterne, while the work-related tasks in the final weeks were provided by Nordea.</a:t>
            </a:r>
          </a:p>
          <a:p>
            <a:r>
              <a:rPr lang="en-GB" sz="1600" dirty="0"/>
              <a:t> </a:t>
            </a:r>
          </a:p>
          <a:p>
            <a:endParaRPr lang="en-GB" sz="1600" dirty="0"/>
          </a:p>
          <a:p>
            <a:r>
              <a:rPr lang="en-GB" sz="1600" dirty="0"/>
              <a:t>Both the workshop and the project took place at Nordea. Part of the work with the workshops is placed at the current location, as it helps to strengthen the adaptation process that autistic people need. At the same time, the company gains a better understanding of the needs of autistic people and how they perform best.</a:t>
            </a:r>
          </a:p>
          <a:p>
            <a:r>
              <a:rPr lang="en-GB" sz="1600" dirty="0"/>
              <a:t> </a:t>
            </a:r>
          </a:p>
          <a:p>
            <a:endParaRPr lang="en-GB" sz="1600" dirty="0"/>
          </a:p>
          <a:p>
            <a:r>
              <a:rPr lang="en-GB" sz="1600" dirty="0"/>
              <a:t>After the project, job interviews were held, resulting in  the hiring of seven new Nordea employees with autism. Some of the new employees had formal training in IT, others were self-taught and had the skills.</a:t>
            </a:r>
          </a:p>
        </p:txBody>
      </p:sp>
      <p:sp>
        <p:nvSpPr>
          <p:cNvPr id="9" name="Google Shape;476;p39">
            <a:extLst>
              <a:ext uri="{FF2B5EF4-FFF2-40B4-BE49-F238E27FC236}">
                <a16:creationId xmlns:a16="http://schemas.microsoft.com/office/drawing/2014/main" id="{D36CFCFA-C505-751D-7724-B8CDA64B02A8}"/>
              </a:ext>
            </a:extLst>
          </p:cNvPr>
          <p:cNvSpPr/>
          <p:nvPr/>
        </p:nvSpPr>
        <p:spPr>
          <a:xfrm>
            <a:off x="404370" y="728858"/>
            <a:ext cx="251793" cy="333678"/>
          </a:xfrm>
          <a:custGeom>
            <a:avLst/>
            <a:gdLst/>
            <a:ahLst/>
            <a:cxnLst/>
            <a:rect l="l" t="t" r="r" b="b"/>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0" name="Google Shape;674;p39">
            <a:extLst>
              <a:ext uri="{FF2B5EF4-FFF2-40B4-BE49-F238E27FC236}">
                <a16:creationId xmlns:a16="http://schemas.microsoft.com/office/drawing/2014/main" id="{9124F494-CDC9-3FA5-2DE3-64AAA67FD56B}"/>
              </a:ext>
            </a:extLst>
          </p:cNvPr>
          <p:cNvGrpSpPr/>
          <p:nvPr/>
        </p:nvGrpSpPr>
        <p:grpSpPr>
          <a:xfrm>
            <a:off x="284599" y="4902866"/>
            <a:ext cx="371564" cy="371543"/>
            <a:chOff x="576250" y="4319400"/>
            <a:chExt cx="442075" cy="442050"/>
          </a:xfrm>
        </p:grpSpPr>
        <p:sp>
          <p:nvSpPr>
            <p:cNvPr id="11" name="Google Shape;675;p39">
              <a:extLst>
                <a:ext uri="{FF2B5EF4-FFF2-40B4-BE49-F238E27FC236}">
                  <a16:creationId xmlns:a16="http://schemas.microsoft.com/office/drawing/2014/main" id="{E36E094F-58EF-A81D-F1DA-4316925469C0}"/>
                </a:ext>
              </a:extLst>
            </p:cNvPr>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6;p39">
              <a:extLst>
                <a:ext uri="{FF2B5EF4-FFF2-40B4-BE49-F238E27FC236}">
                  <a16:creationId xmlns:a16="http://schemas.microsoft.com/office/drawing/2014/main" id="{6B06AE02-14D0-3CB2-6D9D-D6EF9D840C14}"/>
                </a:ext>
              </a:extLst>
            </p:cNvPr>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77;p39">
              <a:extLst>
                <a:ext uri="{FF2B5EF4-FFF2-40B4-BE49-F238E27FC236}">
                  <a16:creationId xmlns:a16="http://schemas.microsoft.com/office/drawing/2014/main" id="{31E3DA28-BFA0-B48F-EE1E-C88DB251E9CF}"/>
                </a:ext>
              </a:extLst>
            </p:cNvPr>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78;p39">
              <a:extLst>
                <a:ext uri="{FF2B5EF4-FFF2-40B4-BE49-F238E27FC236}">
                  <a16:creationId xmlns:a16="http://schemas.microsoft.com/office/drawing/2014/main" id="{6A50CB49-51F4-9BDE-36AE-4A555F179FD8}"/>
                </a:ext>
              </a:extLst>
            </p:cNvPr>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49374053"/>
      </p:ext>
    </p:extLst>
  </p:cSld>
  <p:clrMapOvr>
    <a:masterClrMapping/>
  </p:clrMapOvr>
</p:sld>
</file>

<file path=ppt/theme/theme1.xml><?xml version="1.0" encoding="utf-8"?>
<a:theme xmlns:a="http://schemas.openxmlformats.org/drawingml/2006/main" name="1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19738</TotalTime>
  <Words>593</Words>
  <Application>Microsoft Office PowerPoint</Application>
  <PresentationFormat>Custom</PresentationFormat>
  <Paragraphs>38</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Century Schoolbook</vt:lpstr>
      <vt:lpstr>Montserrat</vt:lpstr>
      <vt:lpstr>Poppins</vt:lpstr>
      <vt:lpstr>1_Office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602</cp:revision>
  <dcterms:created xsi:type="dcterms:W3CDTF">2020-10-14T13:32:04Z</dcterms:created>
  <dcterms:modified xsi:type="dcterms:W3CDTF">2025-04-16T09:37:07Z</dcterms:modified>
</cp:coreProperties>
</file>