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7"/>
  </p:notesMasterIdLst>
  <p:handoutMasterIdLst>
    <p:handoutMasterId r:id="rId8"/>
  </p:handoutMasterIdLst>
  <p:sldIdLst>
    <p:sldId id="343" r:id="rId2"/>
    <p:sldId id="332" r:id="rId3"/>
    <p:sldId id="334" r:id="rId4"/>
    <p:sldId id="340" r:id="rId5"/>
    <p:sldId id="315"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726"/>
    <a:srgbClr val="0E72B5"/>
    <a:srgbClr val="17AAA3"/>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176B33-90C6-497B-B69B-C2D714688E26}" v="1" dt="2024-08-19T13:35:22.2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varScale="1">
        <p:scale>
          <a:sx n="42" d="100"/>
          <a:sy n="42" d="100"/>
        </p:scale>
        <p:origin x="2472" y="72"/>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Guihen" userId="7f8bfce5-f9a1-418d-8a42-000633c51da5" providerId="ADAL" clId="{3D3FA659-BAF3-4E61-9E8E-DA6C4EE5C9D6}"/>
    <pc:docChg chg="undo custSel addSld delSld modSld">
      <pc:chgData name="Mary Guihen" userId="7f8bfce5-f9a1-418d-8a42-000633c51da5" providerId="ADAL" clId="{3D3FA659-BAF3-4E61-9E8E-DA6C4EE5C9D6}" dt="2024-08-19T20:03:46.651" v="1009" actId="14100"/>
      <pc:docMkLst>
        <pc:docMk/>
      </pc:docMkLst>
      <pc:sldChg chg="modSp add del mod">
        <pc:chgData name="Mary Guihen" userId="7f8bfce5-f9a1-418d-8a42-000633c51da5" providerId="ADAL" clId="{3D3FA659-BAF3-4E61-9E8E-DA6C4EE5C9D6}" dt="2024-08-19T19:19:14.600" v="789" actId="2696"/>
        <pc:sldMkLst>
          <pc:docMk/>
          <pc:sldMk cId="2996261619" sldId="285"/>
        </pc:sldMkLst>
        <pc:spChg chg="mod">
          <ac:chgData name="Mary Guihen" userId="7f8bfce5-f9a1-418d-8a42-000633c51da5" providerId="ADAL" clId="{3D3FA659-BAF3-4E61-9E8E-DA6C4EE5C9D6}" dt="2024-08-19T19:19:01.876" v="786" actId="20577"/>
          <ac:spMkLst>
            <pc:docMk/>
            <pc:sldMk cId="2996261619" sldId="285"/>
            <ac:spMk id="9" creationId="{6BB5709D-23FE-7740-AF1B-EDCD6EF8A6C8}"/>
          </ac:spMkLst>
        </pc:spChg>
      </pc:sldChg>
      <pc:sldChg chg="addSp delSp modSp mod">
        <pc:chgData name="Mary Guihen" userId="7f8bfce5-f9a1-418d-8a42-000633c51da5" providerId="ADAL" clId="{3D3FA659-BAF3-4E61-9E8E-DA6C4EE5C9D6}" dt="2024-08-19T20:03:46.651" v="1009" actId="14100"/>
        <pc:sldMkLst>
          <pc:docMk/>
          <pc:sldMk cId="3355229977" sldId="315"/>
        </pc:sldMkLst>
        <pc:spChg chg="mod">
          <ac:chgData name="Mary Guihen" userId="7f8bfce5-f9a1-418d-8a42-000633c51da5" providerId="ADAL" clId="{3D3FA659-BAF3-4E61-9E8E-DA6C4EE5C9D6}" dt="2024-08-19T19:18:03.275" v="775" actId="1076"/>
          <ac:spMkLst>
            <pc:docMk/>
            <pc:sldMk cId="3355229977" sldId="315"/>
            <ac:spMk id="2" creationId="{CEFCB33C-5E71-88BB-278E-D1965563432E}"/>
          </ac:spMkLst>
        </pc:spChg>
        <pc:spChg chg="mod">
          <ac:chgData name="Mary Guihen" userId="7f8bfce5-f9a1-418d-8a42-000633c51da5" providerId="ADAL" clId="{3D3FA659-BAF3-4E61-9E8E-DA6C4EE5C9D6}" dt="2024-08-19T19:54:24.146" v="972" actId="14100"/>
          <ac:spMkLst>
            <pc:docMk/>
            <pc:sldMk cId="3355229977" sldId="315"/>
            <ac:spMk id="8" creationId="{E6C19A69-159D-E84E-9604-8FC978D0E923}"/>
          </ac:spMkLst>
        </pc:spChg>
        <pc:spChg chg="add mod">
          <ac:chgData name="Mary Guihen" userId="7f8bfce5-f9a1-418d-8a42-000633c51da5" providerId="ADAL" clId="{3D3FA659-BAF3-4E61-9E8E-DA6C4EE5C9D6}" dt="2024-08-19T19:54:43.404" v="974" actId="255"/>
          <ac:spMkLst>
            <pc:docMk/>
            <pc:sldMk cId="3355229977" sldId="315"/>
            <ac:spMk id="22" creationId="{CCF6489F-819E-8438-6081-9E5F8EF729DF}"/>
          </ac:spMkLst>
        </pc:spChg>
        <pc:graphicFrameChg chg="add del mod">
          <ac:chgData name="Mary Guihen" userId="7f8bfce5-f9a1-418d-8a42-000633c51da5" providerId="ADAL" clId="{3D3FA659-BAF3-4E61-9E8E-DA6C4EE5C9D6}" dt="2024-08-19T19:36:50.907" v="836" actId="21"/>
          <ac:graphicFrameMkLst>
            <pc:docMk/>
            <pc:sldMk cId="3355229977" sldId="315"/>
            <ac:graphicFrameMk id="19" creationId="{13CAA477-8932-276E-B944-C1439C75320E}"/>
          </ac:graphicFrameMkLst>
        </pc:graphicFrameChg>
        <pc:graphicFrameChg chg="add del mod">
          <ac:chgData name="Mary Guihen" userId="7f8bfce5-f9a1-418d-8a42-000633c51da5" providerId="ADAL" clId="{3D3FA659-BAF3-4E61-9E8E-DA6C4EE5C9D6}" dt="2024-08-19T19:37:38.445" v="844" actId="21"/>
          <ac:graphicFrameMkLst>
            <pc:docMk/>
            <pc:sldMk cId="3355229977" sldId="315"/>
            <ac:graphicFrameMk id="20" creationId="{0399319A-435F-0FEE-0E08-68E39A1FF12E}"/>
          </ac:graphicFrameMkLst>
        </pc:graphicFrameChg>
        <pc:picChg chg="add del mod">
          <ac:chgData name="Mary Guihen" userId="7f8bfce5-f9a1-418d-8a42-000633c51da5" providerId="ADAL" clId="{3D3FA659-BAF3-4E61-9E8E-DA6C4EE5C9D6}" dt="2024-08-19T19:27:27.304" v="807" actId="478"/>
          <ac:picMkLst>
            <pc:docMk/>
            <pc:sldMk cId="3355229977" sldId="315"/>
            <ac:picMk id="9" creationId="{0B878D40-E190-4EF8-33AE-8E27978FCF2B}"/>
          </ac:picMkLst>
        </pc:picChg>
        <pc:picChg chg="add del mod">
          <ac:chgData name="Mary Guihen" userId="7f8bfce5-f9a1-418d-8a42-000633c51da5" providerId="ADAL" clId="{3D3FA659-BAF3-4E61-9E8E-DA6C4EE5C9D6}" dt="2024-08-19T19:37:46.779" v="845" actId="478"/>
          <ac:picMkLst>
            <pc:docMk/>
            <pc:sldMk cId="3355229977" sldId="315"/>
            <ac:picMk id="14" creationId="{C7866B33-F6B1-740A-7038-BFBA5F57F4E8}"/>
          </ac:picMkLst>
        </pc:picChg>
        <pc:picChg chg="add del mod">
          <ac:chgData name="Mary Guihen" userId="7f8bfce5-f9a1-418d-8a42-000633c51da5" providerId="ADAL" clId="{3D3FA659-BAF3-4E61-9E8E-DA6C4EE5C9D6}" dt="2024-08-19T19:30:25.943" v="831" actId="478"/>
          <ac:picMkLst>
            <pc:docMk/>
            <pc:sldMk cId="3355229977" sldId="315"/>
            <ac:picMk id="16" creationId="{02DFDD51-4F97-04CC-5D66-C509D1EC5334}"/>
          </ac:picMkLst>
        </pc:picChg>
        <pc:picChg chg="add del mod">
          <ac:chgData name="Mary Guihen" userId="7f8bfce5-f9a1-418d-8a42-000633c51da5" providerId="ADAL" clId="{3D3FA659-BAF3-4E61-9E8E-DA6C4EE5C9D6}" dt="2024-08-19T19:31:52.205" v="833" actId="478"/>
          <ac:picMkLst>
            <pc:docMk/>
            <pc:sldMk cId="3355229977" sldId="315"/>
            <ac:picMk id="18" creationId="{D6251BCE-A5B3-0FCB-797E-F2084E9FDA9D}"/>
          </ac:picMkLst>
        </pc:picChg>
        <pc:picChg chg="add mod">
          <ac:chgData name="Mary Guihen" userId="7f8bfce5-f9a1-418d-8a42-000633c51da5" providerId="ADAL" clId="{3D3FA659-BAF3-4E61-9E8E-DA6C4EE5C9D6}" dt="2024-08-19T19:55:12.502" v="979" actId="1076"/>
          <ac:picMkLst>
            <pc:docMk/>
            <pc:sldMk cId="3355229977" sldId="315"/>
            <ac:picMk id="23" creationId="{64D6D88E-FE47-0292-6850-D2404B2F5E02}"/>
          </ac:picMkLst>
        </pc:picChg>
        <pc:picChg chg="add mod">
          <ac:chgData name="Mary Guihen" userId="7f8bfce5-f9a1-418d-8a42-000633c51da5" providerId="ADAL" clId="{3D3FA659-BAF3-4E61-9E8E-DA6C4EE5C9D6}" dt="2024-08-19T20:03:46.651" v="1009" actId="14100"/>
          <ac:picMkLst>
            <pc:docMk/>
            <pc:sldMk cId="3355229977" sldId="315"/>
            <ac:picMk id="24" creationId="{EECBB337-5E49-AD2A-BD19-11DF5F6408D5}"/>
          </ac:picMkLst>
        </pc:picChg>
      </pc:sldChg>
      <pc:sldChg chg="addSp delSp modSp mod">
        <pc:chgData name="Mary Guihen" userId="7f8bfce5-f9a1-418d-8a42-000633c51da5" providerId="ADAL" clId="{3D3FA659-BAF3-4E61-9E8E-DA6C4EE5C9D6}" dt="2024-08-19T18:32:44.897" v="561" actId="21"/>
        <pc:sldMkLst>
          <pc:docMk/>
          <pc:sldMk cId="1127210798" sldId="332"/>
        </pc:sldMkLst>
        <pc:spChg chg="del">
          <ac:chgData name="Mary Guihen" userId="7f8bfce5-f9a1-418d-8a42-000633c51da5" providerId="ADAL" clId="{3D3FA659-BAF3-4E61-9E8E-DA6C4EE5C9D6}" dt="2024-08-19T17:57:37.454" v="336"/>
          <ac:spMkLst>
            <pc:docMk/>
            <pc:sldMk cId="1127210798" sldId="332"/>
            <ac:spMk id="3" creationId="{5316D27C-1739-5015-0230-EAAF5574F1A2}"/>
          </ac:spMkLst>
        </pc:spChg>
        <pc:spChg chg="mod">
          <ac:chgData name="Mary Guihen" userId="7f8bfce5-f9a1-418d-8a42-000633c51da5" providerId="ADAL" clId="{3D3FA659-BAF3-4E61-9E8E-DA6C4EE5C9D6}" dt="2024-08-19T17:59:11.543" v="337"/>
          <ac:spMkLst>
            <pc:docMk/>
            <pc:sldMk cId="1127210798" sldId="332"/>
            <ac:spMk id="6" creationId="{0D6B3F2D-07AF-6216-9C24-FE242517DE22}"/>
          </ac:spMkLst>
        </pc:spChg>
        <pc:spChg chg="mod">
          <ac:chgData name="Mary Guihen" userId="7f8bfce5-f9a1-418d-8a42-000633c51da5" providerId="ADAL" clId="{3D3FA659-BAF3-4E61-9E8E-DA6C4EE5C9D6}" dt="2024-08-19T18:32:44.897" v="561" actId="21"/>
          <ac:spMkLst>
            <pc:docMk/>
            <pc:sldMk cId="1127210798" sldId="332"/>
            <ac:spMk id="8" creationId="{37883FFF-D02F-AD23-B7C4-318C030DEBD5}"/>
          </ac:spMkLst>
        </pc:spChg>
        <pc:picChg chg="add mod">
          <ac:chgData name="Mary Guihen" userId="7f8bfce5-f9a1-418d-8a42-000633c51da5" providerId="ADAL" clId="{3D3FA659-BAF3-4E61-9E8E-DA6C4EE5C9D6}" dt="2024-08-19T17:57:37.454" v="336"/>
          <ac:picMkLst>
            <pc:docMk/>
            <pc:sldMk cId="1127210798" sldId="332"/>
            <ac:picMk id="2" creationId="{7051CAFD-79E0-1366-2ECB-B0B7AE06EB6D}"/>
          </ac:picMkLst>
        </pc:picChg>
        <pc:picChg chg="mod">
          <ac:chgData name="Mary Guihen" userId="7f8bfce5-f9a1-418d-8a42-000633c51da5" providerId="ADAL" clId="{3D3FA659-BAF3-4E61-9E8E-DA6C4EE5C9D6}" dt="2024-08-19T18:24:18.740" v="496" actId="1076"/>
          <ac:picMkLst>
            <pc:docMk/>
            <pc:sldMk cId="1127210798" sldId="332"/>
            <ac:picMk id="4" creationId="{D233E305-FFA9-326D-60CF-1BFBBC4FA3A0}"/>
          </ac:picMkLst>
        </pc:picChg>
        <pc:picChg chg="mod">
          <ac:chgData name="Mary Guihen" userId="7f8bfce5-f9a1-418d-8a42-000633c51da5" providerId="ADAL" clId="{3D3FA659-BAF3-4E61-9E8E-DA6C4EE5C9D6}" dt="2024-08-19T18:24:32.280" v="498" actId="14100"/>
          <ac:picMkLst>
            <pc:docMk/>
            <pc:sldMk cId="1127210798" sldId="332"/>
            <ac:picMk id="1026" creationId="{F35CB6CB-0C49-1BB0-2A9D-070F12DB4FB9}"/>
          </ac:picMkLst>
        </pc:picChg>
      </pc:sldChg>
      <pc:sldChg chg="addSp modSp mod modAnim">
        <pc:chgData name="Mary Guihen" userId="7f8bfce5-f9a1-418d-8a42-000633c51da5" providerId="ADAL" clId="{3D3FA659-BAF3-4E61-9E8E-DA6C4EE5C9D6}" dt="2024-08-19T18:23:27.642" v="493" actId="1076"/>
        <pc:sldMkLst>
          <pc:docMk/>
          <pc:sldMk cId="3549374053" sldId="334"/>
        </pc:sldMkLst>
        <pc:spChg chg="mod">
          <ac:chgData name="Mary Guihen" userId="7f8bfce5-f9a1-418d-8a42-000633c51da5" providerId="ADAL" clId="{3D3FA659-BAF3-4E61-9E8E-DA6C4EE5C9D6}" dt="2024-08-19T17:36:17.969" v="55" actId="14100"/>
          <ac:spMkLst>
            <pc:docMk/>
            <pc:sldMk cId="3549374053" sldId="334"/>
            <ac:spMk id="3" creationId="{ADCF113C-C374-0C93-9D93-47B80D64986D}"/>
          </ac:spMkLst>
        </pc:spChg>
        <pc:spChg chg="mod">
          <ac:chgData name="Mary Guihen" userId="7f8bfce5-f9a1-418d-8a42-000633c51da5" providerId="ADAL" clId="{3D3FA659-BAF3-4E61-9E8E-DA6C4EE5C9D6}" dt="2024-08-19T18:22:57.517" v="488" actId="6549"/>
          <ac:spMkLst>
            <pc:docMk/>
            <pc:sldMk cId="3549374053" sldId="334"/>
            <ac:spMk id="5" creationId="{88EA7F43-7B67-367C-7744-F405BB97D0B6}"/>
          </ac:spMkLst>
        </pc:spChg>
        <pc:spChg chg="mod">
          <ac:chgData name="Mary Guihen" userId="7f8bfce5-f9a1-418d-8a42-000633c51da5" providerId="ADAL" clId="{3D3FA659-BAF3-4E61-9E8E-DA6C4EE5C9D6}" dt="2024-08-19T17:31:39.951" v="14" actId="20577"/>
          <ac:spMkLst>
            <pc:docMk/>
            <pc:sldMk cId="3549374053" sldId="334"/>
            <ac:spMk id="8" creationId="{7D63C33A-E2D9-08C0-3C7D-E20501CA83B6}"/>
          </ac:spMkLst>
        </pc:spChg>
        <pc:picChg chg="add mod">
          <ac:chgData name="Mary Guihen" userId="7f8bfce5-f9a1-418d-8a42-000633c51da5" providerId="ADAL" clId="{3D3FA659-BAF3-4E61-9E8E-DA6C4EE5C9D6}" dt="2024-08-19T17:36:25.106" v="56" actId="14100"/>
          <ac:picMkLst>
            <pc:docMk/>
            <pc:sldMk cId="3549374053" sldId="334"/>
            <ac:picMk id="4" creationId="{CA3B47C2-CD1F-7F23-3AC7-EC990945D8F2}"/>
          </ac:picMkLst>
        </pc:picChg>
        <pc:picChg chg="add mod">
          <ac:chgData name="Mary Guihen" userId="7f8bfce5-f9a1-418d-8a42-000633c51da5" providerId="ADAL" clId="{3D3FA659-BAF3-4E61-9E8E-DA6C4EE5C9D6}" dt="2024-08-19T18:23:27.642" v="493" actId="1076"/>
          <ac:picMkLst>
            <pc:docMk/>
            <pc:sldMk cId="3549374053" sldId="334"/>
            <ac:picMk id="6" creationId="{D6E7EE9A-A6A7-B10B-5DD3-C06E77508728}"/>
          </ac:picMkLst>
        </pc:picChg>
      </pc:sldChg>
      <pc:sldChg chg="addSp delSp modSp mod modAnim">
        <pc:chgData name="Mary Guihen" userId="7f8bfce5-f9a1-418d-8a42-000633c51da5" providerId="ADAL" clId="{3D3FA659-BAF3-4E61-9E8E-DA6C4EE5C9D6}" dt="2024-08-19T19:58:59.197" v="1006" actId="20577"/>
        <pc:sldMkLst>
          <pc:docMk/>
          <pc:sldMk cId="2678723473" sldId="340"/>
        </pc:sldMkLst>
        <pc:spChg chg="add del">
          <ac:chgData name="Mary Guihen" userId="7f8bfce5-f9a1-418d-8a42-000633c51da5" providerId="ADAL" clId="{3D3FA659-BAF3-4E61-9E8E-DA6C4EE5C9D6}" dt="2024-08-19T18:27:41.214" v="530" actId="22"/>
          <ac:spMkLst>
            <pc:docMk/>
            <pc:sldMk cId="2678723473" sldId="340"/>
            <ac:spMk id="3" creationId="{07B044D7-2D34-3748-F39B-FBC92A9C90EE}"/>
          </ac:spMkLst>
        </pc:spChg>
        <pc:spChg chg="del mod">
          <ac:chgData name="Mary Guihen" userId="7f8bfce5-f9a1-418d-8a42-000633c51da5" providerId="ADAL" clId="{3D3FA659-BAF3-4E61-9E8E-DA6C4EE5C9D6}" dt="2024-08-19T18:56:57.084" v="630"/>
          <ac:spMkLst>
            <pc:docMk/>
            <pc:sldMk cId="2678723473" sldId="340"/>
            <ac:spMk id="6" creationId="{7C084184-AADB-013D-77A2-422378CCE514}"/>
          </ac:spMkLst>
        </pc:spChg>
        <pc:spChg chg="add mod">
          <ac:chgData name="Mary Guihen" userId="7f8bfce5-f9a1-418d-8a42-000633c51da5" providerId="ADAL" clId="{3D3FA659-BAF3-4E61-9E8E-DA6C4EE5C9D6}" dt="2024-08-19T19:58:59.197" v="1006" actId="20577"/>
          <ac:spMkLst>
            <pc:docMk/>
            <pc:sldMk cId="2678723473" sldId="340"/>
            <ac:spMk id="8" creationId="{C808096F-EDA5-7DB4-0FFE-DA0550981605}"/>
          </ac:spMkLst>
        </pc:spChg>
        <pc:spChg chg="mod">
          <ac:chgData name="Mary Guihen" userId="7f8bfce5-f9a1-418d-8a42-000633c51da5" providerId="ADAL" clId="{3D3FA659-BAF3-4E61-9E8E-DA6C4EE5C9D6}" dt="2024-08-19T18:43:33.628" v="581" actId="20577"/>
          <ac:spMkLst>
            <pc:docMk/>
            <pc:sldMk cId="2678723473" sldId="340"/>
            <ac:spMk id="9" creationId="{5A6E0541-E9D3-D4CA-CA3F-7A1EB725D5CE}"/>
          </ac:spMkLst>
        </pc:spChg>
        <pc:spChg chg="mod">
          <ac:chgData name="Mary Guihen" userId="7f8bfce5-f9a1-418d-8a42-000633c51da5" providerId="ADAL" clId="{3D3FA659-BAF3-4E61-9E8E-DA6C4EE5C9D6}" dt="2024-08-19T19:56:44.291" v="986" actId="20577"/>
          <ac:spMkLst>
            <pc:docMk/>
            <pc:sldMk cId="2678723473" sldId="340"/>
            <ac:spMk id="10" creationId="{54521F36-3CEF-844F-DF4E-B14548934A34}"/>
          </ac:spMkLst>
        </pc:spChg>
        <pc:spChg chg="mod">
          <ac:chgData name="Mary Guihen" userId="7f8bfce5-f9a1-418d-8a42-000633c51da5" providerId="ADAL" clId="{3D3FA659-BAF3-4E61-9E8E-DA6C4EE5C9D6}" dt="2024-08-19T18:59:19.701" v="687" actId="20577"/>
          <ac:spMkLst>
            <pc:docMk/>
            <pc:sldMk cId="2678723473" sldId="340"/>
            <ac:spMk id="12" creationId="{8AF8BCBD-EDE1-2917-F0DA-09C38B34B365}"/>
          </ac:spMkLst>
        </pc:spChg>
        <pc:spChg chg="mod">
          <ac:chgData name="Mary Guihen" userId="7f8bfce5-f9a1-418d-8a42-000633c51da5" providerId="ADAL" clId="{3D3FA659-BAF3-4E61-9E8E-DA6C4EE5C9D6}" dt="2024-08-19T19:15:56.781" v="759" actId="14100"/>
          <ac:spMkLst>
            <pc:docMk/>
            <pc:sldMk cId="2678723473" sldId="340"/>
            <ac:spMk id="15" creationId="{1E08A043-CFD4-7577-5DBB-B48ABE4AE8AE}"/>
          </ac:spMkLst>
        </pc:spChg>
        <pc:spChg chg="add del mod">
          <ac:chgData name="Mary Guihen" userId="7f8bfce5-f9a1-418d-8a42-000633c51da5" providerId="ADAL" clId="{3D3FA659-BAF3-4E61-9E8E-DA6C4EE5C9D6}" dt="2024-08-19T19:16:48.063" v="761" actId="478"/>
          <ac:spMkLst>
            <pc:docMk/>
            <pc:sldMk cId="2678723473" sldId="340"/>
            <ac:spMk id="17" creationId="{0AE0E742-54A0-363C-3EB5-2FB84062BF1E}"/>
          </ac:spMkLst>
        </pc:spChg>
        <pc:spChg chg="mod">
          <ac:chgData name="Mary Guihen" userId="7f8bfce5-f9a1-418d-8a42-000633c51da5" providerId="ADAL" clId="{3D3FA659-BAF3-4E61-9E8E-DA6C4EE5C9D6}" dt="2024-08-19T18:01:39.738" v="359" actId="207"/>
          <ac:spMkLst>
            <pc:docMk/>
            <pc:sldMk cId="2678723473" sldId="340"/>
            <ac:spMk id="18" creationId="{6AEC61BB-B7E7-0359-D350-7F7DCFDD1638}"/>
          </ac:spMkLst>
        </pc:spChg>
        <pc:spChg chg="mod">
          <ac:chgData name="Mary Guihen" userId="7f8bfce5-f9a1-418d-8a42-000633c51da5" providerId="ADAL" clId="{3D3FA659-BAF3-4E61-9E8E-DA6C4EE5C9D6}" dt="2024-08-19T19:00:13.880" v="693" actId="20577"/>
          <ac:spMkLst>
            <pc:docMk/>
            <pc:sldMk cId="2678723473" sldId="340"/>
            <ac:spMk id="29" creationId="{A42532DE-63FF-A009-977D-FE186F78A90B}"/>
          </ac:spMkLst>
        </pc:spChg>
        <pc:picChg chg="add mod">
          <ac:chgData name="Mary Guihen" userId="7f8bfce5-f9a1-418d-8a42-000633c51da5" providerId="ADAL" clId="{3D3FA659-BAF3-4E61-9E8E-DA6C4EE5C9D6}" dt="2024-08-19T19:03:36.421" v="702" actId="14100"/>
          <ac:picMkLst>
            <pc:docMk/>
            <pc:sldMk cId="2678723473" sldId="340"/>
            <ac:picMk id="4" creationId="{C5A5FABC-20FD-41A0-C6E7-EF403835F893}"/>
          </ac:picMkLst>
        </pc:picChg>
        <pc:picChg chg="add del mod">
          <ac:chgData name="Mary Guihen" userId="7f8bfce5-f9a1-418d-8a42-000633c51da5" providerId="ADAL" clId="{3D3FA659-BAF3-4E61-9E8E-DA6C4EE5C9D6}" dt="2024-08-19T18:55:11.994" v="629" actId="478"/>
          <ac:picMkLst>
            <pc:docMk/>
            <pc:sldMk cId="2678723473" sldId="340"/>
            <ac:picMk id="13" creationId="{2482342B-D9E6-EBC5-C645-28A25904147E}"/>
          </ac:picMkLst>
        </pc:picChg>
        <pc:picChg chg="add mod">
          <ac:chgData name="Mary Guihen" userId="7f8bfce5-f9a1-418d-8a42-000633c51da5" providerId="ADAL" clId="{3D3FA659-BAF3-4E61-9E8E-DA6C4EE5C9D6}" dt="2024-08-19T18:58:05.383" v="631" actId="14100"/>
          <ac:picMkLst>
            <pc:docMk/>
            <pc:sldMk cId="2678723473" sldId="340"/>
            <ac:picMk id="14" creationId="{866538C4-BDC6-45BE-0DD2-3AC5E7BFB744}"/>
          </ac:picMkLst>
        </pc:picChg>
        <pc:picChg chg="add mod">
          <ac:chgData name="Mary Guihen" userId="7f8bfce5-f9a1-418d-8a42-000633c51da5" providerId="ADAL" clId="{3D3FA659-BAF3-4E61-9E8E-DA6C4EE5C9D6}" dt="2024-08-19T19:24:25.654" v="791" actId="14100"/>
          <ac:picMkLst>
            <pc:docMk/>
            <pc:sldMk cId="2678723473" sldId="340"/>
            <ac:picMk id="27" creationId="{90638CE7-A382-C09E-9FBC-469872AD427E}"/>
          </ac:picMkLst>
        </pc:picChg>
        <pc:picChg chg="add mod">
          <ac:chgData name="Mary Guihen" userId="7f8bfce5-f9a1-418d-8a42-000633c51da5" providerId="ADAL" clId="{3D3FA659-BAF3-4E61-9E8E-DA6C4EE5C9D6}" dt="2024-08-19T19:24:31.113" v="792" actId="14100"/>
          <ac:picMkLst>
            <pc:docMk/>
            <pc:sldMk cId="2678723473" sldId="340"/>
            <ac:picMk id="28" creationId="{69C82B6A-796B-055E-2CA4-C3D45D3209E5}"/>
          </ac:picMkLst>
        </pc:picChg>
      </pc:sldChg>
      <pc:sldChg chg="modSp mod">
        <pc:chgData name="Mary Guihen" userId="7f8bfce5-f9a1-418d-8a42-000633c51da5" providerId="ADAL" clId="{3D3FA659-BAF3-4E61-9E8E-DA6C4EE5C9D6}" dt="2024-08-19T17:40:30.126" v="69" actId="1076"/>
        <pc:sldMkLst>
          <pc:docMk/>
          <pc:sldMk cId="3221449458" sldId="343"/>
        </pc:sldMkLst>
        <pc:grpChg chg="mod">
          <ac:chgData name="Mary Guihen" userId="7f8bfce5-f9a1-418d-8a42-000633c51da5" providerId="ADAL" clId="{3D3FA659-BAF3-4E61-9E8E-DA6C4EE5C9D6}" dt="2024-08-19T17:40:30.126" v="69" actId="1076"/>
          <ac:grpSpMkLst>
            <pc:docMk/>
            <pc:sldMk cId="3221449458" sldId="343"/>
            <ac:grpSpMk id="13" creationId="{1CB874ED-D228-B739-C5E5-8D24B0B90470}"/>
          </ac:grpSpMkLst>
        </pc:grpChg>
        <pc:picChg chg="mod">
          <ac:chgData name="Mary Guihen" userId="7f8bfce5-f9a1-418d-8a42-000633c51da5" providerId="ADAL" clId="{3D3FA659-BAF3-4E61-9E8E-DA6C4EE5C9D6}" dt="2024-08-19T17:40:25.035" v="68" actId="1076"/>
          <ac:picMkLst>
            <pc:docMk/>
            <pc:sldMk cId="3221449458" sldId="343"/>
            <ac:picMk id="17" creationId="{E126B5C3-2D8C-9279-B76D-75C0DFE9DE77}"/>
          </ac:picMkLst>
        </pc:picChg>
      </pc:sldChg>
      <pc:sldMasterChg chg="addSldLayout delSldLayout">
        <pc:chgData name="Mary Guihen" userId="7f8bfce5-f9a1-418d-8a42-000633c51da5" providerId="ADAL" clId="{3D3FA659-BAF3-4E61-9E8E-DA6C4EE5C9D6}" dt="2024-08-19T19:19:14.600" v="789" actId="2696"/>
        <pc:sldMasterMkLst>
          <pc:docMk/>
          <pc:sldMasterMk cId="4128856880" sldId="2147483932"/>
        </pc:sldMasterMkLst>
        <pc:sldLayoutChg chg="add del">
          <pc:chgData name="Mary Guihen" userId="7f8bfce5-f9a1-418d-8a42-000633c51da5" providerId="ADAL" clId="{3D3FA659-BAF3-4E61-9E8E-DA6C4EE5C9D6}" dt="2024-08-19T19:19:14.600" v="789" actId="2696"/>
          <pc:sldLayoutMkLst>
            <pc:docMk/>
            <pc:sldMasterMk cId="4128856880" sldId="2147483932"/>
            <pc:sldLayoutMk cId="2074115316" sldId="2147483959"/>
          </pc:sldLayoutMkLst>
        </pc:sldLayoutChg>
      </pc:sldMasterChg>
    </pc:docChg>
  </pc:docChgLst>
  <pc:docChgLst>
    <pc:chgData name="Mary Guihen" userId="7f8bfce5-f9a1-418d-8a42-000633c51da5" providerId="ADAL" clId="{33CE8F8C-61A2-4800-8622-BA7605A06900}"/>
    <pc:docChg chg="modSld">
      <pc:chgData name="Mary Guihen" userId="7f8bfce5-f9a1-418d-8a42-000633c51da5" providerId="ADAL" clId="{33CE8F8C-61A2-4800-8622-BA7605A06900}" dt="2024-08-20T20:21:55.278" v="3" actId="14100"/>
      <pc:docMkLst>
        <pc:docMk/>
      </pc:docMkLst>
      <pc:sldChg chg="modSp mod">
        <pc:chgData name="Mary Guihen" userId="7f8bfce5-f9a1-418d-8a42-000633c51da5" providerId="ADAL" clId="{33CE8F8C-61A2-4800-8622-BA7605A06900}" dt="2024-08-20T20:21:55.278" v="3" actId="14100"/>
        <pc:sldMkLst>
          <pc:docMk/>
          <pc:sldMk cId="3355229977" sldId="315"/>
        </pc:sldMkLst>
        <pc:picChg chg="mod">
          <ac:chgData name="Mary Guihen" userId="7f8bfce5-f9a1-418d-8a42-000633c51da5" providerId="ADAL" clId="{33CE8F8C-61A2-4800-8622-BA7605A06900}" dt="2024-08-20T20:21:55.278" v="3" actId="14100"/>
          <ac:picMkLst>
            <pc:docMk/>
            <pc:sldMk cId="3355229977" sldId="315"/>
            <ac:picMk id="24" creationId="{EECBB337-5E49-AD2A-BD19-11DF5F6408D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8/20/2024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8/20/2024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a16="http://schemas.microsoft.com/office/drawing/2014/main"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a16="http://schemas.microsoft.com/office/drawing/2014/main"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a16="http://schemas.microsoft.com/office/drawing/2014/main"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Quote, photo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B82B61-69FA-606A-E43F-F8DDC090DC26}"/>
              </a:ext>
            </a:extLst>
          </p:cNvPr>
          <p:cNvSpPr/>
          <p:nvPr userDrawn="1"/>
        </p:nvSpPr>
        <p:spPr>
          <a:xfrm>
            <a:off x="461309" y="819729"/>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6" name="Picture Placeholder 5">
            <a:extLst>
              <a:ext uri="{FF2B5EF4-FFF2-40B4-BE49-F238E27FC236}">
                <a16:creationId xmlns:a16="http://schemas.microsoft.com/office/drawing/2014/main" id="{527A9C76-F6FA-56B6-796F-F8A16E629D4C}"/>
              </a:ext>
            </a:extLst>
          </p:cNvPr>
          <p:cNvSpPr>
            <a:spLocks noGrp="1"/>
          </p:cNvSpPr>
          <p:nvPr>
            <p:ph type="pic" sz="quarter" idx="41"/>
          </p:nvPr>
        </p:nvSpPr>
        <p:spPr>
          <a:xfrm>
            <a:off x="-1" y="-11581"/>
            <a:ext cx="7559675" cy="2723566"/>
          </a:xfrm>
          <a:custGeom>
            <a:avLst/>
            <a:gdLst>
              <a:gd name="connsiteX0" fmla="*/ 0 w 7559675"/>
              <a:gd name="connsiteY0" fmla="*/ 1293190 h 2723566"/>
              <a:gd name="connsiteX1" fmla="*/ 461310 w 7559675"/>
              <a:gd name="connsiteY1" fmla="*/ 1293190 h 2723566"/>
              <a:gd name="connsiteX2" fmla="*/ 461310 w 7559675"/>
              <a:gd name="connsiteY2" fmla="*/ 2158919 h 2723566"/>
              <a:gd name="connsiteX3" fmla="*/ 546081 w 7559675"/>
              <a:gd name="connsiteY3" fmla="*/ 2578304 h 2723566"/>
              <a:gd name="connsiteX4" fmla="*/ 624985 w 7559675"/>
              <a:gd name="connsiteY4" fmla="*/ 2723566 h 2723566"/>
              <a:gd name="connsiteX5" fmla="*/ 0 w 7559675"/>
              <a:gd name="connsiteY5" fmla="*/ 2723566 h 2723566"/>
              <a:gd name="connsiteX6" fmla="*/ 0 w 7559675"/>
              <a:gd name="connsiteY6" fmla="*/ 0 h 2723566"/>
              <a:gd name="connsiteX7" fmla="*/ 7555804 w 7559675"/>
              <a:gd name="connsiteY7" fmla="*/ 0 h 2723566"/>
              <a:gd name="connsiteX8" fmla="*/ 7555804 w 7559675"/>
              <a:gd name="connsiteY8" fmla="*/ 1041853 h 2723566"/>
              <a:gd name="connsiteX9" fmla="*/ 7559675 w 7559675"/>
              <a:gd name="connsiteY9" fmla="*/ 1041853 h 2723566"/>
              <a:gd name="connsiteX10" fmla="*/ 7559675 w 7559675"/>
              <a:gd name="connsiteY10" fmla="*/ 2623260 h 2723566"/>
              <a:gd name="connsiteX11" fmla="*/ 7555804 w 7559675"/>
              <a:gd name="connsiteY11" fmla="*/ 2623260 h 2723566"/>
              <a:gd name="connsiteX12" fmla="*/ 7555804 w 7559675"/>
              <a:gd name="connsiteY12" fmla="*/ 2723566 h 2723566"/>
              <a:gd name="connsiteX13" fmla="*/ 3897855 w 7559675"/>
              <a:gd name="connsiteY13" fmla="*/ 2723566 h 2723566"/>
              <a:gd name="connsiteX14" fmla="*/ 3897855 w 7559675"/>
              <a:gd name="connsiteY14" fmla="*/ 1565294 h 2723566"/>
              <a:gd name="connsiteX15" fmla="*/ 3163661 w 7559675"/>
              <a:gd name="connsiteY15" fmla="*/ 831310 h 2723566"/>
              <a:gd name="connsiteX16" fmla="*/ 461310 w 7559675"/>
              <a:gd name="connsiteY16" fmla="*/ 831310 h 2723566"/>
              <a:gd name="connsiteX17" fmla="*/ 461310 w 7559675"/>
              <a:gd name="connsiteY17" fmla="*/ 1247471 h 2723566"/>
              <a:gd name="connsiteX18" fmla="*/ 0 w 7559675"/>
              <a:gd name="connsiteY18" fmla="*/ 1247471 h 272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559675" h="2723566">
                <a:moveTo>
                  <a:pt x="0" y="1293190"/>
                </a:moveTo>
                <a:lnTo>
                  <a:pt x="461310" y="1293190"/>
                </a:lnTo>
                <a:lnTo>
                  <a:pt x="461310" y="2158919"/>
                </a:lnTo>
                <a:cubicBezTo>
                  <a:pt x="461310" y="2307647"/>
                  <a:pt x="491499" y="2449374"/>
                  <a:pt x="546081" y="2578304"/>
                </a:cubicBezTo>
                <a:lnTo>
                  <a:pt x="624985" y="2723566"/>
                </a:lnTo>
                <a:lnTo>
                  <a:pt x="0" y="2723566"/>
                </a:lnTo>
                <a:close/>
                <a:moveTo>
                  <a:pt x="0" y="0"/>
                </a:moveTo>
                <a:lnTo>
                  <a:pt x="7555804" y="0"/>
                </a:lnTo>
                <a:lnTo>
                  <a:pt x="7555804" y="1041853"/>
                </a:lnTo>
                <a:lnTo>
                  <a:pt x="7559675" y="1041853"/>
                </a:lnTo>
                <a:lnTo>
                  <a:pt x="7559675" y="2623260"/>
                </a:lnTo>
                <a:lnTo>
                  <a:pt x="7555804" y="2623260"/>
                </a:lnTo>
                <a:lnTo>
                  <a:pt x="7555804" y="2723566"/>
                </a:lnTo>
                <a:lnTo>
                  <a:pt x="3897855" y="2723566"/>
                </a:lnTo>
                <a:lnTo>
                  <a:pt x="3897855" y="1565294"/>
                </a:lnTo>
                <a:cubicBezTo>
                  <a:pt x="3897855" y="1159671"/>
                  <a:pt x="3569401" y="831310"/>
                  <a:pt x="3163661" y="831310"/>
                </a:cubicBezTo>
                <a:lnTo>
                  <a:pt x="461310" y="831310"/>
                </a:lnTo>
                <a:lnTo>
                  <a:pt x="461310" y="1247471"/>
                </a:lnTo>
                <a:lnTo>
                  <a:pt x="0" y="124747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7" name="Freeform 6">
            <a:extLst>
              <a:ext uri="{FF2B5EF4-FFF2-40B4-BE49-F238E27FC236}">
                <a16:creationId xmlns:a16="http://schemas.microsoft.com/office/drawing/2014/main" id="{66EAA005-B17B-D6B5-5AA1-832B54F7E17F}"/>
              </a:ext>
            </a:extLst>
          </p:cNvPr>
          <p:cNvSpPr/>
          <p:nvPr userDrawn="1"/>
        </p:nvSpPr>
        <p:spPr>
          <a:xfrm rot="10800000" flipV="1">
            <a:off x="-1" y="1235890"/>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32">
            <a:extLst>
              <a:ext uri="{FF2B5EF4-FFF2-40B4-BE49-F238E27FC236}">
                <a16:creationId xmlns:a16="http://schemas.microsoft.com/office/drawing/2014/main" id="{16C1CE78-6294-5954-6486-78DC3661D398}"/>
              </a:ext>
            </a:extLst>
          </p:cNvPr>
          <p:cNvSpPr>
            <a:spLocks noGrp="1"/>
          </p:cNvSpPr>
          <p:nvPr>
            <p:ph type="body" sz="quarter" idx="52" hasCustomPrompt="1"/>
          </p:nvPr>
        </p:nvSpPr>
        <p:spPr>
          <a:xfrm>
            <a:off x="729207" y="2711985"/>
            <a:ext cx="3050631"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10" name="Text Placeholder 23">
            <a:extLst>
              <a:ext uri="{FF2B5EF4-FFF2-40B4-BE49-F238E27FC236}">
                <a16:creationId xmlns:a16="http://schemas.microsoft.com/office/drawing/2014/main" id="{6FB8A194-79B7-2C05-24BA-3CAAC43C2E64}"/>
              </a:ext>
            </a:extLst>
          </p:cNvPr>
          <p:cNvSpPr>
            <a:spLocks noGrp="1"/>
          </p:cNvSpPr>
          <p:nvPr>
            <p:ph type="body" sz="quarter" idx="13" hasCustomPrompt="1"/>
          </p:nvPr>
        </p:nvSpPr>
        <p:spPr>
          <a:xfrm>
            <a:off x="760061" y="1427746"/>
            <a:ext cx="2977082" cy="1101335"/>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1" name="Round Single Corner Rectangle 10">
            <a:extLst>
              <a:ext uri="{FF2B5EF4-FFF2-40B4-BE49-F238E27FC236}">
                <a16:creationId xmlns:a16="http://schemas.microsoft.com/office/drawing/2014/main" id="{EE78960A-EACA-E3F0-8825-A5DF9E741869}"/>
              </a:ext>
            </a:extLst>
          </p:cNvPr>
          <p:cNvSpPr/>
          <p:nvPr userDrawn="1"/>
        </p:nvSpPr>
        <p:spPr>
          <a:xfrm rot="5400000" flipH="1">
            <a:off x="3244760" y="409229"/>
            <a:ext cx="571614" cy="7061134"/>
          </a:xfrm>
          <a:prstGeom prst="round1Rect">
            <a:avLst>
              <a:gd name="adj" fmla="val 50000"/>
            </a:avLst>
          </a:pr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32">
            <a:extLst>
              <a:ext uri="{FF2B5EF4-FFF2-40B4-BE49-F238E27FC236}">
                <a16:creationId xmlns:a16="http://schemas.microsoft.com/office/drawing/2014/main" id="{20518955-003F-851E-2A6A-C91390C7913A}"/>
              </a:ext>
            </a:extLst>
          </p:cNvPr>
          <p:cNvSpPr>
            <a:spLocks noGrp="1"/>
          </p:cNvSpPr>
          <p:nvPr>
            <p:ph type="body" sz="quarter" idx="58" hasCustomPrompt="1"/>
          </p:nvPr>
        </p:nvSpPr>
        <p:spPr>
          <a:xfrm>
            <a:off x="860495" y="3765597"/>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IS YOUR PRODUCT OR SERVICE INNOVATIVE? WHAT GAP IN THE MARKETPLACE DOES IT FILL?</a:t>
            </a:r>
          </a:p>
        </p:txBody>
      </p:sp>
      <p:sp>
        <p:nvSpPr>
          <p:cNvPr id="13" name="Text Placeholder 32">
            <a:extLst>
              <a:ext uri="{FF2B5EF4-FFF2-40B4-BE49-F238E27FC236}">
                <a16:creationId xmlns:a16="http://schemas.microsoft.com/office/drawing/2014/main" id="{D76359E3-2B81-88F9-8004-283441EFF040}"/>
              </a:ext>
            </a:extLst>
          </p:cNvPr>
          <p:cNvSpPr>
            <a:spLocks noGrp="1"/>
          </p:cNvSpPr>
          <p:nvPr>
            <p:ph type="body" sz="quarter" idx="32" hasCustomPrompt="1"/>
          </p:nvPr>
        </p:nvSpPr>
        <p:spPr>
          <a:xfrm>
            <a:off x="860496" y="4436312"/>
            <a:ext cx="5435600" cy="2029898"/>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4" name="Round Single Corner Rectangle 13">
            <a:extLst>
              <a:ext uri="{FF2B5EF4-FFF2-40B4-BE49-F238E27FC236}">
                <a16:creationId xmlns:a16="http://schemas.microsoft.com/office/drawing/2014/main" id="{741B6247-E1F1-3631-AACA-32FA17D45BBB}"/>
              </a:ext>
            </a:extLst>
          </p:cNvPr>
          <p:cNvSpPr/>
          <p:nvPr userDrawn="1"/>
        </p:nvSpPr>
        <p:spPr>
          <a:xfrm rot="5400000" flipH="1">
            <a:off x="3244760" y="3535435"/>
            <a:ext cx="571614" cy="7061134"/>
          </a:xfrm>
          <a:prstGeom prst="round1Rect">
            <a:avLst>
              <a:gd name="adj" fmla="val 50000"/>
            </a:avLst>
          </a:prstGeom>
          <a:solidFill>
            <a:srgbClr val="17AAA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5" name="Text Placeholder 32">
            <a:extLst>
              <a:ext uri="{FF2B5EF4-FFF2-40B4-BE49-F238E27FC236}">
                <a16:creationId xmlns:a16="http://schemas.microsoft.com/office/drawing/2014/main" id="{F1C2199B-2592-02A8-A6E3-CB123AF32A91}"/>
              </a:ext>
            </a:extLst>
          </p:cNvPr>
          <p:cNvSpPr>
            <a:spLocks noGrp="1"/>
          </p:cNvSpPr>
          <p:nvPr>
            <p:ph type="body" sz="quarter" idx="60" hasCustomPrompt="1"/>
          </p:nvPr>
        </p:nvSpPr>
        <p:spPr>
          <a:xfrm>
            <a:off x="860495" y="6891803"/>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WHERE DID YOU SOURCE THE MAIN SUPPORT AND RESOURCES </a:t>
            </a:r>
          </a:p>
          <a:p>
            <a:pPr lvl="0"/>
            <a:r>
              <a:rPr lang="en-GB" dirty="0"/>
              <a:t>(EG GRANTS AND OTHER SUPPORT)?</a:t>
            </a:r>
          </a:p>
        </p:txBody>
      </p:sp>
      <p:sp>
        <p:nvSpPr>
          <p:cNvPr id="17" name="Text Placeholder 32">
            <a:extLst>
              <a:ext uri="{FF2B5EF4-FFF2-40B4-BE49-F238E27FC236}">
                <a16:creationId xmlns:a16="http://schemas.microsoft.com/office/drawing/2014/main" id="{0D1996D1-3CF7-1E70-9BDD-62C82236DE5D}"/>
              </a:ext>
            </a:extLst>
          </p:cNvPr>
          <p:cNvSpPr>
            <a:spLocks noGrp="1"/>
          </p:cNvSpPr>
          <p:nvPr>
            <p:ph type="body" sz="quarter" idx="62" hasCustomPrompt="1"/>
          </p:nvPr>
        </p:nvSpPr>
        <p:spPr>
          <a:xfrm>
            <a:off x="844454" y="7532440"/>
            <a:ext cx="5435600" cy="2029898"/>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Tree>
    <p:extLst>
      <p:ext uri="{BB962C8B-B14F-4D97-AF65-F5344CB8AC3E}">
        <p14:creationId xmlns:p14="http://schemas.microsoft.com/office/powerpoint/2010/main" val="204966887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 id="2147483969" r:id="rId14"/>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twsrc%5egoogle|twcamp%5eserp|twgr%5eauthor&amp;mx=2" TargetMode="External"/><Relationship Id="rId7" Type="http://schemas.openxmlformats.org/officeDocument/2006/relationships/hyperlink" Target="https://www.tiktok.com/@cjkengineering" TargetMode="External"/><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hyperlink" Target="https://www.linkedin.com/company/cjk-engineering/?originalSubdomain=ie" TargetMode="External"/><Relationship Id="rId5" Type="http://schemas.openxmlformats.org/officeDocument/2006/relationships/hyperlink" Target="https://www.facebook.com/cjkengineering/" TargetMode="External"/><Relationship Id="rId4" Type="http://schemas.openxmlformats.org/officeDocument/2006/relationships/hyperlink" Target="https://www.youtube.com/watch?v=Hc5CZ6sASl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cjkengineering.ie/about-us/" TargetMode="Externa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video" Target="https://www.youtube.com/embed/e-i98mHan_w?feature=oembed" TargetMode="Externa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hyperlink" Target="https://cjkengineering.ie/about-us/" TargetMode="External"/><Relationship Id="rId7" Type="http://schemas.openxmlformats.org/officeDocument/2006/relationships/image" Target="../media/image15.png"/><Relationship Id="rId2" Type="http://schemas.openxmlformats.org/officeDocument/2006/relationships/slideLayout" Target="../slideLayouts/slideLayout14.xml"/><Relationship Id="rId1" Type="http://schemas.openxmlformats.org/officeDocument/2006/relationships/video" Target="https://www.youtube.com/embed/PynBz5LxBXM?feature=oembed" TargetMode="Externa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hyperlink" Target="https://projectdare.eu/" TargetMode="External"/><Relationship Id="rId13" Type="http://schemas.openxmlformats.org/officeDocument/2006/relationships/hyperlink" Target="https://cjkengineering.ie/careers/apprenticeships/" TargetMode="External"/><Relationship Id="rId3" Type="http://schemas.openxmlformats.org/officeDocument/2006/relationships/image" Target="../media/image17.jpg"/><Relationship Id="rId7" Type="http://schemas.openxmlformats.org/officeDocument/2006/relationships/hyperlink" Target="https://www.facebook.com/profile.php?id=100092188720908" TargetMode="External"/><Relationship Id="rId12"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11.xml"/><Relationship Id="rId6" Type="http://schemas.openxmlformats.org/officeDocument/2006/relationships/image" Target="../media/image18.jpeg"/><Relationship Id="rId11" Type="http://schemas.openxmlformats.org/officeDocument/2006/relationships/hyperlink" Target="https://www.linkedin.com/company/94290387/admin/" TargetMode="External"/><Relationship Id="rId5" Type="http://schemas.openxmlformats.org/officeDocument/2006/relationships/image" Target="../media/image4.svg"/><Relationship Id="rId15" Type="http://schemas.openxmlformats.org/officeDocument/2006/relationships/image" Target="../media/image23.png"/><Relationship Id="rId10" Type="http://schemas.openxmlformats.org/officeDocument/2006/relationships/image" Target="../media/image20.svg"/><Relationship Id="rId4" Type="http://schemas.openxmlformats.org/officeDocument/2006/relationships/image" Target="../media/image3.png"/><Relationship Id="rId9" Type="http://schemas.openxmlformats.org/officeDocument/2006/relationships/image" Target="../media/image19.png"/><Relationship Id="rId1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906442" y="6730242"/>
            <a:ext cx="3249118" cy="2013798"/>
          </a:xfrm>
        </p:spPr>
        <p:txBody>
          <a:bodyPr>
            <a:normAutofit fontScale="92500" lnSpcReduction="20000"/>
          </a:bodyPr>
          <a:lstStyle/>
          <a:p>
            <a:r>
              <a:rPr lang="en-GB" sz="1200" dirty="0"/>
              <a:t>CJK is an Irish-owned mechanical and electrical services contractor with over 25 years’ experience in providing top-quality services to clients in the industrial, pharmaceutical, public, and commercial sectors. Their unwavering commitment to quality is reflected in their highly skilled and motivated team, innovative solutions, and dedication to sustainability. </a:t>
            </a:r>
          </a:p>
          <a:p>
            <a:endParaRPr lang="en-GB" sz="1200" dirty="0"/>
          </a:p>
          <a:p>
            <a:r>
              <a:rPr lang="en-GB" sz="1200" dirty="0"/>
              <a:t>The CJK culture of respect and inclusivity not only enhances the quality of their work but also fosters a sense of community and camaraderie amongst its’ staff, creating a highly motivated team that is committed to delivering exceptional services to their clients. </a:t>
            </a:r>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576450" y="6506908"/>
            <a:ext cx="2990510" cy="393286"/>
          </a:xfrm>
        </p:spPr>
        <p:txBody>
          <a:bodyPr>
            <a:normAutofit/>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a:xfrm>
            <a:off x="555031" y="6730242"/>
            <a:ext cx="3098203" cy="349177"/>
          </a:xfrm>
        </p:spPr>
        <p:txBody>
          <a:bodyPr>
            <a:normAutofit fontScale="85000" lnSpcReduction="10000"/>
          </a:bodyPr>
          <a:lstStyle/>
          <a:p>
            <a:r>
              <a:rPr lang="en-GB" sz="1300" dirty="0"/>
              <a:t>Mechanical</a:t>
            </a:r>
            <a:r>
              <a:rPr lang="en-GB" sz="1200" dirty="0"/>
              <a:t> and Electrical Services, 220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sz="1200" dirty="0"/>
              <a:t>Recruitment &amp; Retention Strategies</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555031" y="7877680"/>
            <a:ext cx="3249118" cy="349177"/>
          </a:xfrm>
        </p:spPr>
        <p:txBody>
          <a:bodyPr/>
          <a:lstStyle/>
          <a:p>
            <a:pPr>
              <a:spcBef>
                <a:spcPts val="0"/>
              </a:spcBef>
            </a:pPr>
            <a:r>
              <a:rPr lang="en-GB" sz="1200" dirty="0"/>
              <a:t>Module 3 </a:t>
            </a:r>
          </a:p>
          <a:p>
            <a:pPr>
              <a:spcBef>
                <a:spcPts val="0"/>
              </a:spcBef>
            </a:pPr>
            <a:r>
              <a:rPr lang="en-GB" sz="1200" dirty="0"/>
              <a:t>Removing Bias from Recruitment Process</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sz="1200" dirty="0"/>
              <a:t>CJK Engineering, Ireland</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a:p>
            <a:endParaRPr lang="en-GB" sz="4800" dirty="0"/>
          </a:p>
          <a:p>
            <a:endParaRPr lang="en-GB" sz="4800" dirty="0"/>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317843" y="4207927"/>
            <a:ext cx="3249117" cy="1021871"/>
          </a:xfrm>
        </p:spPr>
        <p:txBody>
          <a:bodyPr/>
          <a:lstStyle/>
          <a:p>
            <a:r>
              <a:rPr lang="en-GB" sz="3200" dirty="0"/>
              <a:t>CJK Engineering, Ireland</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2773355" y="5060451"/>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Picture Placeholder 16">
            <a:extLst>
              <a:ext uri="{FF2B5EF4-FFF2-40B4-BE49-F238E27FC236}">
                <a16:creationId xmlns:a16="http://schemas.microsoft.com/office/drawing/2014/main" id="{E126B5C3-2D8C-9279-B76D-75C0DFE9DE77}"/>
              </a:ext>
            </a:extLst>
          </p:cNvPr>
          <p:cNvPicPr>
            <a:picLocks noGrp="1" noChangeAspect="1"/>
          </p:cNvPicPr>
          <p:nvPr>
            <p:ph type="pic" sz="quarter" idx="43"/>
          </p:nvPr>
        </p:nvPicPr>
        <p:blipFill>
          <a:blip r:embed="rId2"/>
          <a:srcRect l="11106" r="11106"/>
          <a:stretch>
            <a:fillRect/>
          </a:stretch>
        </p:blipFill>
        <p:spPr>
          <a:xfrm>
            <a:off x="4008046" y="2978593"/>
            <a:ext cx="3480026" cy="2788847"/>
          </a:xfrm>
          <a:prstGeom prst="rect">
            <a:avLst/>
          </a:prstGeom>
        </p:spPr>
      </p:pic>
      <p:grpSp>
        <p:nvGrpSpPr>
          <p:cNvPr id="41" name="Graphic 3">
            <a:extLst>
              <a:ext uri="{FF2B5EF4-FFF2-40B4-BE49-F238E27FC236}">
                <a16:creationId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hlinkClick r:id="rId3" action="ppaction://hlinkfile"/>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hlinkClick r:id="rId3" action="ppaction://hlinkfile"/>
            <a:extLst>
              <a:ext uri="{FF2B5EF4-FFF2-40B4-BE49-F238E27FC236}">
                <a16:creationId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hlinkClick r:id="rId4"/>
              <a:extLst>
                <a:ext uri="{FF2B5EF4-FFF2-40B4-BE49-F238E27FC236}">
                  <a16:creationId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hlinkClick r:id="rId5"/>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hlinkClick r:id="rId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a16="http://schemas.microsoft.com/office/drawing/2014/main"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hlinkClick r:id="rId7"/>
              <a:extLst>
                <a:ext uri="{FF2B5EF4-FFF2-40B4-BE49-F238E27FC236}">
                  <a16:creationId xmlns:a16="http://schemas.microsoft.com/office/drawing/2014/main"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dirty="0"/>
            </a:p>
          </p:txBody>
        </p:sp>
      </p:grpSp>
      <p:sp>
        <p:nvSpPr>
          <p:cNvPr id="70" name="Graphic 3">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555028" y="8351493"/>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55029" y="8538283"/>
            <a:ext cx="2694086" cy="349177"/>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t>https://cjkengineering.ie</a:t>
            </a:r>
          </a:p>
        </p:txBody>
      </p:sp>
      <p:pic>
        <p:nvPicPr>
          <p:cNvPr id="4" name="Picture 6" descr="cdn.britannica.com/33/1733-004-5BA407D6/FLAG-Irela...">
            <a:extLst>
              <a:ext uri="{FF2B5EF4-FFF2-40B4-BE49-F238E27FC236}">
                <a16:creationId xmlns:a16="http://schemas.microsoft.com/office/drawing/2014/main" id="{5E6B034F-F69B-82A7-05BA-A3322AE8C8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69459" y="214551"/>
            <a:ext cx="302895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ENGINEERS, PROBLEM</a:t>
            </a:r>
          </a:p>
          <a:p>
            <a:r>
              <a:rPr lang="en-US" dirty="0"/>
              <a:t>SOLVERS, PARTNERS</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503237" y="5082364"/>
            <a:ext cx="3267257" cy="5124892"/>
          </a:xfrm>
        </p:spPr>
        <p:txBody>
          <a:bodyPr/>
          <a:lstStyle/>
          <a:p>
            <a:pPr algn="l"/>
            <a:endParaRPr lang="en-GB" sz="1200" dirty="0"/>
          </a:p>
          <a:p>
            <a:pPr algn="l"/>
            <a:r>
              <a:rPr lang="en-GB" sz="1200" b="1" dirty="0">
                <a:solidFill>
                  <a:srgbClr val="E14726"/>
                </a:solidFill>
              </a:rPr>
              <a:t>“We are a people-first business that never loses sight of the importance in prioritising our employees and client relationships in everything that we do”</a:t>
            </a:r>
          </a:p>
          <a:p>
            <a:pPr algn="l"/>
            <a:endParaRPr lang="en-GB" sz="1200" dirty="0"/>
          </a:p>
          <a:p>
            <a:pPr algn="l"/>
            <a:r>
              <a:rPr lang="en-GB" sz="1200" dirty="0"/>
              <a:t>CJK Engineering emphasizes a strong commitment to diversity and inclusion, underpinned by a culture that values respect, openness, and teamwork. Their Human Resource leadership program is centred on continuous learning, supporting employees in their professional growth while fostering an inclusive environment. CJK prioritizes the well-being and development of its team members, offering opportunities for growth and career progression. Their approach is people-first, ensuring that all employees are given the chance to reach their full potential.</a:t>
            </a:r>
          </a:p>
          <a:p>
            <a:pPr algn="l"/>
            <a:endParaRPr lang="en-GB" sz="1200" dirty="0"/>
          </a:p>
          <a:p>
            <a:pPr algn="l"/>
            <a:r>
              <a:rPr lang="en-GB" sz="1200" dirty="0"/>
              <a:t>Their HR leadership program focuses on sustained learning, education and professional development programs, ensuring that all employees have opportunities for progression. The company’s strategy is focused around creating an environment where every team member feels valued and supported to progress and excel in their respective roles and beyond the world of work reaping the benefits of cooperation with commitment across the company.</a:t>
            </a:r>
            <a:endParaRPr lang="en-GB" sz="900" dirty="0"/>
          </a:p>
          <a:p>
            <a:pPr algn="l"/>
            <a:endParaRPr lang="en-GB" sz="1200" dirty="0"/>
          </a:p>
          <a:p>
            <a:pPr algn="l"/>
            <a:r>
              <a:rPr lang="en-GB" sz="1200" dirty="0"/>
              <a:t> For more details, you can visit their </a:t>
            </a:r>
            <a:r>
              <a:rPr lang="en-GB" sz="1200" dirty="0">
                <a:hlinkClick r:id="rId2"/>
              </a:rPr>
              <a:t>About Us page</a:t>
            </a:r>
            <a:r>
              <a:rPr lang="en-GB" sz="1200" dirty="0"/>
              <a:t>.</a:t>
            </a:r>
            <a:endParaRPr lang="en-US" sz="9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2" name="Picture Placeholder 1">
            <a:extLst>
              <a:ext uri="{FF2B5EF4-FFF2-40B4-BE49-F238E27FC236}">
                <a16:creationId xmlns:a16="http://schemas.microsoft.com/office/drawing/2014/main" id="{7051CAFD-79E0-1366-2ECB-B0B7AE06EB6D}"/>
              </a:ext>
            </a:extLst>
          </p:cNvPr>
          <p:cNvPicPr>
            <a:picLocks noGrp="1" noChangeAspect="1"/>
          </p:cNvPicPr>
          <p:nvPr>
            <p:ph type="pic" sz="quarter" idx="41"/>
          </p:nvPr>
        </p:nvPicPr>
        <p:blipFill>
          <a:blip r:embed="rId3"/>
          <a:srcRect t="2740" b="2740"/>
          <a:stretch>
            <a:fillRect/>
          </a:stretch>
        </p:blipFill>
        <p:spPr>
          <a:prstGeom prst="rect">
            <a:avLst/>
          </a:prstGeom>
        </p:spPr>
      </p:pic>
      <p:pic>
        <p:nvPicPr>
          <p:cNvPr id="4" name="Picture 3">
            <a:extLst>
              <a:ext uri="{FF2B5EF4-FFF2-40B4-BE49-F238E27FC236}">
                <a16:creationId xmlns:a16="http://schemas.microsoft.com/office/drawing/2014/main" id="{D233E305-FFA9-326D-60CF-1BFBBC4FA3A0}"/>
              </a:ext>
            </a:extLst>
          </p:cNvPr>
          <p:cNvPicPr>
            <a:picLocks noChangeAspect="1"/>
          </p:cNvPicPr>
          <p:nvPr/>
        </p:nvPicPr>
        <p:blipFill>
          <a:blip r:embed="rId4"/>
          <a:stretch>
            <a:fillRect/>
          </a:stretch>
        </p:blipFill>
        <p:spPr>
          <a:xfrm>
            <a:off x="4062044" y="3556538"/>
            <a:ext cx="3239755" cy="2260853"/>
          </a:xfrm>
          <a:prstGeom prst="rect">
            <a:avLst/>
          </a:prstGeom>
        </p:spPr>
      </p:pic>
      <p:pic>
        <p:nvPicPr>
          <p:cNvPr id="1026" name="Picture 2" descr="Laoghaire Harbour Swim Race Photos ...">
            <a:extLst>
              <a:ext uri="{FF2B5EF4-FFF2-40B4-BE49-F238E27FC236}">
                <a16:creationId xmlns:a16="http://schemas.microsoft.com/office/drawing/2014/main" id="{F35CB6CB-0C49-1BB0-2A9D-070F12DB4F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4274" y="6567408"/>
            <a:ext cx="3432232" cy="2432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Why is it Important for SME Businesses to Invest in D&amp;I?</a:t>
            </a:r>
          </a:p>
        </p:txBody>
      </p:sp>
      <p:sp>
        <p:nvSpPr>
          <p:cNvPr id="3" name="Text Placeholder 2">
            <a:extLst>
              <a:ext uri="{FF2B5EF4-FFF2-40B4-BE49-F238E27FC236}">
                <a16:creationId xmlns:a16="http://schemas.microsoft.com/office/drawing/2014/main" id="{ADCF113C-C374-0C93-9D93-47B80D64986D}"/>
              </a:ext>
            </a:extLst>
          </p:cNvPr>
          <p:cNvSpPr>
            <a:spLocks noGrp="1"/>
          </p:cNvSpPr>
          <p:nvPr>
            <p:ph type="body" sz="quarter" idx="32"/>
          </p:nvPr>
        </p:nvSpPr>
        <p:spPr>
          <a:xfrm>
            <a:off x="127591" y="1283428"/>
            <a:ext cx="6826101" cy="3192879"/>
          </a:xfrm>
        </p:spPr>
        <p:txBody>
          <a:bodyPr/>
          <a:lstStyle/>
          <a:p>
            <a:endParaRPr lang="en-GB" dirty="0"/>
          </a:p>
          <a:p>
            <a:endParaRPr lang="en-GB" dirty="0"/>
          </a:p>
          <a:p>
            <a:r>
              <a:rPr lang="en-GB" sz="1200" dirty="0"/>
              <a:t>CJK Engineering emphasizes the importance of diversity and inclusion (D&amp;I) in fostering innovation, employee satisfaction, and business success. Their strategy focuses on creating a respectful and open culture where every team member can thrive. By investing in D&amp;I, especially in small and medium-sized enterprises (SMEs), businesses can attract a wider talent pool, improve decision-making, and enhance their reputation. CJK’s Human Resource programmes supports this by prioritising continuous learning and growth opportunities for all employees, reinforcing their commitment to an inclusive workplace.</a:t>
            </a:r>
          </a:p>
        </p:txBody>
      </p:sp>
      <p:sp>
        <p:nvSpPr>
          <p:cNvPr id="5" name="Text Placeholder 4">
            <a:extLst>
              <a:ext uri="{FF2B5EF4-FFF2-40B4-BE49-F238E27FC236}">
                <a16:creationId xmlns:a16="http://schemas.microsoft.com/office/drawing/2014/main" id="{88EA7F43-7B67-367C-7744-F405BB97D0B6}"/>
              </a:ext>
            </a:extLst>
          </p:cNvPr>
          <p:cNvSpPr>
            <a:spLocks noGrp="1"/>
          </p:cNvSpPr>
          <p:nvPr>
            <p:ph type="body" sz="quarter" idx="61"/>
          </p:nvPr>
        </p:nvSpPr>
        <p:spPr>
          <a:xfrm>
            <a:off x="127591" y="5417404"/>
            <a:ext cx="6168505" cy="4726056"/>
          </a:xfrm>
        </p:spPr>
        <p:txBody>
          <a:bodyPr/>
          <a:lstStyle/>
          <a:p>
            <a:endParaRPr lang="en-GB" sz="1200" dirty="0"/>
          </a:p>
          <a:p>
            <a:r>
              <a:rPr lang="en-GB" sz="1200" dirty="0"/>
              <a:t>CJK Engineering’s implementation of diversity    and inclusion (D&amp;I) has led to numerous benefits for both the company and its employees. By fostering a culture of respect and openness, they have seen improved teamwork and collaboration. The inclusive environment has attracted a broader talent pool, enhancing innovation and decision-making. Moreover, employees feel more valued and supported, leading to increased job satisfaction and retention. This strategic focus on D&amp;I has strengthened CJK’s overall business performance and reputation.</a:t>
            </a:r>
          </a:p>
          <a:p>
            <a:endParaRPr lang="en-GB" sz="1200" dirty="0"/>
          </a:p>
          <a:p>
            <a:r>
              <a:rPr lang="en-GB" sz="1200" b="1" dirty="0">
                <a:solidFill>
                  <a:srgbClr val="E14726"/>
                </a:solidFill>
              </a:rPr>
              <a:t>Our Culture</a:t>
            </a:r>
          </a:p>
          <a:p>
            <a:endParaRPr lang="en-GB" sz="1200" b="1" dirty="0">
              <a:solidFill>
                <a:srgbClr val="E14726"/>
              </a:solidFill>
            </a:endParaRPr>
          </a:p>
          <a:p>
            <a:r>
              <a:rPr lang="en-GB" sz="1200" dirty="0"/>
              <a:t>At CJK, our strongest and most compelling belief is in the value of our people. We believe that each and every employee is critically important to the success of our company and must be given the opportunity and environment in which to reach their full potential.</a:t>
            </a:r>
          </a:p>
          <a:p>
            <a:endParaRPr lang="en-GB" sz="1200" dirty="0"/>
          </a:p>
          <a:p>
            <a:endParaRPr lang="en-GB" sz="1200" dirty="0"/>
          </a:p>
          <a:p>
            <a:r>
              <a:rPr lang="en-GB" sz="1200" dirty="0"/>
              <a:t>Our commitment to our employees and their dedication to our clients form the basis and the priorities upon which we develop our entire organisation. This is the foundation of our corporate culture. These fundamental elements are reflected in a strong set of beliefs that collectively distinguish from our competition.</a:t>
            </a:r>
          </a:p>
          <a:p>
            <a:endParaRPr lang="en-GB" dirty="0"/>
          </a:p>
          <a:p>
            <a:endParaRPr lang="en-GB" dirty="0"/>
          </a:p>
        </p:txBody>
      </p:sp>
      <p:sp>
        <p:nvSpPr>
          <p:cNvPr id="8" name="Text Placeholder 1">
            <a:extLst>
              <a:ext uri="{FF2B5EF4-FFF2-40B4-BE49-F238E27FC236}">
                <a16:creationId xmlns:a16="http://schemas.microsoft.com/office/drawing/2014/main" id="{7D63C33A-E2D9-08C0-3C7D-E20501CA83B6}"/>
              </a:ext>
            </a:extLst>
          </p:cNvPr>
          <p:cNvSpPr txBox="1">
            <a:spLocks/>
          </p:cNvSpPr>
          <p:nvPr/>
        </p:nvSpPr>
        <p:spPr>
          <a:xfrm>
            <a:off x="860495" y="4926009"/>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How has Implementing D&amp;I Benefited the Company and its Employees?</a:t>
            </a:r>
          </a:p>
        </p:txBody>
      </p:sp>
      <p:sp>
        <p:nvSpPr>
          <p:cNvPr id="9" name="Google Shape;476;p39">
            <a:extLst>
              <a:ext uri="{FF2B5EF4-FFF2-40B4-BE49-F238E27FC236}">
                <a16:creationId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id="{CA3B47C2-CD1F-7F23-3AC7-EC990945D8F2}"/>
              </a:ext>
            </a:extLst>
          </p:cNvPr>
          <p:cNvPicPr>
            <a:picLocks noChangeAspect="1"/>
          </p:cNvPicPr>
          <p:nvPr/>
        </p:nvPicPr>
        <p:blipFill>
          <a:blip r:embed="rId3"/>
          <a:stretch>
            <a:fillRect/>
          </a:stretch>
        </p:blipFill>
        <p:spPr>
          <a:xfrm>
            <a:off x="3579221" y="1547786"/>
            <a:ext cx="3374471" cy="2501109"/>
          </a:xfrm>
          <a:prstGeom prst="rect">
            <a:avLst/>
          </a:prstGeom>
        </p:spPr>
      </p:pic>
      <p:pic>
        <p:nvPicPr>
          <p:cNvPr id="6" name="Online Media 5" title="CJK DIP AT DAWN 2024">
            <a:hlinkClick r:id="" action="ppaction://media"/>
            <a:extLst>
              <a:ext uri="{FF2B5EF4-FFF2-40B4-BE49-F238E27FC236}">
                <a16:creationId xmlns:a16="http://schemas.microsoft.com/office/drawing/2014/main" id="{D6E7EE9A-A6A7-B10B-5DD3-C06E77508728}"/>
              </a:ext>
            </a:extLst>
          </p:cNvPr>
          <p:cNvPicPr>
            <a:picLocks noRot="1" noChangeAspect="1"/>
          </p:cNvPicPr>
          <p:nvPr>
            <a:videoFile r:link="rId1"/>
          </p:nvPr>
        </p:nvPicPr>
        <p:blipFill>
          <a:blip r:embed="rId4"/>
          <a:stretch>
            <a:fillRect/>
          </a:stretch>
        </p:blipFill>
        <p:spPr>
          <a:xfrm>
            <a:off x="3579221" y="7537654"/>
            <a:ext cx="2141531" cy="1606373"/>
          </a:xfrm>
          <a:prstGeom prst="rect">
            <a:avLst/>
          </a:prstGeom>
        </p:spPr>
      </p:pic>
    </p:spTree>
    <p:extLst>
      <p:ext uri="{BB962C8B-B14F-4D97-AF65-F5344CB8AC3E}">
        <p14:creationId xmlns:p14="http://schemas.microsoft.com/office/powerpoint/2010/main" val="354937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10" name="Text Placeholder 9">
            <a:extLst>
              <a:ext uri="{FF2B5EF4-FFF2-40B4-BE49-F238E27FC236}">
                <a16:creationId xmlns:a16="http://schemas.microsoft.com/office/drawing/2014/main" id="{54521F36-3CEF-844F-DF4E-B14548934A34}"/>
              </a:ext>
            </a:extLst>
          </p:cNvPr>
          <p:cNvSpPr>
            <a:spLocks noGrp="1"/>
          </p:cNvSpPr>
          <p:nvPr>
            <p:ph type="body" sz="quarter" idx="52"/>
          </p:nvPr>
        </p:nvSpPr>
        <p:spPr>
          <a:xfrm>
            <a:off x="1152525" y="2770909"/>
            <a:ext cx="2444930" cy="375582"/>
          </a:xfrm>
        </p:spPr>
        <p:txBody>
          <a:bodyPr/>
          <a:lstStyle/>
          <a:p>
            <a:endParaRPr lang="en-US" dirty="0">
              <a:hlinkClick r:id="rId3">
                <a:extLst>
                  <a:ext uri="{A12FA001-AC4F-418D-AE19-62706E023703}">
                    <ahyp:hlinkClr xmlns:ahyp="http://schemas.microsoft.com/office/drawing/2018/hyperlinkcolor" val="tx"/>
                  </a:ext>
                </a:extLst>
              </a:hlinkClick>
            </a:endParaRPr>
          </a:p>
          <a:p>
            <a:r>
              <a:rPr lang="en-US" dirty="0">
                <a:hlinkClick r:id="rId3">
                  <a:extLst>
                    <a:ext uri="{A12FA001-AC4F-418D-AE19-62706E023703}">
                      <ahyp:hlinkClr xmlns:ahyp="http://schemas.microsoft.com/office/drawing/2018/hyperlinkcolor" val="tx"/>
                    </a:ext>
                  </a:extLst>
                </a:hlinkClick>
              </a:rPr>
              <a:t>https://cjkengineering.ie/about-us/</a:t>
            </a:r>
            <a:r>
              <a:rPr lang="en-US" dirty="0"/>
              <a:t> </a:t>
            </a:r>
          </a:p>
        </p:txBody>
      </p:sp>
      <p:sp>
        <p:nvSpPr>
          <p:cNvPr id="12" name="Text Placeholder 11">
            <a:extLst>
              <a:ext uri="{FF2B5EF4-FFF2-40B4-BE49-F238E27FC236}">
                <a16:creationId xmlns:a16="http://schemas.microsoft.com/office/drawing/2014/main" id="{8AF8BCBD-EDE1-2917-F0DA-09C38B34B365}"/>
              </a:ext>
            </a:extLst>
          </p:cNvPr>
          <p:cNvSpPr>
            <a:spLocks noGrp="1"/>
          </p:cNvSpPr>
          <p:nvPr>
            <p:ph type="body" sz="quarter" idx="32"/>
          </p:nvPr>
        </p:nvSpPr>
        <p:spPr>
          <a:xfrm>
            <a:off x="230463" y="4069014"/>
            <a:ext cx="6484758" cy="2543206"/>
          </a:xfrm>
        </p:spPr>
        <p:txBody>
          <a:bodyPr/>
          <a:lstStyle/>
          <a:p>
            <a:endParaRPr lang="en-GB" dirty="0"/>
          </a:p>
          <a:p>
            <a:endParaRPr lang="en-GB" dirty="0"/>
          </a:p>
          <a:p>
            <a:r>
              <a:rPr lang="en-GB" dirty="0"/>
              <a:t>CJK Engineering faced challenges in implementing diversity and inclusion (D&amp;I), particularly in shifting mindsets and integrating D&amp;I into daily practices. To overcome these obstacles, they focused on continuous education, open communication, and strong leadership support. By embedding D&amp;I into their core values and ensuring that all team members understood its importance, they gradually built an inclusive culture. Leadership especially through people development played a critical role in driving these changes, making sure that D&amp;I was not just a policy but a lived experience for all employees.</a:t>
            </a:r>
          </a:p>
          <a:p>
            <a:endParaRPr lang="en-GB" dirty="0"/>
          </a:p>
        </p:txBody>
      </p:sp>
      <p:sp>
        <p:nvSpPr>
          <p:cNvPr id="15" name="Text Placeholder 14">
            <a:extLst>
              <a:ext uri="{FF2B5EF4-FFF2-40B4-BE49-F238E27FC236}">
                <a16:creationId xmlns:a16="http://schemas.microsoft.com/office/drawing/2014/main" id="{1E08A043-CFD4-7577-5DBB-B48ABE4AE8AE}"/>
              </a:ext>
            </a:extLst>
          </p:cNvPr>
          <p:cNvSpPr>
            <a:spLocks noGrp="1"/>
          </p:cNvSpPr>
          <p:nvPr>
            <p:ph type="body" sz="quarter" idx="62"/>
          </p:nvPr>
        </p:nvSpPr>
        <p:spPr>
          <a:xfrm>
            <a:off x="336933" y="7618313"/>
            <a:ext cx="6378288" cy="2678212"/>
          </a:xfrm>
        </p:spPr>
        <p:txBody>
          <a:bodyPr/>
          <a:lstStyle/>
          <a:p>
            <a:r>
              <a:rPr lang="en-GB" dirty="0"/>
              <a:t>CJK Engineering’s future strategy for diversity and inclusion (D&amp;I) focuses on further embedding D&amp;I principles into their organizational culture. They plan to enhance training programs, ensure continuous learning, and create more opportunities for underrepresented groups.</a:t>
            </a:r>
          </a:p>
          <a:p>
            <a:endParaRPr lang="en-GB" dirty="0"/>
          </a:p>
          <a:p>
            <a:r>
              <a:rPr lang="en-GB" dirty="0"/>
              <a:t> Additionally, they aim to refine their recruitment processes to attract a more diverse talent pool and continue to promote an inclusive environment where all employees feel valued and supported.</a:t>
            </a:r>
          </a:p>
          <a:p>
            <a:endParaRPr lang="en-GB" dirty="0"/>
          </a:p>
          <a:p>
            <a:r>
              <a:rPr lang="en-GB" dirty="0"/>
              <a:t>For more detailed information, visit </a:t>
            </a:r>
            <a:r>
              <a:rPr lang="en-GB" dirty="0">
                <a:hlinkClick r:id="rId3"/>
              </a:rPr>
              <a:t>CJK Engineering</a:t>
            </a:r>
            <a:r>
              <a:rPr lang="en-GB" dirty="0"/>
              <a:t>.</a:t>
            </a:r>
          </a:p>
          <a:p>
            <a:endParaRPr lang="en-GB" dirty="0"/>
          </a:p>
        </p:txBody>
      </p:sp>
      <p:sp>
        <p:nvSpPr>
          <p:cNvPr id="11" name="Freeform 10">
            <a:extLst>
              <a:ext uri="{FF2B5EF4-FFF2-40B4-BE49-F238E27FC236}">
                <a16:creationId xmlns:a16="http://schemas.microsoft.com/office/drawing/2014/main" id="{1C5692AF-C6AA-9CAD-95FD-AF661FF05C58}"/>
              </a:ext>
            </a:extLst>
          </p:cNvPr>
          <p:cNvSpPr/>
          <p:nvPr/>
        </p:nvSpPr>
        <p:spPr>
          <a:xfrm>
            <a:off x="5798250" y="2200516"/>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4" name="Picture Placeholder 13">
            <a:extLst>
              <a:ext uri="{FF2B5EF4-FFF2-40B4-BE49-F238E27FC236}">
                <a16:creationId xmlns:a16="http://schemas.microsoft.com/office/drawing/2014/main" id="{866538C4-BDC6-45BE-0DD2-3AC5E7BFB744}"/>
              </a:ext>
            </a:extLst>
          </p:cNvPr>
          <p:cNvPicPr>
            <a:picLocks noGrp="1" noChangeAspect="1"/>
          </p:cNvPicPr>
          <p:nvPr>
            <p:ph type="pic" sz="quarter" idx="41"/>
          </p:nvPr>
        </p:nvPicPr>
        <p:blipFill>
          <a:blip r:embed="rId4"/>
          <a:srcRect t="22363" b="22363"/>
          <a:stretch>
            <a:fillRect/>
          </a:stretch>
        </p:blipFill>
        <p:spPr>
          <a:xfrm>
            <a:off x="0" y="0"/>
            <a:ext cx="7559675" cy="1248595"/>
          </a:xfrm>
          <a:prstGeom prst="rect">
            <a:avLst/>
          </a:prstGeom>
        </p:spPr>
      </p:pic>
      <p:sp>
        <p:nvSpPr>
          <p:cNvPr id="9" name="Text Placeholder 10">
            <a:extLst>
              <a:ext uri="{FF2B5EF4-FFF2-40B4-BE49-F238E27FC236}">
                <a16:creationId xmlns:a16="http://schemas.microsoft.com/office/drawing/2014/main" id="{5A6E0541-E9D3-D4CA-CA3F-7A1EB725D5CE}"/>
              </a:ext>
            </a:extLst>
          </p:cNvPr>
          <p:cNvSpPr txBox="1">
            <a:spLocks/>
          </p:cNvSpPr>
          <p:nvPr/>
        </p:nvSpPr>
        <p:spPr>
          <a:xfrm>
            <a:off x="583599" y="1176144"/>
            <a:ext cx="2977082" cy="1101335"/>
          </a:xfrm>
          <a:prstGeom prst="rect">
            <a:avLst/>
          </a:prstGeom>
        </p:spPr>
        <p:txBody>
          <a:bodyPr anchor="ctr">
            <a:noAutofit/>
          </a:bodyPr>
          <a:lstStyle>
            <a:lvl1pPr marL="0" indent="0" algn="ctr" defTabSz="2072941" rtl="0" eaLnBrk="1" latinLnBrk="0" hangingPunct="1">
              <a:lnSpc>
                <a:spcPts val="2060"/>
              </a:lnSpc>
              <a:spcBef>
                <a:spcPts val="0"/>
              </a:spcBef>
              <a:buFont typeface="Arial" panose="020B0604020202020204" pitchFamily="34" charset="0"/>
              <a:buNone/>
              <a:defRPr sz="1800" b="0" i="0" kern="120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highlight>
                <a:srgbClr val="0E72B5"/>
              </a:highlight>
            </a:endParaRPr>
          </a:p>
        </p:txBody>
      </p:sp>
      <p:sp>
        <p:nvSpPr>
          <p:cNvPr id="18" name="Text Placeholder 1">
            <a:extLst>
              <a:ext uri="{FF2B5EF4-FFF2-40B4-BE49-F238E27FC236}">
                <a16:creationId xmlns:a16="http://schemas.microsoft.com/office/drawing/2014/main" id="{6AEC61BB-B7E7-0359-D350-7F7DCFDD1638}"/>
              </a:ext>
            </a:extLst>
          </p:cNvPr>
          <p:cNvSpPr txBox="1">
            <a:spLocks/>
          </p:cNvSpPr>
          <p:nvPr/>
        </p:nvSpPr>
        <p:spPr>
          <a:xfrm>
            <a:off x="844454" y="3791102"/>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What Were the Main Challenges and How Did You Overcome Them?</a:t>
            </a:r>
          </a:p>
        </p:txBody>
      </p:sp>
      <p:grpSp>
        <p:nvGrpSpPr>
          <p:cNvPr id="19" name="Google Shape;656;p39">
            <a:extLst>
              <a:ext uri="{FF2B5EF4-FFF2-40B4-BE49-F238E27FC236}">
                <a16:creationId xmlns:a16="http://schemas.microsoft.com/office/drawing/2014/main" id="{1338DBFC-E293-0265-14DF-93EBC069B2CF}"/>
              </a:ext>
            </a:extLst>
          </p:cNvPr>
          <p:cNvGrpSpPr/>
          <p:nvPr/>
        </p:nvGrpSpPr>
        <p:grpSpPr>
          <a:xfrm>
            <a:off x="230463" y="3782976"/>
            <a:ext cx="353136" cy="313738"/>
            <a:chOff x="5292575" y="3681900"/>
            <a:chExt cx="420150" cy="373275"/>
          </a:xfrm>
        </p:grpSpPr>
        <p:sp>
          <p:nvSpPr>
            <p:cNvPr id="20" name="Google Shape;657;p39">
              <a:extLst>
                <a:ext uri="{FF2B5EF4-FFF2-40B4-BE49-F238E27FC236}">
                  <a16:creationId xmlns:a16="http://schemas.microsoft.com/office/drawing/2014/main" id="{F44FB59A-2E0C-4F10-7868-FC5FFED1CD78}"/>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58;p39">
              <a:extLst>
                <a:ext uri="{FF2B5EF4-FFF2-40B4-BE49-F238E27FC236}">
                  <a16:creationId xmlns:a16="http://schemas.microsoft.com/office/drawing/2014/main" id="{3B171561-0DF5-58E3-7677-6FD0C0F64FDB}"/>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59;p39">
              <a:extLst>
                <a:ext uri="{FF2B5EF4-FFF2-40B4-BE49-F238E27FC236}">
                  <a16:creationId xmlns:a16="http://schemas.microsoft.com/office/drawing/2014/main" id="{350178EB-F022-E2A2-AF2F-C7567CF60A7C}"/>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60;p39">
              <a:extLst>
                <a:ext uri="{FF2B5EF4-FFF2-40B4-BE49-F238E27FC236}">
                  <a16:creationId xmlns:a16="http://schemas.microsoft.com/office/drawing/2014/main" id="{94FFB4A9-2EE3-73E4-84C9-FFD34AC691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61;p39">
              <a:extLst>
                <a:ext uri="{FF2B5EF4-FFF2-40B4-BE49-F238E27FC236}">
                  <a16:creationId xmlns:a16="http://schemas.microsoft.com/office/drawing/2014/main" id="{BF00C836-AA91-EFB6-53AF-F35ECFD9631D}"/>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62;p39">
              <a:extLst>
                <a:ext uri="{FF2B5EF4-FFF2-40B4-BE49-F238E27FC236}">
                  <a16:creationId xmlns:a16="http://schemas.microsoft.com/office/drawing/2014/main" id="{E456539F-0C7F-2E78-83D1-EFA6C76EE18D}"/>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63;p39">
              <a:extLst>
                <a:ext uri="{FF2B5EF4-FFF2-40B4-BE49-F238E27FC236}">
                  <a16:creationId xmlns:a16="http://schemas.microsoft.com/office/drawing/2014/main" id="{7B87F1E2-B028-69F6-F248-FEAB3077CA4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Text Placeholder 1">
            <a:extLst>
              <a:ext uri="{FF2B5EF4-FFF2-40B4-BE49-F238E27FC236}">
                <a16:creationId xmlns:a16="http://schemas.microsoft.com/office/drawing/2014/main" id="{A42532DE-63FF-A009-977D-FE186F78A90B}"/>
              </a:ext>
            </a:extLst>
          </p:cNvPr>
          <p:cNvSpPr txBox="1">
            <a:spLocks/>
          </p:cNvSpPr>
          <p:nvPr/>
        </p:nvSpPr>
        <p:spPr>
          <a:xfrm>
            <a:off x="844454" y="6919015"/>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What is the Plan for the D&amp;I Strategy for the Future?</a:t>
            </a:r>
          </a:p>
        </p:txBody>
      </p:sp>
      <p:grpSp>
        <p:nvGrpSpPr>
          <p:cNvPr id="30" name="Google Shape;840;p39">
            <a:extLst>
              <a:ext uri="{FF2B5EF4-FFF2-40B4-BE49-F238E27FC236}">
                <a16:creationId xmlns:a16="http://schemas.microsoft.com/office/drawing/2014/main" id="{7BC79BB6-667D-1F04-C269-45A82819AAF6}"/>
              </a:ext>
            </a:extLst>
          </p:cNvPr>
          <p:cNvGrpSpPr/>
          <p:nvPr/>
        </p:nvGrpSpPr>
        <p:grpSpPr>
          <a:xfrm>
            <a:off x="273959" y="6829391"/>
            <a:ext cx="353136" cy="445369"/>
            <a:chOff x="2635450" y="4321225"/>
            <a:chExt cx="368400" cy="466425"/>
          </a:xfrm>
        </p:grpSpPr>
        <p:sp>
          <p:nvSpPr>
            <p:cNvPr id="31" name="Google Shape;841;p39">
              <a:extLst>
                <a:ext uri="{FF2B5EF4-FFF2-40B4-BE49-F238E27FC236}">
                  <a16:creationId xmlns:a16="http://schemas.microsoft.com/office/drawing/2014/main" id="{008ECDBF-275C-CB57-E65A-E05EE04CCBAE}"/>
                </a:ext>
              </a:extLst>
            </p:cNvPr>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42;p39">
              <a:extLst>
                <a:ext uri="{FF2B5EF4-FFF2-40B4-BE49-F238E27FC236}">
                  <a16:creationId xmlns:a16="http://schemas.microsoft.com/office/drawing/2014/main" id="{7FFC754F-41AE-5480-B3E0-EB484E7E44BC}"/>
                </a:ext>
              </a:extLst>
            </p:cNvPr>
            <p:cNvSpPr/>
            <p:nvPr/>
          </p:nvSpPr>
          <p:spPr>
            <a:xfrm>
              <a:off x="2819350" y="4321225"/>
              <a:ext cx="25" cy="347075"/>
            </a:xfrm>
            <a:custGeom>
              <a:avLst/>
              <a:gdLst/>
              <a:ahLst/>
              <a:cxnLst/>
              <a:rect l="l" t="t" r="r" b="b"/>
              <a:pathLst>
                <a:path w="1" h="13883" fill="none" extrusionOk="0">
                  <a:moveTo>
                    <a:pt x="0" y="13883"/>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43;p39">
              <a:extLst>
                <a:ext uri="{FF2B5EF4-FFF2-40B4-BE49-F238E27FC236}">
                  <a16:creationId xmlns:a16="http://schemas.microsoft.com/office/drawing/2014/main" id="{D804EC2B-DCAB-3320-2DBB-9F9D0E80D543}"/>
                </a:ext>
              </a:extLst>
            </p:cNvPr>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44;p39">
              <a:extLst>
                <a:ext uri="{FF2B5EF4-FFF2-40B4-BE49-F238E27FC236}">
                  <a16:creationId xmlns:a16="http://schemas.microsoft.com/office/drawing/2014/main" id="{17491F34-321C-4033-70E3-76E313473B25}"/>
                </a:ext>
              </a:extLst>
            </p:cNvPr>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45;p39">
              <a:extLst>
                <a:ext uri="{FF2B5EF4-FFF2-40B4-BE49-F238E27FC236}">
                  <a16:creationId xmlns:a16="http://schemas.microsoft.com/office/drawing/2014/main" id="{67FA9639-CDF7-E08D-EAC5-6AF2C44C399D}"/>
                </a:ext>
              </a:extLst>
            </p:cNvPr>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6;p39">
              <a:extLst>
                <a:ext uri="{FF2B5EF4-FFF2-40B4-BE49-F238E27FC236}">
                  <a16:creationId xmlns:a16="http://schemas.microsoft.com/office/drawing/2014/main" id="{94B80300-9C30-6F75-2AB9-9A05A56D6C44}"/>
                </a:ext>
              </a:extLst>
            </p:cNvPr>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id="{C5A5FABC-20FD-41A0-C6E7-EF403835F893}"/>
              </a:ext>
            </a:extLst>
          </p:cNvPr>
          <p:cNvPicPr>
            <a:picLocks noChangeAspect="1"/>
          </p:cNvPicPr>
          <p:nvPr/>
        </p:nvPicPr>
        <p:blipFill>
          <a:blip r:embed="rId5"/>
          <a:stretch>
            <a:fillRect/>
          </a:stretch>
        </p:blipFill>
        <p:spPr>
          <a:xfrm>
            <a:off x="3952875" y="4585054"/>
            <a:ext cx="2652712" cy="1967257"/>
          </a:xfrm>
          <a:prstGeom prst="rect">
            <a:avLst/>
          </a:prstGeom>
        </p:spPr>
      </p:pic>
      <p:sp>
        <p:nvSpPr>
          <p:cNvPr id="8" name="TextBox 7">
            <a:extLst>
              <a:ext uri="{FF2B5EF4-FFF2-40B4-BE49-F238E27FC236}">
                <a16:creationId xmlns:a16="http://schemas.microsoft.com/office/drawing/2014/main" id="{C808096F-EDA5-7DB4-0FFE-DA0550981605}"/>
              </a:ext>
            </a:extLst>
          </p:cNvPr>
          <p:cNvSpPr txBox="1"/>
          <p:nvPr/>
        </p:nvSpPr>
        <p:spPr>
          <a:xfrm>
            <a:off x="714374" y="1216730"/>
            <a:ext cx="3284621" cy="1754326"/>
          </a:xfrm>
          <a:prstGeom prst="rect">
            <a:avLst/>
          </a:prstGeom>
          <a:noFill/>
        </p:spPr>
        <p:txBody>
          <a:bodyPr wrap="square">
            <a:spAutoFit/>
          </a:bodyPr>
          <a:lstStyle/>
          <a:p>
            <a:endParaRPr lang="en-GB" sz="1200" dirty="0">
              <a:solidFill>
                <a:schemeClr val="bg1"/>
              </a:solidFill>
              <a:latin typeface="Calibri" panose="020F0502020204030204" pitchFamily="34" charset="0"/>
              <a:cs typeface="Calibri" panose="020F0502020204030204" pitchFamily="34" charset="0"/>
            </a:endParaRPr>
          </a:p>
          <a:p>
            <a:r>
              <a:rPr lang="en-GB" sz="1200" dirty="0">
                <a:solidFill>
                  <a:schemeClr val="bg1"/>
                </a:solidFill>
                <a:latin typeface="Calibri" panose="020F0502020204030204" pitchFamily="34" charset="0"/>
                <a:cs typeface="Calibri" panose="020F0502020204030204" pitchFamily="34" charset="0"/>
              </a:rPr>
              <a:t>WE VALUE PEOPLE</a:t>
            </a:r>
          </a:p>
          <a:p>
            <a:endParaRPr lang="en-GB" sz="1200" dirty="0">
              <a:solidFill>
                <a:schemeClr val="bg1"/>
              </a:solidFill>
              <a:latin typeface="Calibri" panose="020F0502020204030204" pitchFamily="34" charset="0"/>
              <a:cs typeface="Calibri" panose="020F0502020204030204" pitchFamily="34" charset="0"/>
            </a:endParaRPr>
          </a:p>
          <a:p>
            <a:r>
              <a:rPr lang="en-GB" sz="1200" dirty="0">
                <a:solidFill>
                  <a:schemeClr val="bg1"/>
                </a:solidFill>
                <a:latin typeface="Calibri" panose="020F0502020204030204" pitchFamily="34" charset="0"/>
                <a:cs typeface="Calibri" panose="020F0502020204030204" pitchFamily="34" charset="0"/>
              </a:rPr>
              <a:t>“Team members are at the heart of CJK. </a:t>
            </a:r>
          </a:p>
          <a:p>
            <a:r>
              <a:rPr lang="en-GB" sz="1200" dirty="0">
                <a:solidFill>
                  <a:schemeClr val="bg1"/>
                </a:solidFill>
                <a:latin typeface="Calibri" panose="020F0502020204030204" pitchFamily="34" charset="0"/>
                <a:cs typeface="Calibri" panose="020F0502020204030204" pitchFamily="34" charset="0"/>
              </a:rPr>
              <a:t>They are our community. We value each and every member, and work hard to provide support, flexibility and a work-life balance. We reward people’s efforts and provide opportunities for growth and career progression”</a:t>
            </a:r>
          </a:p>
        </p:txBody>
      </p:sp>
      <p:pic>
        <p:nvPicPr>
          <p:cNvPr id="27" name="Online Media 26" title="CJK Apprenticeships">
            <a:hlinkClick r:id="" action="ppaction://media"/>
            <a:extLst>
              <a:ext uri="{FF2B5EF4-FFF2-40B4-BE49-F238E27FC236}">
                <a16:creationId xmlns:a16="http://schemas.microsoft.com/office/drawing/2014/main" id="{90638CE7-A382-C09E-9FBC-469872AD427E}"/>
              </a:ext>
            </a:extLst>
          </p:cNvPr>
          <p:cNvPicPr>
            <a:picLocks noRot="1" noChangeAspect="1"/>
          </p:cNvPicPr>
          <p:nvPr>
            <a:videoFile r:link="rId1"/>
          </p:nvPr>
        </p:nvPicPr>
        <p:blipFill>
          <a:blip r:embed="rId6"/>
          <a:stretch>
            <a:fillRect/>
          </a:stretch>
        </p:blipFill>
        <p:spPr>
          <a:xfrm>
            <a:off x="4155440" y="7657009"/>
            <a:ext cx="2351257" cy="1206098"/>
          </a:xfrm>
          <a:prstGeom prst="rect">
            <a:avLst/>
          </a:prstGeom>
        </p:spPr>
      </p:pic>
      <p:pic>
        <p:nvPicPr>
          <p:cNvPr id="28" name="Picture 27">
            <a:extLst>
              <a:ext uri="{FF2B5EF4-FFF2-40B4-BE49-F238E27FC236}">
                <a16:creationId xmlns:a16="http://schemas.microsoft.com/office/drawing/2014/main" id="{69C82B6A-796B-055E-2CA4-C3D45D3209E5}"/>
              </a:ext>
            </a:extLst>
          </p:cNvPr>
          <p:cNvPicPr>
            <a:picLocks noChangeAspect="1"/>
          </p:cNvPicPr>
          <p:nvPr/>
        </p:nvPicPr>
        <p:blipFill>
          <a:blip r:embed="rId7"/>
          <a:stretch>
            <a:fillRect/>
          </a:stretch>
        </p:blipFill>
        <p:spPr>
          <a:xfrm>
            <a:off x="4155440" y="8938376"/>
            <a:ext cx="2351257" cy="1426036"/>
          </a:xfrm>
          <a:prstGeom prst="rect">
            <a:avLst/>
          </a:prstGeom>
        </p:spPr>
      </p:pic>
    </p:spTree>
    <p:extLst>
      <p:ext uri="{BB962C8B-B14F-4D97-AF65-F5344CB8AC3E}">
        <p14:creationId xmlns:p14="http://schemas.microsoft.com/office/powerpoint/2010/main" val="267872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7"/>
                </p:tgtEl>
              </p:cMediaNode>
            </p:video>
            <p:seq concurrent="1" nextAc="seek">
              <p:cTn id="8" restart="whenNotActive" fill="hold" evtFilter="cancelBubble" nodeType="interactiveSeq">
                <p:stCondLst>
                  <p:cond evt="onClick" delay="0">
                    <p:tgtEl>
                      <p:spTgt spid="2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7"/>
                                        </p:tgtEl>
                                      </p:cBhvr>
                                    </p:cmd>
                                  </p:childTnLst>
                                </p:cTn>
                              </p:par>
                            </p:childTnLst>
                          </p:cTn>
                        </p:par>
                      </p:childTnLst>
                    </p:cTn>
                  </p:par>
                </p:childTnLst>
              </p:cTn>
              <p:nextCondLst>
                <p:cond evt="onClick" delay="0">
                  <p:tgtEl>
                    <p:spTgt spid="2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a:noFill/>
        </p:spPr>
        <p:txBody>
          <a:bodyPr anchor="ctr">
            <a:normAutofit/>
          </a:bodyPr>
          <a:lstStyle/>
          <a:p>
            <a:r>
              <a:rPr lang="en-US" sz="2400" dirty="0" err="1"/>
              <a:t>www.</a:t>
            </a:r>
            <a:r>
              <a:rPr lang="en-US" sz="2400" b="1" dirty="0" err="1"/>
              <a:t>projectdare.</a:t>
            </a:r>
            <a:r>
              <a:rPr lang="en-US" sz="2400" dirty="0" err="1"/>
              <a:t>eu</a:t>
            </a:r>
            <a:endParaRPr lang="en-US" sz="2400"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US" dirty="0"/>
              <a:t>Follow our journey</a:t>
            </a:r>
          </a:p>
        </p:txBody>
      </p:sp>
      <p:sp>
        <p:nvSpPr>
          <p:cNvPr id="8" name="Text Placeholder 7">
            <a:extLst>
              <a:ext uri="{FF2B5EF4-FFF2-40B4-BE49-F238E27FC236}">
                <a16:creationId xmlns:a16="http://schemas.microsoft.com/office/drawing/2014/main" id="{E6C19A69-159D-E84E-9604-8FC978D0E923}"/>
              </a:ext>
            </a:extLst>
          </p:cNvPr>
          <p:cNvSpPr>
            <a:spLocks noGrp="1"/>
          </p:cNvSpPr>
          <p:nvPr>
            <p:ph type="body" sz="quarter" idx="32"/>
          </p:nvPr>
        </p:nvSpPr>
        <p:spPr>
          <a:xfrm>
            <a:off x="381000" y="2152650"/>
            <a:ext cx="6294293" cy="4889966"/>
          </a:xfrm>
        </p:spPr>
        <p:txBody>
          <a:bodyPr/>
          <a:lstStyle/>
          <a:p>
            <a:endParaRPr lang="en-US" dirty="0"/>
          </a:p>
        </p:txBody>
      </p:sp>
      <p:grpSp>
        <p:nvGrpSpPr>
          <p:cNvPr id="27" name="Group 26">
            <a:extLst>
              <a:ext uri="{FF2B5EF4-FFF2-40B4-BE49-F238E27FC236}">
                <a16:creationId xmlns:a16="http://schemas.microsoft.com/office/drawing/2014/main" id="{95AB7821-DA17-A75B-686C-AFFD6D2DBBA0}"/>
              </a:ext>
            </a:extLst>
          </p:cNvPr>
          <p:cNvGrpSpPr/>
          <p:nvPr/>
        </p:nvGrpSpPr>
        <p:grpSpPr>
          <a:xfrm>
            <a:off x="3050200" y="4723340"/>
            <a:ext cx="4705438" cy="2867812"/>
            <a:chOff x="2267151" y="4806180"/>
            <a:chExt cx="4705438" cy="2867812"/>
          </a:xfrm>
        </p:grpSpPr>
        <p:sp>
          <p:nvSpPr>
            <p:cNvPr id="5" name="Rectangle 4">
              <a:extLst>
                <a:ext uri="{FF2B5EF4-FFF2-40B4-BE49-F238E27FC236}">
                  <a16:creationId xmlns:a16="http://schemas.microsoft.com/office/drawing/2014/main" id="{2FCFB970-1C08-5937-7818-8F38BD43CF04}"/>
                </a:ext>
              </a:extLst>
            </p:cNvPr>
            <p:cNvSpPr/>
            <p:nvPr/>
          </p:nvSpPr>
          <p:spPr>
            <a:xfrm>
              <a:off x="2980464" y="5063694"/>
              <a:ext cx="3326211" cy="20965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67151" y="4806180"/>
              <a:ext cx="4705438" cy="2867812"/>
            </a:xfrm>
            <a:prstGeom prst="rect">
              <a:avLst/>
            </a:prstGeom>
          </p:spPr>
        </p:pic>
        <p:sp>
          <p:nvSpPr>
            <p:cNvPr id="2" name="Rectangle 1">
              <a:extLst>
                <a:ext uri="{FF2B5EF4-FFF2-40B4-BE49-F238E27FC236}">
                  <a16:creationId xmlns:a16="http://schemas.microsoft.com/office/drawing/2014/main" id="{CEFCB33C-5E71-88BB-278E-D1965563432E}"/>
                </a:ext>
              </a:extLst>
            </p:cNvPr>
            <p:cNvSpPr/>
            <p:nvPr/>
          </p:nvSpPr>
          <p:spPr>
            <a:xfrm>
              <a:off x="2980464" y="5760264"/>
              <a:ext cx="3326210" cy="1129869"/>
            </a:xfrm>
            <a:prstGeom prst="rect">
              <a:avLst/>
            </a:prstGeom>
            <a:blipFill>
              <a:blip r:embed="rId3"/>
              <a:srcRect/>
              <a:stretch>
                <a:fillRect t="-30797" b="-654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Graphic 3">
              <a:extLst>
                <a:ext uri="{FF2B5EF4-FFF2-40B4-BE49-F238E27FC236}">
                  <a16:creationId xmlns:a16="http://schemas.microsoft.com/office/drawing/2014/main" id="{CAD3A810-B380-D016-2F25-C1A9A4EF73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80464" y="5063694"/>
              <a:ext cx="663113" cy="500718"/>
            </a:xfrm>
            <a:prstGeom prst="rect">
              <a:avLst/>
            </a:prstGeom>
          </p:spPr>
        </p:pic>
        <p:cxnSp>
          <p:nvCxnSpPr>
            <p:cNvPr id="11" name="Straight Connector 10">
              <a:extLst>
                <a:ext uri="{FF2B5EF4-FFF2-40B4-BE49-F238E27FC236}">
                  <a16:creationId xmlns:a16="http://schemas.microsoft.com/office/drawing/2014/main" id="{5B06D399-CECC-383B-791D-87B40A96E157}"/>
                </a:ext>
              </a:extLst>
            </p:cNvPr>
            <p:cNvCxnSpPr>
              <a:cxnSpLocks/>
            </p:cNvCxnSpPr>
            <p:nvPr/>
          </p:nvCxnSpPr>
          <p:spPr>
            <a:xfrm>
              <a:off x="2956764" y="5566967"/>
              <a:ext cx="3349911" cy="0"/>
            </a:xfrm>
            <a:prstGeom prst="line">
              <a:avLst/>
            </a:prstGeom>
            <a:ln w="19050">
              <a:solidFill>
                <a:srgbClr val="083F59"/>
              </a:solidFill>
            </a:ln>
          </p:spPr>
          <p:style>
            <a:lnRef idx="1">
              <a:schemeClr val="accent1"/>
            </a:lnRef>
            <a:fillRef idx="0">
              <a:schemeClr val="accent1"/>
            </a:fillRef>
            <a:effectRef idx="0">
              <a:schemeClr val="accent1"/>
            </a:effectRef>
            <a:fontRef idx="minor">
              <a:schemeClr val="tx1"/>
            </a:fontRef>
          </p:style>
        </p:cxnSp>
      </p:grpSp>
      <p:pic>
        <p:nvPicPr>
          <p:cNvPr id="10" name="Grafik 63">
            <a:extLst>
              <a:ext uri="{FF2B5EF4-FFF2-40B4-BE49-F238E27FC236}">
                <a16:creationId xmlns:a16="http://schemas.microsoft.com/office/drawing/2014/main" id="{02B35A59-1B7E-960D-C6F5-09068A181B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9316" y="9839486"/>
            <a:ext cx="710453" cy="256194"/>
          </a:xfrm>
          <a:prstGeom prst="rect">
            <a:avLst/>
          </a:prstGeom>
        </p:spPr>
      </p:pic>
      <p:sp>
        <p:nvSpPr>
          <p:cNvPr id="12" name="TextBox 11">
            <a:extLst>
              <a:ext uri="{FF2B5EF4-FFF2-40B4-BE49-F238E27FC236}">
                <a16:creationId xmlns:a16="http://schemas.microsoft.com/office/drawing/2014/main" id="{707B6ADE-46D0-EC5B-DBFE-0DACF8358AE7}"/>
              </a:ext>
            </a:extLst>
          </p:cNvPr>
          <p:cNvSpPr txBox="1"/>
          <p:nvPr/>
        </p:nvSpPr>
        <p:spPr>
          <a:xfrm>
            <a:off x="612920" y="9900357"/>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9" name="Graphic 3">
            <a:extLst>
              <a:ext uri="{FF2B5EF4-FFF2-40B4-BE49-F238E27FC236}">
                <a16:creationId xmlns:a16="http://schemas.microsoft.com/office/drawing/2014/main" id="{08F49481-9D23-4268-984F-95176F3A591A}"/>
              </a:ext>
            </a:extLst>
          </p:cNvPr>
          <p:cNvGrpSpPr/>
          <p:nvPr/>
        </p:nvGrpSpPr>
        <p:grpSpPr>
          <a:xfrm>
            <a:off x="5189837" y="9599203"/>
            <a:ext cx="426164" cy="385875"/>
            <a:chOff x="-1196056" y="2499889"/>
            <a:chExt cx="850463" cy="851093"/>
          </a:xfrm>
        </p:grpSpPr>
        <p:sp>
          <p:nvSpPr>
            <p:cNvPr id="30" name="Freeform 15">
              <a:hlinkClick r:id="rId7"/>
              <a:extLst>
                <a:ext uri="{FF2B5EF4-FFF2-40B4-BE49-F238E27FC236}">
                  <a16:creationId xmlns:a16="http://schemas.microsoft.com/office/drawing/2014/main" id="{9BDE7C6B-375C-8C79-5D98-A0765F3D82CC}"/>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6">
              <a:extLst>
                <a:ext uri="{FF2B5EF4-FFF2-40B4-BE49-F238E27FC236}">
                  <a16:creationId xmlns:a16="http://schemas.microsoft.com/office/drawing/2014/main" id="{42B4E1E3-1765-7332-D235-BA76B5EEB1E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3F2F2E40-54F4-8D81-106E-6A041F3894C0}"/>
              </a:ext>
            </a:extLst>
          </p:cNvPr>
          <p:cNvGrpSpPr/>
          <p:nvPr/>
        </p:nvGrpSpPr>
        <p:grpSpPr>
          <a:xfrm>
            <a:off x="5654374" y="9587921"/>
            <a:ext cx="426163" cy="424160"/>
            <a:chOff x="5908590" y="9619516"/>
            <a:chExt cx="280634" cy="280634"/>
          </a:xfrm>
        </p:grpSpPr>
        <p:sp>
          <p:nvSpPr>
            <p:cNvPr id="34" name="Freeform 20">
              <a:hlinkClick r:id="rId8"/>
              <a:extLst>
                <a:ext uri="{FF2B5EF4-FFF2-40B4-BE49-F238E27FC236}">
                  <a16:creationId xmlns:a16="http://schemas.microsoft.com/office/drawing/2014/main" id="{35C439AA-2D03-CCDF-D873-51F8649410D8}"/>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5" name="Graphic 34" descr="World with solid fill">
              <a:extLst>
                <a:ext uri="{FF2B5EF4-FFF2-40B4-BE49-F238E27FC236}">
                  <a16:creationId xmlns:a16="http://schemas.microsoft.com/office/drawing/2014/main" id="{C2568E0E-4726-DD21-ACD4-CD4A50ABF29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23764" y="9635962"/>
              <a:ext cx="246077" cy="246077"/>
            </a:xfrm>
            <a:prstGeom prst="rect">
              <a:avLst/>
            </a:prstGeom>
          </p:spPr>
        </p:pic>
      </p:grpSp>
      <p:pic>
        <p:nvPicPr>
          <p:cNvPr id="36" name="Picture 2" descr="Image result for linkedin logo round | ? logo, Marketing method, Photoshop  design">
            <a:hlinkClick r:id="rId11"/>
            <a:extLst>
              <a:ext uri="{FF2B5EF4-FFF2-40B4-BE49-F238E27FC236}">
                <a16:creationId xmlns:a16="http://schemas.microsoft.com/office/drawing/2014/main" id="{BA97B80B-044F-9E37-D387-F8D3087124F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74146" y="9488920"/>
            <a:ext cx="601147" cy="601147"/>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CCF6489F-819E-8438-6081-9E5F8EF729DF}"/>
              </a:ext>
            </a:extLst>
          </p:cNvPr>
          <p:cNvSpPr txBox="1"/>
          <p:nvPr/>
        </p:nvSpPr>
        <p:spPr>
          <a:xfrm>
            <a:off x="381001" y="2600325"/>
            <a:ext cx="6732422" cy="4216539"/>
          </a:xfrm>
          <a:prstGeom prst="rect">
            <a:avLst/>
          </a:prstGeom>
          <a:noFill/>
        </p:spPr>
        <p:txBody>
          <a:bodyPr wrap="square">
            <a:spAutoFit/>
          </a:bodyPr>
          <a:lstStyle/>
          <a:p>
            <a:r>
              <a:rPr lang="en-GB" sz="1200" dirty="0">
                <a:solidFill>
                  <a:schemeClr val="bg1"/>
                </a:solidFill>
                <a:latin typeface="Calibri" panose="020F0502020204030204" pitchFamily="34" charset="0"/>
                <a:cs typeface="Calibri" panose="020F0502020204030204" pitchFamily="34" charset="0"/>
              </a:rPr>
              <a:t>TRAINING &amp; DEVELOPMENT CENTRE</a:t>
            </a:r>
          </a:p>
          <a:p>
            <a:endParaRPr lang="en-GB" sz="1200" dirty="0">
              <a:solidFill>
                <a:schemeClr val="bg1"/>
              </a:solidFill>
              <a:latin typeface="Calibri" panose="020F0502020204030204" pitchFamily="34" charset="0"/>
              <a:cs typeface="Calibri" panose="020F0502020204030204" pitchFamily="34" charset="0"/>
            </a:endParaRPr>
          </a:p>
          <a:p>
            <a:r>
              <a:rPr lang="en-GB" sz="1200" dirty="0">
                <a:solidFill>
                  <a:schemeClr val="bg1"/>
                </a:solidFill>
                <a:latin typeface="Calibri" panose="020F0502020204030204" pitchFamily="34" charset="0"/>
                <a:cs typeface="Calibri" panose="020F0502020204030204" pitchFamily="34" charset="0"/>
              </a:rPr>
              <a:t>We are firm believers in education and the need to continually update our skills and knowledge. Our people are the foundation for our continued growth, and our investment in continuous professional development has produced an innovative and passionate team that deliver projects safely, efficiently and to the highest industry standards.</a:t>
            </a:r>
          </a:p>
          <a:p>
            <a:endParaRPr lang="en-GB" sz="1200" dirty="0">
              <a:latin typeface="Calibri" panose="020F0502020204030204" pitchFamily="34" charset="0"/>
              <a:cs typeface="Calibri" panose="020F0502020204030204" pitchFamily="34" charset="0"/>
            </a:endParaRPr>
          </a:p>
          <a:p>
            <a:r>
              <a:rPr lang="en-GB" sz="1200" dirty="0">
                <a:solidFill>
                  <a:schemeClr val="bg1"/>
                </a:solidFill>
                <a:latin typeface="Calibri" panose="020F0502020204030204" pitchFamily="34" charset="0"/>
                <a:cs typeface="Calibri" panose="020F0502020204030204" pitchFamily="34" charset="0"/>
              </a:rPr>
              <a:t>We are dedicated to helping our apprentices discover and develop their skills and talent. At CJK, you will be working with some of the best people in the industry, gaining the knowledge and experience to give your career a kickstart. Many of our apprentices stay on with us once they have graduated; we then help them advance their careers through our in-house Training Academy.</a:t>
            </a:r>
          </a:p>
          <a:p>
            <a:endParaRPr lang="en-GB" sz="1200" dirty="0">
              <a:solidFill>
                <a:schemeClr val="bg1"/>
              </a:solidFill>
              <a:latin typeface="Calibri" panose="020F0502020204030204" pitchFamily="34" charset="0"/>
              <a:cs typeface="Calibri" panose="020F0502020204030204" pitchFamily="34" charset="0"/>
            </a:endParaRPr>
          </a:p>
          <a:p>
            <a:r>
              <a:rPr lang="en-GB" sz="1200" dirty="0">
                <a:solidFill>
                  <a:schemeClr val="bg1"/>
                </a:solidFill>
                <a:latin typeface="Calibri" panose="020F0502020204030204" pitchFamily="34" charset="0"/>
                <a:cs typeface="Calibri" panose="020F0502020204030204" pitchFamily="34" charset="0"/>
              </a:rPr>
              <a:t>To give you an idea of the possibilities, </a:t>
            </a:r>
          </a:p>
          <a:p>
            <a:r>
              <a:rPr lang="en-GB" sz="1200" dirty="0">
                <a:solidFill>
                  <a:schemeClr val="bg1"/>
                </a:solidFill>
                <a:latin typeface="Calibri" panose="020F0502020204030204" pitchFamily="34" charset="0"/>
                <a:cs typeface="Calibri" panose="020F0502020204030204" pitchFamily="34" charset="0"/>
              </a:rPr>
              <a:t>Virtually all of the management team at </a:t>
            </a:r>
          </a:p>
          <a:p>
            <a:r>
              <a:rPr lang="en-GB" sz="1200" dirty="0">
                <a:solidFill>
                  <a:schemeClr val="bg1"/>
                </a:solidFill>
                <a:latin typeface="Calibri" panose="020F0502020204030204" pitchFamily="34" charset="0"/>
                <a:cs typeface="Calibri" panose="020F0502020204030204" pitchFamily="34" charset="0"/>
              </a:rPr>
              <a:t>CJK started out as electrical apprentices. </a:t>
            </a:r>
          </a:p>
          <a:p>
            <a:endParaRPr lang="en-GB" sz="1200" dirty="0">
              <a:solidFill>
                <a:schemeClr val="bg1"/>
              </a:solidFill>
              <a:latin typeface="Calibri" panose="020F0502020204030204" pitchFamily="34" charset="0"/>
              <a:cs typeface="Calibri" panose="020F0502020204030204" pitchFamily="34" charset="0"/>
            </a:endParaRPr>
          </a:p>
          <a:p>
            <a:r>
              <a:rPr lang="en-GB" sz="1200" dirty="0">
                <a:solidFill>
                  <a:schemeClr val="bg1"/>
                </a:solidFill>
                <a:latin typeface="Calibri" panose="020F0502020204030204" pitchFamily="34" charset="0"/>
                <a:cs typeface="Calibri" panose="020F0502020204030204" pitchFamily="34" charset="0"/>
              </a:rPr>
              <a:t>We also have former apprentices currently </a:t>
            </a:r>
          </a:p>
          <a:p>
            <a:r>
              <a:rPr lang="en-GB" sz="1200" dirty="0">
                <a:solidFill>
                  <a:schemeClr val="bg1"/>
                </a:solidFill>
                <a:latin typeface="Calibri" panose="020F0502020204030204" pitchFamily="34" charset="0"/>
                <a:cs typeface="Calibri" panose="020F0502020204030204" pitchFamily="34" charset="0"/>
              </a:rPr>
              <a:t>working in our commercial, engineering and </a:t>
            </a:r>
          </a:p>
          <a:p>
            <a:r>
              <a:rPr lang="en-GB" sz="1200" dirty="0">
                <a:solidFill>
                  <a:schemeClr val="bg1"/>
                </a:solidFill>
                <a:latin typeface="Calibri" panose="020F0502020204030204" pitchFamily="34" charset="0"/>
                <a:cs typeface="Calibri" panose="020F0502020204030204" pitchFamily="34" charset="0"/>
              </a:rPr>
              <a:t>management teams.</a:t>
            </a:r>
          </a:p>
          <a:p>
            <a:endParaRPr lang="en-GB" dirty="0">
              <a:solidFill>
                <a:srgbClr val="6B9F25"/>
              </a:solidFill>
              <a:hlinkClick r:id="rId13">
                <a:extLst>
                  <a:ext uri="{A12FA001-AC4F-418D-AE19-62706E023703}">
                    <ahyp:hlinkClr xmlns:ahyp="http://schemas.microsoft.com/office/drawing/2018/hyperlinkcolor" val="tx"/>
                  </a:ext>
                </a:extLst>
              </a:hlinkClick>
            </a:endParaRPr>
          </a:p>
          <a:p>
            <a:endParaRPr lang="en-GB" sz="1200" dirty="0">
              <a:solidFill>
                <a:srgbClr val="6B9F25"/>
              </a:solidFill>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endParaRPr>
          </a:p>
          <a:p>
            <a:r>
              <a:rPr lang="en-GB" sz="1200" dirty="0">
                <a:solidFill>
                  <a:schemeClr val="bg1"/>
                </a:solidFill>
                <a:highlight>
                  <a:srgbClr val="E14726"/>
                </a:highlight>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https://cjkengineering.ie/careers/apprenticeships</a:t>
            </a:r>
            <a:r>
              <a:rPr lang="en-GB" sz="1200" dirty="0">
                <a:solidFill>
                  <a:srgbClr val="6B9F25"/>
                </a:solidFill>
                <a:highlight>
                  <a:srgbClr val="E14726"/>
                </a:highlight>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a:t>
            </a:r>
            <a:r>
              <a:rPr lang="en-GB" sz="1200" dirty="0">
                <a:solidFill>
                  <a:schemeClr val="bg1"/>
                </a:solidFill>
                <a:highlight>
                  <a:srgbClr val="E14726"/>
                </a:highlight>
                <a:latin typeface="Calibri" panose="020F0502020204030204" pitchFamily="34" charset="0"/>
                <a:cs typeface="Calibri" panose="020F0502020204030204" pitchFamily="34" charset="0"/>
              </a:rPr>
              <a:t> </a:t>
            </a:r>
          </a:p>
        </p:txBody>
      </p:sp>
      <p:pic>
        <p:nvPicPr>
          <p:cNvPr id="23" name="Picture 22">
            <a:extLst>
              <a:ext uri="{FF2B5EF4-FFF2-40B4-BE49-F238E27FC236}">
                <a16:creationId xmlns:a16="http://schemas.microsoft.com/office/drawing/2014/main" id="{64D6D88E-FE47-0292-6850-D2404B2F5E02}"/>
              </a:ext>
            </a:extLst>
          </p:cNvPr>
          <p:cNvPicPr>
            <a:picLocks noChangeAspect="1"/>
          </p:cNvPicPr>
          <p:nvPr/>
        </p:nvPicPr>
        <p:blipFill>
          <a:blip r:embed="rId14"/>
          <a:stretch>
            <a:fillRect/>
          </a:stretch>
        </p:blipFill>
        <p:spPr>
          <a:xfrm>
            <a:off x="3747212" y="5626232"/>
            <a:ext cx="3349911" cy="1332101"/>
          </a:xfrm>
          <a:prstGeom prst="rect">
            <a:avLst/>
          </a:prstGeom>
        </p:spPr>
      </p:pic>
      <p:pic>
        <p:nvPicPr>
          <p:cNvPr id="24" name="Picture 23">
            <a:extLst>
              <a:ext uri="{FF2B5EF4-FFF2-40B4-BE49-F238E27FC236}">
                <a16:creationId xmlns:a16="http://schemas.microsoft.com/office/drawing/2014/main" id="{EECBB337-5E49-AD2A-BD19-11DF5F6408D5}"/>
              </a:ext>
            </a:extLst>
          </p:cNvPr>
          <p:cNvPicPr>
            <a:picLocks noChangeAspect="1"/>
          </p:cNvPicPr>
          <p:nvPr/>
        </p:nvPicPr>
        <p:blipFill>
          <a:blip r:embed="rId15"/>
          <a:stretch>
            <a:fillRect/>
          </a:stretch>
        </p:blipFill>
        <p:spPr>
          <a:xfrm>
            <a:off x="716118" y="323085"/>
            <a:ext cx="4263637" cy="1710521"/>
          </a:xfrm>
          <a:prstGeom prst="rect">
            <a:avLst/>
          </a:prstGeom>
        </p:spPr>
      </p:pic>
    </p:spTree>
    <p:extLst>
      <p:ext uri="{BB962C8B-B14F-4D97-AF65-F5344CB8AC3E}">
        <p14:creationId xmlns:p14="http://schemas.microsoft.com/office/powerpoint/2010/main" val="3355229977"/>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19892</TotalTime>
  <Words>1141</Words>
  <Application>Microsoft Office PowerPoint</Application>
  <PresentationFormat>Custom</PresentationFormat>
  <Paragraphs>79</Paragraphs>
  <Slides>5</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Century Schoolbook</vt:lpstr>
      <vt:lpstr>Montserrat</vt:lpstr>
      <vt:lpstr>Poppins</vt:lpstr>
      <vt:lpstr>1_Office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Mary Guihen</cp:lastModifiedBy>
  <cp:revision>620</cp:revision>
  <dcterms:created xsi:type="dcterms:W3CDTF">2020-10-14T13:32:04Z</dcterms:created>
  <dcterms:modified xsi:type="dcterms:W3CDTF">2024-08-20T20:22:13Z</dcterms:modified>
</cp:coreProperties>
</file>