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1"/>
  </p:sldMasterIdLst>
  <p:notesMasterIdLst>
    <p:notesMasterId r:id="rId7"/>
  </p:notesMasterIdLst>
  <p:handoutMasterIdLst>
    <p:handoutMasterId r:id="rId8"/>
  </p:handoutMasterIdLst>
  <p:sldIdLst>
    <p:sldId id="343" r:id="rId2"/>
    <p:sldId id="332" r:id="rId3"/>
    <p:sldId id="334" r:id="rId4"/>
    <p:sldId id="340" r:id="rId5"/>
    <p:sldId id="315" r:id="rId6"/>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726"/>
    <a:srgbClr val="0E72B5"/>
    <a:srgbClr val="17AAA3"/>
    <a:srgbClr val="702E8C"/>
    <a:srgbClr val="30583F"/>
    <a:srgbClr val="083F59"/>
    <a:srgbClr val="ECECEC"/>
    <a:srgbClr val="FEC713"/>
    <a:srgbClr val="28ACE2"/>
    <a:srgbClr val="10B1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176B33-90C6-497B-B69B-C2D714688E26}" v="1" dt="2024-08-19T13:35:22.2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p:restoredTop sz="96281"/>
  </p:normalViewPr>
  <p:slideViewPr>
    <p:cSldViewPr snapToGrid="0" snapToObjects="1">
      <p:cViewPr varScale="1">
        <p:scale>
          <a:sx n="42" d="100"/>
          <a:sy n="42" d="100"/>
        </p:scale>
        <p:origin x="2472" y="72"/>
      </p:cViewPr>
      <p:guideLst/>
    </p:cSldViewPr>
  </p:slideViewPr>
  <p:notesTextViewPr>
    <p:cViewPr>
      <p:scale>
        <a:sx n="1" d="1"/>
        <a:sy n="1" d="1"/>
      </p:scale>
      <p:origin x="0" y="0"/>
    </p:cViewPr>
  </p:notesTextViewPr>
  <p:sorterViewPr>
    <p:cViewPr>
      <p:scale>
        <a:sx n="55" d="100"/>
        <a:sy n="55" d="100"/>
      </p:scale>
      <p:origin x="0" y="0"/>
    </p:cViewPr>
  </p:sorterViewPr>
  <p:notesViewPr>
    <p:cSldViewPr snapToGrid="0" snapToObjects="1">
      <p:cViewPr varScale="1">
        <p:scale>
          <a:sx n="71" d="100"/>
          <a:sy n="71" d="100"/>
        </p:scale>
        <p:origin x="221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Guihen" userId="7f8bfce5-f9a1-418d-8a42-000633c51da5" providerId="ADAL" clId="{3D3FA659-BAF3-4E61-9E8E-DA6C4EE5C9D6}"/>
    <pc:docChg chg="undo custSel addSld delSld modSld">
      <pc:chgData name="Mary Guihen" userId="7f8bfce5-f9a1-418d-8a42-000633c51da5" providerId="ADAL" clId="{3D3FA659-BAF3-4E61-9E8E-DA6C4EE5C9D6}" dt="2024-08-19T20:03:46.651" v="1009" actId="14100"/>
      <pc:docMkLst>
        <pc:docMk/>
      </pc:docMkLst>
      <pc:sldChg chg="modSp add del mod">
        <pc:chgData name="Mary Guihen" userId="7f8bfce5-f9a1-418d-8a42-000633c51da5" providerId="ADAL" clId="{3D3FA659-BAF3-4E61-9E8E-DA6C4EE5C9D6}" dt="2024-08-19T19:19:14.600" v="789" actId="2696"/>
        <pc:sldMkLst>
          <pc:docMk/>
          <pc:sldMk cId="2996261619" sldId="285"/>
        </pc:sldMkLst>
        <pc:spChg chg="mod">
          <ac:chgData name="Mary Guihen" userId="7f8bfce5-f9a1-418d-8a42-000633c51da5" providerId="ADAL" clId="{3D3FA659-BAF3-4E61-9E8E-DA6C4EE5C9D6}" dt="2024-08-19T19:19:01.876" v="786" actId="20577"/>
          <ac:spMkLst>
            <pc:docMk/>
            <pc:sldMk cId="2996261619" sldId="285"/>
            <ac:spMk id="9" creationId="{6BB5709D-23FE-7740-AF1B-EDCD6EF8A6C8}"/>
          </ac:spMkLst>
        </pc:spChg>
      </pc:sldChg>
      <pc:sldChg chg="addSp delSp modSp mod">
        <pc:chgData name="Mary Guihen" userId="7f8bfce5-f9a1-418d-8a42-000633c51da5" providerId="ADAL" clId="{3D3FA659-BAF3-4E61-9E8E-DA6C4EE5C9D6}" dt="2024-08-19T20:03:46.651" v="1009" actId="14100"/>
        <pc:sldMkLst>
          <pc:docMk/>
          <pc:sldMk cId="3355229977" sldId="315"/>
        </pc:sldMkLst>
        <pc:spChg chg="mod">
          <ac:chgData name="Mary Guihen" userId="7f8bfce5-f9a1-418d-8a42-000633c51da5" providerId="ADAL" clId="{3D3FA659-BAF3-4E61-9E8E-DA6C4EE5C9D6}" dt="2024-08-19T19:18:03.275" v="775" actId="1076"/>
          <ac:spMkLst>
            <pc:docMk/>
            <pc:sldMk cId="3355229977" sldId="315"/>
            <ac:spMk id="2" creationId="{CEFCB33C-5E71-88BB-278E-D1965563432E}"/>
          </ac:spMkLst>
        </pc:spChg>
        <pc:spChg chg="mod">
          <ac:chgData name="Mary Guihen" userId="7f8bfce5-f9a1-418d-8a42-000633c51da5" providerId="ADAL" clId="{3D3FA659-BAF3-4E61-9E8E-DA6C4EE5C9D6}" dt="2024-08-19T19:54:24.146" v="972" actId="14100"/>
          <ac:spMkLst>
            <pc:docMk/>
            <pc:sldMk cId="3355229977" sldId="315"/>
            <ac:spMk id="8" creationId="{E6C19A69-159D-E84E-9604-8FC978D0E923}"/>
          </ac:spMkLst>
        </pc:spChg>
        <pc:spChg chg="add mod">
          <ac:chgData name="Mary Guihen" userId="7f8bfce5-f9a1-418d-8a42-000633c51da5" providerId="ADAL" clId="{3D3FA659-BAF3-4E61-9E8E-DA6C4EE5C9D6}" dt="2024-08-19T19:54:43.404" v="974" actId="255"/>
          <ac:spMkLst>
            <pc:docMk/>
            <pc:sldMk cId="3355229977" sldId="315"/>
            <ac:spMk id="22" creationId="{CCF6489F-819E-8438-6081-9E5F8EF729DF}"/>
          </ac:spMkLst>
        </pc:spChg>
        <pc:graphicFrameChg chg="add del mod">
          <ac:chgData name="Mary Guihen" userId="7f8bfce5-f9a1-418d-8a42-000633c51da5" providerId="ADAL" clId="{3D3FA659-BAF3-4E61-9E8E-DA6C4EE5C9D6}" dt="2024-08-19T19:36:50.907" v="836" actId="21"/>
          <ac:graphicFrameMkLst>
            <pc:docMk/>
            <pc:sldMk cId="3355229977" sldId="315"/>
            <ac:graphicFrameMk id="19" creationId="{13CAA477-8932-276E-B944-C1439C75320E}"/>
          </ac:graphicFrameMkLst>
        </pc:graphicFrameChg>
        <pc:graphicFrameChg chg="add del mod">
          <ac:chgData name="Mary Guihen" userId="7f8bfce5-f9a1-418d-8a42-000633c51da5" providerId="ADAL" clId="{3D3FA659-BAF3-4E61-9E8E-DA6C4EE5C9D6}" dt="2024-08-19T19:37:38.445" v="844" actId="21"/>
          <ac:graphicFrameMkLst>
            <pc:docMk/>
            <pc:sldMk cId="3355229977" sldId="315"/>
            <ac:graphicFrameMk id="20" creationId="{0399319A-435F-0FEE-0E08-68E39A1FF12E}"/>
          </ac:graphicFrameMkLst>
        </pc:graphicFrameChg>
        <pc:picChg chg="add del mod">
          <ac:chgData name="Mary Guihen" userId="7f8bfce5-f9a1-418d-8a42-000633c51da5" providerId="ADAL" clId="{3D3FA659-BAF3-4E61-9E8E-DA6C4EE5C9D6}" dt="2024-08-19T19:27:27.304" v="807" actId="478"/>
          <ac:picMkLst>
            <pc:docMk/>
            <pc:sldMk cId="3355229977" sldId="315"/>
            <ac:picMk id="9" creationId="{0B878D40-E190-4EF8-33AE-8E27978FCF2B}"/>
          </ac:picMkLst>
        </pc:picChg>
        <pc:picChg chg="add del mod">
          <ac:chgData name="Mary Guihen" userId="7f8bfce5-f9a1-418d-8a42-000633c51da5" providerId="ADAL" clId="{3D3FA659-BAF3-4E61-9E8E-DA6C4EE5C9D6}" dt="2024-08-19T19:37:46.779" v="845" actId="478"/>
          <ac:picMkLst>
            <pc:docMk/>
            <pc:sldMk cId="3355229977" sldId="315"/>
            <ac:picMk id="14" creationId="{C7866B33-F6B1-740A-7038-BFBA5F57F4E8}"/>
          </ac:picMkLst>
        </pc:picChg>
        <pc:picChg chg="add del mod">
          <ac:chgData name="Mary Guihen" userId="7f8bfce5-f9a1-418d-8a42-000633c51da5" providerId="ADAL" clId="{3D3FA659-BAF3-4E61-9E8E-DA6C4EE5C9D6}" dt="2024-08-19T19:30:25.943" v="831" actId="478"/>
          <ac:picMkLst>
            <pc:docMk/>
            <pc:sldMk cId="3355229977" sldId="315"/>
            <ac:picMk id="16" creationId="{02DFDD51-4F97-04CC-5D66-C509D1EC5334}"/>
          </ac:picMkLst>
        </pc:picChg>
        <pc:picChg chg="add del mod">
          <ac:chgData name="Mary Guihen" userId="7f8bfce5-f9a1-418d-8a42-000633c51da5" providerId="ADAL" clId="{3D3FA659-BAF3-4E61-9E8E-DA6C4EE5C9D6}" dt="2024-08-19T19:31:52.205" v="833" actId="478"/>
          <ac:picMkLst>
            <pc:docMk/>
            <pc:sldMk cId="3355229977" sldId="315"/>
            <ac:picMk id="18" creationId="{D6251BCE-A5B3-0FCB-797E-F2084E9FDA9D}"/>
          </ac:picMkLst>
        </pc:picChg>
        <pc:picChg chg="add mod">
          <ac:chgData name="Mary Guihen" userId="7f8bfce5-f9a1-418d-8a42-000633c51da5" providerId="ADAL" clId="{3D3FA659-BAF3-4E61-9E8E-DA6C4EE5C9D6}" dt="2024-08-19T19:55:12.502" v="979" actId="1076"/>
          <ac:picMkLst>
            <pc:docMk/>
            <pc:sldMk cId="3355229977" sldId="315"/>
            <ac:picMk id="23" creationId="{64D6D88E-FE47-0292-6850-D2404B2F5E02}"/>
          </ac:picMkLst>
        </pc:picChg>
        <pc:picChg chg="add mod">
          <ac:chgData name="Mary Guihen" userId="7f8bfce5-f9a1-418d-8a42-000633c51da5" providerId="ADAL" clId="{3D3FA659-BAF3-4E61-9E8E-DA6C4EE5C9D6}" dt="2024-08-19T20:03:46.651" v="1009" actId="14100"/>
          <ac:picMkLst>
            <pc:docMk/>
            <pc:sldMk cId="3355229977" sldId="315"/>
            <ac:picMk id="24" creationId="{EECBB337-5E49-AD2A-BD19-11DF5F6408D5}"/>
          </ac:picMkLst>
        </pc:picChg>
      </pc:sldChg>
      <pc:sldChg chg="addSp delSp modSp mod">
        <pc:chgData name="Mary Guihen" userId="7f8bfce5-f9a1-418d-8a42-000633c51da5" providerId="ADAL" clId="{3D3FA659-BAF3-4E61-9E8E-DA6C4EE5C9D6}" dt="2024-08-19T18:32:44.897" v="561" actId="21"/>
        <pc:sldMkLst>
          <pc:docMk/>
          <pc:sldMk cId="1127210798" sldId="332"/>
        </pc:sldMkLst>
        <pc:spChg chg="del">
          <ac:chgData name="Mary Guihen" userId="7f8bfce5-f9a1-418d-8a42-000633c51da5" providerId="ADAL" clId="{3D3FA659-BAF3-4E61-9E8E-DA6C4EE5C9D6}" dt="2024-08-19T17:57:37.454" v="336"/>
          <ac:spMkLst>
            <pc:docMk/>
            <pc:sldMk cId="1127210798" sldId="332"/>
            <ac:spMk id="3" creationId="{5316D27C-1739-5015-0230-EAAF5574F1A2}"/>
          </ac:spMkLst>
        </pc:spChg>
        <pc:spChg chg="mod">
          <ac:chgData name="Mary Guihen" userId="7f8bfce5-f9a1-418d-8a42-000633c51da5" providerId="ADAL" clId="{3D3FA659-BAF3-4E61-9E8E-DA6C4EE5C9D6}" dt="2024-08-19T17:59:11.543" v="337"/>
          <ac:spMkLst>
            <pc:docMk/>
            <pc:sldMk cId="1127210798" sldId="332"/>
            <ac:spMk id="6" creationId="{0D6B3F2D-07AF-6216-9C24-FE242517DE22}"/>
          </ac:spMkLst>
        </pc:spChg>
        <pc:spChg chg="mod">
          <ac:chgData name="Mary Guihen" userId="7f8bfce5-f9a1-418d-8a42-000633c51da5" providerId="ADAL" clId="{3D3FA659-BAF3-4E61-9E8E-DA6C4EE5C9D6}" dt="2024-08-19T18:32:44.897" v="561" actId="21"/>
          <ac:spMkLst>
            <pc:docMk/>
            <pc:sldMk cId="1127210798" sldId="332"/>
            <ac:spMk id="8" creationId="{37883FFF-D02F-AD23-B7C4-318C030DEBD5}"/>
          </ac:spMkLst>
        </pc:spChg>
        <pc:picChg chg="add mod">
          <ac:chgData name="Mary Guihen" userId="7f8bfce5-f9a1-418d-8a42-000633c51da5" providerId="ADAL" clId="{3D3FA659-BAF3-4E61-9E8E-DA6C4EE5C9D6}" dt="2024-08-19T17:57:37.454" v="336"/>
          <ac:picMkLst>
            <pc:docMk/>
            <pc:sldMk cId="1127210798" sldId="332"/>
            <ac:picMk id="2" creationId="{7051CAFD-79E0-1366-2ECB-B0B7AE06EB6D}"/>
          </ac:picMkLst>
        </pc:picChg>
        <pc:picChg chg="mod">
          <ac:chgData name="Mary Guihen" userId="7f8bfce5-f9a1-418d-8a42-000633c51da5" providerId="ADAL" clId="{3D3FA659-BAF3-4E61-9E8E-DA6C4EE5C9D6}" dt="2024-08-19T18:24:18.740" v="496" actId="1076"/>
          <ac:picMkLst>
            <pc:docMk/>
            <pc:sldMk cId="1127210798" sldId="332"/>
            <ac:picMk id="4" creationId="{D233E305-FFA9-326D-60CF-1BFBBC4FA3A0}"/>
          </ac:picMkLst>
        </pc:picChg>
        <pc:picChg chg="mod">
          <ac:chgData name="Mary Guihen" userId="7f8bfce5-f9a1-418d-8a42-000633c51da5" providerId="ADAL" clId="{3D3FA659-BAF3-4E61-9E8E-DA6C4EE5C9D6}" dt="2024-08-19T18:24:32.280" v="498" actId="14100"/>
          <ac:picMkLst>
            <pc:docMk/>
            <pc:sldMk cId="1127210798" sldId="332"/>
            <ac:picMk id="1026" creationId="{F35CB6CB-0C49-1BB0-2A9D-070F12DB4FB9}"/>
          </ac:picMkLst>
        </pc:picChg>
      </pc:sldChg>
      <pc:sldChg chg="addSp modSp mod modAnim">
        <pc:chgData name="Mary Guihen" userId="7f8bfce5-f9a1-418d-8a42-000633c51da5" providerId="ADAL" clId="{3D3FA659-BAF3-4E61-9E8E-DA6C4EE5C9D6}" dt="2024-08-19T18:23:27.642" v="493" actId="1076"/>
        <pc:sldMkLst>
          <pc:docMk/>
          <pc:sldMk cId="3549374053" sldId="334"/>
        </pc:sldMkLst>
        <pc:spChg chg="mod">
          <ac:chgData name="Mary Guihen" userId="7f8bfce5-f9a1-418d-8a42-000633c51da5" providerId="ADAL" clId="{3D3FA659-BAF3-4E61-9E8E-DA6C4EE5C9D6}" dt="2024-08-19T17:36:17.969" v="55" actId="14100"/>
          <ac:spMkLst>
            <pc:docMk/>
            <pc:sldMk cId="3549374053" sldId="334"/>
            <ac:spMk id="3" creationId="{ADCF113C-C374-0C93-9D93-47B80D64986D}"/>
          </ac:spMkLst>
        </pc:spChg>
        <pc:spChg chg="mod">
          <ac:chgData name="Mary Guihen" userId="7f8bfce5-f9a1-418d-8a42-000633c51da5" providerId="ADAL" clId="{3D3FA659-BAF3-4E61-9E8E-DA6C4EE5C9D6}" dt="2024-08-19T18:22:57.517" v="488" actId="6549"/>
          <ac:spMkLst>
            <pc:docMk/>
            <pc:sldMk cId="3549374053" sldId="334"/>
            <ac:spMk id="5" creationId="{88EA7F43-7B67-367C-7744-F405BB97D0B6}"/>
          </ac:spMkLst>
        </pc:spChg>
        <pc:spChg chg="mod">
          <ac:chgData name="Mary Guihen" userId="7f8bfce5-f9a1-418d-8a42-000633c51da5" providerId="ADAL" clId="{3D3FA659-BAF3-4E61-9E8E-DA6C4EE5C9D6}" dt="2024-08-19T17:31:39.951" v="14" actId="20577"/>
          <ac:spMkLst>
            <pc:docMk/>
            <pc:sldMk cId="3549374053" sldId="334"/>
            <ac:spMk id="8" creationId="{7D63C33A-E2D9-08C0-3C7D-E20501CA83B6}"/>
          </ac:spMkLst>
        </pc:spChg>
        <pc:picChg chg="add mod">
          <ac:chgData name="Mary Guihen" userId="7f8bfce5-f9a1-418d-8a42-000633c51da5" providerId="ADAL" clId="{3D3FA659-BAF3-4E61-9E8E-DA6C4EE5C9D6}" dt="2024-08-19T17:36:25.106" v="56" actId="14100"/>
          <ac:picMkLst>
            <pc:docMk/>
            <pc:sldMk cId="3549374053" sldId="334"/>
            <ac:picMk id="4" creationId="{CA3B47C2-CD1F-7F23-3AC7-EC990945D8F2}"/>
          </ac:picMkLst>
        </pc:picChg>
        <pc:picChg chg="add mod">
          <ac:chgData name="Mary Guihen" userId="7f8bfce5-f9a1-418d-8a42-000633c51da5" providerId="ADAL" clId="{3D3FA659-BAF3-4E61-9E8E-DA6C4EE5C9D6}" dt="2024-08-19T18:23:27.642" v="493" actId="1076"/>
          <ac:picMkLst>
            <pc:docMk/>
            <pc:sldMk cId="3549374053" sldId="334"/>
            <ac:picMk id="6" creationId="{D6E7EE9A-A6A7-B10B-5DD3-C06E77508728}"/>
          </ac:picMkLst>
        </pc:picChg>
      </pc:sldChg>
      <pc:sldChg chg="addSp delSp modSp mod modAnim">
        <pc:chgData name="Mary Guihen" userId="7f8bfce5-f9a1-418d-8a42-000633c51da5" providerId="ADAL" clId="{3D3FA659-BAF3-4E61-9E8E-DA6C4EE5C9D6}" dt="2024-08-19T19:58:59.197" v="1006" actId="20577"/>
        <pc:sldMkLst>
          <pc:docMk/>
          <pc:sldMk cId="2678723473" sldId="340"/>
        </pc:sldMkLst>
        <pc:spChg chg="add del">
          <ac:chgData name="Mary Guihen" userId="7f8bfce5-f9a1-418d-8a42-000633c51da5" providerId="ADAL" clId="{3D3FA659-BAF3-4E61-9E8E-DA6C4EE5C9D6}" dt="2024-08-19T18:27:41.214" v="530" actId="22"/>
          <ac:spMkLst>
            <pc:docMk/>
            <pc:sldMk cId="2678723473" sldId="340"/>
            <ac:spMk id="3" creationId="{07B044D7-2D34-3748-F39B-FBC92A9C90EE}"/>
          </ac:spMkLst>
        </pc:spChg>
        <pc:spChg chg="del mod">
          <ac:chgData name="Mary Guihen" userId="7f8bfce5-f9a1-418d-8a42-000633c51da5" providerId="ADAL" clId="{3D3FA659-BAF3-4E61-9E8E-DA6C4EE5C9D6}" dt="2024-08-19T18:56:57.084" v="630"/>
          <ac:spMkLst>
            <pc:docMk/>
            <pc:sldMk cId="2678723473" sldId="340"/>
            <ac:spMk id="6" creationId="{7C084184-AADB-013D-77A2-422378CCE514}"/>
          </ac:spMkLst>
        </pc:spChg>
        <pc:spChg chg="add mod">
          <ac:chgData name="Mary Guihen" userId="7f8bfce5-f9a1-418d-8a42-000633c51da5" providerId="ADAL" clId="{3D3FA659-BAF3-4E61-9E8E-DA6C4EE5C9D6}" dt="2024-08-19T19:58:59.197" v="1006" actId="20577"/>
          <ac:spMkLst>
            <pc:docMk/>
            <pc:sldMk cId="2678723473" sldId="340"/>
            <ac:spMk id="8" creationId="{C808096F-EDA5-7DB4-0FFE-DA0550981605}"/>
          </ac:spMkLst>
        </pc:spChg>
        <pc:spChg chg="mod">
          <ac:chgData name="Mary Guihen" userId="7f8bfce5-f9a1-418d-8a42-000633c51da5" providerId="ADAL" clId="{3D3FA659-BAF3-4E61-9E8E-DA6C4EE5C9D6}" dt="2024-08-19T18:43:33.628" v="581" actId="20577"/>
          <ac:spMkLst>
            <pc:docMk/>
            <pc:sldMk cId="2678723473" sldId="340"/>
            <ac:spMk id="9" creationId="{5A6E0541-E9D3-D4CA-CA3F-7A1EB725D5CE}"/>
          </ac:spMkLst>
        </pc:spChg>
        <pc:spChg chg="mod">
          <ac:chgData name="Mary Guihen" userId="7f8bfce5-f9a1-418d-8a42-000633c51da5" providerId="ADAL" clId="{3D3FA659-BAF3-4E61-9E8E-DA6C4EE5C9D6}" dt="2024-08-19T19:56:44.291" v="986" actId="20577"/>
          <ac:spMkLst>
            <pc:docMk/>
            <pc:sldMk cId="2678723473" sldId="340"/>
            <ac:spMk id="10" creationId="{54521F36-3CEF-844F-DF4E-B14548934A34}"/>
          </ac:spMkLst>
        </pc:spChg>
        <pc:spChg chg="mod">
          <ac:chgData name="Mary Guihen" userId="7f8bfce5-f9a1-418d-8a42-000633c51da5" providerId="ADAL" clId="{3D3FA659-BAF3-4E61-9E8E-DA6C4EE5C9D6}" dt="2024-08-19T18:59:19.701" v="687" actId="20577"/>
          <ac:spMkLst>
            <pc:docMk/>
            <pc:sldMk cId="2678723473" sldId="340"/>
            <ac:spMk id="12" creationId="{8AF8BCBD-EDE1-2917-F0DA-09C38B34B365}"/>
          </ac:spMkLst>
        </pc:spChg>
        <pc:spChg chg="mod">
          <ac:chgData name="Mary Guihen" userId="7f8bfce5-f9a1-418d-8a42-000633c51da5" providerId="ADAL" clId="{3D3FA659-BAF3-4E61-9E8E-DA6C4EE5C9D6}" dt="2024-08-19T19:15:56.781" v="759" actId="14100"/>
          <ac:spMkLst>
            <pc:docMk/>
            <pc:sldMk cId="2678723473" sldId="340"/>
            <ac:spMk id="15" creationId="{1E08A043-CFD4-7577-5DBB-B48ABE4AE8AE}"/>
          </ac:spMkLst>
        </pc:spChg>
        <pc:spChg chg="add del mod">
          <ac:chgData name="Mary Guihen" userId="7f8bfce5-f9a1-418d-8a42-000633c51da5" providerId="ADAL" clId="{3D3FA659-BAF3-4E61-9E8E-DA6C4EE5C9D6}" dt="2024-08-19T19:16:48.063" v="761" actId="478"/>
          <ac:spMkLst>
            <pc:docMk/>
            <pc:sldMk cId="2678723473" sldId="340"/>
            <ac:spMk id="17" creationId="{0AE0E742-54A0-363C-3EB5-2FB84062BF1E}"/>
          </ac:spMkLst>
        </pc:spChg>
        <pc:spChg chg="mod">
          <ac:chgData name="Mary Guihen" userId="7f8bfce5-f9a1-418d-8a42-000633c51da5" providerId="ADAL" clId="{3D3FA659-BAF3-4E61-9E8E-DA6C4EE5C9D6}" dt="2024-08-19T18:01:39.738" v="359" actId="207"/>
          <ac:spMkLst>
            <pc:docMk/>
            <pc:sldMk cId="2678723473" sldId="340"/>
            <ac:spMk id="18" creationId="{6AEC61BB-B7E7-0359-D350-7F7DCFDD1638}"/>
          </ac:spMkLst>
        </pc:spChg>
        <pc:spChg chg="mod">
          <ac:chgData name="Mary Guihen" userId="7f8bfce5-f9a1-418d-8a42-000633c51da5" providerId="ADAL" clId="{3D3FA659-BAF3-4E61-9E8E-DA6C4EE5C9D6}" dt="2024-08-19T19:00:13.880" v="693" actId="20577"/>
          <ac:spMkLst>
            <pc:docMk/>
            <pc:sldMk cId="2678723473" sldId="340"/>
            <ac:spMk id="29" creationId="{A42532DE-63FF-A009-977D-FE186F78A90B}"/>
          </ac:spMkLst>
        </pc:spChg>
        <pc:picChg chg="add mod">
          <ac:chgData name="Mary Guihen" userId="7f8bfce5-f9a1-418d-8a42-000633c51da5" providerId="ADAL" clId="{3D3FA659-BAF3-4E61-9E8E-DA6C4EE5C9D6}" dt="2024-08-19T19:03:36.421" v="702" actId="14100"/>
          <ac:picMkLst>
            <pc:docMk/>
            <pc:sldMk cId="2678723473" sldId="340"/>
            <ac:picMk id="4" creationId="{C5A5FABC-20FD-41A0-C6E7-EF403835F893}"/>
          </ac:picMkLst>
        </pc:picChg>
        <pc:picChg chg="add del mod">
          <ac:chgData name="Mary Guihen" userId="7f8bfce5-f9a1-418d-8a42-000633c51da5" providerId="ADAL" clId="{3D3FA659-BAF3-4E61-9E8E-DA6C4EE5C9D6}" dt="2024-08-19T18:55:11.994" v="629" actId="478"/>
          <ac:picMkLst>
            <pc:docMk/>
            <pc:sldMk cId="2678723473" sldId="340"/>
            <ac:picMk id="13" creationId="{2482342B-D9E6-EBC5-C645-28A25904147E}"/>
          </ac:picMkLst>
        </pc:picChg>
        <pc:picChg chg="add mod">
          <ac:chgData name="Mary Guihen" userId="7f8bfce5-f9a1-418d-8a42-000633c51da5" providerId="ADAL" clId="{3D3FA659-BAF3-4E61-9E8E-DA6C4EE5C9D6}" dt="2024-08-19T18:58:05.383" v="631" actId="14100"/>
          <ac:picMkLst>
            <pc:docMk/>
            <pc:sldMk cId="2678723473" sldId="340"/>
            <ac:picMk id="14" creationId="{866538C4-BDC6-45BE-0DD2-3AC5E7BFB744}"/>
          </ac:picMkLst>
        </pc:picChg>
        <pc:picChg chg="add mod">
          <ac:chgData name="Mary Guihen" userId="7f8bfce5-f9a1-418d-8a42-000633c51da5" providerId="ADAL" clId="{3D3FA659-BAF3-4E61-9E8E-DA6C4EE5C9D6}" dt="2024-08-19T19:24:25.654" v="791" actId="14100"/>
          <ac:picMkLst>
            <pc:docMk/>
            <pc:sldMk cId="2678723473" sldId="340"/>
            <ac:picMk id="27" creationId="{90638CE7-A382-C09E-9FBC-469872AD427E}"/>
          </ac:picMkLst>
        </pc:picChg>
        <pc:picChg chg="add mod">
          <ac:chgData name="Mary Guihen" userId="7f8bfce5-f9a1-418d-8a42-000633c51da5" providerId="ADAL" clId="{3D3FA659-BAF3-4E61-9E8E-DA6C4EE5C9D6}" dt="2024-08-19T19:24:31.113" v="792" actId="14100"/>
          <ac:picMkLst>
            <pc:docMk/>
            <pc:sldMk cId="2678723473" sldId="340"/>
            <ac:picMk id="28" creationId="{69C82B6A-796B-055E-2CA4-C3D45D3209E5}"/>
          </ac:picMkLst>
        </pc:picChg>
      </pc:sldChg>
      <pc:sldChg chg="modSp mod">
        <pc:chgData name="Mary Guihen" userId="7f8bfce5-f9a1-418d-8a42-000633c51da5" providerId="ADAL" clId="{3D3FA659-BAF3-4E61-9E8E-DA6C4EE5C9D6}" dt="2024-08-19T17:40:30.126" v="69" actId="1076"/>
        <pc:sldMkLst>
          <pc:docMk/>
          <pc:sldMk cId="3221449458" sldId="343"/>
        </pc:sldMkLst>
        <pc:grpChg chg="mod">
          <ac:chgData name="Mary Guihen" userId="7f8bfce5-f9a1-418d-8a42-000633c51da5" providerId="ADAL" clId="{3D3FA659-BAF3-4E61-9E8E-DA6C4EE5C9D6}" dt="2024-08-19T17:40:30.126" v="69" actId="1076"/>
          <ac:grpSpMkLst>
            <pc:docMk/>
            <pc:sldMk cId="3221449458" sldId="343"/>
            <ac:grpSpMk id="13" creationId="{1CB874ED-D228-B739-C5E5-8D24B0B90470}"/>
          </ac:grpSpMkLst>
        </pc:grpChg>
        <pc:picChg chg="mod">
          <ac:chgData name="Mary Guihen" userId="7f8bfce5-f9a1-418d-8a42-000633c51da5" providerId="ADAL" clId="{3D3FA659-BAF3-4E61-9E8E-DA6C4EE5C9D6}" dt="2024-08-19T17:40:25.035" v="68" actId="1076"/>
          <ac:picMkLst>
            <pc:docMk/>
            <pc:sldMk cId="3221449458" sldId="343"/>
            <ac:picMk id="17" creationId="{E126B5C3-2D8C-9279-B76D-75C0DFE9DE77}"/>
          </ac:picMkLst>
        </pc:picChg>
      </pc:sldChg>
      <pc:sldMasterChg chg="addSldLayout delSldLayout">
        <pc:chgData name="Mary Guihen" userId="7f8bfce5-f9a1-418d-8a42-000633c51da5" providerId="ADAL" clId="{3D3FA659-BAF3-4E61-9E8E-DA6C4EE5C9D6}" dt="2024-08-19T19:19:14.600" v="789" actId="2696"/>
        <pc:sldMasterMkLst>
          <pc:docMk/>
          <pc:sldMasterMk cId="4128856880" sldId="2147483932"/>
        </pc:sldMasterMkLst>
        <pc:sldLayoutChg chg="add del">
          <pc:chgData name="Mary Guihen" userId="7f8bfce5-f9a1-418d-8a42-000633c51da5" providerId="ADAL" clId="{3D3FA659-BAF3-4E61-9E8E-DA6C4EE5C9D6}" dt="2024-08-19T19:19:14.600" v="789" actId="2696"/>
          <pc:sldLayoutMkLst>
            <pc:docMk/>
            <pc:sldMasterMk cId="4128856880" sldId="2147483932"/>
            <pc:sldLayoutMk cId="2074115316" sldId="2147483959"/>
          </pc:sldLayoutMkLst>
        </pc:sldLayoutChg>
      </pc:sldMasterChg>
    </pc:docChg>
  </pc:docChgLst>
  <pc:docChgLst>
    <pc:chgData name="Mary Guihen" userId="7f8bfce5-f9a1-418d-8a42-000633c51da5" providerId="ADAL" clId="{33CE8F8C-61A2-4800-8622-BA7605A06900}"/>
    <pc:docChg chg="modSld">
      <pc:chgData name="Mary Guihen" userId="7f8bfce5-f9a1-418d-8a42-000633c51da5" providerId="ADAL" clId="{33CE8F8C-61A2-4800-8622-BA7605A06900}" dt="2024-08-20T20:21:55.278" v="3" actId="14100"/>
      <pc:docMkLst>
        <pc:docMk/>
      </pc:docMkLst>
      <pc:sldChg chg="modSp mod">
        <pc:chgData name="Mary Guihen" userId="7f8bfce5-f9a1-418d-8a42-000633c51da5" providerId="ADAL" clId="{33CE8F8C-61A2-4800-8622-BA7605A06900}" dt="2024-08-20T20:21:55.278" v="3" actId="14100"/>
        <pc:sldMkLst>
          <pc:docMk/>
          <pc:sldMk cId="3355229977" sldId="315"/>
        </pc:sldMkLst>
        <pc:picChg chg="mod">
          <ac:chgData name="Mary Guihen" userId="7f8bfce5-f9a1-418d-8a42-000633c51da5" providerId="ADAL" clId="{33CE8F8C-61A2-4800-8622-BA7605A06900}" dt="2024-08-20T20:21:55.278" v="3" actId="14100"/>
          <ac:picMkLst>
            <pc:docMk/>
            <pc:sldMk cId="3355229977" sldId="315"/>
            <ac:picMk id="24" creationId="{EECBB337-5E49-AD2A-BD19-11DF5F6408D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550E7B-E2E1-1744-BAC5-2450DC2C9399}" type="datetimeFigureOut">
              <a:rPr lang="en-US" smtClean="0"/>
              <a:t>8/20/2024</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D034A-BE7D-944A-B2C4-153631F39F58}" type="slidenum">
              <a:rPr lang="en-US" smtClean="0"/>
              <a:t>‹#›</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38278-3754-D043-970B-705C24BA7B0D}" type="datetimeFigureOut">
              <a:rPr lang="en-US" smtClean="0"/>
              <a:t>8/20/2024</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33B2F-6662-2B4E-A57B-B009C830B425}" type="slidenum">
              <a:rPr lang="en-US" smtClean="0"/>
              <a:t>‹#›</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80038FA-CD6D-8513-8C53-C3D2F13E4F6D}"/>
              </a:ext>
            </a:extLst>
          </p:cNvPr>
          <p:cNvSpPr/>
          <p:nvPr userDrawn="1"/>
        </p:nvSpPr>
        <p:spPr>
          <a:xfrm>
            <a:off x="3661740" y="583659"/>
            <a:ext cx="3554388" cy="9004477"/>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32">
            <a:extLst>
              <a:ext uri="{FF2B5EF4-FFF2-40B4-BE49-F238E27FC236}">
                <a16:creationId xmlns:a16="http://schemas.microsoft.com/office/drawing/2014/main" id="{EEBE68BB-D0CA-7387-77D4-8382DE95C606}"/>
              </a:ext>
            </a:extLst>
          </p:cNvPr>
          <p:cNvSpPr>
            <a:spLocks noGrp="1"/>
          </p:cNvSpPr>
          <p:nvPr>
            <p:ph type="body" sz="quarter" idx="52" hasCustomPrompt="1"/>
          </p:nvPr>
        </p:nvSpPr>
        <p:spPr>
          <a:xfrm>
            <a:off x="3911744" y="3830366"/>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6" name="Text Placeholder 23">
            <a:extLst>
              <a:ext uri="{FF2B5EF4-FFF2-40B4-BE49-F238E27FC236}">
                <a16:creationId xmlns:a16="http://schemas.microsoft.com/office/drawing/2014/main" id="{DA5E7207-2C22-7EC3-F7D7-F49B46327D53}"/>
              </a:ext>
            </a:extLst>
          </p:cNvPr>
          <p:cNvSpPr>
            <a:spLocks noGrp="1"/>
          </p:cNvSpPr>
          <p:nvPr>
            <p:ph type="body" sz="quarter" idx="13" hasCustomPrompt="1"/>
          </p:nvPr>
        </p:nvSpPr>
        <p:spPr>
          <a:xfrm>
            <a:off x="3949091" y="1698869"/>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24" name="Picture Placeholder 23">
            <a:extLst>
              <a:ext uri="{FF2B5EF4-FFF2-40B4-BE49-F238E27FC236}">
                <a16:creationId xmlns:a16="http://schemas.microsoft.com/office/drawing/2014/main" id="{875A145F-9405-A9AC-F459-BF01A1B33E43}"/>
              </a:ext>
            </a:extLst>
          </p:cNvPr>
          <p:cNvSpPr>
            <a:spLocks noGrp="1"/>
          </p:cNvSpPr>
          <p:nvPr>
            <p:ph type="pic" sz="quarter" idx="42"/>
          </p:nvPr>
        </p:nvSpPr>
        <p:spPr>
          <a:xfrm>
            <a:off x="343547" y="4471997"/>
            <a:ext cx="5171765" cy="4643473"/>
          </a:xfrm>
          <a:custGeom>
            <a:avLst/>
            <a:gdLst>
              <a:gd name="connsiteX0" fmla="*/ 1037262 w 5171765"/>
              <a:gd name="connsiteY0" fmla="*/ 4496999 h 4643473"/>
              <a:gd name="connsiteX1" fmla="*/ 1038765 w 5171765"/>
              <a:gd name="connsiteY1" fmla="*/ 4498358 h 4643473"/>
              <a:gd name="connsiteX2" fmla="*/ 1003337 w 5171765"/>
              <a:gd name="connsiteY2" fmla="*/ 4604099 h 4643473"/>
              <a:gd name="connsiteX3" fmla="*/ 1001516 w 5171765"/>
              <a:gd name="connsiteY3" fmla="*/ 4603691 h 4643473"/>
              <a:gd name="connsiteX4" fmla="*/ 832334 w 5171765"/>
              <a:gd name="connsiteY4" fmla="*/ 4292095 h 4643473"/>
              <a:gd name="connsiteX5" fmla="*/ 895661 w 5171765"/>
              <a:gd name="connsiteY5" fmla="*/ 4367164 h 4643473"/>
              <a:gd name="connsiteX6" fmla="*/ 882824 w 5171765"/>
              <a:gd name="connsiteY6" fmla="*/ 4355407 h 4643473"/>
              <a:gd name="connsiteX7" fmla="*/ 715725 w 5171765"/>
              <a:gd name="connsiteY7" fmla="*/ 4127038 h 4643473"/>
              <a:gd name="connsiteX8" fmla="*/ 774597 w 5171765"/>
              <a:gd name="connsiteY8" fmla="*/ 4219697 h 4643473"/>
              <a:gd name="connsiteX9" fmla="*/ 753415 w 5171765"/>
              <a:gd name="connsiteY9" fmla="*/ 4193137 h 4643473"/>
              <a:gd name="connsiteX10" fmla="*/ 628360 w 5171765"/>
              <a:gd name="connsiteY10" fmla="*/ 3953915 h 4643473"/>
              <a:gd name="connsiteX11" fmla="*/ 675582 w 5171765"/>
              <a:gd name="connsiteY11" fmla="*/ 4056635 h 4643473"/>
              <a:gd name="connsiteX12" fmla="*/ 650998 w 5171765"/>
              <a:gd name="connsiteY12" fmla="*/ 4013522 h 4643473"/>
              <a:gd name="connsiteX13" fmla="*/ 578970 w 5171765"/>
              <a:gd name="connsiteY13" fmla="*/ 3820003 h 4643473"/>
              <a:gd name="connsiteX14" fmla="*/ 590197 w 5171765"/>
              <a:gd name="connsiteY14" fmla="*/ 3853428 h 4643473"/>
              <a:gd name="connsiteX15" fmla="*/ 577515 w 5171765"/>
              <a:gd name="connsiteY15" fmla="*/ 3820036 h 4643473"/>
              <a:gd name="connsiteX16" fmla="*/ 0 w 5171765"/>
              <a:gd name="connsiteY16" fmla="*/ 0 h 4643473"/>
              <a:gd name="connsiteX17" fmla="*/ 4272465 w 5171765"/>
              <a:gd name="connsiteY17" fmla="*/ 0 h 4643473"/>
              <a:gd name="connsiteX18" fmla="*/ 5171765 w 5171765"/>
              <a:gd name="connsiteY18" fmla="*/ 899042 h 4643473"/>
              <a:gd name="connsiteX19" fmla="*/ 5171765 w 5171765"/>
              <a:gd name="connsiteY19" fmla="*/ 4643473 h 4643473"/>
              <a:gd name="connsiteX20" fmla="*/ 1537845 w 5171765"/>
              <a:gd name="connsiteY20" fmla="*/ 4643473 h 4643473"/>
              <a:gd name="connsiteX21" fmla="*/ 1535285 w 5171765"/>
              <a:gd name="connsiteY21" fmla="*/ 4524787 h 4643473"/>
              <a:gd name="connsiteX22" fmla="*/ 796381 w 5171765"/>
              <a:gd name="connsiteY22" fmla="*/ 3815598 h 4643473"/>
              <a:gd name="connsiteX23" fmla="*/ 578971 w 5171765"/>
              <a:gd name="connsiteY23" fmla="*/ 3820003 h 4643473"/>
              <a:gd name="connsiteX24" fmla="*/ 539492 w 5171765"/>
              <a:gd name="connsiteY24" fmla="*/ 3647294 h 4643473"/>
              <a:gd name="connsiteX25" fmla="*/ 523148 w 5171765"/>
              <a:gd name="connsiteY25" fmla="*/ 3469078 h 4643473"/>
              <a:gd name="connsiteX26" fmla="*/ 0 w 5171765"/>
              <a:gd name="connsiteY26" fmla="*/ 3294392 h 464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71765" h="4643473">
                <a:moveTo>
                  <a:pt x="1037262" y="4496999"/>
                </a:moveTo>
                <a:lnTo>
                  <a:pt x="1038765" y="4498358"/>
                </a:lnTo>
                <a:lnTo>
                  <a:pt x="1003337" y="4604099"/>
                </a:lnTo>
                <a:lnTo>
                  <a:pt x="1001516" y="4603691"/>
                </a:lnTo>
                <a:close/>
                <a:moveTo>
                  <a:pt x="832334" y="4292095"/>
                </a:moveTo>
                <a:lnTo>
                  <a:pt x="895661" y="4367164"/>
                </a:lnTo>
                <a:lnTo>
                  <a:pt x="882824" y="4355407"/>
                </a:lnTo>
                <a:close/>
                <a:moveTo>
                  <a:pt x="715725" y="4127038"/>
                </a:moveTo>
                <a:lnTo>
                  <a:pt x="774597" y="4219697"/>
                </a:lnTo>
                <a:lnTo>
                  <a:pt x="753415" y="4193137"/>
                </a:lnTo>
                <a:close/>
                <a:moveTo>
                  <a:pt x="628360" y="3953915"/>
                </a:moveTo>
                <a:lnTo>
                  <a:pt x="675582" y="4056635"/>
                </a:lnTo>
                <a:lnTo>
                  <a:pt x="650998" y="4013522"/>
                </a:lnTo>
                <a:close/>
                <a:moveTo>
                  <a:pt x="578970" y="3820003"/>
                </a:moveTo>
                <a:lnTo>
                  <a:pt x="590197" y="3853428"/>
                </a:lnTo>
                <a:lnTo>
                  <a:pt x="577515" y="3820036"/>
                </a:lnTo>
                <a:close/>
                <a:moveTo>
                  <a:pt x="0" y="0"/>
                </a:moveTo>
                <a:lnTo>
                  <a:pt x="4272465" y="0"/>
                </a:lnTo>
                <a:cubicBezTo>
                  <a:pt x="4769449" y="0"/>
                  <a:pt x="5171765" y="402203"/>
                  <a:pt x="5171765" y="899042"/>
                </a:cubicBezTo>
                <a:lnTo>
                  <a:pt x="5171765" y="4643473"/>
                </a:lnTo>
                <a:lnTo>
                  <a:pt x="1537845" y="4643473"/>
                </a:lnTo>
                <a:lnTo>
                  <a:pt x="1535285" y="4524787"/>
                </a:lnTo>
                <a:cubicBezTo>
                  <a:pt x="1191541" y="4419069"/>
                  <a:pt x="915369" y="4154775"/>
                  <a:pt x="796381" y="3815598"/>
                </a:cubicBezTo>
                <a:lnTo>
                  <a:pt x="578971" y="3820003"/>
                </a:lnTo>
                <a:lnTo>
                  <a:pt x="539492" y="3647294"/>
                </a:lnTo>
                <a:cubicBezTo>
                  <a:pt x="530127" y="3588746"/>
                  <a:pt x="524618" y="3529279"/>
                  <a:pt x="523148" y="3469078"/>
                </a:cubicBezTo>
                <a:lnTo>
                  <a:pt x="0" y="3294392"/>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39" name="Slide Number Placeholder 5">
            <a:extLst>
              <a:ext uri="{FF2B5EF4-FFF2-40B4-BE49-F238E27FC236}">
                <a16:creationId xmlns:a16="http://schemas.microsoft.com/office/drawing/2014/main" id="{6AE51885-9671-8D86-4444-89CADFFC770A}"/>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5" name="Group 24">
            <a:extLst>
              <a:ext uri="{FF2B5EF4-FFF2-40B4-BE49-F238E27FC236}">
                <a16:creationId xmlns:a16="http://schemas.microsoft.com/office/drawing/2014/main" id="{30A6115B-756F-1F97-ED9D-E4ADEC0C35ED}"/>
              </a:ext>
            </a:extLst>
          </p:cNvPr>
          <p:cNvGrpSpPr/>
          <p:nvPr userDrawn="1"/>
        </p:nvGrpSpPr>
        <p:grpSpPr>
          <a:xfrm flipH="1">
            <a:off x="193131" y="7719362"/>
            <a:ext cx="1697453" cy="1913197"/>
            <a:chOff x="9735550" y="2624016"/>
            <a:chExt cx="1697453" cy="1913197"/>
          </a:xfrm>
        </p:grpSpPr>
        <p:sp>
          <p:nvSpPr>
            <p:cNvPr id="26" name="Freeform 25">
              <a:extLst>
                <a:ext uri="{FF2B5EF4-FFF2-40B4-BE49-F238E27FC236}">
                  <a16:creationId xmlns:a16="http://schemas.microsoft.com/office/drawing/2014/main" id="{211DFDC0-848D-882D-7CE7-907B9229BB16}"/>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C59D8B2-6FC7-88E4-5A9A-69A29DF33D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9988A9-D10A-C0E3-2E7C-917154A67351}"/>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110245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 y="2594796"/>
            <a:ext cx="7575077"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14726"/>
          </a:solidFill>
          <a:ln w="7702" cap="flat">
            <a:noFill/>
            <a:prstDash val="solid"/>
            <a:miter/>
          </a:ln>
        </p:spPr>
        <p:txBody>
          <a:bodyPr wrap="square" rtlCol="0" anchor="ctr">
            <a:noAutofit/>
          </a:bodyPr>
          <a:lstStyle/>
          <a:p>
            <a:endParaRPr lang="en-US" b="0" i="0" dirty="0">
              <a:solidFill>
                <a:srgbClr val="E14726"/>
              </a:solidFill>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4767399"/>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8" name="Slide Number Placeholder 5">
            <a:extLst>
              <a:ext uri="{FF2B5EF4-FFF2-40B4-BE49-F238E27FC236}">
                <a16:creationId xmlns:a16="http://schemas.microsoft.com/office/drawing/2014/main" id="{8FF9DA41-B056-ED47-D484-4BF0FBE2314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997431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326599" y="2498271"/>
            <a:ext cx="6826675" cy="629589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14726"/>
          </a:solidFill>
          <a:ln w="24491" cap="flat">
            <a:noFill/>
            <a:prstDash val="solid"/>
            <a:miter/>
          </a:ln>
        </p:spPr>
        <p:txBody>
          <a:bodyPr rtlCol="0" anchor="ctr"/>
          <a:lstStyle/>
          <a:p>
            <a:endParaRPr lang="en-US" b="0" i="0" dirty="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grpSp>
        <p:nvGrpSpPr>
          <p:cNvPr id="2" name="Group 1">
            <a:extLst>
              <a:ext uri="{FF2B5EF4-FFF2-40B4-BE49-F238E27FC236}">
                <a16:creationId xmlns:a16="http://schemas.microsoft.com/office/drawing/2014/main" id="{D1634DC5-C0B0-AE2E-DC55-1DB84A958C34}"/>
              </a:ext>
            </a:extLst>
          </p:cNvPr>
          <p:cNvGrpSpPr/>
          <p:nvPr userDrawn="1"/>
        </p:nvGrpSpPr>
        <p:grpSpPr>
          <a:xfrm rot="5015097" flipH="1">
            <a:off x="5266880" y="1756741"/>
            <a:ext cx="2061589" cy="1788378"/>
            <a:chOff x="-1397183" y="824494"/>
            <a:chExt cx="1192352" cy="1034336"/>
          </a:xfrm>
        </p:grpSpPr>
        <p:sp>
          <p:nvSpPr>
            <p:cNvPr id="3" name="Freeform 2">
              <a:extLst>
                <a:ext uri="{FF2B5EF4-FFF2-40B4-BE49-F238E27FC236}">
                  <a16:creationId xmlns:a16="http://schemas.microsoft.com/office/drawing/2014/main" id="{C9A5368E-0746-841B-5C82-1E1157922036}"/>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4023B3B-161A-BD81-8A44-20BFDAADCE08}"/>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58745F8-5F13-71C2-4B8B-865243F14967}"/>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
        <p:nvSpPr>
          <p:cNvPr id="6" name="Rectangle 5">
            <a:extLst>
              <a:ext uri="{FF2B5EF4-FFF2-40B4-BE49-F238E27FC236}">
                <a16:creationId xmlns:a16="http://schemas.microsoft.com/office/drawing/2014/main" id="{BD7D81A4-BF1D-F480-E28D-5835F60B7627}"/>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descr="Co-funded by the European Union logo in png for web usage">
            <a:extLst>
              <a:ext uri="{FF2B5EF4-FFF2-40B4-BE49-F238E27FC236}">
                <a16:creationId xmlns:a16="http://schemas.microsoft.com/office/drawing/2014/main" id="{3AC9E09B-3367-A423-56C2-F76662F6E7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0795" y="10191110"/>
            <a:ext cx="1498564" cy="313626"/>
          </a:xfrm>
          <a:prstGeom prst="rect">
            <a:avLst/>
          </a:prstGeom>
          <a:noFill/>
          <a:ln>
            <a:noFill/>
          </a:ln>
        </p:spPr>
      </p:pic>
      <p:sp>
        <p:nvSpPr>
          <p:cNvPr id="8" name="Rectangle 7">
            <a:extLst>
              <a:ext uri="{FF2B5EF4-FFF2-40B4-BE49-F238E27FC236}">
                <a16:creationId xmlns:a16="http://schemas.microsoft.com/office/drawing/2014/main" id="{754294A0-3C23-667D-3321-C7082493138A}"/>
              </a:ext>
            </a:extLst>
          </p:cNvPr>
          <p:cNvSpPr/>
          <p:nvPr userDrawn="1"/>
        </p:nvSpPr>
        <p:spPr>
          <a:xfrm>
            <a:off x="379764" y="9284851"/>
            <a:ext cx="1255337" cy="461665"/>
          </a:xfrm>
          <a:prstGeom prst="rect">
            <a:avLst/>
          </a:prstGeom>
        </p:spPr>
        <p:txBody>
          <a:bodyPr wrap="square">
            <a:spAutoFit/>
          </a:bodyPr>
          <a:lstStyle/>
          <a:p>
            <a:pPr marL="0" marR="0" lvl="0" indent="0" algn="l" defTabSz="181904" rtl="0" eaLnBrk="1" fontAlgn="auto" latinLnBrk="0" hangingPunct="0">
              <a:lnSpc>
                <a:spcPct val="100000"/>
              </a:lnSpc>
              <a:spcBef>
                <a:spcPts val="0"/>
              </a:spcBef>
              <a:spcAft>
                <a:spcPts val="0"/>
              </a:spcAft>
              <a:buClrTx/>
              <a:buSzTx/>
              <a:buFontTx/>
              <a:buNone/>
              <a:tabLst/>
              <a:defRPr/>
            </a:pPr>
            <a:r>
              <a:rPr lang="en-IE" sz="800" b="1" i="0" kern="1200">
                <a:solidFill>
                  <a:schemeClr val="tx1"/>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ct val="100000"/>
              </a:lnSpc>
              <a:spcBef>
                <a:spcPts val="0"/>
              </a:spcBef>
              <a:spcAft>
                <a:spcPts val="0"/>
              </a:spcAft>
              <a:buClrTx/>
              <a:buSzTx/>
              <a:buFontTx/>
              <a:buNone/>
              <a:tabLst/>
              <a:defRPr/>
            </a:pPr>
            <a:endParaRPr lang="en-US" sz="800" b="1" i="0" kern="1200">
              <a:solidFill>
                <a:schemeClr val="tx1"/>
              </a:solidFill>
              <a:latin typeface="Calibri" panose="020F0502020204030204" pitchFamily="34" charset="0"/>
              <a:ea typeface="Open Sans" panose="020B060603050402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9BFF681-6D54-478C-CAE4-BE5E5F21044D}"/>
              </a:ext>
            </a:extLst>
          </p:cNvPr>
          <p:cNvPicPr>
            <a:picLocks noChangeAspect="1"/>
          </p:cNvPicPr>
          <p:nvPr userDrawn="1"/>
        </p:nvPicPr>
        <p:blipFill>
          <a:blip r:embed="rId3"/>
          <a:stretch>
            <a:fillRect/>
          </a:stretch>
        </p:blipFill>
        <p:spPr>
          <a:xfrm>
            <a:off x="448630" y="9619559"/>
            <a:ext cx="1244049" cy="433251"/>
          </a:xfrm>
          <a:prstGeom prst="rect">
            <a:avLst/>
          </a:prstGeom>
        </p:spPr>
      </p:pic>
    </p:spTree>
    <p:extLst>
      <p:ext uri="{BB962C8B-B14F-4D97-AF65-F5344CB8AC3E}">
        <p14:creationId xmlns:p14="http://schemas.microsoft.com/office/powerpoint/2010/main" val="627307479"/>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1" y="5362846"/>
            <a:ext cx="7559675" cy="3765660"/>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0E72B5"/>
          </a:solidFill>
          <a:ln w="3060" cap="flat">
            <a:noFill/>
            <a:prstDash val="solid"/>
            <a:miter/>
          </a:ln>
        </p:spPr>
        <p:txBody>
          <a:bodyPr rtlCol="0" anchor="ctr"/>
          <a:lstStyle/>
          <a:p>
            <a:r>
              <a:rPr lang="en-US"/>
              <a:t>`</a:t>
            </a:r>
          </a:p>
        </p:txBody>
      </p:sp>
      <p:sp>
        <p:nvSpPr>
          <p:cNvPr id="9" name="Round Single Corner Rectangle 8">
            <a:extLst>
              <a:ext uri="{FF2B5EF4-FFF2-40B4-BE49-F238E27FC236}">
                <a16:creationId xmlns:a16="http://schemas.microsoft.com/office/drawing/2014/main" id="{6023AD0E-BC9C-EEA8-E13F-72C787B84636}"/>
              </a:ext>
            </a:extLst>
          </p:cNvPr>
          <p:cNvSpPr/>
          <p:nvPr userDrawn="1"/>
        </p:nvSpPr>
        <p:spPr>
          <a:xfrm>
            <a:off x="-1" y="2955472"/>
            <a:ext cx="4376057" cy="2726008"/>
          </a:xfrm>
          <a:prstGeom prst="round1Rect">
            <a:avLst/>
          </a:prstGeom>
          <a:solidFill>
            <a:srgbClr val="E14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83">
            <a:extLst>
              <a:ext uri="{FF2B5EF4-FFF2-40B4-BE49-F238E27FC236}">
                <a16:creationId xmlns:a16="http://schemas.microsoft.com/office/drawing/2014/main" id="{773596F9-70AC-D498-A51A-A1A238F9F2C1}"/>
              </a:ext>
            </a:extLst>
          </p:cNvPr>
          <p:cNvSpPr/>
          <p:nvPr userDrawn="1"/>
        </p:nvSpPr>
        <p:spPr>
          <a:xfrm rot="16200000">
            <a:off x="2215340"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44DC9CE-286B-E8AE-DFDB-5F2176A10EE7}"/>
              </a:ext>
            </a:extLst>
          </p:cNvPr>
          <p:cNvSpPr/>
          <p:nvPr userDrawn="1"/>
        </p:nvSpPr>
        <p:spPr>
          <a:xfrm rot="16200000">
            <a:off x="1304666"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85" name="Text Placeholder 23">
            <a:extLst>
              <a:ext uri="{FF2B5EF4-FFF2-40B4-BE49-F238E27FC236}">
                <a16:creationId xmlns:a16="http://schemas.microsoft.com/office/drawing/2014/main" id="{23E29239-DF15-D95F-BD10-5B6402351A0C}"/>
              </a:ext>
            </a:extLst>
          </p:cNvPr>
          <p:cNvSpPr>
            <a:spLocks noGrp="1"/>
          </p:cNvSpPr>
          <p:nvPr>
            <p:ph type="body" sz="quarter" idx="44" hasCustomPrompt="1"/>
          </p:nvPr>
        </p:nvSpPr>
        <p:spPr>
          <a:xfrm>
            <a:off x="576450" y="913401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5" name="Graphic 4">
            <a:extLst>
              <a:ext uri="{FF2B5EF4-FFF2-40B4-BE49-F238E27FC236}">
                <a16:creationId xmlns:a16="http://schemas.microsoft.com/office/drawing/2014/main" id="{1F27DBA8-5E67-243C-A148-C62CC98031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999" y="0"/>
            <a:ext cx="3522338" cy="2659725"/>
          </a:xfrm>
          <a:prstGeom prst="rect">
            <a:avLst/>
          </a:prstGeom>
        </p:spPr>
      </p:pic>
      <p:sp>
        <p:nvSpPr>
          <p:cNvPr id="6" name="Rectangle 5">
            <a:extLst>
              <a:ext uri="{FF2B5EF4-FFF2-40B4-BE49-F238E27FC236}">
                <a16:creationId xmlns:a16="http://schemas.microsoft.com/office/drawing/2014/main" id="{55EF9A95-A7B7-5A33-122F-60FEE271BC0F}"/>
              </a:ext>
            </a:extLst>
          </p:cNvPr>
          <p:cNvSpPr/>
          <p:nvPr userDrawn="1"/>
        </p:nvSpPr>
        <p:spPr>
          <a:xfrm>
            <a:off x="3249118" y="10009995"/>
            <a:ext cx="4310557" cy="58477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p>
        </p:txBody>
      </p:sp>
      <p:sp>
        <p:nvSpPr>
          <p:cNvPr id="2" name="Text Placeholder 32">
            <a:extLst>
              <a:ext uri="{FF2B5EF4-FFF2-40B4-BE49-F238E27FC236}">
                <a16:creationId xmlns:a16="http://schemas.microsoft.com/office/drawing/2014/main" id="{FF76D46A-D188-E7F1-5686-3EED344D4454}"/>
              </a:ext>
            </a:extLst>
          </p:cNvPr>
          <p:cNvSpPr>
            <a:spLocks noGrp="1"/>
          </p:cNvSpPr>
          <p:nvPr>
            <p:ph type="body" sz="quarter" idx="32" hasCustomPrompt="1"/>
          </p:nvPr>
        </p:nvSpPr>
        <p:spPr>
          <a:xfrm>
            <a:off x="4034880" y="7009360"/>
            <a:ext cx="2865335" cy="1734679"/>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Short description</a:t>
            </a:r>
            <a:endParaRPr lang="en-US" dirty="0"/>
          </a:p>
        </p:txBody>
      </p:sp>
      <p:sp>
        <p:nvSpPr>
          <p:cNvPr id="19" name="Text Placeholder 32">
            <a:extLst>
              <a:ext uri="{FF2B5EF4-FFF2-40B4-BE49-F238E27FC236}">
                <a16:creationId xmlns:a16="http://schemas.microsoft.com/office/drawing/2014/main" id="{7B7ED498-EEA9-54EE-55B6-D1F7883005CE}"/>
              </a:ext>
            </a:extLst>
          </p:cNvPr>
          <p:cNvSpPr>
            <a:spLocks noGrp="1"/>
          </p:cNvSpPr>
          <p:nvPr>
            <p:ph type="body" sz="quarter" idx="60" hasCustomPrompt="1"/>
          </p:nvPr>
        </p:nvSpPr>
        <p:spPr>
          <a:xfrm>
            <a:off x="555032" y="6506908"/>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Date of Interview</a:t>
            </a:r>
            <a:endParaRPr lang="en-US" dirty="0"/>
          </a:p>
        </p:txBody>
      </p:sp>
      <p:sp>
        <p:nvSpPr>
          <p:cNvPr id="20" name="Text Placeholder 32">
            <a:extLst>
              <a:ext uri="{FF2B5EF4-FFF2-40B4-BE49-F238E27FC236}">
                <a16:creationId xmlns:a16="http://schemas.microsoft.com/office/drawing/2014/main" id="{0EECE17C-93E9-620F-396D-B6FB994831C3}"/>
              </a:ext>
            </a:extLst>
          </p:cNvPr>
          <p:cNvSpPr>
            <a:spLocks noGrp="1"/>
          </p:cNvSpPr>
          <p:nvPr>
            <p:ph type="body" sz="quarter" idx="61" hasCustomPrompt="1"/>
          </p:nvPr>
        </p:nvSpPr>
        <p:spPr>
          <a:xfrm>
            <a:off x="555032" y="6730242"/>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1" name="Text Placeholder 32">
            <a:extLst>
              <a:ext uri="{FF2B5EF4-FFF2-40B4-BE49-F238E27FC236}">
                <a16:creationId xmlns:a16="http://schemas.microsoft.com/office/drawing/2014/main" id="{C81E1C63-8EC3-45DB-3E04-39311A1C21BA}"/>
              </a:ext>
            </a:extLst>
          </p:cNvPr>
          <p:cNvSpPr>
            <a:spLocks noGrp="1"/>
          </p:cNvSpPr>
          <p:nvPr>
            <p:ph type="body" sz="quarter" idx="62" hasCustomPrompt="1"/>
          </p:nvPr>
        </p:nvSpPr>
        <p:spPr>
          <a:xfrm>
            <a:off x="555032" y="708066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Contact Person</a:t>
            </a:r>
            <a:endParaRPr lang="en-US" dirty="0"/>
          </a:p>
        </p:txBody>
      </p:sp>
      <p:sp>
        <p:nvSpPr>
          <p:cNvPr id="22" name="Text Placeholder 32">
            <a:extLst>
              <a:ext uri="{FF2B5EF4-FFF2-40B4-BE49-F238E27FC236}">
                <a16:creationId xmlns:a16="http://schemas.microsoft.com/office/drawing/2014/main" id="{30D676FD-481C-AEF2-AF96-EE57E3B8B4C6}"/>
              </a:ext>
            </a:extLst>
          </p:cNvPr>
          <p:cNvSpPr>
            <a:spLocks noGrp="1"/>
          </p:cNvSpPr>
          <p:nvPr>
            <p:ph type="body" sz="quarter" idx="63" hasCustomPrompt="1"/>
          </p:nvPr>
        </p:nvSpPr>
        <p:spPr>
          <a:xfrm>
            <a:off x="555032" y="730400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3" name="Text Placeholder 32">
            <a:extLst>
              <a:ext uri="{FF2B5EF4-FFF2-40B4-BE49-F238E27FC236}">
                <a16:creationId xmlns:a16="http://schemas.microsoft.com/office/drawing/2014/main" id="{FA70CECB-A007-A6BC-71EE-FDBA7CEDF279}"/>
              </a:ext>
            </a:extLst>
          </p:cNvPr>
          <p:cNvSpPr>
            <a:spLocks noGrp="1"/>
          </p:cNvSpPr>
          <p:nvPr>
            <p:ph type="body" sz="quarter" idx="64" hasCustomPrompt="1"/>
          </p:nvPr>
        </p:nvSpPr>
        <p:spPr>
          <a:xfrm>
            <a:off x="555032" y="7654346"/>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E-mail</a:t>
            </a:r>
            <a:endParaRPr lang="en-US" dirty="0"/>
          </a:p>
        </p:txBody>
      </p:sp>
      <p:sp>
        <p:nvSpPr>
          <p:cNvPr id="24" name="Text Placeholder 32">
            <a:extLst>
              <a:ext uri="{FF2B5EF4-FFF2-40B4-BE49-F238E27FC236}">
                <a16:creationId xmlns:a16="http://schemas.microsoft.com/office/drawing/2014/main" id="{507A03CC-66BC-0F88-7AF2-5DBC59B2DFAA}"/>
              </a:ext>
            </a:extLst>
          </p:cNvPr>
          <p:cNvSpPr>
            <a:spLocks noGrp="1"/>
          </p:cNvSpPr>
          <p:nvPr>
            <p:ph type="body" sz="quarter" idx="65" hasCustomPrompt="1"/>
          </p:nvPr>
        </p:nvSpPr>
        <p:spPr>
          <a:xfrm>
            <a:off x="555032" y="7877680"/>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25" name="Text Placeholder 32">
            <a:extLst>
              <a:ext uri="{FF2B5EF4-FFF2-40B4-BE49-F238E27FC236}">
                <a16:creationId xmlns:a16="http://schemas.microsoft.com/office/drawing/2014/main" id="{25927A3C-CFA7-65D3-CA44-3DDCAD439C02}"/>
              </a:ext>
            </a:extLst>
          </p:cNvPr>
          <p:cNvSpPr>
            <a:spLocks noGrp="1"/>
          </p:cNvSpPr>
          <p:nvPr>
            <p:ph type="body" sz="quarter" idx="58" hasCustomPrompt="1"/>
          </p:nvPr>
        </p:nvSpPr>
        <p:spPr>
          <a:xfrm>
            <a:off x="555032" y="5933230"/>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Company Name</a:t>
            </a:r>
            <a:endParaRPr lang="en-US" dirty="0"/>
          </a:p>
        </p:txBody>
      </p:sp>
      <p:sp>
        <p:nvSpPr>
          <p:cNvPr id="26" name="Text Placeholder 32">
            <a:extLst>
              <a:ext uri="{FF2B5EF4-FFF2-40B4-BE49-F238E27FC236}">
                <a16:creationId xmlns:a16="http://schemas.microsoft.com/office/drawing/2014/main" id="{C1F439CB-39A3-DA53-5EDA-66637D5536E7}"/>
              </a:ext>
            </a:extLst>
          </p:cNvPr>
          <p:cNvSpPr>
            <a:spLocks noGrp="1"/>
          </p:cNvSpPr>
          <p:nvPr>
            <p:ph type="body" sz="quarter" idx="59" hasCustomPrompt="1"/>
          </p:nvPr>
        </p:nvSpPr>
        <p:spPr>
          <a:xfrm>
            <a:off x="555032" y="6156564"/>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 name="Text Placeholder 32">
            <a:extLst>
              <a:ext uri="{FF2B5EF4-FFF2-40B4-BE49-F238E27FC236}">
                <a16:creationId xmlns:a16="http://schemas.microsoft.com/office/drawing/2014/main" id="{7317E1C3-F43C-7A38-1724-C3153BC148DC}"/>
              </a:ext>
            </a:extLst>
          </p:cNvPr>
          <p:cNvSpPr>
            <a:spLocks noGrp="1"/>
          </p:cNvSpPr>
          <p:nvPr>
            <p:ph type="body" sz="quarter" idx="11" hasCustomPrompt="1"/>
          </p:nvPr>
        </p:nvSpPr>
        <p:spPr>
          <a:xfrm>
            <a:off x="359153" y="3349102"/>
            <a:ext cx="2794427" cy="574616"/>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CASE STUDY</a:t>
            </a:r>
            <a:endParaRPr lang="en-US" dirty="0"/>
          </a:p>
        </p:txBody>
      </p:sp>
      <p:sp>
        <p:nvSpPr>
          <p:cNvPr id="8" name="Text Placeholder 32">
            <a:extLst>
              <a:ext uri="{FF2B5EF4-FFF2-40B4-BE49-F238E27FC236}">
                <a16:creationId xmlns:a16="http://schemas.microsoft.com/office/drawing/2014/main" id="{1A7FAD28-6850-5B1E-5ECB-475145F34FB9}"/>
              </a:ext>
            </a:extLst>
          </p:cNvPr>
          <p:cNvSpPr>
            <a:spLocks noGrp="1"/>
          </p:cNvSpPr>
          <p:nvPr>
            <p:ph type="body" sz="quarter" idx="16" hasCustomPrompt="1"/>
          </p:nvPr>
        </p:nvSpPr>
        <p:spPr>
          <a:xfrm>
            <a:off x="359153" y="4196753"/>
            <a:ext cx="2821794"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81" name="Picture Placeholder 11">
            <a:extLst>
              <a:ext uri="{FF2B5EF4-FFF2-40B4-BE49-F238E27FC236}">
                <a16:creationId xmlns:a16="http://schemas.microsoft.com/office/drawing/2014/main" id="{80BEA459-2DDE-73E5-6C09-8C1B291E0425}"/>
              </a:ext>
            </a:extLst>
          </p:cNvPr>
          <p:cNvSpPr>
            <a:spLocks noGrp="1"/>
          </p:cNvSpPr>
          <p:nvPr>
            <p:ph type="pic" sz="quarter" idx="43"/>
          </p:nvPr>
        </p:nvSpPr>
        <p:spPr>
          <a:xfrm>
            <a:off x="3423073" y="1079390"/>
            <a:ext cx="3615254" cy="514236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0" name="Rectangle 9">
            <a:extLst>
              <a:ext uri="{FF2B5EF4-FFF2-40B4-BE49-F238E27FC236}">
                <a16:creationId xmlns:a16="http://schemas.microsoft.com/office/drawing/2014/main" id="{4D896182-B4AE-8FE5-8857-BC5037A12C24}"/>
              </a:ext>
            </a:extLst>
          </p:cNvPr>
          <p:cNvSpPr/>
          <p:nvPr userDrawn="1"/>
        </p:nvSpPr>
        <p:spPr>
          <a:xfrm>
            <a:off x="235353" y="9685961"/>
            <a:ext cx="1255337" cy="461665"/>
          </a:xfrm>
          <a:prstGeom prst="rect">
            <a:avLst/>
          </a:prstGeom>
        </p:spPr>
        <p:txBody>
          <a:bodyPr wrap="square">
            <a:spAutoFit/>
          </a:bodyPr>
          <a:lstStyle/>
          <a:p>
            <a:pPr marL="0" marR="0" lvl="0" indent="0" algn="l" defTabSz="181904" rtl="0" eaLnBrk="1" fontAlgn="auto" latinLnBrk="0" hangingPunct="0">
              <a:lnSpc>
                <a:spcPct val="100000"/>
              </a:lnSpc>
              <a:spcBef>
                <a:spcPts val="0"/>
              </a:spcBef>
              <a:spcAft>
                <a:spcPts val="0"/>
              </a:spcAft>
              <a:buClrTx/>
              <a:buSzTx/>
              <a:buFontTx/>
              <a:buNone/>
              <a:tabLst/>
              <a:defRPr/>
            </a:pPr>
            <a:r>
              <a:rPr lang="en-IE" sz="800" b="1" i="0" kern="1200">
                <a:solidFill>
                  <a:schemeClr val="tx1"/>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ct val="100000"/>
              </a:lnSpc>
              <a:spcBef>
                <a:spcPts val="0"/>
              </a:spcBef>
              <a:spcAft>
                <a:spcPts val="0"/>
              </a:spcAft>
              <a:buClrTx/>
              <a:buSzTx/>
              <a:buFontTx/>
              <a:buNone/>
              <a:tabLst/>
              <a:defRPr/>
            </a:pPr>
            <a:endParaRPr lang="en-US" sz="800" b="1" i="0" kern="1200">
              <a:solidFill>
                <a:schemeClr val="tx1"/>
              </a:solidFill>
              <a:latin typeface="Calibri" panose="020F0502020204030204" pitchFamily="34" charset="0"/>
              <a:ea typeface="Open Sans" panose="020B060603050402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6ABEF95-3122-705E-AA9D-2DF7560ABA9D}"/>
              </a:ext>
            </a:extLst>
          </p:cNvPr>
          <p:cNvPicPr>
            <a:picLocks noChangeAspect="1"/>
          </p:cNvPicPr>
          <p:nvPr userDrawn="1"/>
        </p:nvPicPr>
        <p:blipFill>
          <a:blip r:embed="rId4"/>
          <a:stretch>
            <a:fillRect/>
          </a:stretch>
        </p:blipFill>
        <p:spPr>
          <a:xfrm>
            <a:off x="304219" y="10020669"/>
            <a:ext cx="1244049" cy="433251"/>
          </a:xfrm>
          <a:prstGeom prst="rect">
            <a:avLst/>
          </a:prstGeom>
        </p:spPr>
      </p:pic>
      <p:pic>
        <p:nvPicPr>
          <p:cNvPr id="12" name="Picture 11" descr="Co-funded by the European Union logo in png for web usage">
            <a:extLst>
              <a:ext uri="{FF2B5EF4-FFF2-40B4-BE49-F238E27FC236}">
                <a16:creationId xmlns:a16="http://schemas.microsoft.com/office/drawing/2014/main" id="{963D93D4-B406-7E62-8226-6C1A723D98B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56366" y="10167285"/>
            <a:ext cx="1498564" cy="313626"/>
          </a:xfrm>
          <a:prstGeom prst="rect">
            <a:avLst/>
          </a:prstGeom>
          <a:noFill/>
          <a:ln>
            <a:noFill/>
          </a:ln>
        </p:spPr>
      </p:pic>
      <p:sp>
        <p:nvSpPr>
          <p:cNvPr id="13" name="Text Placeholder 32">
            <a:extLst>
              <a:ext uri="{FF2B5EF4-FFF2-40B4-BE49-F238E27FC236}">
                <a16:creationId xmlns:a16="http://schemas.microsoft.com/office/drawing/2014/main" id="{275FB6E7-98B6-9920-29D9-EE1CA9958EFF}"/>
              </a:ext>
            </a:extLst>
          </p:cNvPr>
          <p:cNvSpPr>
            <a:spLocks noGrp="1"/>
          </p:cNvSpPr>
          <p:nvPr>
            <p:ph type="body" sz="quarter" idx="66" hasCustomPrompt="1"/>
          </p:nvPr>
        </p:nvSpPr>
        <p:spPr>
          <a:xfrm>
            <a:off x="555031" y="8224100"/>
            <a:ext cx="2694087" cy="349177"/>
          </a:xfrm>
          <a:prstGeom prst="rect">
            <a:avLst/>
          </a:prstGeom>
        </p:spPr>
        <p:txBody>
          <a:bodyPr anchor="ctr">
            <a:noAutofit/>
          </a:bodyPr>
          <a:lstStyle>
            <a:lvl1pPr marL="0" indent="0" algn="l">
              <a:lnSpc>
                <a:spcPts val="142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E-mail</a:t>
            </a:r>
            <a:endParaRPr lang="en-US" dirty="0"/>
          </a:p>
        </p:txBody>
      </p:sp>
      <p:sp>
        <p:nvSpPr>
          <p:cNvPr id="14" name="Text Placeholder 32">
            <a:extLst>
              <a:ext uri="{FF2B5EF4-FFF2-40B4-BE49-F238E27FC236}">
                <a16:creationId xmlns:a16="http://schemas.microsoft.com/office/drawing/2014/main" id="{830A45AF-F8BB-613C-0326-E1D6BDFA7F8F}"/>
              </a:ext>
            </a:extLst>
          </p:cNvPr>
          <p:cNvSpPr>
            <a:spLocks noGrp="1"/>
          </p:cNvSpPr>
          <p:nvPr>
            <p:ph type="body" sz="quarter" idx="67" hasCustomPrompt="1"/>
          </p:nvPr>
        </p:nvSpPr>
        <p:spPr>
          <a:xfrm>
            <a:off x="555031" y="8447434"/>
            <a:ext cx="2694086" cy="349177"/>
          </a:xfrm>
          <a:prstGeom prst="rect">
            <a:avLst/>
          </a:prstGeom>
        </p:spPr>
        <p:txBody>
          <a:bodyPr anchor="ctr">
            <a:noAutofit/>
          </a:bodyPr>
          <a:lstStyle>
            <a:lvl1pPr marL="0" indent="0" algn="l">
              <a:buNone/>
              <a:defRPr sz="1100"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Tree>
    <p:extLst>
      <p:ext uri="{BB962C8B-B14F-4D97-AF65-F5344CB8AC3E}">
        <p14:creationId xmlns:p14="http://schemas.microsoft.com/office/powerpoint/2010/main" val="1826743220"/>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slide">
    <p:spTree>
      <p:nvGrpSpPr>
        <p:cNvPr id="1" name=""/>
        <p:cNvGrpSpPr/>
        <p:nvPr/>
      </p:nvGrpSpPr>
      <p:grpSpPr>
        <a:xfrm>
          <a:off x="0" y="0"/>
          <a:ext cx="0" cy="0"/>
          <a:chOff x="0" y="0"/>
          <a:chExt cx="0" cy="0"/>
        </a:xfrm>
      </p:grpSpPr>
      <p:sp>
        <p:nvSpPr>
          <p:cNvPr id="15" name="Round Single Corner Rectangle 14">
            <a:extLst>
              <a:ext uri="{FF2B5EF4-FFF2-40B4-BE49-F238E27FC236}">
                <a16:creationId xmlns:a16="http://schemas.microsoft.com/office/drawing/2014/main" id="{66F866B5-4510-6F87-0F19-46862CAC3CD0}"/>
              </a:ext>
            </a:extLst>
          </p:cNvPr>
          <p:cNvSpPr/>
          <p:nvPr userDrawn="1"/>
        </p:nvSpPr>
        <p:spPr>
          <a:xfrm rot="5400000" flipH="1">
            <a:off x="3244760" y="-2606684"/>
            <a:ext cx="571614" cy="7061134"/>
          </a:xfrm>
          <a:prstGeom prst="round1Rect">
            <a:avLst>
              <a:gd name="adj" fmla="val 50000"/>
            </a:avLst>
          </a:prstGeom>
          <a:solidFill>
            <a:srgbClr val="0D72B5"/>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Slide Number Placeholder 5">
            <a:extLst>
              <a:ext uri="{FF2B5EF4-FFF2-40B4-BE49-F238E27FC236}">
                <a16:creationId xmlns:a16="http://schemas.microsoft.com/office/drawing/2014/main" id="{4ACB4AD8-CB08-1442-54F8-0633CC3DF68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
        <p:nvSpPr>
          <p:cNvPr id="10" name="Text Placeholder 32">
            <a:extLst>
              <a:ext uri="{FF2B5EF4-FFF2-40B4-BE49-F238E27FC236}">
                <a16:creationId xmlns:a16="http://schemas.microsoft.com/office/drawing/2014/main" id="{118DF27E-29F8-C761-0087-6440811C0748}"/>
              </a:ext>
            </a:extLst>
          </p:cNvPr>
          <p:cNvSpPr>
            <a:spLocks noGrp="1"/>
          </p:cNvSpPr>
          <p:nvPr>
            <p:ph type="body" sz="quarter" idx="58" hasCustomPrompt="1"/>
          </p:nvPr>
        </p:nvSpPr>
        <p:spPr>
          <a:xfrm>
            <a:off x="860495" y="749684"/>
            <a:ext cx="5435599" cy="348400"/>
          </a:xfrm>
          <a:prstGeom prst="rect">
            <a:avLst/>
          </a:prstGeom>
        </p:spPr>
        <p:txBody>
          <a:bodyPr anchor="ctr">
            <a:noAutofit/>
          </a:bodyPr>
          <a:lstStyle>
            <a:lvl1pPr marL="0" indent="0" algn="l">
              <a:lnSpc>
                <a:spcPts val="1420"/>
              </a:lnSpc>
              <a:spcBef>
                <a:spcPts val="0"/>
              </a:spcBef>
              <a:buNone/>
              <a:defRPr lang="en-IE" sz="11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WHAT WAS THE TRIGGER FOR YOUR BUSINESS OR ENTREPRENEURIAL IDEA?</a:t>
            </a:r>
          </a:p>
        </p:txBody>
      </p:sp>
      <p:sp>
        <p:nvSpPr>
          <p:cNvPr id="11" name="Text Placeholder 32">
            <a:extLst>
              <a:ext uri="{FF2B5EF4-FFF2-40B4-BE49-F238E27FC236}">
                <a16:creationId xmlns:a16="http://schemas.microsoft.com/office/drawing/2014/main" id="{2278FA30-9758-FDA0-3009-66686B10C188}"/>
              </a:ext>
            </a:extLst>
          </p:cNvPr>
          <p:cNvSpPr>
            <a:spLocks noGrp="1"/>
          </p:cNvSpPr>
          <p:nvPr>
            <p:ph type="body" sz="quarter" idx="32" hasCustomPrompt="1"/>
          </p:nvPr>
        </p:nvSpPr>
        <p:spPr>
          <a:xfrm>
            <a:off x="860496" y="1420399"/>
            <a:ext cx="5435600" cy="2743062"/>
          </a:xfrm>
          <a:prstGeom prst="rect">
            <a:avLst/>
          </a:prstGeom>
        </p:spPr>
        <p:txBody>
          <a:bodyPr numCol="2" spcCol="288000" anchor="t">
            <a:noAutofit/>
          </a:bodyPr>
          <a:lstStyle>
            <a:lvl1pPr marL="0" indent="0" algn="just">
              <a:lnSpc>
                <a:spcPct val="100000"/>
              </a:lnSpc>
              <a:spcBef>
                <a:spcPts val="0"/>
              </a:spcBef>
              <a:buNone/>
              <a:defRPr lang="en-US" sz="1100" b="0" i="0" kern="1200" dirty="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columns)</a:t>
            </a:r>
            <a:endParaRPr lang="en-US" dirty="0"/>
          </a:p>
        </p:txBody>
      </p:sp>
      <p:sp>
        <p:nvSpPr>
          <p:cNvPr id="18" name="Round Single Corner Rectangle 17">
            <a:extLst>
              <a:ext uri="{FF2B5EF4-FFF2-40B4-BE49-F238E27FC236}">
                <a16:creationId xmlns:a16="http://schemas.microsoft.com/office/drawing/2014/main" id="{962EB6B9-79EA-C6BB-3227-25C0687D824C}"/>
              </a:ext>
            </a:extLst>
          </p:cNvPr>
          <p:cNvSpPr/>
          <p:nvPr userDrawn="1"/>
        </p:nvSpPr>
        <p:spPr>
          <a:xfrm rot="5400000" flipH="1">
            <a:off x="3244760" y="1546216"/>
            <a:ext cx="571614" cy="7061134"/>
          </a:xfrm>
          <a:prstGeom prst="round1Rect">
            <a:avLst>
              <a:gd name="adj" fmla="val 50000"/>
            </a:avLst>
          </a:prstGeom>
          <a:solidFill>
            <a:srgbClr val="702E8C"/>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32">
            <a:extLst>
              <a:ext uri="{FF2B5EF4-FFF2-40B4-BE49-F238E27FC236}">
                <a16:creationId xmlns:a16="http://schemas.microsoft.com/office/drawing/2014/main" id="{E0F821FF-FD52-8BEF-9C2C-3EEB66705E95}"/>
              </a:ext>
            </a:extLst>
          </p:cNvPr>
          <p:cNvSpPr>
            <a:spLocks noGrp="1"/>
          </p:cNvSpPr>
          <p:nvPr>
            <p:ph type="body" sz="quarter" idx="60" hasCustomPrompt="1"/>
          </p:nvPr>
        </p:nvSpPr>
        <p:spPr>
          <a:xfrm>
            <a:off x="860495" y="4902584"/>
            <a:ext cx="5435599" cy="348400"/>
          </a:xfrm>
          <a:prstGeom prst="rect">
            <a:avLst/>
          </a:prstGeom>
        </p:spPr>
        <p:txBody>
          <a:bodyPr anchor="ctr">
            <a:noAutofit/>
          </a:bodyPr>
          <a:lstStyle>
            <a:lvl1pPr marL="0" indent="0" algn="l">
              <a:lnSpc>
                <a:spcPts val="1420"/>
              </a:lnSpc>
              <a:spcBef>
                <a:spcPts val="0"/>
              </a:spcBef>
              <a:buNone/>
              <a:defRPr lang="en-IE" sz="11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HOW DOES THE BUSINESS HELP TO ADDRESS REGIONAL CLIMATE CHANGE OR SUSTAINABILITY ISSUES?</a:t>
            </a:r>
          </a:p>
        </p:txBody>
      </p:sp>
      <p:sp>
        <p:nvSpPr>
          <p:cNvPr id="20" name="Text Placeholder 32">
            <a:extLst>
              <a:ext uri="{FF2B5EF4-FFF2-40B4-BE49-F238E27FC236}">
                <a16:creationId xmlns:a16="http://schemas.microsoft.com/office/drawing/2014/main" id="{433B4E02-A7D5-851C-7941-8EF9DFAAC998}"/>
              </a:ext>
            </a:extLst>
          </p:cNvPr>
          <p:cNvSpPr>
            <a:spLocks noGrp="1"/>
          </p:cNvSpPr>
          <p:nvPr>
            <p:ph type="body" sz="quarter" idx="61" hasCustomPrompt="1"/>
          </p:nvPr>
        </p:nvSpPr>
        <p:spPr>
          <a:xfrm>
            <a:off x="860496" y="5573299"/>
            <a:ext cx="5435600" cy="2743062"/>
          </a:xfrm>
          <a:prstGeom prst="rect">
            <a:avLst/>
          </a:prstGeom>
        </p:spPr>
        <p:txBody>
          <a:bodyPr numCol="2" spcCol="288000" anchor="t">
            <a:noAutofit/>
          </a:bodyPr>
          <a:lstStyle>
            <a:lvl1pPr marL="0" indent="0" algn="just">
              <a:lnSpc>
                <a:spcPct val="100000"/>
              </a:lnSpc>
              <a:spcBef>
                <a:spcPts val="0"/>
              </a:spcBef>
              <a:buNone/>
              <a:defRPr lang="en-US" sz="1100" b="0" i="0" kern="1200" dirty="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columns)</a:t>
            </a:r>
            <a:endParaRPr lang="en-US" dirty="0"/>
          </a:p>
        </p:txBody>
      </p:sp>
      <p:grpSp>
        <p:nvGrpSpPr>
          <p:cNvPr id="21" name="Group 20">
            <a:extLst>
              <a:ext uri="{FF2B5EF4-FFF2-40B4-BE49-F238E27FC236}">
                <a16:creationId xmlns:a16="http://schemas.microsoft.com/office/drawing/2014/main" id="{26503240-70C3-1B6A-5D4C-551A18E7CA1B}"/>
              </a:ext>
            </a:extLst>
          </p:cNvPr>
          <p:cNvGrpSpPr/>
          <p:nvPr userDrawn="1"/>
        </p:nvGrpSpPr>
        <p:grpSpPr>
          <a:xfrm>
            <a:off x="5574844" y="8018767"/>
            <a:ext cx="1736490" cy="1957196"/>
            <a:chOff x="10018183" y="3994132"/>
            <a:chExt cx="1697453" cy="1913197"/>
          </a:xfrm>
        </p:grpSpPr>
        <p:sp>
          <p:nvSpPr>
            <p:cNvPr id="22" name="Freeform 21">
              <a:extLst>
                <a:ext uri="{FF2B5EF4-FFF2-40B4-BE49-F238E27FC236}">
                  <a16:creationId xmlns:a16="http://schemas.microsoft.com/office/drawing/2014/main" id="{38CD6480-5A2D-6B8A-01A5-5630708198FD}"/>
                </a:ext>
              </a:extLst>
            </p:cNvPr>
            <p:cNvSpPr/>
            <p:nvPr/>
          </p:nvSpPr>
          <p:spPr>
            <a:xfrm>
              <a:off x="10632222" y="3994132"/>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99FF956-A36F-4E3E-32CD-1479C160D370}"/>
                </a:ext>
              </a:extLst>
            </p:cNvPr>
            <p:cNvSpPr/>
            <p:nvPr/>
          </p:nvSpPr>
          <p:spPr>
            <a:xfrm>
              <a:off x="10018183" y="4562365"/>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256AB93-37D2-01EC-E435-1C3294FC596B}"/>
                </a:ext>
              </a:extLst>
            </p:cNvPr>
            <p:cNvSpPr/>
            <p:nvPr/>
          </p:nvSpPr>
          <p:spPr>
            <a:xfrm>
              <a:off x="10527922" y="4566770"/>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010101"/>
            </a:solidFill>
            <a:ln w="950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A041EEFE-FDC5-7E63-E432-3AB36CAD23B2}"/>
                </a:ext>
              </a:extLst>
            </p:cNvPr>
            <p:cNvSpPr/>
            <p:nvPr/>
          </p:nvSpPr>
          <p:spPr>
            <a:xfrm>
              <a:off x="10527922" y="4566772"/>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067206878"/>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 photo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3B82B61-69FA-606A-E43F-F8DDC090DC26}"/>
              </a:ext>
            </a:extLst>
          </p:cNvPr>
          <p:cNvSpPr/>
          <p:nvPr userDrawn="1"/>
        </p:nvSpPr>
        <p:spPr>
          <a:xfrm>
            <a:off x="461309" y="819729"/>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6" name="Picture Placeholder 5">
            <a:extLst>
              <a:ext uri="{FF2B5EF4-FFF2-40B4-BE49-F238E27FC236}">
                <a16:creationId xmlns:a16="http://schemas.microsoft.com/office/drawing/2014/main" id="{527A9C76-F6FA-56B6-796F-F8A16E629D4C}"/>
              </a:ext>
            </a:extLst>
          </p:cNvPr>
          <p:cNvSpPr>
            <a:spLocks noGrp="1"/>
          </p:cNvSpPr>
          <p:nvPr>
            <p:ph type="pic" sz="quarter" idx="41"/>
          </p:nvPr>
        </p:nvSpPr>
        <p:spPr>
          <a:xfrm>
            <a:off x="-1" y="-11581"/>
            <a:ext cx="7559675" cy="2723566"/>
          </a:xfrm>
          <a:custGeom>
            <a:avLst/>
            <a:gdLst>
              <a:gd name="connsiteX0" fmla="*/ 0 w 7559675"/>
              <a:gd name="connsiteY0" fmla="*/ 1293190 h 2723566"/>
              <a:gd name="connsiteX1" fmla="*/ 461310 w 7559675"/>
              <a:gd name="connsiteY1" fmla="*/ 1293190 h 2723566"/>
              <a:gd name="connsiteX2" fmla="*/ 461310 w 7559675"/>
              <a:gd name="connsiteY2" fmla="*/ 2158919 h 2723566"/>
              <a:gd name="connsiteX3" fmla="*/ 546081 w 7559675"/>
              <a:gd name="connsiteY3" fmla="*/ 2578304 h 2723566"/>
              <a:gd name="connsiteX4" fmla="*/ 624985 w 7559675"/>
              <a:gd name="connsiteY4" fmla="*/ 2723566 h 2723566"/>
              <a:gd name="connsiteX5" fmla="*/ 0 w 7559675"/>
              <a:gd name="connsiteY5" fmla="*/ 2723566 h 2723566"/>
              <a:gd name="connsiteX6" fmla="*/ 0 w 7559675"/>
              <a:gd name="connsiteY6" fmla="*/ 0 h 2723566"/>
              <a:gd name="connsiteX7" fmla="*/ 7555804 w 7559675"/>
              <a:gd name="connsiteY7" fmla="*/ 0 h 2723566"/>
              <a:gd name="connsiteX8" fmla="*/ 7555804 w 7559675"/>
              <a:gd name="connsiteY8" fmla="*/ 1041853 h 2723566"/>
              <a:gd name="connsiteX9" fmla="*/ 7559675 w 7559675"/>
              <a:gd name="connsiteY9" fmla="*/ 1041853 h 2723566"/>
              <a:gd name="connsiteX10" fmla="*/ 7559675 w 7559675"/>
              <a:gd name="connsiteY10" fmla="*/ 2623260 h 2723566"/>
              <a:gd name="connsiteX11" fmla="*/ 7555804 w 7559675"/>
              <a:gd name="connsiteY11" fmla="*/ 2623260 h 2723566"/>
              <a:gd name="connsiteX12" fmla="*/ 7555804 w 7559675"/>
              <a:gd name="connsiteY12" fmla="*/ 2723566 h 2723566"/>
              <a:gd name="connsiteX13" fmla="*/ 3897855 w 7559675"/>
              <a:gd name="connsiteY13" fmla="*/ 2723566 h 2723566"/>
              <a:gd name="connsiteX14" fmla="*/ 3897855 w 7559675"/>
              <a:gd name="connsiteY14" fmla="*/ 1565294 h 2723566"/>
              <a:gd name="connsiteX15" fmla="*/ 3163661 w 7559675"/>
              <a:gd name="connsiteY15" fmla="*/ 831310 h 2723566"/>
              <a:gd name="connsiteX16" fmla="*/ 461310 w 7559675"/>
              <a:gd name="connsiteY16" fmla="*/ 831310 h 2723566"/>
              <a:gd name="connsiteX17" fmla="*/ 461310 w 7559675"/>
              <a:gd name="connsiteY17" fmla="*/ 1247471 h 2723566"/>
              <a:gd name="connsiteX18" fmla="*/ 0 w 7559675"/>
              <a:gd name="connsiteY18" fmla="*/ 1247471 h 272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59675" h="2723566">
                <a:moveTo>
                  <a:pt x="0" y="1293190"/>
                </a:moveTo>
                <a:lnTo>
                  <a:pt x="461310" y="1293190"/>
                </a:lnTo>
                <a:lnTo>
                  <a:pt x="461310" y="2158919"/>
                </a:lnTo>
                <a:cubicBezTo>
                  <a:pt x="461310" y="2307647"/>
                  <a:pt x="491499" y="2449374"/>
                  <a:pt x="546081" y="2578304"/>
                </a:cubicBezTo>
                <a:lnTo>
                  <a:pt x="624985" y="2723566"/>
                </a:lnTo>
                <a:lnTo>
                  <a:pt x="0" y="2723566"/>
                </a:lnTo>
                <a:close/>
                <a:moveTo>
                  <a:pt x="0" y="0"/>
                </a:moveTo>
                <a:lnTo>
                  <a:pt x="7555804" y="0"/>
                </a:lnTo>
                <a:lnTo>
                  <a:pt x="7555804" y="1041853"/>
                </a:lnTo>
                <a:lnTo>
                  <a:pt x="7559675" y="1041853"/>
                </a:lnTo>
                <a:lnTo>
                  <a:pt x="7559675" y="2623260"/>
                </a:lnTo>
                <a:lnTo>
                  <a:pt x="7555804" y="2623260"/>
                </a:lnTo>
                <a:lnTo>
                  <a:pt x="7555804" y="2723566"/>
                </a:lnTo>
                <a:lnTo>
                  <a:pt x="3897855" y="2723566"/>
                </a:lnTo>
                <a:lnTo>
                  <a:pt x="3897855" y="1565294"/>
                </a:lnTo>
                <a:cubicBezTo>
                  <a:pt x="3897855" y="1159671"/>
                  <a:pt x="3569401" y="831310"/>
                  <a:pt x="3163661" y="831310"/>
                </a:cubicBezTo>
                <a:lnTo>
                  <a:pt x="461310" y="831310"/>
                </a:lnTo>
                <a:lnTo>
                  <a:pt x="461310" y="1247471"/>
                </a:lnTo>
                <a:lnTo>
                  <a:pt x="0" y="1247471"/>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4" name="Slide Number Placeholder 5">
            <a:extLst>
              <a:ext uri="{FF2B5EF4-FFF2-40B4-BE49-F238E27FC236}">
                <a16:creationId xmlns:a16="http://schemas.microsoft.com/office/drawing/2014/main" id="{EC10413B-90D2-7EC1-8674-30CAEC9E5DAD}"/>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
        <p:nvSpPr>
          <p:cNvPr id="7" name="Freeform 6">
            <a:extLst>
              <a:ext uri="{FF2B5EF4-FFF2-40B4-BE49-F238E27FC236}">
                <a16:creationId xmlns:a16="http://schemas.microsoft.com/office/drawing/2014/main" id="{66EAA005-B17B-D6B5-5AA1-832B54F7E17F}"/>
              </a:ext>
            </a:extLst>
          </p:cNvPr>
          <p:cNvSpPr/>
          <p:nvPr userDrawn="1"/>
        </p:nvSpPr>
        <p:spPr>
          <a:xfrm rot="10800000" flipV="1">
            <a:off x="-1" y="1235890"/>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32">
            <a:extLst>
              <a:ext uri="{FF2B5EF4-FFF2-40B4-BE49-F238E27FC236}">
                <a16:creationId xmlns:a16="http://schemas.microsoft.com/office/drawing/2014/main" id="{16C1CE78-6294-5954-6486-78DC3661D398}"/>
              </a:ext>
            </a:extLst>
          </p:cNvPr>
          <p:cNvSpPr>
            <a:spLocks noGrp="1"/>
          </p:cNvSpPr>
          <p:nvPr>
            <p:ph type="body" sz="quarter" idx="52" hasCustomPrompt="1"/>
          </p:nvPr>
        </p:nvSpPr>
        <p:spPr>
          <a:xfrm>
            <a:off x="729207" y="2711985"/>
            <a:ext cx="3050631"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10" name="Text Placeholder 23">
            <a:extLst>
              <a:ext uri="{FF2B5EF4-FFF2-40B4-BE49-F238E27FC236}">
                <a16:creationId xmlns:a16="http://schemas.microsoft.com/office/drawing/2014/main" id="{6FB8A194-79B7-2C05-24BA-3CAAC43C2E64}"/>
              </a:ext>
            </a:extLst>
          </p:cNvPr>
          <p:cNvSpPr>
            <a:spLocks noGrp="1"/>
          </p:cNvSpPr>
          <p:nvPr>
            <p:ph type="body" sz="quarter" idx="13" hasCustomPrompt="1"/>
          </p:nvPr>
        </p:nvSpPr>
        <p:spPr>
          <a:xfrm>
            <a:off x="760061" y="1427746"/>
            <a:ext cx="2977082" cy="1101335"/>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11" name="Round Single Corner Rectangle 10">
            <a:extLst>
              <a:ext uri="{FF2B5EF4-FFF2-40B4-BE49-F238E27FC236}">
                <a16:creationId xmlns:a16="http://schemas.microsoft.com/office/drawing/2014/main" id="{EE78960A-EACA-E3F0-8825-A5DF9E741869}"/>
              </a:ext>
            </a:extLst>
          </p:cNvPr>
          <p:cNvSpPr/>
          <p:nvPr userDrawn="1"/>
        </p:nvSpPr>
        <p:spPr>
          <a:xfrm rot="5400000" flipH="1">
            <a:off x="3244760" y="409229"/>
            <a:ext cx="571614" cy="7061134"/>
          </a:xfrm>
          <a:prstGeom prst="round1Rect">
            <a:avLst>
              <a:gd name="adj" fmla="val 50000"/>
            </a:avLst>
          </a:pr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32">
            <a:extLst>
              <a:ext uri="{FF2B5EF4-FFF2-40B4-BE49-F238E27FC236}">
                <a16:creationId xmlns:a16="http://schemas.microsoft.com/office/drawing/2014/main" id="{20518955-003F-851E-2A6A-C91390C7913A}"/>
              </a:ext>
            </a:extLst>
          </p:cNvPr>
          <p:cNvSpPr>
            <a:spLocks noGrp="1"/>
          </p:cNvSpPr>
          <p:nvPr>
            <p:ph type="body" sz="quarter" idx="58" hasCustomPrompt="1"/>
          </p:nvPr>
        </p:nvSpPr>
        <p:spPr>
          <a:xfrm>
            <a:off x="860495" y="3765597"/>
            <a:ext cx="5435599" cy="348400"/>
          </a:xfrm>
          <a:prstGeom prst="rect">
            <a:avLst/>
          </a:prstGeom>
        </p:spPr>
        <p:txBody>
          <a:bodyPr anchor="ctr">
            <a:noAutofit/>
          </a:bodyPr>
          <a:lstStyle>
            <a:lvl1pPr marL="0" indent="0" algn="l">
              <a:lnSpc>
                <a:spcPts val="1420"/>
              </a:lnSpc>
              <a:spcBef>
                <a:spcPts val="0"/>
              </a:spcBef>
              <a:buNone/>
              <a:defRPr lang="en-IE" sz="11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HOW IS YOUR PRODUCT OR SERVICE INNOVATIVE? WHAT GAP IN THE MARKETPLACE DOES IT FILL?</a:t>
            </a:r>
          </a:p>
        </p:txBody>
      </p:sp>
      <p:sp>
        <p:nvSpPr>
          <p:cNvPr id="13" name="Text Placeholder 32">
            <a:extLst>
              <a:ext uri="{FF2B5EF4-FFF2-40B4-BE49-F238E27FC236}">
                <a16:creationId xmlns:a16="http://schemas.microsoft.com/office/drawing/2014/main" id="{D76359E3-2B81-88F9-8004-283441EFF040}"/>
              </a:ext>
            </a:extLst>
          </p:cNvPr>
          <p:cNvSpPr>
            <a:spLocks noGrp="1"/>
          </p:cNvSpPr>
          <p:nvPr>
            <p:ph type="body" sz="quarter" idx="32" hasCustomPrompt="1"/>
          </p:nvPr>
        </p:nvSpPr>
        <p:spPr>
          <a:xfrm>
            <a:off x="860496" y="4436312"/>
            <a:ext cx="5435600" cy="2029898"/>
          </a:xfrm>
          <a:prstGeom prst="rect">
            <a:avLst/>
          </a:prstGeom>
        </p:spPr>
        <p:txBody>
          <a:bodyPr numCol="2" spcCol="288000" anchor="t">
            <a:noAutofit/>
          </a:bodyPr>
          <a:lstStyle>
            <a:lvl1pPr marL="0" indent="0" algn="just">
              <a:lnSpc>
                <a:spcPct val="100000"/>
              </a:lnSpc>
              <a:spcBef>
                <a:spcPts val="0"/>
              </a:spcBef>
              <a:buNone/>
              <a:defRPr lang="en-US" sz="1100" b="0" i="0" kern="1200" dirty="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columns)</a:t>
            </a:r>
            <a:endParaRPr lang="en-US" dirty="0"/>
          </a:p>
        </p:txBody>
      </p:sp>
      <p:sp>
        <p:nvSpPr>
          <p:cNvPr id="14" name="Round Single Corner Rectangle 13">
            <a:extLst>
              <a:ext uri="{FF2B5EF4-FFF2-40B4-BE49-F238E27FC236}">
                <a16:creationId xmlns:a16="http://schemas.microsoft.com/office/drawing/2014/main" id="{741B6247-E1F1-3631-AACA-32FA17D45BBB}"/>
              </a:ext>
            </a:extLst>
          </p:cNvPr>
          <p:cNvSpPr/>
          <p:nvPr userDrawn="1"/>
        </p:nvSpPr>
        <p:spPr>
          <a:xfrm rot="5400000" flipH="1">
            <a:off x="3244760" y="3535435"/>
            <a:ext cx="571614" cy="7061134"/>
          </a:xfrm>
          <a:prstGeom prst="round1Rect">
            <a:avLst>
              <a:gd name="adj" fmla="val 50000"/>
            </a:avLst>
          </a:prstGeom>
          <a:solidFill>
            <a:srgbClr val="17AAA3"/>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5" name="Text Placeholder 32">
            <a:extLst>
              <a:ext uri="{FF2B5EF4-FFF2-40B4-BE49-F238E27FC236}">
                <a16:creationId xmlns:a16="http://schemas.microsoft.com/office/drawing/2014/main" id="{F1C2199B-2592-02A8-A6E3-CB123AF32A91}"/>
              </a:ext>
            </a:extLst>
          </p:cNvPr>
          <p:cNvSpPr>
            <a:spLocks noGrp="1"/>
          </p:cNvSpPr>
          <p:nvPr>
            <p:ph type="body" sz="quarter" idx="60" hasCustomPrompt="1"/>
          </p:nvPr>
        </p:nvSpPr>
        <p:spPr>
          <a:xfrm>
            <a:off x="860495" y="6891803"/>
            <a:ext cx="5435599" cy="348400"/>
          </a:xfrm>
          <a:prstGeom prst="rect">
            <a:avLst/>
          </a:prstGeom>
        </p:spPr>
        <p:txBody>
          <a:bodyPr anchor="ctr">
            <a:noAutofit/>
          </a:bodyPr>
          <a:lstStyle>
            <a:lvl1pPr marL="0" indent="0" algn="l">
              <a:lnSpc>
                <a:spcPts val="1420"/>
              </a:lnSpc>
              <a:spcBef>
                <a:spcPts val="0"/>
              </a:spcBef>
              <a:buNone/>
              <a:defRPr lang="en-IE" sz="11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WHERE DID YOU SOURCE THE MAIN SUPPORT AND RESOURCES </a:t>
            </a:r>
          </a:p>
          <a:p>
            <a:pPr lvl="0"/>
            <a:r>
              <a:rPr lang="en-GB" dirty="0"/>
              <a:t>(EG GRANTS AND OTHER SUPPORT)?</a:t>
            </a:r>
          </a:p>
        </p:txBody>
      </p:sp>
      <p:sp>
        <p:nvSpPr>
          <p:cNvPr id="17" name="Text Placeholder 32">
            <a:extLst>
              <a:ext uri="{FF2B5EF4-FFF2-40B4-BE49-F238E27FC236}">
                <a16:creationId xmlns:a16="http://schemas.microsoft.com/office/drawing/2014/main" id="{0D1996D1-3CF7-1E70-9BDD-62C82236DE5D}"/>
              </a:ext>
            </a:extLst>
          </p:cNvPr>
          <p:cNvSpPr>
            <a:spLocks noGrp="1"/>
          </p:cNvSpPr>
          <p:nvPr>
            <p:ph type="body" sz="quarter" idx="62" hasCustomPrompt="1"/>
          </p:nvPr>
        </p:nvSpPr>
        <p:spPr>
          <a:xfrm>
            <a:off x="844454" y="7532440"/>
            <a:ext cx="5435600" cy="2029898"/>
          </a:xfrm>
          <a:prstGeom prst="rect">
            <a:avLst/>
          </a:prstGeom>
        </p:spPr>
        <p:txBody>
          <a:bodyPr numCol="2" spcCol="288000" anchor="t">
            <a:noAutofit/>
          </a:bodyPr>
          <a:lstStyle>
            <a:lvl1pPr marL="0" indent="0" algn="just">
              <a:lnSpc>
                <a:spcPct val="100000"/>
              </a:lnSpc>
              <a:spcBef>
                <a:spcPts val="0"/>
              </a:spcBef>
              <a:buNone/>
              <a:defRPr lang="en-US" sz="1100" b="0" i="0" kern="1200" dirty="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columns)</a:t>
            </a:r>
            <a:endParaRPr lang="en-US" dirty="0"/>
          </a:p>
        </p:txBody>
      </p:sp>
    </p:spTree>
    <p:extLst>
      <p:ext uri="{BB962C8B-B14F-4D97-AF65-F5344CB8AC3E}">
        <p14:creationId xmlns:p14="http://schemas.microsoft.com/office/powerpoint/2010/main" val="2049668870"/>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quote/photo slide 1">
    <p:spTree>
      <p:nvGrpSpPr>
        <p:cNvPr id="1" name=""/>
        <p:cNvGrpSpPr/>
        <p:nvPr/>
      </p:nvGrpSpPr>
      <p:grpSpPr>
        <a:xfrm>
          <a:off x="0" y="0"/>
          <a:ext cx="0" cy="0"/>
          <a:chOff x="0" y="0"/>
          <a:chExt cx="0" cy="0"/>
        </a:xfrm>
      </p:grpSpPr>
      <p:sp>
        <p:nvSpPr>
          <p:cNvPr id="39" name="Slide Number Placeholder 5">
            <a:extLst>
              <a:ext uri="{FF2B5EF4-FFF2-40B4-BE49-F238E27FC236}">
                <a16:creationId xmlns:a16="http://schemas.microsoft.com/office/drawing/2014/main" id="{6AE51885-9671-8D86-4444-89CADFFC770A}"/>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5" name="Group 24">
            <a:extLst>
              <a:ext uri="{FF2B5EF4-FFF2-40B4-BE49-F238E27FC236}">
                <a16:creationId xmlns:a16="http://schemas.microsoft.com/office/drawing/2014/main" id="{30A6115B-756F-1F97-ED9D-E4ADEC0C35ED}"/>
              </a:ext>
            </a:extLst>
          </p:cNvPr>
          <p:cNvGrpSpPr/>
          <p:nvPr userDrawn="1"/>
        </p:nvGrpSpPr>
        <p:grpSpPr>
          <a:xfrm flipH="1">
            <a:off x="193131" y="7719362"/>
            <a:ext cx="1697453" cy="1913197"/>
            <a:chOff x="9735550" y="2624016"/>
            <a:chExt cx="1697453" cy="1913197"/>
          </a:xfrm>
        </p:grpSpPr>
        <p:sp>
          <p:nvSpPr>
            <p:cNvPr id="26" name="Freeform 25">
              <a:extLst>
                <a:ext uri="{FF2B5EF4-FFF2-40B4-BE49-F238E27FC236}">
                  <a16:creationId xmlns:a16="http://schemas.microsoft.com/office/drawing/2014/main" id="{211DFDC0-848D-882D-7CE7-907B9229BB16}"/>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C59D8B2-6FC7-88E4-5A9A-69A29DF33D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9988A9-D10A-C0E3-2E7C-917154A67351}"/>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376381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Picture Placeholder 9">
            <a:extLst>
              <a:ext uri="{FF2B5EF4-FFF2-40B4-BE49-F238E27FC236}">
                <a16:creationId xmlns:a16="http://schemas.microsoft.com/office/drawing/2014/main" id="{41685045-B66F-9724-3A03-BA1F7916F444}"/>
              </a:ext>
            </a:extLst>
          </p:cNvPr>
          <p:cNvSpPr>
            <a:spLocks noGrp="1"/>
          </p:cNvSpPr>
          <p:nvPr>
            <p:ph type="pic" sz="quarter" idx="16"/>
          </p:nvPr>
        </p:nvSpPr>
        <p:spPr>
          <a:xfrm>
            <a:off x="401638" y="393700"/>
            <a:ext cx="6716712" cy="9014859"/>
          </a:xfrm>
          <a:custGeom>
            <a:avLst/>
            <a:gdLst>
              <a:gd name="connsiteX0" fmla="*/ 4127063 w 6716712"/>
              <a:gd name="connsiteY0" fmla="*/ 1959321 h 9014859"/>
              <a:gd name="connsiteX1" fmla="*/ 4127063 w 6716712"/>
              <a:gd name="connsiteY1" fmla="*/ 1959322 h 9014859"/>
              <a:gd name="connsiteX2" fmla="*/ 4061460 w 6716712"/>
              <a:gd name="connsiteY2" fmla="*/ 1968074 h 9014859"/>
              <a:gd name="connsiteX3" fmla="*/ 0 w 6716712"/>
              <a:gd name="connsiteY3" fmla="*/ 0 h 9014859"/>
              <a:gd name="connsiteX4" fmla="*/ 6716712 w 6716712"/>
              <a:gd name="connsiteY4" fmla="*/ 0 h 9014859"/>
              <a:gd name="connsiteX5" fmla="*/ 6716712 w 6716712"/>
              <a:gd name="connsiteY5" fmla="*/ 9014859 h 9014859"/>
              <a:gd name="connsiteX6" fmla="*/ 0 w 6716712"/>
              <a:gd name="connsiteY6" fmla="*/ 9014859 h 9014859"/>
              <a:gd name="connsiteX7" fmla="*/ 0 w 6716712"/>
              <a:gd name="connsiteY7" fmla="*/ 4686023 h 9014859"/>
              <a:gd name="connsiteX8" fmla="*/ 30281 w 6716712"/>
              <a:gd name="connsiteY8" fmla="*/ 4726496 h 9014859"/>
              <a:gd name="connsiteX9" fmla="*/ 874223 w 6716712"/>
              <a:gd name="connsiteY9" fmla="*/ 5124576 h 9014859"/>
              <a:gd name="connsiteX10" fmla="*/ 4064231 w 6716712"/>
              <a:gd name="connsiteY10" fmla="*/ 5124576 h 9014859"/>
              <a:gd name="connsiteX11" fmla="*/ 4064231 w 6716712"/>
              <a:gd name="connsiteY11" fmla="*/ 2455019 h 9014859"/>
              <a:gd name="connsiteX12" fmla="*/ 4588045 w 6716712"/>
              <a:gd name="connsiteY12" fmla="*/ 2573191 h 9014859"/>
              <a:gd name="connsiteX13" fmla="*/ 4255559 w 6716712"/>
              <a:gd name="connsiteY13" fmla="*/ 1429391 h 9014859"/>
              <a:gd name="connsiteX14" fmla="*/ 3366620 w 6716712"/>
              <a:gd name="connsiteY14" fmla="*/ 635940 h 9014859"/>
              <a:gd name="connsiteX15" fmla="*/ 3285067 w 6716712"/>
              <a:gd name="connsiteY15" fmla="*/ 992981 h 9014859"/>
              <a:gd name="connsiteX16" fmla="*/ 3285068 w 6716712"/>
              <a:gd name="connsiteY16" fmla="*/ 992982 h 9014859"/>
              <a:gd name="connsiteX17" fmla="*/ 3220472 w 6716712"/>
              <a:gd name="connsiteY17" fmla="*/ 1278328 h 9014859"/>
              <a:gd name="connsiteX18" fmla="*/ 3219941 w 6716712"/>
              <a:gd name="connsiteY18" fmla="*/ 1278328 h 9014859"/>
              <a:gd name="connsiteX19" fmla="*/ 3284891 w 6716712"/>
              <a:gd name="connsiteY19" fmla="*/ 991419 h 9014859"/>
              <a:gd name="connsiteX20" fmla="*/ 2601946 w 6716712"/>
              <a:gd name="connsiteY20" fmla="*/ 793070 h 9014859"/>
              <a:gd name="connsiteX21" fmla="*/ 2667122 w 6716712"/>
              <a:gd name="connsiteY21" fmla="*/ 1278328 h 9014859"/>
              <a:gd name="connsiteX22" fmla="*/ 0 w 6716712"/>
              <a:gd name="connsiteY22"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16712" h="9014859">
                <a:moveTo>
                  <a:pt x="4127063" y="1959321"/>
                </a:moveTo>
                <a:lnTo>
                  <a:pt x="4127063" y="1959322"/>
                </a:lnTo>
                <a:lnTo>
                  <a:pt x="4061460" y="1968074"/>
                </a:lnTo>
                <a:close/>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455019"/>
                </a:lnTo>
                <a:lnTo>
                  <a:pt x="4588045" y="2573191"/>
                </a:lnTo>
                <a:cubicBezTo>
                  <a:pt x="4588714" y="2171482"/>
                  <a:pt x="4474919" y="1777899"/>
                  <a:pt x="4255559" y="1429391"/>
                </a:cubicBezTo>
                <a:cubicBezTo>
                  <a:pt x="4036200" y="1080883"/>
                  <a:pt x="3729007" y="808663"/>
                  <a:pt x="3366620" y="635940"/>
                </a:cubicBezTo>
                <a:lnTo>
                  <a:pt x="3285067" y="992981"/>
                </a:lnTo>
                <a:lnTo>
                  <a:pt x="3285068" y="992982"/>
                </a:lnTo>
                <a:lnTo>
                  <a:pt x="3220472" y="1278328"/>
                </a:lnTo>
                <a:lnTo>
                  <a:pt x="3219941" y="1278328"/>
                </a:lnTo>
                <a:lnTo>
                  <a:pt x="3284891" y="991419"/>
                </a:lnTo>
                <a:cubicBezTo>
                  <a:pt x="3073137" y="879241"/>
                  <a:pt x="2841150" y="812031"/>
                  <a:pt x="2601946" y="793070"/>
                </a:cubicBezTo>
                <a:lnTo>
                  <a:pt x="2667122" y="1278328"/>
                </a:ln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dirty="0"/>
          </a:p>
        </p:txBody>
      </p:sp>
      <p:sp>
        <p:nvSpPr>
          <p:cNvPr id="3" name="Text Placeholder 32">
            <a:extLst>
              <a:ext uri="{FF2B5EF4-FFF2-40B4-BE49-F238E27FC236}">
                <a16:creationId xmlns:a16="http://schemas.microsoft.com/office/drawing/2014/main" id="{5A410025-7834-3827-B27B-80C5D036D42C}"/>
              </a:ext>
            </a:extLst>
          </p:cNvPr>
          <p:cNvSpPr>
            <a:spLocks noGrp="1"/>
          </p:cNvSpPr>
          <p:nvPr>
            <p:ph type="body" sz="quarter" idx="52" hasCustomPrompt="1"/>
          </p:nvPr>
        </p:nvSpPr>
        <p:spPr>
          <a:xfrm>
            <a:off x="719019" y="4658343"/>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2BE6572C-3E8A-E092-1C90-BEB2C52EC804}"/>
              </a:ext>
            </a:extLst>
          </p:cNvPr>
          <p:cNvSpPr>
            <a:spLocks noGrp="1"/>
          </p:cNvSpPr>
          <p:nvPr>
            <p:ph type="body" sz="quarter" idx="13" hasCustomPrompt="1"/>
          </p:nvPr>
        </p:nvSpPr>
        <p:spPr>
          <a:xfrm>
            <a:off x="756366" y="2526846"/>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37" name="Slide Number Placeholder 5">
            <a:extLst>
              <a:ext uri="{FF2B5EF4-FFF2-40B4-BE49-F238E27FC236}">
                <a16:creationId xmlns:a16="http://schemas.microsoft.com/office/drawing/2014/main" id="{26DD6538-D312-D272-7F4D-D732EA8A111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11" name="Group 10">
            <a:extLst>
              <a:ext uri="{FF2B5EF4-FFF2-40B4-BE49-F238E27FC236}">
                <a16:creationId xmlns:a16="http://schemas.microsoft.com/office/drawing/2014/main" id="{0C58CFE6-E74A-A1E6-BD39-E42A1BD96FC5}"/>
              </a:ext>
            </a:extLst>
          </p:cNvPr>
          <p:cNvGrpSpPr/>
          <p:nvPr userDrawn="1"/>
        </p:nvGrpSpPr>
        <p:grpSpPr>
          <a:xfrm rot="5015097" flipH="1">
            <a:off x="2968650" y="1146749"/>
            <a:ext cx="2061589" cy="1788378"/>
            <a:chOff x="-1397183" y="824494"/>
            <a:chExt cx="1192352" cy="1034336"/>
          </a:xfrm>
        </p:grpSpPr>
        <p:sp>
          <p:nvSpPr>
            <p:cNvPr id="12" name="Freeform 11">
              <a:extLst>
                <a:ext uri="{FF2B5EF4-FFF2-40B4-BE49-F238E27FC236}">
                  <a16:creationId xmlns:a16="http://schemas.microsoft.com/office/drawing/2014/main" id="{B0D564E9-F0B3-3C8A-8B4A-112626B65D0A}"/>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CE931A-E4A6-FC2A-A73A-9E46DA1EF01D}"/>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30F7F56-C7AA-783B-5AAF-39487692B74E}"/>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3080309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761939" y="1198645"/>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762166" y="1697358"/>
            <a:ext cx="2179389" cy="1323734"/>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15441" y="1376711"/>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752619" y="3921902"/>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752846" y="4420615"/>
            <a:ext cx="2179389" cy="1385087"/>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424050" y="4117898"/>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749706" y="6635459"/>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749933" y="7134172"/>
            <a:ext cx="2179389" cy="1240219"/>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385279" y="6831455"/>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B6868667-8089-5472-01E7-5AE4F08363C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87337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31ADCFA-BA22-D111-795C-BB4F5BC9CCC4}"/>
              </a:ext>
            </a:extLst>
          </p:cNvPr>
          <p:cNvSpPr/>
          <p:nvPr userDrawn="1"/>
        </p:nvSpPr>
        <p:spPr>
          <a:xfrm>
            <a:off x="420974" y="268941"/>
            <a:ext cx="3284648" cy="9568980"/>
          </a:xfrm>
          <a:custGeom>
            <a:avLst/>
            <a:gdLst>
              <a:gd name="connsiteX0" fmla="*/ 0 w 3284648"/>
              <a:gd name="connsiteY0" fmla="*/ 0 h 9568980"/>
              <a:gd name="connsiteX1" fmla="*/ 2703204 w 3284648"/>
              <a:gd name="connsiteY1" fmla="*/ 0 h 9568980"/>
              <a:gd name="connsiteX2" fmla="*/ 3284648 w 3284648"/>
              <a:gd name="connsiteY2" fmla="*/ 669472 h 9568980"/>
              <a:gd name="connsiteX3" fmla="*/ 3284648 w 3284648"/>
              <a:gd name="connsiteY3" fmla="*/ 9568980 h 9568980"/>
              <a:gd name="connsiteX4" fmla="*/ 853806 w 3284648"/>
              <a:gd name="connsiteY4" fmla="*/ 9568980 h 9568980"/>
              <a:gd name="connsiteX5" fmla="*/ 0 w 3284648"/>
              <a:gd name="connsiteY5" fmla="*/ 8585914 h 95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4648" h="9568980">
                <a:moveTo>
                  <a:pt x="0" y="0"/>
                </a:moveTo>
                <a:lnTo>
                  <a:pt x="2703204" y="0"/>
                </a:lnTo>
                <a:cubicBezTo>
                  <a:pt x="3024530" y="0"/>
                  <a:pt x="3284648" y="299500"/>
                  <a:pt x="3284648" y="669472"/>
                </a:cubicBezTo>
                <a:lnTo>
                  <a:pt x="3284648" y="9568980"/>
                </a:lnTo>
                <a:lnTo>
                  <a:pt x="853806" y="9568980"/>
                </a:lnTo>
                <a:cubicBezTo>
                  <a:pt x="382530" y="9568980"/>
                  <a:pt x="0" y="9128538"/>
                  <a:pt x="0" y="8585914"/>
                </a:cubicBezTo>
                <a:close/>
              </a:path>
            </a:pathLst>
          </a:custGeom>
          <a:solidFill>
            <a:srgbClr val="0E72B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Slide Number Placeholder 5">
            <a:extLst>
              <a:ext uri="{FF2B5EF4-FFF2-40B4-BE49-F238E27FC236}">
                <a16:creationId xmlns:a16="http://schemas.microsoft.com/office/drawing/2014/main" id="{E8F72627-A5C4-8595-10C2-34DD738F71E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736404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1386989"/>
            <a:ext cx="6916560" cy="8364959"/>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079693" cy="6820641"/>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A80991E7-1A5B-4CAF-EB74-AE0C47BF98FB}"/>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 name="Group 1">
            <a:extLst>
              <a:ext uri="{FF2B5EF4-FFF2-40B4-BE49-F238E27FC236}">
                <a16:creationId xmlns:a16="http://schemas.microsoft.com/office/drawing/2014/main" id="{4982F894-86CC-B8DD-A665-3E8DE62DB616}"/>
              </a:ext>
            </a:extLst>
          </p:cNvPr>
          <p:cNvGrpSpPr/>
          <p:nvPr userDrawn="1"/>
        </p:nvGrpSpPr>
        <p:grpSpPr>
          <a:xfrm flipH="1">
            <a:off x="193131" y="8264487"/>
            <a:ext cx="1697453" cy="1913197"/>
            <a:chOff x="9735550" y="2624016"/>
            <a:chExt cx="1697453" cy="1913197"/>
          </a:xfrm>
        </p:grpSpPr>
        <p:sp>
          <p:nvSpPr>
            <p:cNvPr id="3" name="Freeform 2">
              <a:extLst>
                <a:ext uri="{FF2B5EF4-FFF2-40B4-BE49-F238E27FC236}">
                  <a16:creationId xmlns:a16="http://schemas.microsoft.com/office/drawing/2014/main" id="{3CF1D7BD-3D98-908D-A56D-E800AF16E4D2}"/>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6534F54D-2408-6B19-662C-446BEBA923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9AF92D5E-9E3B-6340-0872-5E6781F49F84}"/>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98135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03237" y="5345906"/>
            <a:ext cx="2977081" cy="4414479"/>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32">
            <a:extLst>
              <a:ext uri="{FF2B5EF4-FFF2-40B4-BE49-F238E27FC236}">
                <a16:creationId xmlns:a16="http://schemas.microsoft.com/office/drawing/2014/main" id="{B522B9BC-B400-BBD0-6841-198288F0A347}"/>
              </a:ext>
            </a:extLst>
          </p:cNvPr>
          <p:cNvSpPr>
            <a:spLocks noGrp="1"/>
          </p:cNvSpPr>
          <p:nvPr>
            <p:ph type="body" sz="quarter" idx="44" hasCustomPrompt="1"/>
          </p:nvPr>
        </p:nvSpPr>
        <p:spPr>
          <a:xfrm>
            <a:off x="4151058" y="3276998"/>
            <a:ext cx="2832355" cy="6496776"/>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 name="Slide Number Placeholder 5">
            <a:extLst>
              <a:ext uri="{FF2B5EF4-FFF2-40B4-BE49-F238E27FC236}">
                <a16:creationId xmlns:a16="http://schemas.microsoft.com/office/drawing/2014/main" id="{EC10413B-90D2-7EC1-8674-30CAEC9E5DAD}"/>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52161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E761B29-24B9-E190-2550-892D7920D4CF}"/>
              </a:ext>
            </a:extLst>
          </p:cNvPr>
          <p:cNvSpPr/>
          <p:nvPr userDrawn="1"/>
        </p:nvSpPr>
        <p:spPr>
          <a:xfrm>
            <a:off x="1052651" y="0"/>
            <a:ext cx="6507022" cy="2831758"/>
          </a:xfrm>
          <a:custGeom>
            <a:avLst/>
            <a:gdLst>
              <a:gd name="connsiteX0" fmla="*/ 0 w 6507022"/>
              <a:gd name="connsiteY0" fmla="*/ 0 h 2831758"/>
              <a:gd name="connsiteX1" fmla="*/ 6507022 w 6507022"/>
              <a:gd name="connsiteY1" fmla="*/ 0 h 2831758"/>
              <a:gd name="connsiteX2" fmla="*/ 6507022 w 6507022"/>
              <a:gd name="connsiteY2" fmla="*/ 2831758 h 2831758"/>
              <a:gd name="connsiteX3" fmla="*/ 1022366 w 6507022"/>
              <a:gd name="connsiteY3" fmla="*/ 2831758 h 2831758"/>
              <a:gd name="connsiteX4" fmla="*/ 0 w 6507022"/>
              <a:gd name="connsiteY4" fmla="*/ 1809688 h 2831758"/>
              <a:gd name="connsiteX5" fmla="*/ 0 w 6507022"/>
              <a:gd name="connsiteY5" fmla="*/ 0 h 283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7022" h="2831758">
                <a:moveTo>
                  <a:pt x="0" y="0"/>
                </a:moveTo>
                <a:lnTo>
                  <a:pt x="6507022" y="0"/>
                </a:lnTo>
                <a:lnTo>
                  <a:pt x="6507022" y="2831758"/>
                </a:lnTo>
                <a:lnTo>
                  <a:pt x="1022366" y="2831758"/>
                </a:lnTo>
                <a:cubicBezTo>
                  <a:pt x="458049" y="2831758"/>
                  <a:pt x="0" y="2373841"/>
                  <a:pt x="0" y="1809688"/>
                </a:cubicBezTo>
                <a:lnTo>
                  <a:pt x="0" y="0"/>
                </a:lnTo>
                <a:close/>
              </a:path>
            </a:pathLst>
          </a:custGeom>
          <a:solidFill>
            <a:srgbClr val="0E72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503238" y="3373219"/>
            <a:ext cx="6507022"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2" name="Freeform 1">
            <a:extLst>
              <a:ext uri="{FF2B5EF4-FFF2-40B4-BE49-F238E27FC236}">
                <a16:creationId xmlns:a16="http://schemas.microsoft.com/office/drawing/2014/main" id="{C37A24AC-27DC-66F2-7CA7-6C4714D505F0}"/>
              </a:ext>
            </a:extLst>
          </p:cNvPr>
          <p:cNvSpPr/>
          <p:nvPr userDrawn="1"/>
        </p:nvSpPr>
        <p:spPr>
          <a:xfrm>
            <a:off x="442736" y="711913"/>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FC9B4993-239F-E263-79AF-548DCF2E4858}"/>
              </a:ext>
            </a:extLst>
          </p:cNvPr>
          <p:cNvSpPr>
            <a:spLocks noGrp="1"/>
          </p:cNvSpPr>
          <p:nvPr>
            <p:ph type="body" sz="quarter" idx="52" hasCustomPrompt="1"/>
          </p:nvPr>
        </p:nvSpPr>
        <p:spPr>
          <a:xfrm>
            <a:off x="2079557" y="2329011"/>
            <a:ext cx="4816246"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C4D043C1-F67E-2CF5-54BF-34643A03F7D1}"/>
              </a:ext>
            </a:extLst>
          </p:cNvPr>
          <p:cNvSpPr>
            <a:spLocks noGrp="1"/>
          </p:cNvSpPr>
          <p:nvPr>
            <p:ph type="body" sz="quarter" idx="13" hasCustomPrompt="1"/>
          </p:nvPr>
        </p:nvSpPr>
        <p:spPr>
          <a:xfrm>
            <a:off x="2116905" y="197514"/>
            <a:ext cx="4700130"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12" name="Slide Number Placeholder 5">
            <a:extLst>
              <a:ext uri="{FF2B5EF4-FFF2-40B4-BE49-F238E27FC236}">
                <a16:creationId xmlns:a16="http://schemas.microsoft.com/office/drawing/2014/main" id="{4ACB4AD8-CB08-1442-54F8-0633CC3DF68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948815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0" y="1213658"/>
            <a:ext cx="7559675"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0"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0" y="91587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E147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1114702"/>
            <a:ext cx="6570888" cy="785535"/>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2" name="Slide Number Placeholder 5">
            <a:extLst>
              <a:ext uri="{FF2B5EF4-FFF2-40B4-BE49-F238E27FC236}">
                <a16:creationId xmlns:a16="http://schemas.microsoft.com/office/drawing/2014/main" id="{9E9461B8-E299-EA55-9B3A-BCC13A7FF84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652959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D0F5440-A073-3DB9-B3D2-7C32A0F61113}"/>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 name="Text Box 5">
            <a:extLst>
              <a:ext uri="{FF2B5EF4-FFF2-40B4-BE49-F238E27FC236}">
                <a16:creationId xmlns:a16="http://schemas.microsoft.com/office/drawing/2014/main" id="{FFA1EDAB-AE44-062E-46C2-66319EDE2C0E}"/>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4" name="Graphic 5">
            <a:extLst>
              <a:ext uri="{FF2B5EF4-FFF2-40B4-BE49-F238E27FC236}">
                <a16:creationId xmlns:a16="http://schemas.microsoft.com/office/drawing/2014/main" id="{0F4EAAE3-7B5E-1930-16CA-5B42DD26D83B}"/>
              </a:ext>
            </a:extLst>
          </p:cNvPr>
          <p:cNvGrpSpPr/>
          <p:nvPr userDrawn="1"/>
        </p:nvGrpSpPr>
        <p:grpSpPr>
          <a:xfrm rot="20121967" flipH="1">
            <a:off x="252221" y="10160164"/>
            <a:ext cx="261668" cy="227012"/>
            <a:chOff x="3962604" y="4534014"/>
            <a:chExt cx="1470421" cy="1301140"/>
          </a:xfrm>
        </p:grpSpPr>
        <p:sp>
          <p:nvSpPr>
            <p:cNvPr id="5" name="Freeform 4">
              <a:extLst>
                <a:ext uri="{FF2B5EF4-FFF2-40B4-BE49-F238E27FC236}">
                  <a16:creationId xmlns:a16="http://schemas.microsoft.com/office/drawing/2014/main" id="{2B7DF1B3-5C2B-4821-378A-077816648B96}"/>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2F04487-34E8-0A63-1DE7-5AF48B21E4B3}"/>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789CC95-1C23-9DFD-FE61-C87233C2BAFC}"/>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0FA7C58-8FAA-BC2D-E4C5-7BF63773DD3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0D7AA86-5AF8-AFB8-6A21-3755B607DFCE}"/>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B67CFA7-7924-C8E8-8359-DBA3B89FC61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4A0A34B-5C06-B1F6-0DF6-814366CC9029}"/>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42A3AF0-E102-E00B-9B02-29A5BC65393E}"/>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70" r:id="rId2"/>
    <p:sldLayoutId id="2147483935" r:id="rId3"/>
    <p:sldLayoutId id="2147483936" r:id="rId4"/>
    <p:sldLayoutId id="2147483937" r:id="rId5"/>
    <p:sldLayoutId id="2147483938" r:id="rId6"/>
    <p:sldLayoutId id="2147483939" r:id="rId7"/>
    <p:sldLayoutId id="2147483940" r:id="rId8"/>
    <p:sldLayoutId id="2147483941" r:id="rId9"/>
    <p:sldLayoutId id="2147483943" r:id="rId10"/>
    <p:sldLayoutId id="2147483944" r:id="rId11"/>
    <p:sldLayoutId id="2147483967" r:id="rId12"/>
    <p:sldLayoutId id="2147483968" r:id="rId13"/>
    <p:sldLayoutId id="2147483969" r:id="rId14"/>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F26B43"/>
          </p15:clr>
        </p15:guide>
        <p15:guide id="2" pos="4399" userDrawn="1">
          <p15:clr>
            <a:srgbClr val="F26B43"/>
          </p15:clr>
        </p15:guide>
        <p15:guide id="3" orient="horz" pos="374" userDrawn="1">
          <p15:clr>
            <a:srgbClr val="F26B43"/>
          </p15:clr>
        </p15:guide>
        <p15:guide id="4" pos="2381" userDrawn="1">
          <p15:clr>
            <a:srgbClr val="F26B43"/>
          </p15:clr>
        </p15:guide>
        <p15:guide id="5" orient="horz" pos="336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twsrc%5egoogle|twcamp%5eserp|twgr%5eauthor&amp;mx=2" TargetMode="External"/><Relationship Id="rId7" Type="http://schemas.openxmlformats.org/officeDocument/2006/relationships/hyperlink" Target="https://www.tiktok.com/@cjkengineering" TargetMode="External"/><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hyperlink" Target="https://www.linkedin.com/company/cjk-engineering/?originalSubdomain=ie" TargetMode="External"/><Relationship Id="rId5" Type="http://schemas.openxmlformats.org/officeDocument/2006/relationships/hyperlink" Target="https://www.facebook.com/cjkengineering/" TargetMode="External"/><Relationship Id="rId4" Type="http://schemas.openxmlformats.org/officeDocument/2006/relationships/hyperlink" Target="https://www.youtube.com/watch?v=Hc5CZ6sASl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cjkengineering.ie/about-us/" TargetMode="Externa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video" Target="https://www.youtube.com/embed/e-i98mHan_w?feature=oembed" TargetMode="Externa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hyperlink" Target="https://cjkengineering.ie/about-us/" TargetMode="External"/><Relationship Id="rId7" Type="http://schemas.openxmlformats.org/officeDocument/2006/relationships/image" Target="../media/image15.png"/><Relationship Id="rId2" Type="http://schemas.openxmlformats.org/officeDocument/2006/relationships/slideLayout" Target="../slideLayouts/slideLayout14.xml"/><Relationship Id="rId1" Type="http://schemas.openxmlformats.org/officeDocument/2006/relationships/video" Target="https://www.youtube.com/embed/PynBz5LxBXM?feature=oembed" TargetMode="Externa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hyperlink" Target="https://projectdare.eu/" TargetMode="External"/><Relationship Id="rId13" Type="http://schemas.openxmlformats.org/officeDocument/2006/relationships/hyperlink" Target="https://cjkengineering.ie/careers/apprenticeships/" TargetMode="External"/><Relationship Id="rId3" Type="http://schemas.openxmlformats.org/officeDocument/2006/relationships/image" Target="../media/image17.jpg"/><Relationship Id="rId7" Type="http://schemas.openxmlformats.org/officeDocument/2006/relationships/hyperlink" Target="https://www.facebook.com/profile.php?id=100092188720908" TargetMode="External"/><Relationship Id="rId12"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18.jpeg"/><Relationship Id="rId11" Type="http://schemas.openxmlformats.org/officeDocument/2006/relationships/hyperlink" Target="https://www.linkedin.com/company/94290387/admin/" TargetMode="External"/><Relationship Id="rId5" Type="http://schemas.openxmlformats.org/officeDocument/2006/relationships/image" Target="../media/image4.svg"/><Relationship Id="rId15" Type="http://schemas.openxmlformats.org/officeDocument/2006/relationships/image" Target="../media/image23.png"/><Relationship Id="rId10" Type="http://schemas.openxmlformats.org/officeDocument/2006/relationships/image" Target="../media/image20.svg"/><Relationship Id="rId4" Type="http://schemas.openxmlformats.org/officeDocument/2006/relationships/image" Target="../media/image3.png"/><Relationship Id="rId9" Type="http://schemas.openxmlformats.org/officeDocument/2006/relationships/image" Target="../media/image19.pn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8B36C12-D239-0FF6-8EC8-6E895492D680}"/>
              </a:ext>
            </a:extLst>
          </p:cNvPr>
          <p:cNvSpPr>
            <a:spLocks noGrp="1"/>
          </p:cNvSpPr>
          <p:nvPr>
            <p:ph type="body" sz="quarter" idx="44"/>
          </p:nvPr>
        </p:nvSpPr>
        <p:spPr/>
        <p:txBody>
          <a:bodyPr>
            <a:normAutofit/>
          </a:bodyPr>
          <a:lstStyle/>
          <a:p>
            <a:r>
              <a:rPr lang="en-GB"/>
              <a:t>www.</a:t>
            </a:r>
            <a:r>
              <a:rPr lang="en-US" sz="2400" b="1" dirty="0" err="1"/>
              <a:t>projectdare</a:t>
            </a:r>
            <a:r>
              <a:rPr lang="en-GB"/>
              <a:t>.eu</a:t>
            </a:r>
          </a:p>
        </p:txBody>
      </p:sp>
      <p:sp>
        <p:nvSpPr>
          <p:cNvPr id="5" name="Text Placeholder 4">
            <a:extLst>
              <a:ext uri="{FF2B5EF4-FFF2-40B4-BE49-F238E27FC236}">
                <a16:creationId xmlns:a16="http://schemas.microsoft.com/office/drawing/2014/main" id="{39792F19-0229-BA4A-0879-924340C51C91}"/>
              </a:ext>
            </a:extLst>
          </p:cNvPr>
          <p:cNvSpPr>
            <a:spLocks noGrp="1"/>
          </p:cNvSpPr>
          <p:nvPr>
            <p:ph type="body" sz="quarter" idx="32"/>
          </p:nvPr>
        </p:nvSpPr>
        <p:spPr>
          <a:xfrm>
            <a:off x="3906442" y="6730242"/>
            <a:ext cx="3249118" cy="2013798"/>
          </a:xfrm>
        </p:spPr>
        <p:txBody>
          <a:bodyPr>
            <a:normAutofit fontScale="92500" lnSpcReduction="20000"/>
          </a:bodyPr>
          <a:lstStyle/>
          <a:p>
            <a:r>
              <a:rPr lang="en-GB" sz="1200" dirty="0"/>
              <a:t>CJK is an Irish-owned mechanical and electrical services contractor with over 25 years’ experience in providing top-quality services to clients in the industrial, pharmaceutical, public, and commercial sectors. Their unwavering commitment to quality is reflected in their highly skilled and motivated team, innovative solutions, and dedication to sustainability. </a:t>
            </a:r>
          </a:p>
          <a:p>
            <a:endParaRPr lang="en-GB" sz="1200" dirty="0"/>
          </a:p>
          <a:p>
            <a:r>
              <a:rPr lang="en-GB" sz="1200" dirty="0"/>
              <a:t>The CJK culture of respect and inclusivity not only enhances the quality of their work but also fosters a sense of community and camaraderie amongst its’ staff, creating a highly motivated team that is committed to delivering exceptional services to their clients. </a:t>
            </a:r>
          </a:p>
        </p:txBody>
      </p:sp>
      <p:sp>
        <p:nvSpPr>
          <p:cNvPr id="9" name="Text Placeholder 8">
            <a:extLst>
              <a:ext uri="{FF2B5EF4-FFF2-40B4-BE49-F238E27FC236}">
                <a16:creationId xmlns:a16="http://schemas.microsoft.com/office/drawing/2014/main" id="{84CB683A-CF14-5EDF-3D3E-DE8CA5D4CD1E}"/>
              </a:ext>
            </a:extLst>
          </p:cNvPr>
          <p:cNvSpPr>
            <a:spLocks noGrp="1"/>
          </p:cNvSpPr>
          <p:nvPr>
            <p:ph type="body" sz="quarter" idx="60"/>
          </p:nvPr>
        </p:nvSpPr>
        <p:spPr>
          <a:xfrm>
            <a:off x="576450" y="6506908"/>
            <a:ext cx="2990510" cy="393286"/>
          </a:xfrm>
        </p:spPr>
        <p:txBody>
          <a:bodyPr>
            <a:normAutofit/>
          </a:bodyPr>
          <a:lstStyle/>
          <a:p>
            <a:r>
              <a:rPr lang="en-GB" sz="1600" dirty="0"/>
              <a:t>Industry, Number of Employees</a:t>
            </a:r>
          </a:p>
        </p:txBody>
      </p:sp>
      <p:sp>
        <p:nvSpPr>
          <p:cNvPr id="10" name="Text Placeholder 9">
            <a:extLst>
              <a:ext uri="{FF2B5EF4-FFF2-40B4-BE49-F238E27FC236}">
                <a16:creationId xmlns:a16="http://schemas.microsoft.com/office/drawing/2014/main" id="{676E2570-F700-718F-B5E1-B9992A10E77A}"/>
              </a:ext>
            </a:extLst>
          </p:cNvPr>
          <p:cNvSpPr>
            <a:spLocks noGrp="1"/>
          </p:cNvSpPr>
          <p:nvPr>
            <p:ph type="body" sz="quarter" idx="61"/>
          </p:nvPr>
        </p:nvSpPr>
        <p:spPr>
          <a:xfrm>
            <a:off x="555031" y="6730242"/>
            <a:ext cx="3098203" cy="349177"/>
          </a:xfrm>
        </p:spPr>
        <p:txBody>
          <a:bodyPr>
            <a:normAutofit fontScale="85000" lnSpcReduction="10000"/>
          </a:bodyPr>
          <a:lstStyle/>
          <a:p>
            <a:r>
              <a:rPr lang="en-GB" sz="1300" dirty="0"/>
              <a:t>Mechanical</a:t>
            </a:r>
            <a:r>
              <a:rPr lang="en-GB" sz="1200" dirty="0"/>
              <a:t> and Electrical Services, 220 Employees</a:t>
            </a:r>
          </a:p>
        </p:txBody>
      </p:sp>
      <p:sp>
        <p:nvSpPr>
          <p:cNvPr id="11" name="Text Placeholder 10">
            <a:extLst>
              <a:ext uri="{FF2B5EF4-FFF2-40B4-BE49-F238E27FC236}">
                <a16:creationId xmlns:a16="http://schemas.microsoft.com/office/drawing/2014/main" id="{A9F20B16-8627-E8A8-43B4-7515738FB941}"/>
              </a:ext>
            </a:extLst>
          </p:cNvPr>
          <p:cNvSpPr>
            <a:spLocks noGrp="1"/>
          </p:cNvSpPr>
          <p:nvPr>
            <p:ph type="body" sz="quarter" idx="62"/>
          </p:nvPr>
        </p:nvSpPr>
        <p:spPr/>
        <p:txBody>
          <a:bodyPr>
            <a:normAutofit/>
          </a:bodyPr>
          <a:lstStyle/>
          <a:p>
            <a:r>
              <a:rPr lang="en-GB" sz="1600" dirty="0"/>
              <a:t>D&amp;I Strategy </a:t>
            </a:r>
          </a:p>
        </p:txBody>
      </p:sp>
      <p:sp>
        <p:nvSpPr>
          <p:cNvPr id="12" name="Text Placeholder 11">
            <a:extLst>
              <a:ext uri="{FF2B5EF4-FFF2-40B4-BE49-F238E27FC236}">
                <a16:creationId xmlns:a16="http://schemas.microsoft.com/office/drawing/2014/main" id="{7D2F4E10-9B56-BBA4-986B-B4C9D6EE7959}"/>
              </a:ext>
            </a:extLst>
          </p:cNvPr>
          <p:cNvSpPr>
            <a:spLocks noGrp="1"/>
          </p:cNvSpPr>
          <p:nvPr>
            <p:ph type="body" sz="quarter" idx="63"/>
          </p:nvPr>
        </p:nvSpPr>
        <p:spPr/>
        <p:txBody>
          <a:bodyPr>
            <a:normAutofit/>
          </a:bodyPr>
          <a:lstStyle/>
          <a:p>
            <a:r>
              <a:rPr lang="en-GB" sz="1200" dirty="0"/>
              <a:t>Recruitment &amp; Retention Strategies</a:t>
            </a:r>
          </a:p>
        </p:txBody>
      </p:sp>
      <p:sp>
        <p:nvSpPr>
          <p:cNvPr id="25" name="Text Placeholder 24">
            <a:extLst>
              <a:ext uri="{FF2B5EF4-FFF2-40B4-BE49-F238E27FC236}">
                <a16:creationId xmlns:a16="http://schemas.microsoft.com/office/drawing/2014/main" id="{F19C7C69-F55A-00B4-5C68-9E0698AC43C6}"/>
              </a:ext>
            </a:extLst>
          </p:cNvPr>
          <p:cNvSpPr>
            <a:spLocks noGrp="1"/>
          </p:cNvSpPr>
          <p:nvPr>
            <p:ph type="body" sz="quarter" idx="64"/>
          </p:nvPr>
        </p:nvSpPr>
        <p:spPr>
          <a:xfrm>
            <a:off x="555032" y="7625378"/>
            <a:ext cx="2694087" cy="349177"/>
          </a:xfrm>
        </p:spPr>
        <p:txBody>
          <a:bodyPr/>
          <a:lstStyle/>
          <a:p>
            <a:r>
              <a:rPr lang="en-GB" sz="1600" dirty="0"/>
              <a:t>Module Topic </a:t>
            </a:r>
          </a:p>
        </p:txBody>
      </p:sp>
      <p:sp>
        <p:nvSpPr>
          <p:cNvPr id="26" name="Text Placeholder 25">
            <a:extLst>
              <a:ext uri="{FF2B5EF4-FFF2-40B4-BE49-F238E27FC236}">
                <a16:creationId xmlns:a16="http://schemas.microsoft.com/office/drawing/2014/main" id="{019F3011-6448-72C9-CC9A-D8DE9CB0DBBC}"/>
              </a:ext>
            </a:extLst>
          </p:cNvPr>
          <p:cNvSpPr>
            <a:spLocks noGrp="1"/>
          </p:cNvSpPr>
          <p:nvPr>
            <p:ph type="body" sz="quarter" idx="65"/>
          </p:nvPr>
        </p:nvSpPr>
        <p:spPr>
          <a:xfrm>
            <a:off x="555031" y="7877680"/>
            <a:ext cx="3249118" cy="349177"/>
          </a:xfrm>
        </p:spPr>
        <p:txBody>
          <a:bodyPr/>
          <a:lstStyle/>
          <a:p>
            <a:pPr>
              <a:spcBef>
                <a:spcPts val="0"/>
              </a:spcBef>
            </a:pPr>
            <a:r>
              <a:rPr lang="en-GB" sz="1200" dirty="0"/>
              <a:t>Module 3 </a:t>
            </a:r>
          </a:p>
          <a:p>
            <a:pPr>
              <a:spcBef>
                <a:spcPts val="0"/>
              </a:spcBef>
            </a:pPr>
            <a:r>
              <a:rPr lang="en-GB" sz="1200" dirty="0"/>
              <a:t>Removing Bias from Recruitment Process</a:t>
            </a:r>
          </a:p>
        </p:txBody>
      </p:sp>
      <p:sp>
        <p:nvSpPr>
          <p:cNvPr id="7" name="Text Placeholder 6">
            <a:extLst>
              <a:ext uri="{FF2B5EF4-FFF2-40B4-BE49-F238E27FC236}">
                <a16:creationId xmlns:a16="http://schemas.microsoft.com/office/drawing/2014/main" id="{2218036C-7EB2-E5E9-FADD-3636DF3A3896}"/>
              </a:ext>
            </a:extLst>
          </p:cNvPr>
          <p:cNvSpPr>
            <a:spLocks noGrp="1"/>
          </p:cNvSpPr>
          <p:nvPr>
            <p:ph type="body" sz="quarter" idx="58"/>
          </p:nvPr>
        </p:nvSpPr>
        <p:spPr/>
        <p:txBody>
          <a:bodyPr>
            <a:normAutofit/>
          </a:bodyPr>
          <a:lstStyle/>
          <a:p>
            <a:r>
              <a:rPr lang="en-GB" sz="1600" dirty="0"/>
              <a:t>Company Name, Country</a:t>
            </a:r>
          </a:p>
        </p:txBody>
      </p:sp>
      <p:sp>
        <p:nvSpPr>
          <p:cNvPr id="8" name="Text Placeholder 7">
            <a:extLst>
              <a:ext uri="{FF2B5EF4-FFF2-40B4-BE49-F238E27FC236}">
                <a16:creationId xmlns:a16="http://schemas.microsoft.com/office/drawing/2014/main" id="{39C00486-5CF5-8888-1CD6-4510360BCB09}"/>
              </a:ext>
            </a:extLst>
          </p:cNvPr>
          <p:cNvSpPr>
            <a:spLocks noGrp="1"/>
          </p:cNvSpPr>
          <p:nvPr>
            <p:ph type="body" sz="quarter" idx="59"/>
          </p:nvPr>
        </p:nvSpPr>
        <p:spPr/>
        <p:txBody>
          <a:bodyPr>
            <a:normAutofit/>
          </a:bodyPr>
          <a:lstStyle/>
          <a:p>
            <a:r>
              <a:rPr lang="en-GB" sz="1200" dirty="0"/>
              <a:t>CJK Engineering, Ireland</a:t>
            </a:r>
          </a:p>
        </p:txBody>
      </p:sp>
      <p:sp>
        <p:nvSpPr>
          <p:cNvPr id="2" name="Text Placeholder 1">
            <a:extLst>
              <a:ext uri="{FF2B5EF4-FFF2-40B4-BE49-F238E27FC236}">
                <a16:creationId xmlns:a16="http://schemas.microsoft.com/office/drawing/2014/main" id="{ADB29C28-376C-0A1A-2D23-755FBF54FCC1}"/>
              </a:ext>
            </a:extLst>
          </p:cNvPr>
          <p:cNvSpPr>
            <a:spLocks noGrp="1"/>
          </p:cNvSpPr>
          <p:nvPr>
            <p:ph type="body" sz="quarter" idx="11"/>
          </p:nvPr>
        </p:nvSpPr>
        <p:spPr>
          <a:xfrm>
            <a:off x="150914" y="3424467"/>
            <a:ext cx="3502321" cy="574616"/>
          </a:xfrm>
        </p:spPr>
        <p:txBody>
          <a:bodyPr/>
          <a:lstStyle/>
          <a:p>
            <a:r>
              <a:rPr lang="en-GB" sz="4800" dirty="0"/>
              <a:t>CASE STUDY</a:t>
            </a:r>
          </a:p>
          <a:p>
            <a:endParaRPr lang="en-GB" sz="4800" dirty="0"/>
          </a:p>
          <a:p>
            <a:endParaRPr lang="en-GB" sz="4800" dirty="0"/>
          </a:p>
        </p:txBody>
      </p:sp>
      <p:sp>
        <p:nvSpPr>
          <p:cNvPr id="3" name="Text Placeholder 2">
            <a:extLst>
              <a:ext uri="{FF2B5EF4-FFF2-40B4-BE49-F238E27FC236}">
                <a16:creationId xmlns:a16="http://schemas.microsoft.com/office/drawing/2014/main" id="{B1CE29B8-CA19-330F-E37F-89C2F0E34FD6}"/>
              </a:ext>
            </a:extLst>
          </p:cNvPr>
          <p:cNvSpPr>
            <a:spLocks noGrp="1"/>
          </p:cNvSpPr>
          <p:nvPr>
            <p:ph type="body" sz="quarter" idx="16"/>
          </p:nvPr>
        </p:nvSpPr>
        <p:spPr>
          <a:xfrm>
            <a:off x="317843" y="4207927"/>
            <a:ext cx="3249117" cy="1021871"/>
          </a:xfrm>
        </p:spPr>
        <p:txBody>
          <a:bodyPr/>
          <a:lstStyle/>
          <a:p>
            <a:r>
              <a:rPr lang="en-GB" sz="3200" dirty="0"/>
              <a:t>CJK Engineering, Ireland</a:t>
            </a:r>
          </a:p>
        </p:txBody>
      </p:sp>
      <p:grpSp>
        <p:nvGrpSpPr>
          <p:cNvPr id="13" name="Group 12">
            <a:extLst>
              <a:ext uri="{FF2B5EF4-FFF2-40B4-BE49-F238E27FC236}">
                <a16:creationId xmlns:a16="http://schemas.microsoft.com/office/drawing/2014/main" id="{1CB874ED-D228-B739-C5E5-8D24B0B90470}"/>
              </a:ext>
            </a:extLst>
          </p:cNvPr>
          <p:cNvGrpSpPr/>
          <p:nvPr/>
        </p:nvGrpSpPr>
        <p:grpSpPr>
          <a:xfrm rot="10327245">
            <a:off x="2773355" y="5060451"/>
            <a:ext cx="2061589" cy="1788378"/>
            <a:chOff x="-1397183" y="824494"/>
            <a:chExt cx="1192352" cy="1034336"/>
          </a:xfrm>
        </p:grpSpPr>
        <p:sp>
          <p:nvSpPr>
            <p:cNvPr id="14" name="Freeform 13">
              <a:extLst>
                <a:ext uri="{FF2B5EF4-FFF2-40B4-BE49-F238E27FC236}">
                  <a16:creationId xmlns:a16="http://schemas.microsoft.com/office/drawing/2014/main" id="{A178F316-4F05-474E-BF17-FC4E273D5F8C}"/>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CE69460-6C1F-C905-77B5-273C2020C1D0}"/>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7364973-F886-103B-1EF4-AF79DE69B955}"/>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cxnSp>
        <p:nvCxnSpPr>
          <p:cNvPr id="20" name="Straight Connector 19">
            <a:extLst>
              <a:ext uri="{FF2B5EF4-FFF2-40B4-BE49-F238E27FC236}">
                <a16:creationId xmlns:a16="http://schemas.microsoft.com/office/drawing/2014/main" id="{CBC85E2D-EB26-C19D-F516-94161C1CE53E}"/>
              </a:ext>
            </a:extLst>
          </p:cNvPr>
          <p:cNvCxnSpPr>
            <a:cxnSpLocks/>
          </p:cNvCxnSpPr>
          <p:nvPr/>
        </p:nvCxnSpPr>
        <p:spPr>
          <a:xfrm flipH="1">
            <a:off x="0" y="7007305"/>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511484-72B2-6000-0B8D-9B0AD54B8F4B}"/>
              </a:ext>
            </a:extLst>
          </p:cNvPr>
          <p:cNvCxnSpPr>
            <a:cxnSpLocks/>
          </p:cNvCxnSpPr>
          <p:nvPr userDrawn="1"/>
        </p:nvCxnSpPr>
        <p:spPr>
          <a:xfrm flipH="1">
            <a:off x="0" y="7638688"/>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3F403C-1422-EC11-6D5B-9345BB047618}"/>
              </a:ext>
            </a:extLst>
          </p:cNvPr>
          <p:cNvCxnSpPr>
            <a:cxnSpLocks/>
          </p:cNvCxnSpPr>
          <p:nvPr userDrawn="1"/>
        </p:nvCxnSpPr>
        <p:spPr>
          <a:xfrm flipH="1">
            <a:off x="-2" y="8337005"/>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Placeholder 16">
            <a:extLst>
              <a:ext uri="{FF2B5EF4-FFF2-40B4-BE49-F238E27FC236}">
                <a16:creationId xmlns:a16="http://schemas.microsoft.com/office/drawing/2014/main" id="{E126B5C3-2D8C-9279-B76D-75C0DFE9DE77}"/>
              </a:ext>
            </a:extLst>
          </p:cNvPr>
          <p:cNvPicPr>
            <a:picLocks noGrp="1" noChangeAspect="1"/>
          </p:cNvPicPr>
          <p:nvPr>
            <p:ph type="pic" sz="quarter" idx="43"/>
          </p:nvPr>
        </p:nvPicPr>
        <p:blipFill>
          <a:blip r:embed="rId2"/>
          <a:srcRect l="11106" r="11106"/>
          <a:stretch>
            <a:fillRect/>
          </a:stretch>
        </p:blipFill>
        <p:spPr>
          <a:xfrm>
            <a:off x="4008046" y="2978593"/>
            <a:ext cx="3480026" cy="2788847"/>
          </a:xfrm>
          <a:prstGeom prst="rect">
            <a:avLst/>
          </a:prstGeom>
        </p:spPr>
      </p:pic>
      <p:grpSp>
        <p:nvGrpSpPr>
          <p:cNvPr id="41" name="Graphic 3">
            <a:extLst>
              <a:ext uri="{FF2B5EF4-FFF2-40B4-BE49-F238E27FC236}">
                <a16:creationId xmlns:a16="http://schemas.microsoft.com/office/drawing/2014/main" id="{2BCCC0F0-02E4-9326-2AEB-BDA52FA2F64C}"/>
              </a:ext>
            </a:extLst>
          </p:cNvPr>
          <p:cNvGrpSpPr/>
          <p:nvPr/>
        </p:nvGrpSpPr>
        <p:grpSpPr>
          <a:xfrm>
            <a:off x="5993172" y="9548725"/>
            <a:ext cx="410401" cy="463436"/>
            <a:chOff x="1950027" y="2499889"/>
            <a:chExt cx="850463" cy="850463"/>
          </a:xfrm>
        </p:grpSpPr>
        <p:sp>
          <p:nvSpPr>
            <p:cNvPr id="42" name="Freeform 218">
              <a:extLst>
                <a:ext uri="{FF2B5EF4-FFF2-40B4-BE49-F238E27FC236}">
                  <a16:creationId xmlns:a16="http://schemas.microsoft.com/office/drawing/2014/main" id="{240B0F2A-5260-B1B3-1AAC-A451BB63C16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3" name="Graphic 3">
              <a:extLst>
                <a:ext uri="{FF2B5EF4-FFF2-40B4-BE49-F238E27FC236}">
                  <a16:creationId xmlns:a16="http://schemas.microsoft.com/office/drawing/2014/main" id="{8753163A-9F74-30D0-89B6-17BEFA144E13}"/>
                </a:ext>
              </a:extLst>
            </p:cNvPr>
            <p:cNvGrpSpPr/>
            <p:nvPr/>
          </p:nvGrpSpPr>
          <p:grpSpPr>
            <a:xfrm>
              <a:off x="2107521" y="2657382"/>
              <a:ext cx="535476" cy="535477"/>
              <a:chOff x="2107521" y="2657382"/>
              <a:chExt cx="535476" cy="535477"/>
            </a:xfrm>
            <a:solidFill>
              <a:srgbClr val="FFFFFF"/>
            </a:solidFill>
          </p:grpSpPr>
          <p:sp>
            <p:nvSpPr>
              <p:cNvPr id="48" name="Freeform 220">
                <a:extLst>
                  <a:ext uri="{FF2B5EF4-FFF2-40B4-BE49-F238E27FC236}">
                    <a16:creationId xmlns:a16="http://schemas.microsoft.com/office/drawing/2014/main" id="{18242F45-C4DE-C95D-CB5E-CF9668CBA069}"/>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9" name="Freeform 221">
                <a:hlinkClick r:id="rId3" action="ppaction://hlinkfile"/>
                <a:extLst>
                  <a:ext uri="{FF2B5EF4-FFF2-40B4-BE49-F238E27FC236}">
                    <a16:creationId xmlns:a16="http://schemas.microsoft.com/office/drawing/2014/main" id="{256B1F1B-F87A-C8DC-67CF-C12488E583A9}"/>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Freeform 222">
                <a:extLst>
                  <a:ext uri="{FF2B5EF4-FFF2-40B4-BE49-F238E27FC236}">
                    <a16:creationId xmlns:a16="http://schemas.microsoft.com/office/drawing/2014/main" id="{4CF130FA-C0AC-9034-0EDD-EA1138E1A9F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51" name="Freeform 224">
            <a:hlinkClick r:id="rId3" action="ppaction://hlinkfile"/>
            <a:extLst>
              <a:ext uri="{FF2B5EF4-FFF2-40B4-BE49-F238E27FC236}">
                <a16:creationId xmlns:a16="http://schemas.microsoft.com/office/drawing/2014/main" id="{BDE2B815-10B5-B885-878A-471396565CBC}"/>
              </a:ext>
            </a:extLst>
          </p:cNvPr>
          <p:cNvSpPr/>
          <p:nvPr/>
        </p:nvSpPr>
        <p:spPr>
          <a:xfrm>
            <a:off x="4868709" y="9527586"/>
            <a:ext cx="410401" cy="463436"/>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52" name="Graphic 3">
            <a:extLst>
              <a:ext uri="{FF2B5EF4-FFF2-40B4-BE49-F238E27FC236}">
                <a16:creationId xmlns:a16="http://schemas.microsoft.com/office/drawing/2014/main" id="{B2F4FD24-3EF6-E4D8-35F7-CB121797B5D0}"/>
              </a:ext>
            </a:extLst>
          </p:cNvPr>
          <p:cNvGrpSpPr/>
          <p:nvPr/>
        </p:nvGrpSpPr>
        <p:grpSpPr>
          <a:xfrm>
            <a:off x="6566976" y="9528278"/>
            <a:ext cx="410401" cy="463436"/>
            <a:chOff x="2998302" y="2499889"/>
            <a:chExt cx="850463" cy="850463"/>
          </a:xfrm>
        </p:grpSpPr>
        <p:sp>
          <p:nvSpPr>
            <p:cNvPr id="53" name="Freeform 227">
              <a:hlinkClick r:id="rId4"/>
              <a:extLst>
                <a:ext uri="{FF2B5EF4-FFF2-40B4-BE49-F238E27FC236}">
                  <a16:creationId xmlns:a16="http://schemas.microsoft.com/office/drawing/2014/main" id="{3D50DE4C-8FCC-6588-6E90-52E6844CB440}"/>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4" name="Freeform 228">
              <a:extLst>
                <a:ext uri="{FF2B5EF4-FFF2-40B4-BE49-F238E27FC236}">
                  <a16:creationId xmlns:a16="http://schemas.microsoft.com/office/drawing/2014/main" id="{98179CEB-3B9A-B839-93A7-96F82789ED8B}"/>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55" name="Graphic 3">
            <a:extLst>
              <a:ext uri="{FF2B5EF4-FFF2-40B4-BE49-F238E27FC236}">
                <a16:creationId xmlns:a16="http://schemas.microsoft.com/office/drawing/2014/main" id="{896FD939-EBE5-082F-E02C-45E1A2632622}"/>
              </a:ext>
            </a:extLst>
          </p:cNvPr>
          <p:cNvGrpSpPr/>
          <p:nvPr/>
        </p:nvGrpSpPr>
        <p:grpSpPr>
          <a:xfrm>
            <a:off x="4300366" y="9528278"/>
            <a:ext cx="410401" cy="463780"/>
            <a:chOff x="-1196056" y="2499889"/>
            <a:chExt cx="850463" cy="851093"/>
          </a:xfrm>
        </p:grpSpPr>
        <p:sp>
          <p:nvSpPr>
            <p:cNvPr id="56" name="Freeform 230">
              <a:hlinkClick r:id="rId5"/>
              <a:extLst>
                <a:ext uri="{FF2B5EF4-FFF2-40B4-BE49-F238E27FC236}">
                  <a16:creationId xmlns:a16="http://schemas.microsoft.com/office/drawing/2014/main" id="{B6EA9483-6551-90CF-C97C-3296FDEF7B6E}"/>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7" name="Freeform 231">
              <a:extLst>
                <a:ext uri="{FF2B5EF4-FFF2-40B4-BE49-F238E27FC236}">
                  <a16:creationId xmlns:a16="http://schemas.microsoft.com/office/drawing/2014/main" id="{6DDE3A9E-3A09-CCB6-C2BD-632FE4B0991F}"/>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61" name="Group 60">
            <a:extLst>
              <a:ext uri="{FF2B5EF4-FFF2-40B4-BE49-F238E27FC236}">
                <a16:creationId xmlns:a16="http://schemas.microsoft.com/office/drawing/2014/main" id="{D0A52899-BDE4-79C0-55AD-51F4786D309A}"/>
              </a:ext>
            </a:extLst>
          </p:cNvPr>
          <p:cNvGrpSpPr/>
          <p:nvPr/>
        </p:nvGrpSpPr>
        <p:grpSpPr>
          <a:xfrm>
            <a:off x="5434798" y="9533230"/>
            <a:ext cx="410401" cy="463436"/>
            <a:chOff x="3094393" y="4759137"/>
            <a:chExt cx="1074283" cy="1074283"/>
          </a:xfrm>
        </p:grpSpPr>
        <p:sp>
          <p:nvSpPr>
            <p:cNvPr id="62" name="Freeform 236">
              <a:hlinkClick r:id="rId6"/>
              <a:extLst>
                <a:ext uri="{FF2B5EF4-FFF2-40B4-BE49-F238E27FC236}">
                  <a16:creationId xmlns:a16="http://schemas.microsoft.com/office/drawing/2014/main" id="{143855FC-2304-51E5-4AE8-C2094B8B3E85}"/>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F0D828E6-573C-233B-3A09-479751127A9F}"/>
                </a:ext>
              </a:extLst>
            </p:cNvPr>
            <p:cNvGrpSpPr/>
            <p:nvPr/>
          </p:nvGrpSpPr>
          <p:grpSpPr>
            <a:xfrm>
              <a:off x="3303016" y="4946695"/>
              <a:ext cx="685139" cy="655838"/>
              <a:chOff x="3303016" y="4946695"/>
              <a:chExt cx="685139" cy="655838"/>
            </a:xfrm>
          </p:grpSpPr>
          <p:sp>
            <p:nvSpPr>
              <p:cNvPr id="64" name="Freeform 238">
                <a:extLst>
                  <a:ext uri="{FF2B5EF4-FFF2-40B4-BE49-F238E27FC236}">
                    <a16:creationId xmlns:a16="http://schemas.microsoft.com/office/drawing/2014/main" id="{D5BA11D4-B029-F2A1-2765-4BD4179B76CF}"/>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65" name="Freeform 239">
                <a:extLst>
                  <a:ext uri="{FF2B5EF4-FFF2-40B4-BE49-F238E27FC236}">
                    <a16:creationId xmlns:a16="http://schemas.microsoft.com/office/drawing/2014/main" id="{2C248A2D-7E73-C8ED-AEBE-F6922862F735}"/>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66" name="Freeform 240">
                <a:extLst>
                  <a:ext uri="{FF2B5EF4-FFF2-40B4-BE49-F238E27FC236}">
                    <a16:creationId xmlns:a16="http://schemas.microsoft.com/office/drawing/2014/main" id="{820D68F9-B491-3469-5752-868054F18FE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grpSp>
        <p:nvGrpSpPr>
          <p:cNvPr id="67" name="Group 66">
            <a:extLst>
              <a:ext uri="{FF2B5EF4-FFF2-40B4-BE49-F238E27FC236}">
                <a16:creationId xmlns:a16="http://schemas.microsoft.com/office/drawing/2014/main" id="{76C12818-07F7-DD96-1973-636667064BEF}"/>
              </a:ext>
            </a:extLst>
          </p:cNvPr>
          <p:cNvGrpSpPr/>
          <p:nvPr/>
        </p:nvGrpSpPr>
        <p:grpSpPr>
          <a:xfrm>
            <a:off x="7058641" y="9518687"/>
            <a:ext cx="410401" cy="463436"/>
            <a:chOff x="9322844" y="1664126"/>
            <a:chExt cx="1074283" cy="1074283"/>
          </a:xfrm>
        </p:grpSpPr>
        <p:sp>
          <p:nvSpPr>
            <p:cNvPr id="68" name="Freeform 1">
              <a:extLst>
                <a:ext uri="{FF2B5EF4-FFF2-40B4-BE49-F238E27FC236}">
                  <a16:creationId xmlns:a16="http://schemas.microsoft.com/office/drawing/2014/main" id="{F1739BB6-8FE4-E5BD-D0C3-A7DAEDDFDB66}"/>
                </a:ext>
              </a:extLst>
            </p:cNvPr>
            <p:cNvSpPr/>
            <p:nvPr/>
          </p:nvSpPr>
          <p:spPr>
            <a:xfrm>
              <a:off x="9322844" y="1664126"/>
              <a:ext cx="1074283" cy="107428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00BADE"/>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9" name="Freeform 7">
              <a:hlinkClick r:id="rId7"/>
              <a:extLst>
                <a:ext uri="{FF2B5EF4-FFF2-40B4-BE49-F238E27FC236}">
                  <a16:creationId xmlns:a16="http://schemas.microsoft.com/office/drawing/2014/main" id="{9532920B-F901-000A-F7BE-266FF61A44A5}"/>
                </a:ext>
              </a:extLst>
            </p:cNvPr>
            <p:cNvSpPr/>
            <p:nvPr/>
          </p:nvSpPr>
          <p:spPr>
            <a:xfrm>
              <a:off x="9579398" y="1892779"/>
              <a:ext cx="576768" cy="659079"/>
            </a:xfrm>
            <a:custGeom>
              <a:avLst/>
              <a:gdLst>
                <a:gd name="connsiteX0" fmla="*/ 432429 w 434715"/>
                <a:gd name="connsiteY0" fmla="*/ 121749 h 496754"/>
                <a:gd name="connsiteX1" fmla="*/ 430143 w 434715"/>
                <a:gd name="connsiteY1" fmla="*/ 119462 h 496754"/>
                <a:gd name="connsiteX2" fmla="*/ 413570 w 434715"/>
                <a:gd name="connsiteY2" fmla="*/ 117748 h 496754"/>
                <a:gd name="connsiteX3" fmla="*/ 316986 w 434715"/>
                <a:gd name="connsiteY3" fmla="*/ 24022 h 496754"/>
                <a:gd name="connsiteX4" fmla="*/ 314129 w 434715"/>
                <a:gd name="connsiteY4" fmla="*/ 2876 h 496754"/>
                <a:gd name="connsiteX5" fmla="*/ 311271 w 434715"/>
                <a:gd name="connsiteY5" fmla="*/ 19 h 496754"/>
                <a:gd name="connsiteX6" fmla="*/ 309557 w 434715"/>
                <a:gd name="connsiteY6" fmla="*/ 19 h 496754"/>
                <a:gd name="connsiteX7" fmla="*/ 232976 w 434715"/>
                <a:gd name="connsiteY7" fmla="*/ 19 h 496754"/>
                <a:gd name="connsiteX8" fmla="*/ 228404 w 434715"/>
                <a:gd name="connsiteY8" fmla="*/ 4591 h 496754"/>
                <a:gd name="connsiteX9" fmla="*/ 228404 w 434715"/>
                <a:gd name="connsiteY9" fmla="*/ 337775 h 496754"/>
                <a:gd name="connsiteX10" fmla="*/ 227833 w 434715"/>
                <a:gd name="connsiteY10" fmla="*/ 350349 h 496754"/>
                <a:gd name="connsiteX11" fmla="*/ 194114 w 434715"/>
                <a:gd name="connsiteY11" fmla="*/ 400069 h 496754"/>
                <a:gd name="connsiteX12" fmla="*/ 142108 w 434715"/>
                <a:gd name="connsiteY12" fmla="*/ 409213 h 496754"/>
                <a:gd name="connsiteX13" fmla="*/ 124963 w 434715"/>
                <a:gd name="connsiteY13" fmla="*/ 403498 h 496754"/>
                <a:gd name="connsiteX14" fmla="*/ 123819 w 434715"/>
                <a:gd name="connsiteY14" fmla="*/ 402355 h 496754"/>
                <a:gd name="connsiteX15" fmla="*/ 118104 w 434715"/>
                <a:gd name="connsiteY15" fmla="*/ 398354 h 496754"/>
                <a:gd name="connsiteX16" fmla="*/ 86672 w 434715"/>
                <a:gd name="connsiteY16" fmla="*/ 330346 h 496754"/>
                <a:gd name="connsiteX17" fmla="*/ 134106 w 434715"/>
                <a:gd name="connsiteY17" fmla="*/ 271482 h 496754"/>
                <a:gd name="connsiteX18" fmla="*/ 159824 w 434715"/>
                <a:gd name="connsiteY18" fmla="*/ 267481 h 496754"/>
                <a:gd name="connsiteX19" fmla="*/ 176398 w 434715"/>
                <a:gd name="connsiteY19" fmla="*/ 269767 h 496754"/>
                <a:gd name="connsiteX20" fmla="*/ 179255 w 434715"/>
                <a:gd name="connsiteY20" fmla="*/ 267481 h 496754"/>
                <a:gd name="connsiteX21" fmla="*/ 179255 w 434715"/>
                <a:gd name="connsiteY21" fmla="*/ 265195 h 496754"/>
                <a:gd name="connsiteX22" fmla="*/ 178683 w 434715"/>
                <a:gd name="connsiteY22" fmla="*/ 201759 h 496754"/>
                <a:gd name="connsiteX23" fmla="*/ 178683 w 434715"/>
                <a:gd name="connsiteY23" fmla="*/ 184614 h 496754"/>
                <a:gd name="connsiteX24" fmla="*/ 176398 w 434715"/>
                <a:gd name="connsiteY24" fmla="*/ 182327 h 496754"/>
                <a:gd name="connsiteX25" fmla="*/ 145536 w 434715"/>
                <a:gd name="connsiteY25" fmla="*/ 181756 h 496754"/>
                <a:gd name="connsiteX26" fmla="*/ 103817 w 434715"/>
                <a:gd name="connsiteY26" fmla="*/ 190900 h 496754"/>
                <a:gd name="connsiteX27" fmla="*/ 46667 w 434715"/>
                <a:gd name="connsiteY27" fmla="*/ 226904 h 496754"/>
                <a:gd name="connsiteX28" fmla="*/ 13520 w 434715"/>
                <a:gd name="connsiteY28" fmla="*/ 274339 h 496754"/>
                <a:gd name="connsiteX29" fmla="*/ 375 w 434715"/>
                <a:gd name="connsiteY29" fmla="*/ 328060 h 496754"/>
                <a:gd name="connsiteX30" fmla="*/ 947 w 434715"/>
                <a:gd name="connsiteY30" fmla="*/ 352634 h 496754"/>
                <a:gd name="connsiteX31" fmla="*/ 7805 w 434715"/>
                <a:gd name="connsiteY31" fmla="*/ 385782 h 496754"/>
                <a:gd name="connsiteX32" fmla="*/ 60954 w 434715"/>
                <a:gd name="connsiteY32" fmla="*/ 462362 h 496754"/>
                <a:gd name="connsiteX33" fmla="*/ 68955 w 434715"/>
                <a:gd name="connsiteY33" fmla="*/ 468077 h 496754"/>
                <a:gd name="connsiteX34" fmla="*/ 68955 w 434715"/>
                <a:gd name="connsiteY34" fmla="*/ 468077 h 496754"/>
                <a:gd name="connsiteX35" fmla="*/ 72956 w 434715"/>
                <a:gd name="connsiteY35" fmla="*/ 471507 h 496754"/>
                <a:gd name="connsiteX36" fmla="*/ 86100 w 434715"/>
                <a:gd name="connsiteY36" fmla="*/ 479507 h 496754"/>
                <a:gd name="connsiteX37" fmla="*/ 176398 w 434715"/>
                <a:gd name="connsiteY37" fmla="*/ 495509 h 496754"/>
                <a:gd name="connsiteX38" fmla="*/ 278696 w 434715"/>
                <a:gd name="connsiteY38" fmla="*/ 441217 h 496754"/>
                <a:gd name="connsiteX39" fmla="*/ 316415 w 434715"/>
                <a:gd name="connsiteY39" fmla="*/ 338347 h 496754"/>
                <a:gd name="connsiteX40" fmla="*/ 316415 w 434715"/>
                <a:gd name="connsiteY40" fmla="*/ 172612 h 496754"/>
                <a:gd name="connsiteX41" fmla="*/ 316986 w 434715"/>
                <a:gd name="connsiteY41" fmla="*/ 168611 h 496754"/>
                <a:gd name="connsiteX42" fmla="*/ 320415 w 434715"/>
                <a:gd name="connsiteY42" fmla="*/ 170326 h 496754"/>
                <a:gd name="connsiteX43" fmla="*/ 387281 w 434715"/>
                <a:gd name="connsiteY43" fmla="*/ 198901 h 496754"/>
                <a:gd name="connsiteX44" fmla="*/ 429572 w 434715"/>
                <a:gd name="connsiteY44" fmla="*/ 204044 h 496754"/>
                <a:gd name="connsiteX45" fmla="*/ 434716 w 434715"/>
                <a:gd name="connsiteY45" fmla="*/ 199472 h 496754"/>
                <a:gd name="connsiteX46" fmla="*/ 432429 w 434715"/>
                <a:gd name="connsiteY46" fmla="*/ 121749 h 4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4715" h="496754">
                  <a:moveTo>
                    <a:pt x="432429" y="121749"/>
                  </a:moveTo>
                  <a:cubicBezTo>
                    <a:pt x="432429" y="119462"/>
                    <a:pt x="432429" y="119462"/>
                    <a:pt x="430143" y="119462"/>
                  </a:cubicBezTo>
                  <a:cubicBezTo>
                    <a:pt x="424429" y="119462"/>
                    <a:pt x="418714" y="118891"/>
                    <a:pt x="413570" y="117748"/>
                  </a:cubicBezTo>
                  <a:cubicBezTo>
                    <a:pt x="393568" y="114890"/>
                    <a:pt x="327845" y="80600"/>
                    <a:pt x="316986" y="24022"/>
                  </a:cubicBezTo>
                  <a:cubicBezTo>
                    <a:pt x="316986" y="22879"/>
                    <a:pt x="314129" y="9163"/>
                    <a:pt x="314129" y="2876"/>
                  </a:cubicBezTo>
                  <a:cubicBezTo>
                    <a:pt x="314129" y="19"/>
                    <a:pt x="314129" y="19"/>
                    <a:pt x="311271" y="19"/>
                  </a:cubicBezTo>
                  <a:cubicBezTo>
                    <a:pt x="310700" y="19"/>
                    <a:pt x="310129" y="19"/>
                    <a:pt x="309557" y="19"/>
                  </a:cubicBezTo>
                  <a:cubicBezTo>
                    <a:pt x="283839" y="19"/>
                    <a:pt x="258122" y="19"/>
                    <a:pt x="232976" y="19"/>
                  </a:cubicBezTo>
                  <a:cubicBezTo>
                    <a:pt x="227833" y="19"/>
                    <a:pt x="228404" y="-553"/>
                    <a:pt x="228404" y="4591"/>
                  </a:cubicBezTo>
                  <a:cubicBezTo>
                    <a:pt x="228404" y="115462"/>
                    <a:pt x="228404" y="226904"/>
                    <a:pt x="228404" y="337775"/>
                  </a:cubicBezTo>
                  <a:cubicBezTo>
                    <a:pt x="228404" y="341776"/>
                    <a:pt x="228404" y="345777"/>
                    <a:pt x="227833" y="350349"/>
                  </a:cubicBezTo>
                  <a:cubicBezTo>
                    <a:pt x="223832" y="372065"/>
                    <a:pt x="212973" y="388639"/>
                    <a:pt x="194114" y="400069"/>
                  </a:cubicBezTo>
                  <a:cubicBezTo>
                    <a:pt x="178112" y="409784"/>
                    <a:pt x="160395" y="412642"/>
                    <a:pt x="142108" y="409213"/>
                  </a:cubicBezTo>
                  <a:cubicBezTo>
                    <a:pt x="136393" y="408070"/>
                    <a:pt x="130678" y="405784"/>
                    <a:pt x="124963" y="403498"/>
                  </a:cubicBezTo>
                  <a:cubicBezTo>
                    <a:pt x="124391" y="402927"/>
                    <a:pt x="123819" y="402927"/>
                    <a:pt x="123819" y="402355"/>
                  </a:cubicBezTo>
                  <a:cubicBezTo>
                    <a:pt x="122105" y="400640"/>
                    <a:pt x="119819" y="399497"/>
                    <a:pt x="118104" y="398354"/>
                  </a:cubicBezTo>
                  <a:cubicBezTo>
                    <a:pt x="94673" y="381781"/>
                    <a:pt x="83243" y="358921"/>
                    <a:pt x="86672" y="330346"/>
                  </a:cubicBezTo>
                  <a:cubicBezTo>
                    <a:pt x="90101" y="301199"/>
                    <a:pt x="106674" y="281769"/>
                    <a:pt x="134106" y="271482"/>
                  </a:cubicBezTo>
                  <a:cubicBezTo>
                    <a:pt x="142108" y="268624"/>
                    <a:pt x="150680" y="267481"/>
                    <a:pt x="159824" y="267481"/>
                  </a:cubicBezTo>
                  <a:cubicBezTo>
                    <a:pt x="165539" y="268052"/>
                    <a:pt x="171254" y="268624"/>
                    <a:pt x="176398" y="269767"/>
                  </a:cubicBezTo>
                  <a:cubicBezTo>
                    <a:pt x="178112" y="270339"/>
                    <a:pt x="179255" y="269767"/>
                    <a:pt x="179255" y="267481"/>
                  </a:cubicBezTo>
                  <a:cubicBezTo>
                    <a:pt x="179255" y="266909"/>
                    <a:pt x="179255" y="266338"/>
                    <a:pt x="179255" y="265195"/>
                  </a:cubicBezTo>
                  <a:cubicBezTo>
                    <a:pt x="179255" y="245192"/>
                    <a:pt x="178683" y="201759"/>
                    <a:pt x="178683" y="201759"/>
                  </a:cubicBezTo>
                  <a:cubicBezTo>
                    <a:pt x="178683" y="196044"/>
                    <a:pt x="178683" y="190329"/>
                    <a:pt x="178683" y="184614"/>
                  </a:cubicBezTo>
                  <a:cubicBezTo>
                    <a:pt x="178683" y="182899"/>
                    <a:pt x="178112" y="182899"/>
                    <a:pt x="176398" y="182327"/>
                  </a:cubicBezTo>
                  <a:cubicBezTo>
                    <a:pt x="166110" y="181184"/>
                    <a:pt x="155823" y="180613"/>
                    <a:pt x="145536" y="181756"/>
                  </a:cubicBezTo>
                  <a:cubicBezTo>
                    <a:pt x="131249" y="182899"/>
                    <a:pt x="117533" y="185756"/>
                    <a:pt x="103817" y="190900"/>
                  </a:cubicBezTo>
                  <a:cubicBezTo>
                    <a:pt x="82100" y="198901"/>
                    <a:pt x="63240" y="210902"/>
                    <a:pt x="46667" y="226904"/>
                  </a:cubicBezTo>
                  <a:cubicBezTo>
                    <a:pt x="32379" y="240620"/>
                    <a:pt x="21521" y="256622"/>
                    <a:pt x="13520" y="274339"/>
                  </a:cubicBezTo>
                  <a:cubicBezTo>
                    <a:pt x="5519" y="291484"/>
                    <a:pt x="1518" y="309772"/>
                    <a:pt x="375" y="328060"/>
                  </a:cubicBezTo>
                  <a:cubicBezTo>
                    <a:pt x="-196" y="336061"/>
                    <a:pt x="-196" y="344634"/>
                    <a:pt x="947" y="352634"/>
                  </a:cubicBezTo>
                  <a:cubicBezTo>
                    <a:pt x="2090" y="364064"/>
                    <a:pt x="4376" y="374923"/>
                    <a:pt x="7805" y="385782"/>
                  </a:cubicBezTo>
                  <a:cubicBezTo>
                    <a:pt x="17520" y="416642"/>
                    <a:pt x="35808" y="442360"/>
                    <a:pt x="60954" y="462362"/>
                  </a:cubicBezTo>
                  <a:cubicBezTo>
                    <a:pt x="63812" y="464649"/>
                    <a:pt x="66098" y="466934"/>
                    <a:pt x="68955" y="468077"/>
                  </a:cubicBezTo>
                  <a:cubicBezTo>
                    <a:pt x="68955" y="468077"/>
                    <a:pt x="68955" y="468077"/>
                    <a:pt x="68955" y="468077"/>
                  </a:cubicBezTo>
                  <a:cubicBezTo>
                    <a:pt x="70098" y="469220"/>
                    <a:pt x="71813" y="470364"/>
                    <a:pt x="72956" y="471507"/>
                  </a:cubicBezTo>
                  <a:cubicBezTo>
                    <a:pt x="76956" y="474364"/>
                    <a:pt x="81528" y="477222"/>
                    <a:pt x="86100" y="479507"/>
                  </a:cubicBezTo>
                  <a:cubicBezTo>
                    <a:pt x="114675" y="493795"/>
                    <a:pt x="144393" y="499510"/>
                    <a:pt x="176398" y="495509"/>
                  </a:cubicBezTo>
                  <a:cubicBezTo>
                    <a:pt x="217545" y="490366"/>
                    <a:pt x="251835" y="472078"/>
                    <a:pt x="278696" y="441217"/>
                  </a:cubicBezTo>
                  <a:cubicBezTo>
                    <a:pt x="303842" y="411499"/>
                    <a:pt x="316415" y="377209"/>
                    <a:pt x="316415" y="338347"/>
                  </a:cubicBezTo>
                  <a:cubicBezTo>
                    <a:pt x="316986" y="282912"/>
                    <a:pt x="316415" y="227476"/>
                    <a:pt x="316415" y="172612"/>
                  </a:cubicBezTo>
                  <a:cubicBezTo>
                    <a:pt x="316415" y="171469"/>
                    <a:pt x="315844" y="169183"/>
                    <a:pt x="316986" y="168611"/>
                  </a:cubicBezTo>
                  <a:cubicBezTo>
                    <a:pt x="318129" y="168040"/>
                    <a:pt x="319273" y="169754"/>
                    <a:pt x="320415" y="170326"/>
                  </a:cubicBezTo>
                  <a:cubicBezTo>
                    <a:pt x="340989" y="184042"/>
                    <a:pt x="363278" y="193757"/>
                    <a:pt x="387281" y="198901"/>
                  </a:cubicBezTo>
                  <a:cubicBezTo>
                    <a:pt x="400997" y="202330"/>
                    <a:pt x="415284" y="204044"/>
                    <a:pt x="429572" y="204044"/>
                  </a:cubicBezTo>
                  <a:cubicBezTo>
                    <a:pt x="434144" y="204044"/>
                    <a:pt x="434716" y="204044"/>
                    <a:pt x="434716" y="199472"/>
                  </a:cubicBezTo>
                  <a:cubicBezTo>
                    <a:pt x="433001" y="180613"/>
                    <a:pt x="432429" y="126892"/>
                    <a:pt x="432429" y="121749"/>
                  </a:cubicBezTo>
                  <a:close/>
                </a:path>
              </a:pathLst>
            </a:custGeom>
            <a:solidFill>
              <a:srgbClr val="FFFFFF"/>
            </a:solidFill>
            <a:ln w="5715" cap="flat">
              <a:noFill/>
              <a:prstDash val="solid"/>
              <a:miter/>
            </a:ln>
          </p:spPr>
          <p:txBody>
            <a:bodyPr rtlCol="0" anchor="ctr"/>
            <a:lstStyle/>
            <a:p>
              <a:endParaRPr lang="en-US" dirty="0"/>
            </a:p>
          </p:txBody>
        </p:sp>
      </p:grpSp>
      <p:sp>
        <p:nvSpPr>
          <p:cNvPr id="70" name="Graphic 3">
            <a:extLst>
              <a:ext uri="{FF2B5EF4-FFF2-40B4-BE49-F238E27FC236}">
                <a16:creationId xmlns:a16="http://schemas.microsoft.com/office/drawing/2014/main" id="{7732EB36-6E93-5442-51BE-23EA916E20C0}"/>
              </a:ext>
            </a:extLst>
          </p:cNvPr>
          <p:cNvSpPr/>
          <p:nvPr/>
        </p:nvSpPr>
        <p:spPr>
          <a:xfrm>
            <a:off x="4960932" y="9622694"/>
            <a:ext cx="249366" cy="265552"/>
          </a:xfrm>
          <a:custGeom>
            <a:avLst/>
            <a:gdLst>
              <a:gd name="connsiteX0" fmla="*/ 40005 w 300989"/>
              <a:gd name="connsiteY0" fmla="*/ 18097 h 283844"/>
              <a:gd name="connsiteX1" fmla="*/ 220980 w 300989"/>
              <a:gd name="connsiteY1" fmla="*/ 260985 h 283844"/>
              <a:gd name="connsiteX2" fmla="*/ 258127 w 300989"/>
              <a:gd name="connsiteY2" fmla="*/ 260985 h 283844"/>
              <a:gd name="connsiteX3" fmla="*/ 76200 w 300989"/>
              <a:gd name="connsiteY3" fmla="*/ 18097 h 283844"/>
              <a:gd name="connsiteX4" fmla="*/ 40005 w 300989"/>
              <a:gd name="connsiteY4" fmla="*/ 18097 h 283844"/>
              <a:gd name="connsiteX5" fmla="*/ 0 w 300989"/>
              <a:gd name="connsiteY5" fmla="*/ 0 h 283844"/>
              <a:gd name="connsiteX6" fmla="*/ 85725 w 300989"/>
              <a:gd name="connsiteY6" fmla="*/ 0 h 283844"/>
              <a:gd name="connsiteX7" fmla="*/ 164782 w 300989"/>
              <a:gd name="connsiteY7" fmla="*/ 102870 h 283844"/>
              <a:gd name="connsiteX8" fmla="*/ 263842 w 300989"/>
              <a:gd name="connsiteY8" fmla="*/ 0 h 283844"/>
              <a:gd name="connsiteX9" fmla="*/ 290513 w 300989"/>
              <a:gd name="connsiteY9" fmla="*/ 0 h 283844"/>
              <a:gd name="connsiteX10" fmla="*/ 178117 w 300989"/>
              <a:gd name="connsiteY10" fmla="*/ 121920 h 283844"/>
              <a:gd name="connsiteX11" fmla="*/ 164782 w 300989"/>
              <a:gd name="connsiteY11" fmla="*/ 104775 h 283844"/>
              <a:gd name="connsiteX12" fmla="*/ 300990 w 300989"/>
              <a:gd name="connsiteY12" fmla="*/ 283845 h 283844"/>
              <a:gd name="connsiteX13" fmla="*/ 208597 w 300989"/>
              <a:gd name="connsiteY13" fmla="*/ 283845 h 283844"/>
              <a:gd name="connsiteX14" fmla="*/ 126682 w 300989"/>
              <a:gd name="connsiteY14" fmla="*/ 173355 h 283844"/>
              <a:gd name="connsiteX15" fmla="*/ 31432 w 300989"/>
              <a:gd name="connsiteY15" fmla="*/ 276225 h 283844"/>
              <a:gd name="connsiteX16" fmla="*/ 3810 w 300989"/>
              <a:gd name="connsiteY16" fmla="*/ 276225 h 283844"/>
              <a:gd name="connsiteX17" fmla="*/ 116205 w 300989"/>
              <a:gd name="connsiteY17" fmla="*/ 157163 h 283844"/>
              <a:gd name="connsiteX18" fmla="*/ 0 w 300989"/>
              <a:gd name="connsiteY18" fmla="*/ 0 h 2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989" h="283844">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w="9525" cap="flat">
            <a:noFill/>
            <a:prstDash val="solid"/>
            <a:miter/>
          </a:ln>
        </p:spPr>
        <p:txBody>
          <a:bodyPr rtlCol="0" anchor="ctr"/>
          <a:lstStyle/>
          <a:p>
            <a:endParaRPr lang="en-US"/>
          </a:p>
        </p:txBody>
      </p:sp>
      <p:cxnSp>
        <p:nvCxnSpPr>
          <p:cNvPr id="71" name="Straight Connector 70">
            <a:extLst>
              <a:ext uri="{FF2B5EF4-FFF2-40B4-BE49-F238E27FC236}">
                <a16:creationId xmlns:a16="http://schemas.microsoft.com/office/drawing/2014/main" id="{89A4AA17-EC56-E5B6-D12C-445A64992357}"/>
              </a:ext>
            </a:extLst>
          </p:cNvPr>
          <p:cNvCxnSpPr>
            <a:cxnSpLocks/>
          </p:cNvCxnSpPr>
          <p:nvPr/>
        </p:nvCxnSpPr>
        <p:spPr>
          <a:xfrm flipH="1">
            <a:off x="1" y="6505741"/>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ext Placeholder 24">
            <a:extLst>
              <a:ext uri="{FF2B5EF4-FFF2-40B4-BE49-F238E27FC236}">
                <a16:creationId xmlns:a16="http://schemas.microsoft.com/office/drawing/2014/main" id="{363D67BD-9CEC-D031-03A3-218A1F4D0D43}"/>
              </a:ext>
            </a:extLst>
          </p:cNvPr>
          <p:cNvSpPr txBox="1">
            <a:spLocks/>
          </p:cNvSpPr>
          <p:nvPr/>
        </p:nvSpPr>
        <p:spPr>
          <a:xfrm>
            <a:off x="555028" y="8351493"/>
            <a:ext cx="2694087" cy="349177"/>
          </a:xfrm>
          <a:prstGeom prst="rect">
            <a:avLst/>
          </a:prstGeom>
        </p:spPr>
        <p:txBody>
          <a:bodyPr anchor="ctr">
            <a:noAutofit/>
          </a:bodyPr>
          <a:lstStyle>
            <a:lvl1pPr marL="0" indent="0" algn="l" defTabSz="2072941" rtl="0" eaLnBrk="1" latinLnBrk="0" hangingPunct="1">
              <a:lnSpc>
                <a:spcPts val="1420"/>
              </a:lnSpc>
              <a:spcBef>
                <a:spcPts val="0"/>
              </a:spcBef>
              <a:buFont typeface="Arial" panose="020B0604020202020204" pitchFamily="34" charset="0"/>
              <a:buNone/>
              <a:defRPr sz="1200" b="1" i="0" kern="1200">
                <a:solidFill>
                  <a:schemeClr val="bg1"/>
                </a:solidFill>
                <a:latin typeface="Calibri" panose="020F0502020204030204" pitchFamily="34" charset="0"/>
                <a:ea typeface="+mn-ea"/>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600" dirty="0"/>
              <a:t>Website</a:t>
            </a:r>
          </a:p>
        </p:txBody>
      </p:sp>
      <p:cxnSp>
        <p:nvCxnSpPr>
          <p:cNvPr id="73" name="Straight Connector 72">
            <a:extLst>
              <a:ext uri="{FF2B5EF4-FFF2-40B4-BE49-F238E27FC236}">
                <a16:creationId xmlns:a16="http://schemas.microsoft.com/office/drawing/2014/main" id="{5C8C9591-D076-7D91-BE02-F190C73B04B5}"/>
              </a:ext>
            </a:extLst>
          </p:cNvPr>
          <p:cNvCxnSpPr>
            <a:cxnSpLocks/>
          </p:cNvCxnSpPr>
          <p:nvPr/>
        </p:nvCxnSpPr>
        <p:spPr>
          <a:xfrm flipH="1">
            <a:off x="-2" y="8887460"/>
            <a:ext cx="32491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ext Placeholder 25">
            <a:extLst>
              <a:ext uri="{FF2B5EF4-FFF2-40B4-BE49-F238E27FC236}">
                <a16:creationId xmlns:a16="http://schemas.microsoft.com/office/drawing/2014/main" id="{4495FA42-C31B-F0DD-D5C2-FCC7996429E7}"/>
              </a:ext>
            </a:extLst>
          </p:cNvPr>
          <p:cNvSpPr txBox="1">
            <a:spLocks/>
          </p:cNvSpPr>
          <p:nvPr/>
        </p:nvSpPr>
        <p:spPr>
          <a:xfrm>
            <a:off x="555029" y="8538283"/>
            <a:ext cx="2694086" cy="349177"/>
          </a:xfrm>
          <a:prstGeom prst="rect">
            <a:avLst/>
          </a:prstGeom>
        </p:spPr>
        <p:txBody>
          <a:bodyPr anchor="ctr">
            <a:noAutofit/>
          </a:bodyPr>
          <a:lstStyle>
            <a:lvl1pPr marL="0" indent="0" algn="l" defTabSz="2072941" rtl="0" eaLnBrk="1" latinLnBrk="0" hangingPunct="1">
              <a:lnSpc>
                <a:spcPct val="100000"/>
              </a:lnSpc>
              <a:spcBef>
                <a:spcPts val="2267"/>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200" dirty="0"/>
              <a:t>https://cjkengineering.ie</a:t>
            </a:r>
          </a:p>
        </p:txBody>
      </p:sp>
      <p:pic>
        <p:nvPicPr>
          <p:cNvPr id="4" name="Picture 6" descr="cdn.britannica.com/33/1733-004-5BA407D6/FLAG-Irela...">
            <a:extLst>
              <a:ext uri="{FF2B5EF4-FFF2-40B4-BE49-F238E27FC236}">
                <a16:creationId xmlns:a16="http://schemas.microsoft.com/office/drawing/2014/main" id="{5E6B034F-F69B-82A7-05BA-A3322AE8C8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9459" y="214551"/>
            <a:ext cx="302895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44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D6B3F2D-07AF-6216-9C24-FE242517DE22}"/>
              </a:ext>
            </a:extLst>
          </p:cNvPr>
          <p:cNvSpPr>
            <a:spLocks noGrp="1"/>
          </p:cNvSpPr>
          <p:nvPr>
            <p:ph type="body" sz="quarter" idx="30"/>
          </p:nvPr>
        </p:nvSpPr>
        <p:spPr/>
        <p:txBody>
          <a:bodyPr/>
          <a:lstStyle/>
          <a:p>
            <a:r>
              <a:rPr lang="en-US" dirty="0"/>
              <a:t>ENGINEERS, PROBLEM</a:t>
            </a:r>
          </a:p>
          <a:p>
            <a:r>
              <a:rPr lang="en-US" dirty="0"/>
              <a:t>SOLVERS, PARTNERS</a:t>
            </a:r>
          </a:p>
        </p:txBody>
      </p:sp>
      <p:sp>
        <p:nvSpPr>
          <p:cNvPr id="8" name="Text Placeholder 7">
            <a:extLst>
              <a:ext uri="{FF2B5EF4-FFF2-40B4-BE49-F238E27FC236}">
                <a16:creationId xmlns:a16="http://schemas.microsoft.com/office/drawing/2014/main" id="{37883FFF-D02F-AD23-B7C4-318C030DEBD5}"/>
              </a:ext>
            </a:extLst>
          </p:cNvPr>
          <p:cNvSpPr>
            <a:spLocks noGrp="1"/>
          </p:cNvSpPr>
          <p:nvPr>
            <p:ph type="body" sz="quarter" idx="42"/>
          </p:nvPr>
        </p:nvSpPr>
        <p:spPr>
          <a:xfrm>
            <a:off x="503237" y="5082364"/>
            <a:ext cx="3267257" cy="5124892"/>
          </a:xfrm>
        </p:spPr>
        <p:txBody>
          <a:bodyPr/>
          <a:lstStyle/>
          <a:p>
            <a:pPr algn="l"/>
            <a:endParaRPr lang="en-GB" sz="1200" dirty="0"/>
          </a:p>
          <a:p>
            <a:pPr algn="l"/>
            <a:r>
              <a:rPr lang="en-GB" sz="1200" b="1" dirty="0">
                <a:solidFill>
                  <a:srgbClr val="E14726"/>
                </a:solidFill>
              </a:rPr>
              <a:t>“We are a people-first business that never loses sight of the importance in prioritising our employees and client relationships in everything that we do”</a:t>
            </a:r>
          </a:p>
          <a:p>
            <a:pPr algn="l"/>
            <a:endParaRPr lang="en-GB" sz="1200" dirty="0"/>
          </a:p>
          <a:p>
            <a:pPr algn="l"/>
            <a:r>
              <a:rPr lang="en-GB" sz="1200" dirty="0"/>
              <a:t>CJK Engineering emphasizes a strong commitment to diversity and inclusion, underpinned by a culture that values respect, openness, and teamwork. Their Human Resource leadership program is centred on continuous learning, supporting employees in their professional growth while fostering an inclusive environment. CJK prioritizes the well-being and development of its team members, offering opportunities for growth and career progression. Their approach is people-first, ensuring that all employees are given the chance to reach their full potential.</a:t>
            </a:r>
          </a:p>
          <a:p>
            <a:pPr algn="l"/>
            <a:endParaRPr lang="en-GB" sz="1200" dirty="0"/>
          </a:p>
          <a:p>
            <a:pPr algn="l"/>
            <a:r>
              <a:rPr lang="en-GB" sz="1200" dirty="0"/>
              <a:t>Their HR leadership program focuses on sustained learning, education and professional development programs, ensuring that all employees have opportunities for progression. The company’s strategy is focused around creating an environment where every team member feels valued and supported to progress and excel in their respective roles and beyond the world of work reaping the benefits of cooperation with commitment across the company.</a:t>
            </a:r>
            <a:endParaRPr lang="en-GB" sz="900" dirty="0"/>
          </a:p>
          <a:p>
            <a:pPr algn="l"/>
            <a:endParaRPr lang="en-GB" sz="1200" dirty="0"/>
          </a:p>
          <a:p>
            <a:pPr algn="l"/>
            <a:r>
              <a:rPr lang="en-GB" sz="1200" dirty="0"/>
              <a:t> For more details, you can visit their </a:t>
            </a:r>
            <a:r>
              <a:rPr lang="en-GB" sz="1200" dirty="0">
                <a:hlinkClick r:id="rId2"/>
              </a:rPr>
              <a:t>About Us page</a:t>
            </a:r>
            <a:r>
              <a:rPr lang="en-GB" sz="1200" dirty="0"/>
              <a:t>.</a:t>
            </a:r>
            <a:endParaRPr lang="en-US" sz="9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CBEBC87-7EC1-8B69-D52C-C212DE88D644}"/>
              </a:ext>
            </a:extLst>
          </p:cNvPr>
          <p:cNvSpPr>
            <a:spLocks noGrp="1"/>
          </p:cNvSpPr>
          <p:nvPr>
            <p:ph type="sldNum" sz="quarter" idx="4"/>
          </p:nvPr>
        </p:nvSpPr>
        <p:spPr/>
        <p:txBody>
          <a:bodyPr/>
          <a:lstStyle/>
          <a:p>
            <a:fld id="{CB2079F2-58AF-ED44-82D7-E04B2F6FD686}" type="slidenum">
              <a:rPr lang="en-US" smtClean="0"/>
              <a:pPr/>
              <a:t>2</a:t>
            </a:fld>
            <a:endParaRPr lang="en-US" dirty="0"/>
          </a:p>
        </p:txBody>
      </p:sp>
      <p:pic>
        <p:nvPicPr>
          <p:cNvPr id="2" name="Picture Placeholder 1">
            <a:extLst>
              <a:ext uri="{FF2B5EF4-FFF2-40B4-BE49-F238E27FC236}">
                <a16:creationId xmlns:a16="http://schemas.microsoft.com/office/drawing/2014/main" id="{7051CAFD-79E0-1366-2ECB-B0B7AE06EB6D}"/>
              </a:ext>
            </a:extLst>
          </p:cNvPr>
          <p:cNvPicPr>
            <a:picLocks noGrp="1" noChangeAspect="1"/>
          </p:cNvPicPr>
          <p:nvPr>
            <p:ph type="pic" sz="quarter" idx="41"/>
          </p:nvPr>
        </p:nvPicPr>
        <p:blipFill>
          <a:blip r:embed="rId3"/>
          <a:srcRect t="2740" b="2740"/>
          <a:stretch>
            <a:fillRect/>
          </a:stretch>
        </p:blipFill>
        <p:spPr>
          <a:prstGeom prst="rect">
            <a:avLst/>
          </a:prstGeom>
        </p:spPr>
      </p:pic>
      <p:pic>
        <p:nvPicPr>
          <p:cNvPr id="4" name="Picture 3">
            <a:extLst>
              <a:ext uri="{FF2B5EF4-FFF2-40B4-BE49-F238E27FC236}">
                <a16:creationId xmlns:a16="http://schemas.microsoft.com/office/drawing/2014/main" id="{D233E305-FFA9-326D-60CF-1BFBBC4FA3A0}"/>
              </a:ext>
            </a:extLst>
          </p:cNvPr>
          <p:cNvPicPr>
            <a:picLocks noChangeAspect="1"/>
          </p:cNvPicPr>
          <p:nvPr/>
        </p:nvPicPr>
        <p:blipFill>
          <a:blip r:embed="rId4"/>
          <a:stretch>
            <a:fillRect/>
          </a:stretch>
        </p:blipFill>
        <p:spPr>
          <a:xfrm>
            <a:off x="4062044" y="3556538"/>
            <a:ext cx="3239755" cy="2260853"/>
          </a:xfrm>
          <a:prstGeom prst="rect">
            <a:avLst/>
          </a:prstGeom>
        </p:spPr>
      </p:pic>
      <p:pic>
        <p:nvPicPr>
          <p:cNvPr id="1026" name="Picture 2" descr="Laoghaire Harbour Swim Race Photos ...">
            <a:extLst>
              <a:ext uri="{FF2B5EF4-FFF2-40B4-BE49-F238E27FC236}">
                <a16:creationId xmlns:a16="http://schemas.microsoft.com/office/drawing/2014/main" id="{F35CB6CB-0C49-1BB0-2A9D-070F12DB4F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4274" y="6567408"/>
            <a:ext cx="3432232" cy="243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210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809504-35F9-6A6E-C901-1D4F7B16B459}"/>
              </a:ext>
            </a:extLst>
          </p:cNvPr>
          <p:cNvSpPr>
            <a:spLocks noGrp="1"/>
          </p:cNvSpPr>
          <p:nvPr>
            <p:ph type="body" sz="quarter" idx="58"/>
          </p:nvPr>
        </p:nvSpPr>
        <p:spPr>
          <a:xfrm>
            <a:off x="860495" y="749684"/>
            <a:ext cx="5795486" cy="348400"/>
          </a:xfrm>
        </p:spPr>
        <p:txBody>
          <a:bodyPr/>
          <a:lstStyle/>
          <a:p>
            <a:r>
              <a:rPr lang="en-GB" sz="1600" dirty="0"/>
              <a:t>Why is it Important for SME Businesses to Invest in D&amp;I?</a:t>
            </a:r>
          </a:p>
        </p:txBody>
      </p:sp>
      <p:sp>
        <p:nvSpPr>
          <p:cNvPr id="3" name="Text Placeholder 2">
            <a:extLst>
              <a:ext uri="{FF2B5EF4-FFF2-40B4-BE49-F238E27FC236}">
                <a16:creationId xmlns:a16="http://schemas.microsoft.com/office/drawing/2014/main" id="{ADCF113C-C374-0C93-9D93-47B80D64986D}"/>
              </a:ext>
            </a:extLst>
          </p:cNvPr>
          <p:cNvSpPr>
            <a:spLocks noGrp="1"/>
          </p:cNvSpPr>
          <p:nvPr>
            <p:ph type="body" sz="quarter" idx="32"/>
          </p:nvPr>
        </p:nvSpPr>
        <p:spPr>
          <a:xfrm>
            <a:off x="127591" y="1283428"/>
            <a:ext cx="6826101" cy="3192879"/>
          </a:xfrm>
        </p:spPr>
        <p:txBody>
          <a:bodyPr/>
          <a:lstStyle/>
          <a:p>
            <a:endParaRPr lang="en-GB" dirty="0"/>
          </a:p>
          <a:p>
            <a:endParaRPr lang="en-GB" dirty="0"/>
          </a:p>
          <a:p>
            <a:r>
              <a:rPr lang="en-GB" sz="1200" dirty="0"/>
              <a:t>CJK Engineering emphasizes the importance of diversity and inclusion (D&amp;I) in fostering innovation, employee satisfaction, and business success. Their strategy focuses on creating a respectful and open culture where every team member can thrive. By investing in D&amp;I, especially in small and medium-sized enterprises (SMEs), businesses can attract a wider talent pool, improve decision-making, and enhance their reputation. CJK’s Human Resource programmes supports this by prioritising continuous learning and growth opportunities for all employees, reinforcing their commitment to an inclusive workplace.</a:t>
            </a:r>
          </a:p>
        </p:txBody>
      </p:sp>
      <p:sp>
        <p:nvSpPr>
          <p:cNvPr id="5" name="Text Placeholder 4">
            <a:extLst>
              <a:ext uri="{FF2B5EF4-FFF2-40B4-BE49-F238E27FC236}">
                <a16:creationId xmlns:a16="http://schemas.microsoft.com/office/drawing/2014/main" id="{88EA7F43-7B67-367C-7744-F405BB97D0B6}"/>
              </a:ext>
            </a:extLst>
          </p:cNvPr>
          <p:cNvSpPr>
            <a:spLocks noGrp="1"/>
          </p:cNvSpPr>
          <p:nvPr>
            <p:ph type="body" sz="quarter" idx="61"/>
          </p:nvPr>
        </p:nvSpPr>
        <p:spPr>
          <a:xfrm>
            <a:off x="127591" y="5417404"/>
            <a:ext cx="6168505" cy="4726056"/>
          </a:xfrm>
        </p:spPr>
        <p:txBody>
          <a:bodyPr/>
          <a:lstStyle/>
          <a:p>
            <a:endParaRPr lang="en-GB" sz="1200" dirty="0"/>
          </a:p>
          <a:p>
            <a:r>
              <a:rPr lang="en-GB" sz="1200" dirty="0"/>
              <a:t>CJK Engineering’s implementation of diversity    and inclusion (D&amp;I) has led to numerous benefits for both the company and its employees. By fostering a culture of respect and openness, they have seen improved teamwork and collaboration. The inclusive environment has attracted a broader talent pool, enhancing innovation and decision-making. Moreover, employees feel more valued and supported, leading to increased job satisfaction and retention. This strategic focus on D&amp;I has strengthened CJK’s overall business performance and reputation.</a:t>
            </a:r>
          </a:p>
          <a:p>
            <a:endParaRPr lang="en-GB" sz="1200" dirty="0"/>
          </a:p>
          <a:p>
            <a:r>
              <a:rPr lang="en-GB" sz="1200" b="1" dirty="0">
                <a:solidFill>
                  <a:srgbClr val="E14726"/>
                </a:solidFill>
              </a:rPr>
              <a:t>Our Culture</a:t>
            </a:r>
          </a:p>
          <a:p>
            <a:endParaRPr lang="en-GB" sz="1200" b="1" dirty="0">
              <a:solidFill>
                <a:srgbClr val="E14726"/>
              </a:solidFill>
            </a:endParaRPr>
          </a:p>
          <a:p>
            <a:r>
              <a:rPr lang="en-GB" sz="1200" dirty="0"/>
              <a:t>At CJK, our strongest and most compelling belief is in the value of our people. We believe that each and every employee is critically important to the success of our company and must be given the opportunity and environment in which to reach their full potential.</a:t>
            </a:r>
          </a:p>
          <a:p>
            <a:endParaRPr lang="en-GB" sz="1200" dirty="0"/>
          </a:p>
          <a:p>
            <a:endParaRPr lang="en-GB" sz="1200" dirty="0"/>
          </a:p>
          <a:p>
            <a:r>
              <a:rPr lang="en-GB" sz="1200" dirty="0"/>
              <a:t>Our commitment to our employees and their dedication to our clients form the basis and the priorities upon which we develop our entire organisation. This is the foundation of our corporate culture. These fundamental elements are reflected in a strong set of beliefs that collectively distinguish from our competition.</a:t>
            </a:r>
          </a:p>
          <a:p>
            <a:endParaRPr lang="en-GB" dirty="0"/>
          </a:p>
          <a:p>
            <a:endParaRPr lang="en-GB" dirty="0"/>
          </a:p>
        </p:txBody>
      </p:sp>
      <p:sp>
        <p:nvSpPr>
          <p:cNvPr id="8" name="Text Placeholder 1">
            <a:extLst>
              <a:ext uri="{FF2B5EF4-FFF2-40B4-BE49-F238E27FC236}">
                <a16:creationId xmlns:a16="http://schemas.microsoft.com/office/drawing/2014/main" id="{7D63C33A-E2D9-08C0-3C7D-E20501CA83B6}"/>
              </a:ext>
            </a:extLst>
          </p:cNvPr>
          <p:cNvSpPr txBox="1">
            <a:spLocks/>
          </p:cNvSpPr>
          <p:nvPr/>
        </p:nvSpPr>
        <p:spPr>
          <a:xfrm>
            <a:off x="860495" y="4926009"/>
            <a:ext cx="5795486" cy="348400"/>
          </a:xfrm>
          <a:prstGeom prst="rect">
            <a:avLst/>
          </a:prstGeom>
        </p:spPr>
        <p:txBody>
          <a:bodyPr anchor="ctr">
            <a:noAutofit/>
          </a:bodyPr>
          <a:lstStyle>
            <a:lvl1pPr marL="0" indent="0" algn="l" defTabSz="2072941" rtl="0" eaLnBrk="1" latinLnBrk="0" hangingPunct="1">
              <a:lnSpc>
                <a:spcPts val="1420"/>
              </a:lnSpc>
              <a:spcBef>
                <a:spcPts val="0"/>
              </a:spcBef>
              <a:buFont typeface="Arial" panose="020B0604020202020204" pitchFamily="34" charset="0"/>
              <a:buNone/>
              <a:defRPr lang="en-IE" sz="11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600" dirty="0"/>
              <a:t>How has Implementing D&amp;I Benefited the Company and its Employees?</a:t>
            </a:r>
          </a:p>
        </p:txBody>
      </p:sp>
      <p:sp>
        <p:nvSpPr>
          <p:cNvPr id="9" name="Google Shape;476;p39">
            <a:extLst>
              <a:ext uri="{FF2B5EF4-FFF2-40B4-BE49-F238E27FC236}">
                <a16:creationId xmlns:a16="http://schemas.microsoft.com/office/drawing/2014/main" id="{D36CFCFA-C505-751D-7724-B8CDA64B02A8}"/>
              </a:ext>
            </a:extLst>
          </p:cNvPr>
          <p:cNvSpPr/>
          <p:nvPr/>
        </p:nvSpPr>
        <p:spPr>
          <a:xfrm>
            <a:off x="404370" y="728858"/>
            <a:ext cx="251793" cy="333678"/>
          </a:xfrm>
          <a:custGeom>
            <a:avLst/>
            <a:gdLst/>
            <a:ahLst/>
            <a:cxnLst/>
            <a:rect l="l" t="t" r="r" b="b"/>
            <a:pathLst>
              <a:path w="11983" h="15880" fill="none" extrusionOk="0">
                <a:moveTo>
                  <a:pt x="5992" y="0"/>
                </a:moveTo>
                <a:lnTo>
                  <a:pt x="5992" y="0"/>
                </a:lnTo>
                <a:lnTo>
                  <a:pt x="5675" y="0"/>
                </a:lnTo>
                <a:lnTo>
                  <a:pt x="5383" y="25"/>
                </a:lnTo>
                <a:lnTo>
                  <a:pt x="5091" y="73"/>
                </a:lnTo>
                <a:lnTo>
                  <a:pt x="4774" y="122"/>
                </a:lnTo>
                <a:lnTo>
                  <a:pt x="4506" y="195"/>
                </a:lnTo>
                <a:lnTo>
                  <a:pt x="4214" y="268"/>
                </a:lnTo>
                <a:lnTo>
                  <a:pt x="3654" y="463"/>
                </a:lnTo>
                <a:lnTo>
                  <a:pt x="3142" y="731"/>
                </a:lnTo>
                <a:lnTo>
                  <a:pt x="2631" y="1023"/>
                </a:lnTo>
                <a:lnTo>
                  <a:pt x="2192" y="1364"/>
                </a:lnTo>
                <a:lnTo>
                  <a:pt x="1754" y="1754"/>
                </a:lnTo>
                <a:lnTo>
                  <a:pt x="1364" y="2192"/>
                </a:lnTo>
                <a:lnTo>
                  <a:pt x="1023" y="2631"/>
                </a:lnTo>
                <a:lnTo>
                  <a:pt x="731" y="3142"/>
                </a:lnTo>
                <a:lnTo>
                  <a:pt x="463" y="3653"/>
                </a:lnTo>
                <a:lnTo>
                  <a:pt x="268" y="4214"/>
                </a:lnTo>
                <a:lnTo>
                  <a:pt x="195" y="4506"/>
                </a:lnTo>
                <a:lnTo>
                  <a:pt x="122" y="4774"/>
                </a:lnTo>
                <a:lnTo>
                  <a:pt x="73" y="5090"/>
                </a:lnTo>
                <a:lnTo>
                  <a:pt x="25" y="5383"/>
                </a:lnTo>
                <a:lnTo>
                  <a:pt x="0" y="5675"/>
                </a:lnTo>
                <a:lnTo>
                  <a:pt x="0" y="5991"/>
                </a:lnTo>
                <a:lnTo>
                  <a:pt x="0" y="5991"/>
                </a:lnTo>
                <a:lnTo>
                  <a:pt x="25" y="6430"/>
                </a:lnTo>
                <a:lnTo>
                  <a:pt x="73" y="6868"/>
                </a:lnTo>
                <a:lnTo>
                  <a:pt x="147" y="7331"/>
                </a:lnTo>
                <a:lnTo>
                  <a:pt x="268" y="7769"/>
                </a:lnTo>
                <a:lnTo>
                  <a:pt x="390" y="8208"/>
                </a:lnTo>
                <a:lnTo>
                  <a:pt x="561" y="8646"/>
                </a:lnTo>
                <a:lnTo>
                  <a:pt x="731" y="9085"/>
                </a:lnTo>
                <a:lnTo>
                  <a:pt x="926" y="9523"/>
                </a:lnTo>
                <a:lnTo>
                  <a:pt x="1145" y="9937"/>
                </a:lnTo>
                <a:lnTo>
                  <a:pt x="1389" y="10375"/>
                </a:lnTo>
                <a:lnTo>
                  <a:pt x="1900" y="11179"/>
                </a:lnTo>
                <a:lnTo>
                  <a:pt x="2436" y="11958"/>
                </a:lnTo>
                <a:lnTo>
                  <a:pt x="2996" y="12689"/>
                </a:lnTo>
                <a:lnTo>
                  <a:pt x="3556" y="13371"/>
                </a:lnTo>
                <a:lnTo>
                  <a:pt x="4092" y="13980"/>
                </a:lnTo>
                <a:lnTo>
                  <a:pt x="4603" y="14540"/>
                </a:lnTo>
                <a:lnTo>
                  <a:pt x="5066" y="15003"/>
                </a:lnTo>
                <a:lnTo>
                  <a:pt x="5724" y="15636"/>
                </a:lnTo>
                <a:lnTo>
                  <a:pt x="5992" y="15880"/>
                </a:lnTo>
                <a:lnTo>
                  <a:pt x="5992" y="15880"/>
                </a:lnTo>
                <a:lnTo>
                  <a:pt x="6260" y="15636"/>
                </a:lnTo>
                <a:lnTo>
                  <a:pt x="6917" y="15003"/>
                </a:lnTo>
                <a:lnTo>
                  <a:pt x="7380" y="14540"/>
                </a:lnTo>
                <a:lnTo>
                  <a:pt x="7891" y="13980"/>
                </a:lnTo>
                <a:lnTo>
                  <a:pt x="8427" y="13371"/>
                </a:lnTo>
                <a:lnTo>
                  <a:pt x="8987" y="12689"/>
                </a:lnTo>
                <a:lnTo>
                  <a:pt x="9548" y="11958"/>
                </a:lnTo>
                <a:lnTo>
                  <a:pt x="10083" y="11179"/>
                </a:lnTo>
                <a:lnTo>
                  <a:pt x="10595" y="10375"/>
                </a:lnTo>
                <a:lnTo>
                  <a:pt x="10838" y="9937"/>
                </a:lnTo>
                <a:lnTo>
                  <a:pt x="11058" y="9523"/>
                </a:lnTo>
                <a:lnTo>
                  <a:pt x="11252" y="9085"/>
                </a:lnTo>
                <a:lnTo>
                  <a:pt x="11423" y="8646"/>
                </a:lnTo>
                <a:lnTo>
                  <a:pt x="11593" y="8208"/>
                </a:lnTo>
                <a:lnTo>
                  <a:pt x="11715" y="7769"/>
                </a:lnTo>
                <a:lnTo>
                  <a:pt x="11837" y="7331"/>
                </a:lnTo>
                <a:lnTo>
                  <a:pt x="11910" y="6868"/>
                </a:lnTo>
                <a:lnTo>
                  <a:pt x="11959" y="6430"/>
                </a:lnTo>
                <a:lnTo>
                  <a:pt x="11983" y="5991"/>
                </a:lnTo>
                <a:lnTo>
                  <a:pt x="11983" y="5991"/>
                </a:lnTo>
                <a:lnTo>
                  <a:pt x="11983" y="5675"/>
                </a:lnTo>
                <a:lnTo>
                  <a:pt x="11959" y="5383"/>
                </a:lnTo>
                <a:lnTo>
                  <a:pt x="11910" y="5090"/>
                </a:lnTo>
                <a:lnTo>
                  <a:pt x="11861" y="4774"/>
                </a:lnTo>
                <a:lnTo>
                  <a:pt x="11788" y="4506"/>
                </a:lnTo>
                <a:lnTo>
                  <a:pt x="11715" y="4214"/>
                </a:lnTo>
                <a:lnTo>
                  <a:pt x="11520" y="3653"/>
                </a:lnTo>
                <a:lnTo>
                  <a:pt x="11252" y="3142"/>
                </a:lnTo>
                <a:lnTo>
                  <a:pt x="10960" y="2631"/>
                </a:lnTo>
                <a:lnTo>
                  <a:pt x="10619" y="2192"/>
                </a:lnTo>
                <a:lnTo>
                  <a:pt x="10229" y="1754"/>
                </a:lnTo>
                <a:lnTo>
                  <a:pt x="9791" y="1364"/>
                </a:lnTo>
                <a:lnTo>
                  <a:pt x="9353" y="1023"/>
                </a:lnTo>
                <a:lnTo>
                  <a:pt x="8841" y="731"/>
                </a:lnTo>
                <a:lnTo>
                  <a:pt x="8330" y="463"/>
                </a:lnTo>
                <a:lnTo>
                  <a:pt x="7770" y="268"/>
                </a:lnTo>
                <a:lnTo>
                  <a:pt x="7477" y="195"/>
                </a:lnTo>
                <a:lnTo>
                  <a:pt x="7209" y="122"/>
                </a:lnTo>
                <a:lnTo>
                  <a:pt x="6893" y="73"/>
                </a:lnTo>
                <a:lnTo>
                  <a:pt x="6601" y="25"/>
                </a:lnTo>
                <a:lnTo>
                  <a:pt x="6308" y="0"/>
                </a:lnTo>
                <a:lnTo>
                  <a:pt x="5992" y="0"/>
                </a:lnTo>
                <a:lnTo>
                  <a:pt x="5992" y="0"/>
                </a:lnTo>
                <a:close/>
                <a:moveTo>
                  <a:pt x="5992" y="8549"/>
                </a:moveTo>
                <a:lnTo>
                  <a:pt x="5992" y="8549"/>
                </a:lnTo>
                <a:lnTo>
                  <a:pt x="5724" y="8549"/>
                </a:lnTo>
                <a:lnTo>
                  <a:pt x="5480" y="8500"/>
                </a:lnTo>
                <a:lnTo>
                  <a:pt x="5237" y="8451"/>
                </a:lnTo>
                <a:lnTo>
                  <a:pt x="4993" y="8354"/>
                </a:lnTo>
                <a:lnTo>
                  <a:pt x="4774" y="8257"/>
                </a:lnTo>
                <a:lnTo>
                  <a:pt x="4555" y="8110"/>
                </a:lnTo>
                <a:lnTo>
                  <a:pt x="4360" y="7964"/>
                </a:lnTo>
                <a:lnTo>
                  <a:pt x="4189" y="7794"/>
                </a:lnTo>
                <a:lnTo>
                  <a:pt x="4019" y="7623"/>
                </a:lnTo>
                <a:lnTo>
                  <a:pt x="3873" y="7428"/>
                </a:lnTo>
                <a:lnTo>
                  <a:pt x="3727" y="7209"/>
                </a:lnTo>
                <a:lnTo>
                  <a:pt x="3629" y="6990"/>
                </a:lnTo>
                <a:lnTo>
                  <a:pt x="3532" y="6746"/>
                </a:lnTo>
                <a:lnTo>
                  <a:pt x="3483" y="6503"/>
                </a:lnTo>
                <a:lnTo>
                  <a:pt x="3434" y="6259"/>
                </a:lnTo>
                <a:lnTo>
                  <a:pt x="3434" y="5991"/>
                </a:lnTo>
                <a:lnTo>
                  <a:pt x="3434" y="5991"/>
                </a:lnTo>
                <a:lnTo>
                  <a:pt x="3434" y="5724"/>
                </a:lnTo>
                <a:lnTo>
                  <a:pt x="3483" y="5480"/>
                </a:lnTo>
                <a:lnTo>
                  <a:pt x="3532" y="5236"/>
                </a:lnTo>
                <a:lnTo>
                  <a:pt x="3629" y="4993"/>
                </a:lnTo>
                <a:lnTo>
                  <a:pt x="3727" y="4774"/>
                </a:lnTo>
                <a:lnTo>
                  <a:pt x="3873" y="4555"/>
                </a:lnTo>
                <a:lnTo>
                  <a:pt x="4019" y="4360"/>
                </a:lnTo>
                <a:lnTo>
                  <a:pt x="4189" y="4189"/>
                </a:lnTo>
                <a:lnTo>
                  <a:pt x="4360" y="4019"/>
                </a:lnTo>
                <a:lnTo>
                  <a:pt x="4555" y="3873"/>
                </a:lnTo>
                <a:lnTo>
                  <a:pt x="4774" y="3726"/>
                </a:lnTo>
                <a:lnTo>
                  <a:pt x="4993" y="3629"/>
                </a:lnTo>
                <a:lnTo>
                  <a:pt x="5237" y="3532"/>
                </a:lnTo>
                <a:lnTo>
                  <a:pt x="5480" y="3483"/>
                </a:lnTo>
                <a:lnTo>
                  <a:pt x="5724" y="3434"/>
                </a:lnTo>
                <a:lnTo>
                  <a:pt x="5992" y="3434"/>
                </a:lnTo>
                <a:lnTo>
                  <a:pt x="5992" y="3434"/>
                </a:lnTo>
                <a:lnTo>
                  <a:pt x="6260" y="3434"/>
                </a:lnTo>
                <a:lnTo>
                  <a:pt x="6503" y="3483"/>
                </a:lnTo>
                <a:lnTo>
                  <a:pt x="6747" y="3532"/>
                </a:lnTo>
                <a:lnTo>
                  <a:pt x="6990" y="3629"/>
                </a:lnTo>
                <a:lnTo>
                  <a:pt x="7209" y="3726"/>
                </a:lnTo>
                <a:lnTo>
                  <a:pt x="7429" y="3873"/>
                </a:lnTo>
                <a:lnTo>
                  <a:pt x="7623" y="4019"/>
                </a:lnTo>
                <a:lnTo>
                  <a:pt x="7794" y="4189"/>
                </a:lnTo>
                <a:lnTo>
                  <a:pt x="7964" y="4360"/>
                </a:lnTo>
                <a:lnTo>
                  <a:pt x="8111" y="4555"/>
                </a:lnTo>
                <a:lnTo>
                  <a:pt x="8257" y="4774"/>
                </a:lnTo>
                <a:lnTo>
                  <a:pt x="8354" y="4993"/>
                </a:lnTo>
                <a:lnTo>
                  <a:pt x="8452" y="5236"/>
                </a:lnTo>
                <a:lnTo>
                  <a:pt x="8500" y="5480"/>
                </a:lnTo>
                <a:lnTo>
                  <a:pt x="8549" y="5724"/>
                </a:lnTo>
                <a:lnTo>
                  <a:pt x="8549" y="5991"/>
                </a:lnTo>
                <a:lnTo>
                  <a:pt x="8549" y="5991"/>
                </a:lnTo>
                <a:lnTo>
                  <a:pt x="8549" y="6259"/>
                </a:lnTo>
                <a:lnTo>
                  <a:pt x="8500" y="6503"/>
                </a:lnTo>
                <a:lnTo>
                  <a:pt x="8452" y="6746"/>
                </a:lnTo>
                <a:lnTo>
                  <a:pt x="8354" y="6990"/>
                </a:lnTo>
                <a:lnTo>
                  <a:pt x="8257" y="7209"/>
                </a:lnTo>
                <a:lnTo>
                  <a:pt x="8111" y="7428"/>
                </a:lnTo>
                <a:lnTo>
                  <a:pt x="7964" y="7623"/>
                </a:lnTo>
                <a:lnTo>
                  <a:pt x="7794" y="7794"/>
                </a:lnTo>
                <a:lnTo>
                  <a:pt x="7623" y="7964"/>
                </a:lnTo>
                <a:lnTo>
                  <a:pt x="7429" y="8110"/>
                </a:lnTo>
                <a:lnTo>
                  <a:pt x="7209" y="8257"/>
                </a:lnTo>
                <a:lnTo>
                  <a:pt x="6990" y="8354"/>
                </a:lnTo>
                <a:lnTo>
                  <a:pt x="6747" y="8451"/>
                </a:lnTo>
                <a:lnTo>
                  <a:pt x="6503" y="8500"/>
                </a:lnTo>
                <a:lnTo>
                  <a:pt x="6260" y="8549"/>
                </a:lnTo>
                <a:lnTo>
                  <a:pt x="5992" y="8549"/>
                </a:lnTo>
                <a:lnTo>
                  <a:pt x="5992" y="8549"/>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 name="Google Shape;674;p39">
            <a:extLst>
              <a:ext uri="{FF2B5EF4-FFF2-40B4-BE49-F238E27FC236}">
                <a16:creationId xmlns:a16="http://schemas.microsoft.com/office/drawing/2014/main" id="{9124F494-CDC9-3FA5-2DE3-64AAA67FD56B}"/>
              </a:ext>
            </a:extLst>
          </p:cNvPr>
          <p:cNvGrpSpPr/>
          <p:nvPr/>
        </p:nvGrpSpPr>
        <p:grpSpPr>
          <a:xfrm>
            <a:off x="284599" y="4902866"/>
            <a:ext cx="371564" cy="371543"/>
            <a:chOff x="576250" y="4319400"/>
            <a:chExt cx="442075" cy="442050"/>
          </a:xfrm>
        </p:grpSpPr>
        <p:sp>
          <p:nvSpPr>
            <p:cNvPr id="11" name="Google Shape;675;p39">
              <a:extLst>
                <a:ext uri="{FF2B5EF4-FFF2-40B4-BE49-F238E27FC236}">
                  <a16:creationId xmlns:a16="http://schemas.microsoft.com/office/drawing/2014/main" id="{E36E094F-58EF-A81D-F1DA-4316925469C0}"/>
                </a:ext>
              </a:extLst>
            </p:cNvPr>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6;p39">
              <a:extLst>
                <a:ext uri="{FF2B5EF4-FFF2-40B4-BE49-F238E27FC236}">
                  <a16:creationId xmlns:a16="http://schemas.microsoft.com/office/drawing/2014/main" id="{6B06AE02-14D0-3CB2-6D9D-D6EF9D840C14}"/>
                </a:ext>
              </a:extLst>
            </p:cNvPr>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77;p39">
              <a:extLst>
                <a:ext uri="{FF2B5EF4-FFF2-40B4-BE49-F238E27FC236}">
                  <a16:creationId xmlns:a16="http://schemas.microsoft.com/office/drawing/2014/main" id="{31E3DA28-BFA0-B48F-EE1E-C88DB251E9CF}"/>
                </a:ext>
              </a:extLst>
            </p:cNvPr>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78;p39">
              <a:extLst>
                <a:ext uri="{FF2B5EF4-FFF2-40B4-BE49-F238E27FC236}">
                  <a16:creationId xmlns:a16="http://schemas.microsoft.com/office/drawing/2014/main" id="{6A50CB49-51F4-9BDE-36AE-4A555F179FD8}"/>
                </a:ext>
              </a:extLst>
            </p:cNvPr>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CA3B47C2-CD1F-7F23-3AC7-EC990945D8F2}"/>
              </a:ext>
            </a:extLst>
          </p:cNvPr>
          <p:cNvPicPr>
            <a:picLocks noChangeAspect="1"/>
          </p:cNvPicPr>
          <p:nvPr/>
        </p:nvPicPr>
        <p:blipFill>
          <a:blip r:embed="rId3"/>
          <a:stretch>
            <a:fillRect/>
          </a:stretch>
        </p:blipFill>
        <p:spPr>
          <a:xfrm>
            <a:off x="3579221" y="1547786"/>
            <a:ext cx="3374471" cy="2501109"/>
          </a:xfrm>
          <a:prstGeom prst="rect">
            <a:avLst/>
          </a:prstGeom>
        </p:spPr>
      </p:pic>
      <p:pic>
        <p:nvPicPr>
          <p:cNvPr id="6" name="Online Media 5" title="CJK DIP AT DAWN 2024">
            <a:hlinkClick r:id="" action="ppaction://media"/>
            <a:extLst>
              <a:ext uri="{FF2B5EF4-FFF2-40B4-BE49-F238E27FC236}">
                <a16:creationId xmlns:a16="http://schemas.microsoft.com/office/drawing/2014/main" id="{D6E7EE9A-A6A7-B10B-5DD3-C06E77508728}"/>
              </a:ext>
            </a:extLst>
          </p:cNvPr>
          <p:cNvPicPr>
            <a:picLocks noRot="1" noChangeAspect="1"/>
          </p:cNvPicPr>
          <p:nvPr>
            <a:videoFile r:link="rId1"/>
          </p:nvPr>
        </p:nvPicPr>
        <p:blipFill>
          <a:blip r:embed="rId4"/>
          <a:stretch>
            <a:fillRect/>
          </a:stretch>
        </p:blipFill>
        <p:spPr>
          <a:xfrm>
            <a:off x="3579221" y="7537654"/>
            <a:ext cx="2141531" cy="1606373"/>
          </a:xfrm>
          <a:prstGeom prst="rect">
            <a:avLst/>
          </a:prstGeom>
        </p:spPr>
      </p:pic>
    </p:spTree>
    <p:extLst>
      <p:ext uri="{BB962C8B-B14F-4D97-AF65-F5344CB8AC3E}">
        <p14:creationId xmlns:p14="http://schemas.microsoft.com/office/powerpoint/2010/main" val="354937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BEBC87-7EC1-8B69-D52C-C212DE88D644}"/>
              </a:ext>
            </a:extLst>
          </p:cNvPr>
          <p:cNvSpPr>
            <a:spLocks noGrp="1"/>
          </p:cNvSpPr>
          <p:nvPr>
            <p:ph type="sldNum" sz="quarter" idx="4"/>
          </p:nvPr>
        </p:nvSpPr>
        <p:spPr/>
        <p:txBody>
          <a:bodyPr/>
          <a:lstStyle/>
          <a:p>
            <a:fld id="{CB2079F2-58AF-ED44-82D7-E04B2F6FD686}" type="slidenum">
              <a:rPr lang="en-US" smtClean="0"/>
              <a:pPr/>
              <a:t>4</a:t>
            </a:fld>
            <a:endParaRPr lang="en-US" dirty="0"/>
          </a:p>
        </p:txBody>
      </p:sp>
      <p:sp>
        <p:nvSpPr>
          <p:cNvPr id="10" name="Text Placeholder 9">
            <a:extLst>
              <a:ext uri="{FF2B5EF4-FFF2-40B4-BE49-F238E27FC236}">
                <a16:creationId xmlns:a16="http://schemas.microsoft.com/office/drawing/2014/main" id="{54521F36-3CEF-844F-DF4E-B14548934A34}"/>
              </a:ext>
            </a:extLst>
          </p:cNvPr>
          <p:cNvSpPr>
            <a:spLocks noGrp="1"/>
          </p:cNvSpPr>
          <p:nvPr>
            <p:ph type="body" sz="quarter" idx="52"/>
          </p:nvPr>
        </p:nvSpPr>
        <p:spPr>
          <a:xfrm>
            <a:off x="1152525" y="2770909"/>
            <a:ext cx="2444930" cy="375582"/>
          </a:xfrm>
        </p:spPr>
        <p:txBody>
          <a:bodyPr/>
          <a:lstStyle/>
          <a:p>
            <a:endParaRPr lang="en-US" dirty="0">
              <a:hlinkClick r:id="rId3">
                <a:extLst>
                  <a:ext uri="{A12FA001-AC4F-418D-AE19-62706E023703}">
                    <ahyp:hlinkClr xmlns:ahyp="http://schemas.microsoft.com/office/drawing/2018/hyperlinkcolor" val="tx"/>
                  </a:ext>
                </a:extLst>
              </a:hlinkClick>
            </a:endParaRPr>
          </a:p>
          <a:p>
            <a:r>
              <a:rPr lang="en-US" dirty="0">
                <a:hlinkClick r:id="rId3">
                  <a:extLst>
                    <a:ext uri="{A12FA001-AC4F-418D-AE19-62706E023703}">
                      <ahyp:hlinkClr xmlns:ahyp="http://schemas.microsoft.com/office/drawing/2018/hyperlinkcolor" val="tx"/>
                    </a:ext>
                  </a:extLst>
                </a:hlinkClick>
              </a:rPr>
              <a:t>https://cjkengineering.ie/about-us/</a:t>
            </a:r>
            <a:r>
              <a:rPr lang="en-US" dirty="0"/>
              <a:t> </a:t>
            </a:r>
          </a:p>
        </p:txBody>
      </p:sp>
      <p:sp>
        <p:nvSpPr>
          <p:cNvPr id="12" name="Text Placeholder 11">
            <a:extLst>
              <a:ext uri="{FF2B5EF4-FFF2-40B4-BE49-F238E27FC236}">
                <a16:creationId xmlns:a16="http://schemas.microsoft.com/office/drawing/2014/main" id="{8AF8BCBD-EDE1-2917-F0DA-09C38B34B365}"/>
              </a:ext>
            </a:extLst>
          </p:cNvPr>
          <p:cNvSpPr>
            <a:spLocks noGrp="1"/>
          </p:cNvSpPr>
          <p:nvPr>
            <p:ph type="body" sz="quarter" idx="32"/>
          </p:nvPr>
        </p:nvSpPr>
        <p:spPr>
          <a:xfrm>
            <a:off x="230463" y="4069014"/>
            <a:ext cx="6484758" cy="2543206"/>
          </a:xfrm>
        </p:spPr>
        <p:txBody>
          <a:bodyPr/>
          <a:lstStyle/>
          <a:p>
            <a:endParaRPr lang="en-GB" dirty="0"/>
          </a:p>
          <a:p>
            <a:endParaRPr lang="en-GB" dirty="0"/>
          </a:p>
          <a:p>
            <a:r>
              <a:rPr lang="en-GB" dirty="0"/>
              <a:t>CJK Engineering faced challenges in implementing diversity and inclusion (D&amp;I), particularly in shifting mindsets and integrating D&amp;I into daily practices. To overcome these obstacles, they focused on continuous education, open communication, and strong leadership support. By embedding D&amp;I into their core values and ensuring that all team members understood its importance, they gradually built an inclusive culture. Leadership especially through people development played a critical role in driving these changes, making sure that D&amp;I was not just a policy but a lived experience for all employees.</a:t>
            </a:r>
          </a:p>
          <a:p>
            <a:endParaRPr lang="en-GB" dirty="0"/>
          </a:p>
        </p:txBody>
      </p:sp>
      <p:sp>
        <p:nvSpPr>
          <p:cNvPr id="15" name="Text Placeholder 14">
            <a:extLst>
              <a:ext uri="{FF2B5EF4-FFF2-40B4-BE49-F238E27FC236}">
                <a16:creationId xmlns:a16="http://schemas.microsoft.com/office/drawing/2014/main" id="{1E08A043-CFD4-7577-5DBB-B48ABE4AE8AE}"/>
              </a:ext>
            </a:extLst>
          </p:cNvPr>
          <p:cNvSpPr>
            <a:spLocks noGrp="1"/>
          </p:cNvSpPr>
          <p:nvPr>
            <p:ph type="body" sz="quarter" idx="62"/>
          </p:nvPr>
        </p:nvSpPr>
        <p:spPr>
          <a:xfrm>
            <a:off x="336933" y="7618313"/>
            <a:ext cx="6378288" cy="2678212"/>
          </a:xfrm>
        </p:spPr>
        <p:txBody>
          <a:bodyPr/>
          <a:lstStyle/>
          <a:p>
            <a:r>
              <a:rPr lang="en-GB" dirty="0"/>
              <a:t>CJK Engineering’s future strategy for diversity and inclusion (D&amp;I) focuses on further embedding D&amp;I principles into their organizational culture. They plan to enhance training programs, ensure continuous learning, and create more opportunities for underrepresented groups.</a:t>
            </a:r>
          </a:p>
          <a:p>
            <a:endParaRPr lang="en-GB" dirty="0"/>
          </a:p>
          <a:p>
            <a:r>
              <a:rPr lang="en-GB" dirty="0"/>
              <a:t> Additionally, they aim to refine their recruitment processes to attract a more diverse talent pool and continue to promote an inclusive environment where all employees feel valued and supported.</a:t>
            </a:r>
          </a:p>
          <a:p>
            <a:endParaRPr lang="en-GB" dirty="0"/>
          </a:p>
          <a:p>
            <a:r>
              <a:rPr lang="en-GB" dirty="0"/>
              <a:t>For more detailed information, visit </a:t>
            </a:r>
            <a:r>
              <a:rPr lang="en-GB" dirty="0">
                <a:hlinkClick r:id="rId3"/>
              </a:rPr>
              <a:t>CJK Engineering</a:t>
            </a:r>
            <a:r>
              <a:rPr lang="en-GB" dirty="0"/>
              <a:t>.</a:t>
            </a:r>
          </a:p>
          <a:p>
            <a:endParaRPr lang="en-GB" dirty="0"/>
          </a:p>
        </p:txBody>
      </p:sp>
      <p:sp>
        <p:nvSpPr>
          <p:cNvPr id="11" name="Freeform 10">
            <a:extLst>
              <a:ext uri="{FF2B5EF4-FFF2-40B4-BE49-F238E27FC236}">
                <a16:creationId xmlns:a16="http://schemas.microsoft.com/office/drawing/2014/main" id="{1C5692AF-C6AA-9CAD-95FD-AF661FF05C58}"/>
              </a:ext>
            </a:extLst>
          </p:cNvPr>
          <p:cNvSpPr/>
          <p:nvPr/>
        </p:nvSpPr>
        <p:spPr>
          <a:xfrm>
            <a:off x="5798250" y="2200516"/>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14" name="Picture Placeholder 13">
            <a:extLst>
              <a:ext uri="{FF2B5EF4-FFF2-40B4-BE49-F238E27FC236}">
                <a16:creationId xmlns:a16="http://schemas.microsoft.com/office/drawing/2014/main" id="{866538C4-BDC6-45BE-0DD2-3AC5E7BFB744}"/>
              </a:ext>
            </a:extLst>
          </p:cNvPr>
          <p:cNvPicPr>
            <a:picLocks noGrp="1" noChangeAspect="1"/>
          </p:cNvPicPr>
          <p:nvPr>
            <p:ph type="pic" sz="quarter" idx="41"/>
          </p:nvPr>
        </p:nvPicPr>
        <p:blipFill>
          <a:blip r:embed="rId4"/>
          <a:srcRect t="22363" b="22363"/>
          <a:stretch>
            <a:fillRect/>
          </a:stretch>
        </p:blipFill>
        <p:spPr>
          <a:xfrm>
            <a:off x="0" y="0"/>
            <a:ext cx="7559675" cy="1248595"/>
          </a:xfrm>
          <a:prstGeom prst="rect">
            <a:avLst/>
          </a:prstGeom>
        </p:spPr>
      </p:pic>
      <p:sp>
        <p:nvSpPr>
          <p:cNvPr id="9" name="Text Placeholder 10">
            <a:extLst>
              <a:ext uri="{FF2B5EF4-FFF2-40B4-BE49-F238E27FC236}">
                <a16:creationId xmlns:a16="http://schemas.microsoft.com/office/drawing/2014/main" id="{5A6E0541-E9D3-D4CA-CA3F-7A1EB725D5CE}"/>
              </a:ext>
            </a:extLst>
          </p:cNvPr>
          <p:cNvSpPr txBox="1">
            <a:spLocks/>
          </p:cNvSpPr>
          <p:nvPr/>
        </p:nvSpPr>
        <p:spPr>
          <a:xfrm>
            <a:off x="583599" y="1176144"/>
            <a:ext cx="2977082" cy="1101335"/>
          </a:xfrm>
          <a:prstGeom prst="rect">
            <a:avLst/>
          </a:prstGeom>
        </p:spPr>
        <p:txBody>
          <a:bodyPr anchor="ctr">
            <a:noAutofit/>
          </a:bodyPr>
          <a:lstStyle>
            <a:lvl1pPr marL="0" indent="0" algn="ctr" defTabSz="2072941" rtl="0" eaLnBrk="1" latinLnBrk="0" hangingPunct="1">
              <a:lnSpc>
                <a:spcPts val="2060"/>
              </a:lnSpc>
              <a:spcBef>
                <a:spcPts val="0"/>
              </a:spcBef>
              <a:buFont typeface="Arial" panose="020B0604020202020204" pitchFamily="34" charset="0"/>
              <a:buNone/>
              <a:defRPr sz="1800" b="0" i="0" kern="120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GB" dirty="0">
              <a:highlight>
                <a:srgbClr val="0E72B5"/>
              </a:highlight>
            </a:endParaRPr>
          </a:p>
        </p:txBody>
      </p:sp>
      <p:sp>
        <p:nvSpPr>
          <p:cNvPr id="18" name="Text Placeholder 1">
            <a:extLst>
              <a:ext uri="{FF2B5EF4-FFF2-40B4-BE49-F238E27FC236}">
                <a16:creationId xmlns:a16="http://schemas.microsoft.com/office/drawing/2014/main" id="{6AEC61BB-B7E7-0359-D350-7F7DCFDD1638}"/>
              </a:ext>
            </a:extLst>
          </p:cNvPr>
          <p:cNvSpPr txBox="1">
            <a:spLocks/>
          </p:cNvSpPr>
          <p:nvPr/>
        </p:nvSpPr>
        <p:spPr>
          <a:xfrm>
            <a:off x="844454" y="3791102"/>
            <a:ext cx="5795486" cy="348400"/>
          </a:xfrm>
          <a:prstGeom prst="rect">
            <a:avLst/>
          </a:prstGeom>
        </p:spPr>
        <p:txBody>
          <a:bodyPr anchor="ctr">
            <a:noAutofit/>
          </a:bodyPr>
          <a:lstStyle>
            <a:lvl1pPr marL="0" indent="0" algn="l" defTabSz="2072941" rtl="0" eaLnBrk="1" latinLnBrk="0" hangingPunct="1">
              <a:lnSpc>
                <a:spcPts val="1420"/>
              </a:lnSpc>
              <a:spcBef>
                <a:spcPts val="0"/>
              </a:spcBef>
              <a:buFont typeface="Arial" panose="020B0604020202020204" pitchFamily="34" charset="0"/>
              <a:buNone/>
              <a:defRPr lang="en-IE" sz="11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600" dirty="0"/>
              <a:t>What Were the Main Challenges and How Did You Overcome Them?</a:t>
            </a:r>
          </a:p>
        </p:txBody>
      </p:sp>
      <p:grpSp>
        <p:nvGrpSpPr>
          <p:cNvPr id="19" name="Google Shape;656;p39">
            <a:extLst>
              <a:ext uri="{FF2B5EF4-FFF2-40B4-BE49-F238E27FC236}">
                <a16:creationId xmlns:a16="http://schemas.microsoft.com/office/drawing/2014/main" id="{1338DBFC-E293-0265-14DF-93EBC069B2CF}"/>
              </a:ext>
            </a:extLst>
          </p:cNvPr>
          <p:cNvGrpSpPr/>
          <p:nvPr/>
        </p:nvGrpSpPr>
        <p:grpSpPr>
          <a:xfrm>
            <a:off x="230463" y="3782976"/>
            <a:ext cx="353136" cy="313738"/>
            <a:chOff x="5292575" y="3681900"/>
            <a:chExt cx="420150" cy="373275"/>
          </a:xfrm>
        </p:grpSpPr>
        <p:sp>
          <p:nvSpPr>
            <p:cNvPr id="20" name="Google Shape;657;p39">
              <a:extLst>
                <a:ext uri="{FF2B5EF4-FFF2-40B4-BE49-F238E27FC236}">
                  <a16:creationId xmlns:a16="http://schemas.microsoft.com/office/drawing/2014/main" id="{F44FB59A-2E0C-4F10-7868-FC5FFED1CD78}"/>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58;p39">
              <a:extLst>
                <a:ext uri="{FF2B5EF4-FFF2-40B4-BE49-F238E27FC236}">
                  <a16:creationId xmlns:a16="http://schemas.microsoft.com/office/drawing/2014/main" id="{3B171561-0DF5-58E3-7677-6FD0C0F64FDB}"/>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59;p39">
              <a:extLst>
                <a:ext uri="{FF2B5EF4-FFF2-40B4-BE49-F238E27FC236}">
                  <a16:creationId xmlns:a16="http://schemas.microsoft.com/office/drawing/2014/main" id="{350178EB-F022-E2A2-AF2F-C7567CF60A7C}"/>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60;p39">
              <a:extLst>
                <a:ext uri="{FF2B5EF4-FFF2-40B4-BE49-F238E27FC236}">
                  <a16:creationId xmlns:a16="http://schemas.microsoft.com/office/drawing/2014/main" id="{94FFB4A9-2EE3-73E4-84C9-FFD34AC69115}"/>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61;p39">
              <a:extLst>
                <a:ext uri="{FF2B5EF4-FFF2-40B4-BE49-F238E27FC236}">
                  <a16:creationId xmlns:a16="http://schemas.microsoft.com/office/drawing/2014/main" id="{BF00C836-AA91-EFB6-53AF-F35ECFD9631D}"/>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62;p39">
              <a:extLst>
                <a:ext uri="{FF2B5EF4-FFF2-40B4-BE49-F238E27FC236}">
                  <a16:creationId xmlns:a16="http://schemas.microsoft.com/office/drawing/2014/main" id="{E456539F-0C7F-2E78-83D1-EFA6C76EE18D}"/>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63;p39">
              <a:extLst>
                <a:ext uri="{FF2B5EF4-FFF2-40B4-BE49-F238E27FC236}">
                  <a16:creationId xmlns:a16="http://schemas.microsoft.com/office/drawing/2014/main" id="{7B87F1E2-B028-69F6-F248-FEAB3077CA4F}"/>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ext Placeholder 1">
            <a:extLst>
              <a:ext uri="{FF2B5EF4-FFF2-40B4-BE49-F238E27FC236}">
                <a16:creationId xmlns:a16="http://schemas.microsoft.com/office/drawing/2014/main" id="{A42532DE-63FF-A009-977D-FE186F78A90B}"/>
              </a:ext>
            </a:extLst>
          </p:cNvPr>
          <p:cNvSpPr txBox="1">
            <a:spLocks/>
          </p:cNvSpPr>
          <p:nvPr/>
        </p:nvSpPr>
        <p:spPr>
          <a:xfrm>
            <a:off x="844454" y="6919015"/>
            <a:ext cx="5795486" cy="348400"/>
          </a:xfrm>
          <a:prstGeom prst="rect">
            <a:avLst/>
          </a:prstGeom>
        </p:spPr>
        <p:txBody>
          <a:bodyPr anchor="ctr">
            <a:noAutofit/>
          </a:bodyPr>
          <a:lstStyle>
            <a:lvl1pPr marL="0" indent="0" algn="l" defTabSz="2072941" rtl="0" eaLnBrk="1" latinLnBrk="0" hangingPunct="1">
              <a:lnSpc>
                <a:spcPts val="1420"/>
              </a:lnSpc>
              <a:spcBef>
                <a:spcPts val="0"/>
              </a:spcBef>
              <a:buFont typeface="Arial" panose="020B0604020202020204" pitchFamily="34" charset="0"/>
              <a:buNone/>
              <a:defRPr lang="en-IE" sz="11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600" dirty="0"/>
              <a:t>What is the Plan for the D&amp;I Strategy for the Future?</a:t>
            </a:r>
          </a:p>
        </p:txBody>
      </p:sp>
      <p:grpSp>
        <p:nvGrpSpPr>
          <p:cNvPr id="30" name="Google Shape;840;p39">
            <a:extLst>
              <a:ext uri="{FF2B5EF4-FFF2-40B4-BE49-F238E27FC236}">
                <a16:creationId xmlns:a16="http://schemas.microsoft.com/office/drawing/2014/main" id="{7BC79BB6-667D-1F04-C269-45A82819AAF6}"/>
              </a:ext>
            </a:extLst>
          </p:cNvPr>
          <p:cNvGrpSpPr/>
          <p:nvPr/>
        </p:nvGrpSpPr>
        <p:grpSpPr>
          <a:xfrm>
            <a:off x="273959" y="6829391"/>
            <a:ext cx="353136" cy="445369"/>
            <a:chOff x="2635450" y="4321225"/>
            <a:chExt cx="368400" cy="466425"/>
          </a:xfrm>
        </p:grpSpPr>
        <p:sp>
          <p:nvSpPr>
            <p:cNvPr id="31" name="Google Shape;841;p39">
              <a:extLst>
                <a:ext uri="{FF2B5EF4-FFF2-40B4-BE49-F238E27FC236}">
                  <a16:creationId xmlns:a16="http://schemas.microsoft.com/office/drawing/2014/main" id="{008ECDBF-275C-CB57-E65A-E05EE04CCBAE}"/>
                </a:ext>
              </a:extLst>
            </p:cNvPr>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42;p39">
              <a:extLst>
                <a:ext uri="{FF2B5EF4-FFF2-40B4-BE49-F238E27FC236}">
                  <a16:creationId xmlns:a16="http://schemas.microsoft.com/office/drawing/2014/main" id="{7FFC754F-41AE-5480-B3E0-EB484E7E44BC}"/>
                </a:ext>
              </a:extLst>
            </p:cNvPr>
            <p:cNvSpPr/>
            <p:nvPr/>
          </p:nvSpPr>
          <p:spPr>
            <a:xfrm>
              <a:off x="2819350" y="4321225"/>
              <a:ext cx="25" cy="347075"/>
            </a:xfrm>
            <a:custGeom>
              <a:avLst/>
              <a:gdLst/>
              <a:ahLst/>
              <a:cxnLst/>
              <a:rect l="l" t="t" r="r" b="b"/>
              <a:pathLst>
                <a:path w="1" h="13883" fill="none" extrusionOk="0">
                  <a:moveTo>
                    <a:pt x="0" y="13883"/>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43;p39">
              <a:extLst>
                <a:ext uri="{FF2B5EF4-FFF2-40B4-BE49-F238E27FC236}">
                  <a16:creationId xmlns:a16="http://schemas.microsoft.com/office/drawing/2014/main" id="{D804EC2B-DCAB-3320-2DBB-9F9D0E80D543}"/>
                </a:ext>
              </a:extLst>
            </p:cNvPr>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44;p39">
              <a:extLst>
                <a:ext uri="{FF2B5EF4-FFF2-40B4-BE49-F238E27FC236}">
                  <a16:creationId xmlns:a16="http://schemas.microsoft.com/office/drawing/2014/main" id="{17491F34-321C-4033-70E3-76E313473B25}"/>
                </a:ext>
              </a:extLst>
            </p:cNvPr>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5;p39">
              <a:extLst>
                <a:ext uri="{FF2B5EF4-FFF2-40B4-BE49-F238E27FC236}">
                  <a16:creationId xmlns:a16="http://schemas.microsoft.com/office/drawing/2014/main" id="{67FA9639-CDF7-E08D-EAC5-6AF2C44C399D}"/>
                </a:ext>
              </a:extLst>
            </p:cNvPr>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6;p39">
              <a:extLst>
                <a:ext uri="{FF2B5EF4-FFF2-40B4-BE49-F238E27FC236}">
                  <a16:creationId xmlns:a16="http://schemas.microsoft.com/office/drawing/2014/main" id="{94B80300-9C30-6F75-2AB9-9A05A56D6C44}"/>
                </a:ext>
              </a:extLst>
            </p:cNvPr>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C5A5FABC-20FD-41A0-C6E7-EF403835F893}"/>
              </a:ext>
            </a:extLst>
          </p:cNvPr>
          <p:cNvPicPr>
            <a:picLocks noChangeAspect="1"/>
          </p:cNvPicPr>
          <p:nvPr/>
        </p:nvPicPr>
        <p:blipFill>
          <a:blip r:embed="rId5"/>
          <a:stretch>
            <a:fillRect/>
          </a:stretch>
        </p:blipFill>
        <p:spPr>
          <a:xfrm>
            <a:off x="3952875" y="4585054"/>
            <a:ext cx="2652712" cy="1967257"/>
          </a:xfrm>
          <a:prstGeom prst="rect">
            <a:avLst/>
          </a:prstGeom>
        </p:spPr>
      </p:pic>
      <p:sp>
        <p:nvSpPr>
          <p:cNvPr id="8" name="TextBox 7">
            <a:extLst>
              <a:ext uri="{FF2B5EF4-FFF2-40B4-BE49-F238E27FC236}">
                <a16:creationId xmlns:a16="http://schemas.microsoft.com/office/drawing/2014/main" id="{C808096F-EDA5-7DB4-0FFE-DA0550981605}"/>
              </a:ext>
            </a:extLst>
          </p:cNvPr>
          <p:cNvSpPr txBox="1"/>
          <p:nvPr/>
        </p:nvSpPr>
        <p:spPr>
          <a:xfrm>
            <a:off x="714374" y="1216730"/>
            <a:ext cx="3284621" cy="1754326"/>
          </a:xfrm>
          <a:prstGeom prst="rect">
            <a:avLst/>
          </a:prstGeom>
          <a:noFill/>
        </p:spPr>
        <p:txBody>
          <a:bodyPr wrap="square">
            <a:spAutoFit/>
          </a:bodyPr>
          <a:lstStyle/>
          <a:p>
            <a:endParaRPr lang="en-GB" sz="1200" dirty="0">
              <a:solidFill>
                <a:schemeClr val="bg1"/>
              </a:solidFill>
              <a:latin typeface="Calibri" panose="020F0502020204030204" pitchFamily="34" charset="0"/>
              <a:cs typeface="Calibri" panose="020F0502020204030204" pitchFamily="34" charset="0"/>
            </a:endParaRPr>
          </a:p>
          <a:p>
            <a:r>
              <a:rPr lang="en-GB" sz="1200" dirty="0">
                <a:solidFill>
                  <a:schemeClr val="bg1"/>
                </a:solidFill>
                <a:latin typeface="Calibri" panose="020F0502020204030204" pitchFamily="34" charset="0"/>
                <a:cs typeface="Calibri" panose="020F0502020204030204" pitchFamily="34" charset="0"/>
              </a:rPr>
              <a:t>WE VALUE PEOPLE</a:t>
            </a:r>
          </a:p>
          <a:p>
            <a:endParaRPr lang="en-GB" sz="1200" dirty="0">
              <a:solidFill>
                <a:schemeClr val="bg1"/>
              </a:solidFill>
              <a:latin typeface="Calibri" panose="020F0502020204030204" pitchFamily="34" charset="0"/>
              <a:cs typeface="Calibri" panose="020F0502020204030204" pitchFamily="34" charset="0"/>
            </a:endParaRPr>
          </a:p>
          <a:p>
            <a:r>
              <a:rPr lang="en-GB" sz="1200" dirty="0">
                <a:solidFill>
                  <a:schemeClr val="bg1"/>
                </a:solidFill>
                <a:latin typeface="Calibri" panose="020F0502020204030204" pitchFamily="34" charset="0"/>
                <a:cs typeface="Calibri" panose="020F0502020204030204" pitchFamily="34" charset="0"/>
              </a:rPr>
              <a:t>“Team members are at the heart of CJK. </a:t>
            </a:r>
          </a:p>
          <a:p>
            <a:r>
              <a:rPr lang="en-GB" sz="1200" dirty="0">
                <a:solidFill>
                  <a:schemeClr val="bg1"/>
                </a:solidFill>
                <a:latin typeface="Calibri" panose="020F0502020204030204" pitchFamily="34" charset="0"/>
                <a:cs typeface="Calibri" panose="020F0502020204030204" pitchFamily="34" charset="0"/>
              </a:rPr>
              <a:t>They are our community. We value each and every member, and work hard to provide support, flexibility and a work-life balance. We reward people’s efforts and provide opportunities for growth and career progression”</a:t>
            </a:r>
          </a:p>
        </p:txBody>
      </p:sp>
      <p:pic>
        <p:nvPicPr>
          <p:cNvPr id="27" name="Online Media 26" title="CJK Apprenticeships">
            <a:hlinkClick r:id="" action="ppaction://media"/>
            <a:extLst>
              <a:ext uri="{FF2B5EF4-FFF2-40B4-BE49-F238E27FC236}">
                <a16:creationId xmlns:a16="http://schemas.microsoft.com/office/drawing/2014/main" id="{90638CE7-A382-C09E-9FBC-469872AD427E}"/>
              </a:ext>
            </a:extLst>
          </p:cNvPr>
          <p:cNvPicPr>
            <a:picLocks noRot="1" noChangeAspect="1"/>
          </p:cNvPicPr>
          <p:nvPr>
            <a:videoFile r:link="rId1"/>
          </p:nvPr>
        </p:nvPicPr>
        <p:blipFill>
          <a:blip r:embed="rId6"/>
          <a:stretch>
            <a:fillRect/>
          </a:stretch>
        </p:blipFill>
        <p:spPr>
          <a:xfrm>
            <a:off x="4155440" y="7657009"/>
            <a:ext cx="2351257" cy="1206098"/>
          </a:xfrm>
          <a:prstGeom prst="rect">
            <a:avLst/>
          </a:prstGeom>
        </p:spPr>
      </p:pic>
      <p:pic>
        <p:nvPicPr>
          <p:cNvPr id="28" name="Picture 27">
            <a:extLst>
              <a:ext uri="{FF2B5EF4-FFF2-40B4-BE49-F238E27FC236}">
                <a16:creationId xmlns:a16="http://schemas.microsoft.com/office/drawing/2014/main" id="{69C82B6A-796B-055E-2CA4-C3D45D3209E5}"/>
              </a:ext>
            </a:extLst>
          </p:cNvPr>
          <p:cNvPicPr>
            <a:picLocks noChangeAspect="1"/>
          </p:cNvPicPr>
          <p:nvPr/>
        </p:nvPicPr>
        <p:blipFill>
          <a:blip r:embed="rId7"/>
          <a:stretch>
            <a:fillRect/>
          </a:stretch>
        </p:blipFill>
        <p:spPr>
          <a:xfrm>
            <a:off x="4155440" y="8938376"/>
            <a:ext cx="2351257" cy="1426036"/>
          </a:xfrm>
          <a:prstGeom prst="rect">
            <a:avLst/>
          </a:prstGeom>
        </p:spPr>
      </p:pic>
    </p:spTree>
    <p:extLst>
      <p:ext uri="{BB962C8B-B14F-4D97-AF65-F5344CB8AC3E}">
        <p14:creationId xmlns:p14="http://schemas.microsoft.com/office/powerpoint/2010/main" val="26787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EBB97D-E275-8740-97D1-6B9CD5253FAB}"/>
              </a:ext>
            </a:extLst>
          </p:cNvPr>
          <p:cNvSpPr>
            <a:spLocks noGrp="1"/>
          </p:cNvSpPr>
          <p:nvPr>
            <p:ph type="body" sz="quarter" idx="18"/>
          </p:nvPr>
        </p:nvSpPr>
        <p:spPr>
          <a:noFill/>
        </p:spPr>
        <p:txBody>
          <a:bodyPr anchor="ctr">
            <a:normAutofit/>
          </a:bodyPr>
          <a:lstStyle/>
          <a:p>
            <a:r>
              <a:rPr lang="en-US" sz="2400" dirty="0" err="1"/>
              <a:t>www.</a:t>
            </a:r>
            <a:r>
              <a:rPr lang="en-US" sz="2400" b="1" dirty="0" err="1"/>
              <a:t>projectdare.</a:t>
            </a:r>
            <a:r>
              <a:rPr lang="en-US" sz="2400" dirty="0" err="1"/>
              <a:t>eu</a:t>
            </a:r>
            <a:endParaRPr lang="en-US" sz="2400" dirty="0"/>
          </a:p>
        </p:txBody>
      </p:sp>
      <p:sp>
        <p:nvSpPr>
          <p:cNvPr id="6" name="Text Placeholder 5">
            <a:extLst>
              <a:ext uri="{FF2B5EF4-FFF2-40B4-BE49-F238E27FC236}">
                <a16:creationId xmlns:a16="http://schemas.microsoft.com/office/drawing/2014/main" id="{F453C571-B701-2943-A877-7A4ECC41D126}"/>
              </a:ext>
            </a:extLst>
          </p:cNvPr>
          <p:cNvSpPr>
            <a:spLocks noGrp="1"/>
          </p:cNvSpPr>
          <p:nvPr>
            <p:ph type="body" sz="quarter" idx="17"/>
          </p:nvPr>
        </p:nvSpPr>
        <p:spPr/>
        <p:txBody>
          <a:bodyPr/>
          <a:lstStyle/>
          <a:p>
            <a:pPr marL="0" indent="0" defTabSz="2072941" rtl="0" eaLnBrk="1" latinLnBrk="0" hangingPunct="1">
              <a:lnSpc>
                <a:spcPct val="100000"/>
              </a:lnSpc>
              <a:spcBef>
                <a:spcPts val="2267"/>
              </a:spcBef>
              <a:buFont typeface="Arial" panose="020B0604020202020204" pitchFamily="34" charset="0"/>
              <a:buNone/>
            </a:pPr>
            <a:r>
              <a:rPr lang="en-US" dirty="0"/>
              <a:t>Follow our journey</a:t>
            </a:r>
          </a:p>
        </p:txBody>
      </p:sp>
      <p:sp>
        <p:nvSpPr>
          <p:cNvPr id="8" name="Text Placeholder 7">
            <a:extLst>
              <a:ext uri="{FF2B5EF4-FFF2-40B4-BE49-F238E27FC236}">
                <a16:creationId xmlns:a16="http://schemas.microsoft.com/office/drawing/2014/main" id="{E6C19A69-159D-E84E-9604-8FC978D0E923}"/>
              </a:ext>
            </a:extLst>
          </p:cNvPr>
          <p:cNvSpPr>
            <a:spLocks noGrp="1"/>
          </p:cNvSpPr>
          <p:nvPr>
            <p:ph type="body" sz="quarter" idx="32"/>
          </p:nvPr>
        </p:nvSpPr>
        <p:spPr>
          <a:xfrm>
            <a:off x="381000" y="2152650"/>
            <a:ext cx="6294293" cy="4889966"/>
          </a:xfrm>
        </p:spPr>
        <p:txBody>
          <a:bodyPr/>
          <a:lstStyle/>
          <a:p>
            <a:endParaRPr lang="en-US" dirty="0"/>
          </a:p>
        </p:txBody>
      </p:sp>
      <p:grpSp>
        <p:nvGrpSpPr>
          <p:cNvPr id="27" name="Group 26">
            <a:extLst>
              <a:ext uri="{FF2B5EF4-FFF2-40B4-BE49-F238E27FC236}">
                <a16:creationId xmlns:a16="http://schemas.microsoft.com/office/drawing/2014/main" id="{95AB7821-DA17-A75B-686C-AFFD6D2DBBA0}"/>
              </a:ext>
            </a:extLst>
          </p:cNvPr>
          <p:cNvGrpSpPr/>
          <p:nvPr/>
        </p:nvGrpSpPr>
        <p:grpSpPr>
          <a:xfrm>
            <a:off x="3050200" y="4723340"/>
            <a:ext cx="4705438" cy="2867812"/>
            <a:chOff x="2267151" y="4806180"/>
            <a:chExt cx="4705438" cy="2867812"/>
          </a:xfrm>
        </p:grpSpPr>
        <p:sp>
          <p:nvSpPr>
            <p:cNvPr id="5" name="Rectangle 4">
              <a:extLst>
                <a:ext uri="{FF2B5EF4-FFF2-40B4-BE49-F238E27FC236}">
                  <a16:creationId xmlns:a16="http://schemas.microsoft.com/office/drawing/2014/main" id="{2FCFB970-1C08-5937-7818-8F38BD43CF04}"/>
                </a:ext>
              </a:extLst>
            </p:cNvPr>
            <p:cNvSpPr/>
            <p:nvPr/>
          </p:nvSpPr>
          <p:spPr>
            <a:xfrm>
              <a:off x="2980464" y="5063694"/>
              <a:ext cx="3326211" cy="209652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F8695417-59B8-C24A-A8C9-04D73D1385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67151" y="4806180"/>
              <a:ext cx="4705438" cy="2867812"/>
            </a:xfrm>
            <a:prstGeom prst="rect">
              <a:avLst/>
            </a:prstGeom>
          </p:spPr>
        </p:pic>
        <p:sp>
          <p:nvSpPr>
            <p:cNvPr id="2" name="Rectangle 1">
              <a:extLst>
                <a:ext uri="{FF2B5EF4-FFF2-40B4-BE49-F238E27FC236}">
                  <a16:creationId xmlns:a16="http://schemas.microsoft.com/office/drawing/2014/main" id="{CEFCB33C-5E71-88BB-278E-D1965563432E}"/>
                </a:ext>
              </a:extLst>
            </p:cNvPr>
            <p:cNvSpPr/>
            <p:nvPr/>
          </p:nvSpPr>
          <p:spPr>
            <a:xfrm>
              <a:off x="2980464" y="5760264"/>
              <a:ext cx="3326210" cy="1129869"/>
            </a:xfrm>
            <a:prstGeom prst="rect">
              <a:avLst/>
            </a:prstGeom>
            <a:blipFill>
              <a:blip r:embed="rId3"/>
              <a:srcRect/>
              <a:stretch>
                <a:fillRect t="-30797" b="-654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4" name="Graphic 3">
              <a:extLst>
                <a:ext uri="{FF2B5EF4-FFF2-40B4-BE49-F238E27FC236}">
                  <a16:creationId xmlns:a16="http://schemas.microsoft.com/office/drawing/2014/main" id="{CAD3A810-B380-D016-2F25-C1A9A4EF73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0464" y="5063694"/>
              <a:ext cx="663113" cy="500718"/>
            </a:xfrm>
            <a:prstGeom prst="rect">
              <a:avLst/>
            </a:prstGeom>
          </p:spPr>
        </p:pic>
        <p:cxnSp>
          <p:nvCxnSpPr>
            <p:cNvPr id="11" name="Straight Connector 10">
              <a:extLst>
                <a:ext uri="{FF2B5EF4-FFF2-40B4-BE49-F238E27FC236}">
                  <a16:creationId xmlns:a16="http://schemas.microsoft.com/office/drawing/2014/main" id="{5B06D399-CECC-383B-791D-87B40A96E157}"/>
                </a:ext>
              </a:extLst>
            </p:cNvPr>
            <p:cNvCxnSpPr>
              <a:cxnSpLocks/>
            </p:cNvCxnSpPr>
            <p:nvPr/>
          </p:nvCxnSpPr>
          <p:spPr>
            <a:xfrm>
              <a:off x="2956764" y="5566967"/>
              <a:ext cx="3349911" cy="0"/>
            </a:xfrm>
            <a:prstGeom prst="line">
              <a:avLst/>
            </a:prstGeom>
            <a:ln w="19050">
              <a:solidFill>
                <a:srgbClr val="083F59"/>
              </a:solidFill>
            </a:ln>
          </p:spPr>
          <p:style>
            <a:lnRef idx="1">
              <a:schemeClr val="accent1"/>
            </a:lnRef>
            <a:fillRef idx="0">
              <a:schemeClr val="accent1"/>
            </a:fillRef>
            <a:effectRef idx="0">
              <a:schemeClr val="accent1"/>
            </a:effectRef>
            <a:fontRef idx="minor">
              <a:schemeClr val="tx1"/>
            </a:fontRef>
          </p:style>
        </p:cxnSp>
      </p:grpSp>
      <p:pic>
        <p:nvPicPr>
          <p:cNvPr id="10" name="Grafik 63">
            <a:extLst>
              <a:ext uri="{FF2B5EF4-FFF2-40B4-BE49-F238E27FC236}">
                <a16:creationId xmlns:a16="http://schemas.microsoft.com/office/drawing/2014/main" id="{02B35A59-1B7E-960D-C6F5-09068A181B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316" y="9839486"/>
            <a:ext cx="710453" cy="256194"/>
          </a:xfrm>
          <a:prstGeom prst="rect">
            <a:avLst/>
          </a:prstGeom>
        </p:spPr>
      </p:pic>
      <p:sp>
        <p:nvSpPr>
          <p:cNvPr id="12" name="TextBox 11">
            <a:extLst>
              <a:ext uri="{FF2B5EF4-FFF2-40B4-BE49-F238E27FC236}">
                <a16:creationId xmlns:a16="http://schemas.microsoft.com/office/drawing/2014/main" id="{707B6ADE-46D0-EC5B-DBFE-0DACF8358AE7}"/>
              </a:ext>
            </a:extLst>
          </p:cNvPr>
          <p:cNvSpPr txBox="1"/>
          <p:nvPr/>
        </p:nvSpPr>
        <p:spPr>
          <a:xfrm>
            <a:off x="612920" y="9900357"/>
            <a:ext cx="3460376"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00" dirty="0">
                <a:solidFill>
                  <a:schemeClr val="tx1"/>
                </a:solidFill>
                <a:effectLst/>
                <a:latin typeface="Calibri" panose="020F0502020204030204" pitchFamily="34" charset="0"/>
                <a:ea typeface="Yrsa-Regular"/>
                <a:cs typeface="Calibri" panose="020F0502020204030204" pitchFamily="34" charset="0"/>
              </a:rPr>
              <a:t>This resource is licensed under CC BY 4.0</a:t>
            </a:r>
            <a:endParaRPr lang="en-BA" sz="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9" name="Graphic 3">
            <a:extLst>
              <a:ext uri="{FF2B5EF4-FFF2-40B4-BE49-F238E27FC236}">
                <a16:creationId xmlns:a16="http://schemas.microsoft.com/office/drawing/2014/main" id="{08F49481-9D23-4268-984F-95176F3A591A}"/>
              </a:ext>
            </a:extLst>
          </p:cNvPr>
          <p:cNvGrpSpPr/>
          <p:nvPr/>
        </p:nvGrpSpPr>
        <p:grpSpPr>
          <a:xfrm>
            <a:off x="5189837" y="9599203"/>
            <a:ext cx="426164" cy="385875"/>
            <a:chOff x="-1196056" y="2499889"/>
            <a:chExt cx="850463" cy="851093"/>
          </a:xfrm>
        </p:grpSpPr>
        <p:sp>
          <p:nvSpPr>
            <p:cNvPr id="30" name="Freeform 15">
              <a:hlinkClick r:id="rId7"/>
              <a:extLst>
                <a:ext uri="{FF2B5EF4-FFF2-40B4-BE49-F238E27FC236}">
                  <a16:creationId xmlns:a16="http://schemas.microsoft.com/office/drawing/2014/main" id="{9BDE7C6B-375C-8C79-5D98-A0765F3D82CC}"/>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16">
              <a:extLst>
                <a:ext uri="{FF2B5EF4-FFF2-40B4-BE49-F238E27FC236}">
                  <a16:creationId xmlns:a16="http://schemas.microsoft.com/office/drawing/2014/main" id="{42B4E1E3-1765-7332-D235-BA76B5EEB1E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3F2F2E40-54F4-8D81-106E-6A041F3894C0}"/>
              </a:ext>
            </a:extLst>
          </p:cNvPr>
          <p:cNvGrpSpPr/>
          <p:nvPr/>
        </p:nvGrpSpPr>
        <p:grpSpPr>
          <a:xfrm>
            <a:off x="5654374" y="9587921"/>
            <a:ext cx="426163" cy="424160"/>
            <a:chOff x="5908590" y="9619516"/>
            <a:chExt cx="280634" cy="280634"/>
          </a:xfrm>
        </p:grpSpPr>
        <p:sp>
          <p:nvSpPr>
            <p:cNvPr id="34" name="Freeform 20">
              <a:hlinkClick r:id="rId8"/>
              <a:extLst>
                <a:ext uri="{FF2B5EF4-FFF2-40B4-BE49-F238E27FC236}">
                  <a16:creationId xmlns:a16="http://schemas.microsoft.com/office/drawing/2014/main" id="{35C439AA-2D03-CCDF-D873-51F8649410D8}"/>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E72B5"/>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35" name="Graphic 34" descr="World with solid fill">
              <a:extLst>
                <a:ext uri="{FF2B5EF4-FFF2-40B4-BE49-F238E27FC236}">
                  <a16:creationId xmlns:a16="http://schemas.microsoft.com/office/drawing/2014/main" id="{C2568E0E-4726-DD21-ACD4-CD4A50ABF2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23764" y="9635962"/>
              <a:ext cx="246077" cy="246077"/>
            </a:xfrm>
            <a:prstGeom prst="rect">
              <a:avLst/>
            </a:prstGeom>
          </p:spPr>
        </p:pic>
      </p:grpSp>
      <p:pic>
        <p:nvPicPr>
          <p:cNvPr id="36" name="Picture 2" descr="Image result for linkedin logo round | ? logo, Marketing method, Photoshop  design">
            <a:hlinkClick r:id="rId11"/>
            <a:extLst>
              <a:ext uri="{FF2B5EF4-FFF2-40B4-BE49-F238E27FC236}">
                <a16:creationId xmlns:a16="http://schemas.microsoft.com/office/drawing/2014/main" id="{BA97B80B-044F-9E37-D387-F8D3087124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4146" y="9488920"/>
            <a:ext cx="601147" cy="60114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CF6489F-819E-8438-6081-9E5F8EF729DF}"/>
              </a:ext>
            </a:extLst>
          </p:cNvPr>
          <p:cNvSpPr txBox="1"/>
          <p:nvPr/>
        </p:nvSpPr>
        <p:spPr>
          <a:xfrm>
            <a:off x="381001" y="2600325"/>
            <a:ext cx="6732422" cy="4216539"/>
          </a:xfrm>
          <a:prstGeom prst="rect">
            <a:avLst/>
          </a:prstGeom>
          <a:noFill/>
        </p:spPr>
        <p:txBody>
          <a:bodyPr wrap="square">
            <a:spAutoFit/>
          </a:bodyPr>
          <a:lstStyle/>
          <a:p>
            <a:r>
              <a:rPr lang="en-GB" sz="1200" dirty="0">
                <a:solidFill>
                  <a:schemeClr val="bg1"/>
                </a:solidFill>
                <a:latin typeface="Calibri" panose="020F0502020204030204" pitchFamily="34" charset="0"/>
                <a:cs typeface="Calibri" panose="020F0502020204030204" pitchFamily="34" charset="0"/>
              </a:rPr>
              <a:t>TRAINING &amp; DEVELOPMENT CENTRE</a:t>
            </a:r>
          </a:p>
          <a:p>
            <a:endParaRPr lang="en-GB" sz="1200" dirty="0">
              <a:solidFill>
                <a:schemeClr val="bg1"/>
              </a:solidFill>
              <a:latin typeface="Calibri" panose="020F0502020204030204" pitchFamily="34" charset="0"/>
              <a:cs typeface="Calibri" panose="020F0502020204030204" pitchFamily="34" charset="0"/>
            </a:endParaRPr>
          </a:p>
          <a:p>
            <a:r>
              <a:rPr lang="en-GB" sz="1200" dirty="0">
                <a:solidFill>
                  <a:schemeClr val="bg1"/>
                </a:solidFill>
                <a:latin typeface="Calibri" panose="020F0502020204030204" pitchFamily="34" charset="0"/>
                <a:cs typeface="Calibri" panose="020F0502020204030204" pitchFamily="34" charset="0"/>
              </a:rPr>
              <a:t>We are firm believers in education and the need to continually update our skills and knowledge. Our people are the foundation for our continued growth, and our investment in continuous professional development has produced an innovative and passionate team that deliver projects safely, efficiently and to the highest industry standards.</a:t>
            </a:r>
          </a:p>
          <a:p>
            <a:endParaRPr lang="en-GB" sz="1200" dirty="0">
              <a:latin typeface="Calibri" panose="020F0502020204030204" pitchFamily="34" charset="0"/>
              <a:cs typeface="Calibri" panose="020F0502020204030204" pitchFamily="34" charset="0"/>
            </a:endParaRPr>
          </a:p>
          <a:p>
            <a:r>
              <a:rPr lang="en-GB" sz="1200" dirty="0">
                <a:solidFill>
                  <a:schemeClr val="bg1"/>
                </a:solidFill>
                <a:latin typeface="Calibri" panose="020F0502020204030204" pitchFamily="34" charset="0"/>
                <a:cs typeface="Calibri" panose="020F0502020204030204" pitchFamily="34" charset="0"/>
              </a:rPr>
              <a:t>We are dedicated to helping our apprentices discover and develop their skills and talent. At CJK, you will be working with some of the best people in the industry, gaining the knowledge and experience to give your career a kickstart. Many of our apprentices stay on with us once they have graduated; we then help them advance their careers through our in-house Training Academy.</a:t>
            </a:r>
          </a:p>
          <a:p>
            <a:endParaRPr lang="en-GB" sz="1200" dirty="0">
              <a:solidFill>
                <a:schemeClr val="bg1"/>
              </a:solidFill>
              <a:latin typeface="Calibri" panose="020F0502020204030204" pitchFamily="34" charset="0"/>
              <a:cs typeface="Calibri" panose="020F0502020204030204" pitchFamily="34" charset="0"/>
            </a:endParaRPr>
          </a:p>
          <a:p>
            <a:r>
              <a:rPr lang="en-GB" sz="1200" dirty="0">
                <a:solidFill>
                  <a:schemeClr val="bg1"/>
                </a:solidFill>
                <a:latin typeface="Calibri" panose="020F0502020204030204" pitchFamily="34" charset="0"/>
                <a:cs typeface="Calibri" panose="020F0502020204030204" pitchFamily="34" charset="0"/>
              </a:rPr>
              <a:t>To give you an idea of the possibilities, </a:t>
            </a:r>
          </a:p>
          <a:p>
            <a:r>
              <a:rPr lang="en-GB" sz="1200" dirty="0">
                <a:solidFill>
                  <a:schemeClr val="bg1"/>
                </a:solidFill>
                <a:latin typeface="Calibri" panose="020F0502020204030204" pitchFamily="34" charset="0"/>
                <a:cs typeface="Calibri" panose="020F0502020204030204" pitchFamily="34" charset="0"/>
              </a:rPr>
              <a:t>Virtually all of the management team at </a:t>
            </a:r>
          </a:p>
          <a:p>
            <a:r>
              <a:rPr lang="en-GB" sz="1200" dirty="0">
                <a:solidFill>
                  <a:schemeClr val="bg1"/>
                </a:solidFill>
                <a:latin typeface="Calibri" panose="020F0502020204030204" pitchFamily="34" charset="0"/>
                <a:cs typeface="Calibri" panose="020F0502020204030204" pitchFamily="34" charset="0"/>
              </a:rPr>
              <a:t>CJK started out as electrical apprentices. </a:t>
            </a:r>
          </a:p>
          <a:p>
            <a:endParaRPr lang="en-GB" sz="1200" dirty="0">
              <a:solidFill>
                <a:schemeClr val="bg1"/>
              </a:solidFill>
              <a:latin typeface="Calibri" panose="020F0502020204030204" pitchFamily="34" charset="0"/>
              <a:cs typeface="Calibri" panose="020F0502020204030204" pitchFamily="34" charset="0"/>
            </a:endParaRPr>
          </a:p>
          <a:p>
            <a:r>
              <a:rPr lang="en-GB" sz="1200" dirty="0">
                <a:solidFill>
                  <a:schemeClr val="bg1"/>
                </a:solidFill>
                <a:latin typeface="Calibri" panose="020F0502020204030204" pitchFamily="34" charset="0"/>
                <a:cs typeface="Calibri" panose="020F0502020204030204" pitchFamily="34" charset="0"/>
              </a:rPr>
              <a:t>We also have former apprentices currently </a:t>
            </a:r>
          </a:p>
          <a:p>
            <a:r>
              <a:rPr lang="en-GB" sz="1200" dirty="0">
                <a:solidFill>
                  <a:schemeClr val="bg1"/>
                </a:solidFill>
                <a:latin typeface="Calibri" panose="020F0502020204030204" pitchFamily="34" charset="0"/>
                <a:cs typeface="Calibri" panose="020F0502020204030204" pitchFamily="34" charset="0"/>
              </a:rPr>
              <a:t>working in our commercial, engineering and </a:t>
            </a:r>
          </a:p>
          <a:p>
            <a:r>
              <a:rPr lang="en-GB" sz="1200" dirty="0">
                <a:solidFill>
                  <a:schemeClr val="bg1"/>
                </a:solidFill>
                <a:latin typeface="Calibri" panose="020F0502020204030204" pitchFamily="34" charset="0"/>
                <a:cs typeface="Calibri" panose="020F0502020204030204" pitchFamily="34" charset="0"/>
              </a:rPr>
              <a:t>management teams.</a:t>
            </a:r>
          </a:p>
          <a:p>
            <a:endParaRPr lang="en-GB" dirty="0">
              <a:solidFill>
                <a:srgbClr val="6B9F25"/>
              </a:solidFill>
              <a:hlinkClick r:id="rId13">
                <a:extLst>
                  <a:ext uri="{A12FA001-AC4F-418D-AE19-62706E023703}">
                    <ahyp:hlinkClr xmlns:ahyp="http://schemas.microsoft.com/office/drawing/2018/hyperlinkcolor" val="tx"/>
                  </a:ext>
                </a:extLst>
              </a:hlinkClick>
            </a:endParaRPr>
          </a:p>
          <a:p>
            <a:endParaRPr lang="en-GB" sz="1200" dirty="0">
              <a:solidFill>
                <a:srgbClr val="6B9F25"/>
              </a:solidFill>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endParaRPr>
          </a:p>
          <a:p>
            <a:r>
              <a:rPr lang="en-GB" sz="1200" dirty="0">
                <a:solidFill>
                  <a:schemeClr val="bg1"/>
                </a:solidFill>
                <a:highlight>
                  <a:srgbClr val="E14726"/>
                </a:highlight>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https://cjkengineering.ie/careers/apprenticeships</a:t>
            </a:r>
            <a:r>
              <a:rPr lang="en-GB" sz="1200" dirty="0">
                <a:solidFill>
                  <a:srgbClr val="6B9F25"/>
                </a:solidFill>
                <a:highlight>
                  <a:srgbClr val="E14726"/>
                </a:highlight>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a:t>
            </a:r>
            <a:r>
              <a:rPr lang="en-GB" sz="1200" dirty="0">
                <a:solidFill>
                  <a:schemeClr val="bg1"/>
                </a:solidFill>
                <a:highlight>
                  <a:srgbClr val="E14726"/>
                </a:highlight>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64D6D88E-FE47-0292-6850-D2404B2F5E02}"/>
              </a:ext>
            </a:extLst>
          </p:cNvPr>
          <p:cNvPicPr>
            <a:picLocks noChangeAspect="1"/>
          </p:cNvPicPr>
          <p:nvPr/>
        </p:nvPicPr>
        <p:blipFill>
          <a:blip r:embed="rId14"/>
          <a:stretch>
            <a:fillRect/>
          </a:stretch>
        </p:blipFill>
        <p:spPr>
          <a:xfrm>
            <a:off x="3747212" y="5626232"/>
            <a:ext cx="3349911" cy="1332101"/>
          </a:xfrm>
          <a:prstGeom prst="rect">
            <a:avLst/>
          </a:prstGeom>
        </p:spPr>
      </p:pic>
      <p:pic>
        <p:nvPicPr>
          <p:cNvPr id="24" name="Picture 23">
            <a:extLst>
              <a:ext uri="{FF2B5EF4-FFF2-40B4-BE49-F238E27FC236}">
                <a16:creationId xmlns:a16="http://schemas.microsoft.com/office/drawing/2014/main" id="{EECBB337-5E49-AD2A-BD19-11DF5F6408D5}"/>
              </a:ext>
            </a:extLst>
          </p:cNvPr>
          <p:cNvPicPr>
            <a:picLocks noChangeAspect="1"/>
          </p:cNvPicPr>
          <p:nvPr/>
        </p:nvPicPr>
        <p:blipFill>
          <a:blip r:embed="rId15"/>
          <a:stretch>
            <a:fillRect/>
          </a:stretch>
        </p:blipFill>
        <p:spPr>
          <a:xfrm>
            <a:off x="716118" y="323085"/>
            <a:ext cx="4263637" cy="1710521"/>
          </a:xfrm>
          <a:prstGeom prst="rect">
            <a:avLst/>
          </a:prstGeom>
        </p:spPr>
      </p:pic>
    </p:spTree>
    <p:extLst>
      <p:ext uri="{BB962C8B-B14F-4D97-AF65-F5344CB8AC3E}">
        <p14:creationId xmlns:p14="http://schemas.microsoft.com/office/powerpoint/2010/main" val="3355229977"/>
      </p:ext>
    </p:extLst>
  </p:cSld>
  <p:clrMapOvr>
    <a:masterClrMapping/>
  </p:clrMapOvr>
</p:sld>
</file>

<file path=ppt/theme/theme1.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19892</TotalTime>
  <Words>1141</Words>
  <Application>Microsoft Office PowerPoint</Application>
  <PresentationFormat>Custom</PresentationFormat>
  <Paragraphs>79</Paragraphs>
  <Slides>5</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Century Schoolbook</vt:lpstr>
      <vt:lpstr>Montserrat</vt:lpstr>
      <vt:lpstr>Poppins</vt:lpstr>
      <vt:lpstr>1_Office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Mary Guihen</cp:lastModifiedBy>
  <cp:revision>620</cp:revision>
  <dcterms:created xsi:type="dcterms:W3CDTF">2020-10-14T13:32:04Z</dcterms:created>
  <dcterms:modified xsi:type="dcterms:W3CDTF">2024-08-20T20:22:13Z</dcterms:modified>
</cp:coreProperties>
</file>