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2" r:id="rId1"/>
  </p:sldMasterIdLst>
  <p:notesMasterIdLst>
    <p:notesMasterId r:id="rId5"/>
  </p:notesMasterIdLst>
  <p:handoutMasterIdLst>
    <p:handoutMasterId r:id="rId6"/>
  </p:handoutMasterIdLst>
  <p:sldIdLst>
    <p:sldId id="343" r:id="rId2"/>
    <p:sldId id="332" r:id="rId3"/>
    <p:sldId id="334"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2B5"/>
    <a:srgbClr val="17AAA3"/>
    <a:srgbClr val="E14726"/>
    <a:srgbClr val="702E8C"/>
    <a:srgbClr val="30583F"/>
    <a:srgbClr val="083F59"/>
    <a:srgbClr val="ECECEC"/>
    <a:srgbClr val="FEC713"/>
    <a:srgbClr val="28ACE2"/>
    <a:srgbClr val="10B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p:restoredTop sz="96281"/>
  </p:normalViewPr>
  <p:slideViewPr>
    <p:cSldViewPr snapToGrid="0" snapToObjects="1">
      <p:cViewPr>
        <p:scale>
          <a:sx n="116" d="100"/>
          <a:sy n="116" d="100"/>
        </p:scale>
        <p:origin x="2140" y="-88"/>
      </p:cViewPr>
      <p:guideLst/>
    </p:cSldViewPr>
  </p:slideViewPr>
  <p:notesTextViewPr>
    <p:cViewPr>
      <p:scale>
        <a:sx n="1" d="1"/>
        <a:sy n="1" d="1"/>
      </p:scale>
      <p:origin x="0" y="0"/>
    </p:cViewPr>
  </p:notesTextViewPr>
  <p:sorterViewPr>
    <p:cViewPr>
      <p:scale>
        <a:sx n="55" d="100"/>
        <a:sy n="55" d="100"/>
      </p:scale>
      <p:origin x="0" y="0"/>
    </p:cViewPr>
  </p:sorterViewPr>
  <p:notesViewPr>
    <p:cSldViewPr snapToGrid="0" snapToObjects="1">
      <p:cViewPr varScale="1">
        <p:scale>
          <a:sx n="71" d="100"/>
          <a:sy n="71" d="100"/>
        </p:scale>
        <p:origin x="22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4/25/2025</a:t>
            </a:fld>
            <a:endParaRPr lang="en-US"/>
          </a:p>
        </p:txBody>
      </p:sp>
      <p:sp>
        <p:nvSpPr>
          <p:cNvPr id="4" name="Footer Placeholder 3">
            <a:extLst>
              <a:ext uri="{FF2B5EF4-FFF2-40B4-BE49-F238E27FC236}">
                <a16:creationId xmlns:a16="http://schemas.microsoft.com/office/drawing/2014/main" xmlns=""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4/25/2025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AU" dirty="0"/>
          </a:p>
        </p:txBody>
      </p:sp>
      <p:sp>
        <p:nvSpPr>
          <p:cNvPr id="4" name="Symbol zastępczy numeru slajdu 3"/>
          <p:cNvSpPr>
            <a:spLocks noGrp="1"/>
          </p:cNvSpPr>
          <p:nvPr>
            <p:ph type="sldNum" sz="quarter" idx="10"/>
          </p:nvPr>
        </p:nvSpPr>
        <p:spPr/>
        <p:txBody>
          <a:bodyPr/>
          <a:lstStyle/>
          <a:p>
            <a:fld id="{9F133B2F-6662-2B4E-A57B-B009C830B425}" type="slidenum">
              <a:rPr lang="en-US" smtClean="0"/>
              <a:t>2</a:t>
            </a:fld>
            <a:endParaRPr lang="en-US"/>
          </a:p>
        </p:txBody>
      </p:sp>
    </p:spTree>
    <p:extLst>
      <p:ext uri="{BB962C8B-B14F-4D97-AF65-F5344CB8AC3E}">
        <p14:creationId xmlns:p14="http://schemas.microsoft.com/office/powerpoint/2010/main" val="1528837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xmlns="" id="{A80038FA-CD6D-8513-8C53-C3D2F13E4F6D}"/>
              </a:ext>
            </a:extLst>
          </p:cNvPr>
          <p:cNvSpPr/>
          <p:nvPr userDrawn="1"/>
        </p:nvSpPr>
        <p:spPr>
          <a:xfrm>
            <a:off x="3661740" y="583659"/>
            <a:ext cx="3554388" cy="9004477"/>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 name="Text Placeholder 32">
            <a:extLst>
              <a:ext uri="{FF2B5EF4-FFF2-40B4-BE49-F238E27FC236}">
                <a16:creationId xmlns:a16="http://schemas.microsoft.com/office/drawing/2014/main" xmlns="" id="{EEBE68BB-D0CA-7387-77D4-8382DE95C606}"/>
              </a:ext>
            </a:extLst>
          </p:cNvPr>
          <p:cNvSpPr>
            <a:spLocks noGrp="1"/>
          </p:cNvSpPr>
          <p:nvPr>
            <p:ph type="body" sz="quarter" idx="52" hasCustomPrompt="1"/>
          </p:nvPr>
        </p:nvSpPr>
        <p:spPr>
          <a:xfrm>
            <a:off x="3911744" y="3830366"/>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6" name="Text Placeholder 23">
            <a:extLst>
              <a:ext uri="{FF2B5EF4-FFF2-40B4-BE49-F238E27FC236}">
                <a16:creationId xmlns:a16="http://schemas.microsoft.com/office/drawing/2014/main" xmlns="" id="{DA5E7207-2C22-7EC3-F7D7-F49B46327D53}"/>
              </a:ext>
            </a:extLst>
          </p:cNvPr>
          <p:cNvSpPr>
            <a:spLocks noGrp="1"/>
          </p:cNvSpPr>
          <p:nvPr>
            <p:ph type="body" sz="quarter" idx="13" hasCustomPrompt="1"/>
          </p:nvPr>
        </p:nvSpPr>
        <p:spPr>
          <a:xfrm>
            <a:off x="3949091" y="1698869"/>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24" name="Picture Placeholder 23">
            <a:extLst>
              <a:ext uri="{FF2B5EF4-FFF2-40B4-BE49-F238E27FC236}">
                <a16:creationId xmlns:a16="http://schemas.microsoft.com/office/drawing/2014/main" xmlns="" id="{875A145F-9405-A9AC-F459-BF01A1B33E43}"/>
              </a:ext>
            </a:extLst>
          </p:cNvPr>
          <p:cNvSpPr>
            <a:spLocks noGrp="1"/>
          </p:cNvSpPr>
          <p:nvPr>
            <p:ph type="pic" sz="quarter" idx="42"/>
          </p:nvPr>
        </p:nvSpPr>
        <p:spPr>
          <a:xfrm>
            <a:off x="343547" y="4471997"/>
            <a:ext cx="5171765" cy="4643473"/>
          </a:xfrm>
          <a:custGeom>
            <a:avLst/>
            <a:gdLst>
              <a:gd name="connsiteX0" fmla="*/ 1037262 w 5171765"/>
              <a:gd name="connsiteY0" fmla="*/ 4496999 h 4643473"/>
              <a:gd name="connsiteX1" fmla="*/ 1038765 w 5171765"/>
              <a:gd name="connsiteY1" fmla="*/ 4498358 h 4643473"/>
              <a:gd name="connsiteX2" fmla="*/ 1003337 w 5171765"/>
              <a:gd name="connsiteY2" fmla="*/ 4604099 h 4643473"/>
              <a:gd name="connsiteX3" fmla="*/ 1001516 w 5171765"/>
              <a:gd name="connsiteY3" fmla="*/ 4603691 h 4643473"/>
              <a:gd name="connsiteX4" fmla="*/ 832334 w 5171765"/>
              <a:gd name="connsiteY4" fmla="*/ 4292095 h 4643473"/>
              <a:gd name="connsiteX5" fmla="*/ 895661 w 5171765"/>
              <a:gd name="connsiteY5" fmla="*/ 4367164 h 4643473"/>
              <a:gd name="connsiteX6" fmla="*/ 882824 w 5171765"/>
              <a:gd name="connsiteY6" fmla="*/ 4355407 h 4643473"/>
              <a:gd name="connsiteX7" fmla="*/ 715725 w 5171765"/>
              <a:gd name="connsiteY7" fmla="*/ 4127038 h 4643473"/>
              <a:gd name="connsiteX8" fmla="*/ 774597 w 5171765"/>
              <a:gd name="connsiteY8" fmla="*/ 4219697 h 4643473"/>
              <a:gd name="connsiteX9" fmla="*/ 753415 w 5171765"/>
              <a:gd name="connsiteY9" fmla="*/ 4193137 h 4643473"/>
              <a:gd name="connsiteX10" fmla="*/ 628360 w 5171765"/>
              <a:gd name="connsiteY10" fmla="*/ 3953915 h 4643473"/>
              <a:gd name="connsiteX11" fmla="*/ 675582 w 5171765"/>
              <a:gd name="connsiteY11" fmla="*/ 4056635 h 4643473"/>
              <a:gd name="connsiteX12" fmla="*/ 650998 w 5171765"/>
              <a:gd name="connsiteY12" fmla="*/ 4013522 h 4643473"/>
              <a:gd name="connsiteX13" fmla="*/ 578970 w 5171765"/>
              <a:gd name="connsiteY13" fmla="*/ 3820003 h 4643473"/>
              <a:gd name="connsiteX14" fmla="*/ 590197 w 5171765"/>
              <a:gd name="connsiteY14" fmla="*/ 3853428 h 4643473"/>
              <a:gd name="connsiteX15" fmla="*/ 577515 w 5171765"/>
              <a:gd name="connsiteY15" fmla="*/ 3820036 h 4643473"/>
              <a:gd name="connsiteX16" fmla="*/ 0 w 5171765"/>
              <a:gd name="connsiteY16" fmla="*/ 0 h 4643473"/>
              <a:gd name="connsiteX17" fmla="*/ 4272465 w 5171765"/>
              <a:gd name="connsiteY17" fmla="*/ 0 h 4643473"/>
              <a:gd name="connsiteX18" fmla="*/ 5171765 w 5171765"/>
              <a:gd name="connsiteY18" fmla="*/ 899042 h 4643473"/>
              <a:gd name="connsiteX19" fmla="*/ 5171765 w 5171765"/>
              <a:gd name="connsiteY19" fmla="*/ 4643473 h 4643473"/>
              <a:gd name="connsiteX20" fmla="*/ 1537845 w 5171765"/>
              <a:gd name="connsiteY20" fmla="*/ 4643473 h 4643473"/>
              <a:gd name="connsiteX21" fmla="*/ 1535285 w 5171765"/>
              <a:gd name="connsiteY21" fmla="*/ 4524787 h 4643473"/>
              <a:gd name="connsiteX22" fmla="*/ 796381 w 5171765"/>
              <a:gd name="connsiteY22" fmla="*/ 3815598 h 4643473"/>
              <a:gd name="connsiteX23" fmla="*/ 578971 w 5171765"/>
              <a:gd name="connsiteY23" fmla="*/ 3820003 h 4643473"/>
              <a:gd name="connsiteX24" fmla="*/ 539492 w 5171765"/>
              <a:gd name="connsiteY24" fmla="*/ 3647294 h 4643473"/>
              <a:gd name="connsiteX25" fmla="*/ 523148 w 5171765"/>
              <a:gd name="connsiteY25" fmla="*/ 3469078 h 4643473"/>
              <a:gd name="connsiteX26" fmla="*/ 0 w 5171765"/>
              <a:gd name="connsiteY26" fmla="*/ 3294392 h 464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71765" h="4643473">
                <a:moveTo>
                  <a:pt x="1037262" y="4496999"/>
                </a:moveTo>
                <a:lnTo>
                  <a:pt x="1038765" y="4498358"/>
                </a:lnTo>
                <a:lnTo>
                  <a:pt x="1003337" y="4604099"/>
                </a:lnTo>
                <a:lnTo>
                  <a:pt x="1001516" y="4603691"/>
                </a:lnTo>
                <a:close/>
                <a:moveTo>
                  <a:pt x="832334" y="4292095"/>
                </a:moveTo>
                <a:lnTo>
                  <a:pt x="895661" y="4367164"/>
                </a:lnTo>
                <a:lnTo>
                  <a:pt x="882824" y="4355407"/>
                </a:lnTo>
                <a:close/>
                <a:moveTo>
                  <a:pt x="715725" y="4127038"/>
                </a:moveTo>
                <a:lnTo>
                  <a:pt x="774597" y="4219697"/>
                </a:lnTo>
                <a:lnTo>
                  <a:pt x="753415" y="4193137"/>
                </a:lnTo>
                <a:close/>
                <a:moveTo>
                  <a:pt x="628360" y="3953915"/>
                </a:moveTo>
                <a:lnTo>
                  <a:pt x="675582" y="4056635"/>
                </a:lnTo>
                <a:lnTo>
                  <a:pt x="650998" y="4013522"/>
                </a:lnTo>
                <a:close/>
                <a:moveTo>
                  <a:pt x="578970" y="3820003"/>
                </a:moveTo>
                <a:lnTo>
                  <a:pt x="590197" y="3853428"/>
                </a:lnTo>
                <a:lnTo>
                  <a:pt x="577515" y="3820036"/>
                </a:lnTo>
                <a:close/>
                <a:moveTo>
                  <a:pt x="0" y="0"/>
                </a:moveTo>
                <a:lnTo>
                  <a:pt x="4272465" y="0"/>
                </a:lnTo>
                <a:cubicBezTo>
                  <a:pt x="4769449" y="0"/>
                  <a:pt x="5171765" y="402203"/>
                  <a:pt x="5171765" y="899042"/>
                </a:cubicBezTo>
                <a:lnTo>
                  <a:pt x="5171765" y="4643473"/>
                </a:lnTo>
                <a:lnTo>
                  <a:pt x="1537845" y="4643473"/>
                </a:lnTo>
                <a:lnTo>
                  <a:pt x="1535285" y="4524787"/>
                </a:lnTo>
                <a:cubicBezTo>
                  <a:pt x="1191541" y="4419069"/>
                  <a:pt x="915369" y="4154775"/>
                  <a:pt x="796381" y="3815598"/>
                </a:cubicBezTo>
                <a:lnTo>
                  <a:pt x="578971" y="3820003"/>
                </a:lnTo>
                <a:lnTo>
                  <a:pt x="539492" y="3647294"/>
                </a:lnTo>
                <a:cubicBezTo>
                  <a:pt x="530127" y="3588746"/>
                  <a:pt x="524618" y="3529279"/>
                  <a:pt x="523148" y="3469078"/>
                </a:cubicBezTo>
                <a:lnTo>
                  <a:pt x="0" y="3294392"/>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9" name="Slide Number Placeholder 5">
            <a:extLst>
              <a:ext uri="{FF2B5EF4-FFF2-40B4-BE49-F238E27FC236}">
                <a16:creationId xmlns:a16="http://schemas.microsoft.com/office/drawing/2014/main" xmlns=""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xmlns=""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xmlns=""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xmlns=""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xmlns=""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110245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C239460C-FB90-8646-BDD0-77E3A1EDD328}"/>
              </a:ext>
            </a:extLst>
          </p:cNvPr>
          <p:cNvSpPr/>
          <p:nvPr userDrawn="1"/>
        </p:nvSpPr>
        <p:spPr>
          <a:xfrm>
            <a:off x="-1" y="2594796"/>
            <a:ext cx="7575077"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32">
            <a:extLst>
              <a:ext uri="{FF2B5EF4-FFF2-40B4-BE49-F238E27FC236}">
                <a16:creationId xmlns:a16="http://schemas.microsoft.com/office/drawing/2014/main" xmlns="" id="{16460BBF-F12D-E04F-AE40-99CCA2BD203E}"/>
              </a:ext>
            </a:extLst>
          </p:cNvPr>
          <p:cNvSpPr>
            <a:spLocks noGrp="1"/>
          </p:cNvSpPr>
          <p:nvPr>
            <p:ph type="body" sz="quarter" idx="30" hasCustomPrompt="1"/>
          </p:nvPr>
        </p:nvSpPr>
        <p:spPr>
          <a:xfrm>
            <a:off x="765328" y="627587"/>
            <a:ext cx="3014509" cy="662358"/>
          </a:xfrm>
          <a:prstGeom prst="rect">
            <a:avLst/>
          </a:prstGeom>
        </p:spPr>
        <p:txBody>
          <a:bodyPr>
            <a:noAutofit/>
          </a:bodyPr>
          <a:lstStyle>
            <a:lvl1pPr marL="0" indent="0" algn="l">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xmlns="" id="{55F47CC5-18AC-2A4F-BA84-8406111885B3}"/>
              </a:ext>
            </a:extLst>
          </p:cNvPr>
          <p:cNvSpPr>
            <a:spLocks noGrp="1"/>
          </p:cNvSpPr>
          <p:nvPr>
            <p:ph type="body" sz="quarter" idx="33" hasCustomPrompt="1"/>
          </p:nvPr>
        </p:nvSpPr>
        <p:spPr>
          <a:xfrm>
            <a:off x="765328" y="1289945"/>
            <a:ext cx="3014509" cy="1234447"/>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xmlns="" id="{D94DACDD-727F-0C4D-A2E1-CEDBD53C62AD}"/>
              </a:ext>
            </a:extLst>
          </p:cNvPr>
          <p:cNvSpPr/>
          <p:nvPr userDrawn="1"/>
        </p:nvSpPr>
        <p:spPr>
          <a:xfrm rot="10800000" flipV="1">
            <a:off x="0" y="3013335"/>
            <a:ext cx="3240000" cy="34557"/>
          </a:xfrm>
          <a:custGeom>
            <a:avLst/>
            <a:gdLst>
              <a:gd name="connsiteX0" fmla="*/ 2635910 w 2635910"/>
              <a:gd name="connsiteY0" fmla="*/ 0 h 34557"/>
              <a:gd name="connsiteX1" fmla="*/ 0 w 2635910"/>
              <a:gd name="connsiteY1" fmla="*/ 0 h 34557"/>
              <a:gd name="connsiteX2" fmla="*/ 0 w 2635910"/>
              <a:gd name="connsiteY2" fmla="*/ 34557 h 34557"/>
              <a:gd name="connsiteX3" fmla="*/ 2635910 w 2635910"/>
              <a:gd name="connsiteY3" fmla="*/ 34557 h 34557"/>
              <a:gd name="connsiteX4" fmla="*/ 2635910 w 2635910"/>
              <a:gd name="connsiteY4" fmla="*/ 0 h 3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5910" h="34557">
                <a:moveTo>
                  <a:pt x="2635910" y="0"/>
                </a:moveTo>
                <a:lnTo>
                  <a:pt x="0" y="0"/>
                </a:lnTo>
                <a:lnTo>
                  <a:pt x="0" y="34557"/>
                </a:lnTo>
                <a:lnTo>
                  <a:pt x="2635910" y="34557"/>
                </a:lnTo>
                <a:lnTo>
                  <a:pt x="2635910" y="0"/>
                </a:lnTo>
                <a:close/>
              </a:path>
            </a:pathLst>
          </a:custGeom>
          <a:solidFill>
            <a:srgbClr val="E14726"/>
          </a:solidFill>
          <a:ln w="7702" cap="flat">
            <a:noFill/>
            <a:prstDash val="solid"/>
            <a:miter/>
          </a:ln>
        </p:spPr>
        <p:txBody>
          <a:bodyPr wrap="square" rtlCol="0" anchor="ctr">
            <a:noAutofit/>
          </a:bodyPr>
          <a:lstStyle/>
          <a:p>
            <a:endParaRPr lang="en-US" b="0" i="0" dirty="0">
              <a:solidFill>
                <a:srgbClr val="E14726"/>
              </a:solidFill>
              <a:latin typeface="Calibri" panose="020F0502020204030204" pitchFamily="34" charset="0"/>
            </a:endParaRPr>
          </a:p>
        </p:txBody>
      </p:sp>
      <p:sp>
        <p:nvSpPr>
          <p:cNvPr id="11" name="Picture Placeholder 10">
            <a:extLst>
              <a:ext uri="{FF2B5EF4-FFF2-40B4-BE49-F238E27FC236}">
                <a16:creationId xmlns:a16="http://schemas.microsoft.com/office/drawing/2014/main" xmlns=""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xmlns="" id="{9023B038-B441-DD49-9460-EE70FFED032C}"/>
              </a:ext>
            </a:extLst>
          </p:cNvPr>
          <p:cNvSpPr>
            <a:spLocks noGrp="1"/>
          </p:cNvSpPr>
          <p:nvPr>
            <p:ph type="body" sz="quarter" idx="32" hasCustomPrompt="1"/>
          </p:nvPr>
        </p:nvSpPr>
        <p:spPr>
          <a:xfrm>
            <a:off x="752315" y="3760791"/>
            <a:ext cx="6143488" cy="4767399"/>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8" name="Slide Number Placeholder 5">
            <a:extLst>
              <a:ext uri="{FF2B5EF4-FFF2-40B4-BE49-F238E27FC236}">
                <a16:creationId xmlns:a16="http://schemas.microsoft.com/office/drawing/2014/main" xmlns="" id="{8FF9DA41-B056-ED47-D484-4BF0FBE2314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09" name="Freeform 308">
            <a:extLst>
              <a:ext uri="{FF2B5EF4-FFF2-40B4-BE49-F238E27FC236}">
                <a16:creationId xmlns:a16="http://schemas.microsoft.com/office/drawing/2014/main" xmlns="" id="{BF55016B-BD8C-9F44-B711-A631B755D5FF}"/>
              </a:ext>
            </a:extLst>
          </p:cNvPr>
          <p:cNvSpPr/>
          <p:nvPr userDrawn="1"/>
        </p:nvSpPr>
        <p:spPr>
          <a:xfrm>
            <a:off x="326599" y="2498271"/>
            <a:ext cx="6826675" cy="6295894"/>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19" name="Freeform 318">
            <a:extLst>
              <a:ext uri="{FF2B5EF4-FFF2-40B4-BE49-F238E27FC236}">
                <a16:creationId xmlns:a16="http://schemas.microsoft.com/office/drawing/2014/main" xmlns="" id="{E21FBFF2-CEC0-6046-8FB2-9DAB6FAD6E53}"/>
              </a:ext>
            </a:extLst>
          </p:cNvPr>
          <p:cNvSpPr/>
          <p:nvPr userDrawn="1"/>
        </p:nvSpPr>
        <p:spPr>
          <a:xfrm>
            <a:off x="0" y="7795630"/>
            <a:ext cx="7597291" cy="715522"/>
          </a:xfrm>
          <a:custGeom>
            <a:avLst/>
            <a:gdLst>
              <a:gd name="connsiteX0" fmla="*/ 0 w 7530847"/>
              <a:gd name="connsiteY0" fmla="*/ 715523 h 715522"/>
              <a:gd name="connsiteX1" fmla="*/ 0 w 7530847"/>
              <a:gd name="connsiteY1" fmla="*/ 0 h 715522"/>
              <a:gd name="connsiteX2" fmla="*/ 7143771 w 7530847"/>
              <a:gd name="connsiteY2" fmla="*/ 0 h 715522"/>
              <a:gd name="connsiteX3" fmla="*/ 7530848 w 7530847"/>
              <a:gd name="connsiteY3" fmla="*/ 387166 h 715522"/>
              <a:gd name="connsiteX4" fmla="*/ 7530848 w 7530847"/>
              <a:gd name="connsiteY4" fmla="*/ 715523 h 715522"/>
              <a:gd name="connsiteX5" fmla="*/ 0 w 7530847"/>
              <a:gd name="connsiteY5" fmla="*/ 715523 h 71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5522">
                <a:moveTo>
                  <a:pt x="0" y="715523"/>
                </a:moveTo>
                <a:lnTo>
                  <a:pt x="0" y="0"/>
                </a:lnTo>
                <a:lnTo>
                  <a:pt x="7143771" y="0"/>
                </a:lnTo>
                <a:cubicBezTo>
                  <a:pt x="7356908" y="0"/>
                  <a:pt x="7530848" y="173980"/>
                  <a:pt x="7530848" y="387166"/>
                </a:cubicBezTo>
                <a:lnTo>
                  <a:pt x="7530848" y="715523"/>
                </a:lnTo>
                <a:lnTo>
                  <a:pt x="0" y="715523"/>
                </a:lnTo>
                <a:close/>
              </a:path>
            </a:pathLst>
          </a:custGeom>
          <a:solidFill>
            <a:srgbClr val="E14726"/>
          </a:solidFill>
          <a:ln w="24491" cap="flat">
            <a:noFill/>
            <a:prstDash val="solid"/>
            <a:miter/>
          </a:ln>
        </p:spPr>
        <p:txBody>
          <a:bodyPr rtlCol="0" anchor="ctr"/>
          <a:lstStyle/>
          <a:p>
            <a:endParaRPr lang="en-US" b="0" i="0" dirty="0">
              <a:latin typeface="Calibri" panose="020F0502020204030204" pitchFamily="34" charset="0"/>
            </a:endParaRPr>
          </a:p>
        </p:txBody>
      </p:sp>
      <p:sp>
        <p:nvSpPr>
          <p:cNvPr id="320" name="Text Placeholder 23">
            <a:extLst>
              <a:ext uri="{FF2B5EF4-FFF2-40B4-BE49-F238E27FC236}">
                <a16:creationId xmlns:a16="http://schemas.microsoft.com/office/drawing/2014/main" xmlns="" id="{176AFF28-3E58-E84F-8531-D24D8045CAF8}"/>
              </a:ext>
            </a:extLst>
          </p:cNvPr>
          <p:cNvSpPr>
            <a:spLocks noGrp="1"/>
          </p:cNvSpPr>
          <p:nvPr>
            <p:ph type="body" sz="quarter" idx="18" hasCustomPrompt="1"/>
          </p:nvPr>
        </p:nvSpPr>
        <p:spPr>
          <a:xfrm>
            <a:off x="4125965" y="7918601"/>
            <a:ext cx="2846623" cy="469580"/>
          </a:xfrm>
          <a:prstGeom prst="rect">
            <a:avLst/>
          </a:prstGeom>
        </p:spPr>
        <p:txBody>
          <a:bodyPr>
            <a:normAutofit/>
          </a:bodyPr>
          <a:lstStyle>
            <a:lvl1pPr marL="0" indent="0" algn="r">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323" name="Text Placeholder 23">
            <a:extLst>
              <a:ext uri="{FF2B5EF4-FFF2-40B4-BE49-F238E27FC236}">
                <a16:creationId xmlns:a16="http://schemas.microsoft.com/office/drawing/2014/main" xmlns="" id="{AFD7B270-B1F8-AA40-814A-7A0B76F5C723}"/>
              </a:ext>
            </a:extLst>
          </p:cNvPr>
          <p:cNvSpPr>
            <a:spLocks noGrp="1"/>
          </p:cNvSpPr>
          <p:nvPr>
            <p:ph type="body" sz="quarter" idx="17" hasCustomPrompt="1"/>
          </p:nvPr>
        </p:nvSpPr>
        <p:spPr>
          <a:xfrm>
            <a:off x="3657438" y="9116537"/>
            <a:ext cx="3256950" cy="690592"/>
          </a:xfrm>
          <a:prstGeom prst="rect">
            <a:avLst/>
          </a:prstGeom>
        </p:spPr>
        <p:txBody>
          <a:bodyPr>
            <a:normAutofit/>
          </a:bodyPr>
          <a:lstStyle>
            <a:lvl1pPr marL="0" indent="0" algn="r">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follow our journey</a:t>
            </a:r>
          </a:p>
        </p:txBody>
      </p:sp>
      <p:sp>
        <p:nvSpPr>
          <p:cNvPr id="310" name="Text Placeholder 32">
            <a:extLst>
              <a:ext uri="{FF2B5EF4-FFF2-40B4-BE49-F238E27FC236}">
                <a16:creationId xmlns:a16="http://schemas.microsoft.com/office/drawing/2014/main" xmlns="" id="{334BA9BF-7358-9E42-9AC0-5FEAA358E9F6}"/>
              </a:ext>
            </a:extLst>
          </p:cNvPr>
          <p:cNvSpPr>
            <a:spLocks noGrp="1"/>
          </p:cNvSpPr>
          <p:nvPr>
            <p:ph type="body" sz="quarter" idx="32" hasCustomPrompt="1"/>
          </p:nvPr>
        </p:nvSpPr>
        <p:spPr>
          <a:xfrm>
            <a:off x="554560" y="3219790"/>
            <a:ext cx="6326687" cy="425346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grpSp>
        <p:nvGrpSpPr>
          <p:cNvPr id="2" name="Group 1">
            <a:extLst>
              <a:ext uri="{FF2B5EF4-FFF2-40B4-BE49-F238E27FC236}">
                <a16:creationId xmlns:a16="http://schemas.microsoft.com/office/drawing/2014/main" xmlns="" id="{D1634DC5-C0B0-AE2E-DC55-1DB84A958C34}"/>
              </a:ext>
            </a:extLst>
          </p:cNvPr>
          <p:cNvGrpSpPr/>
          <p:nvPr userDrawn="1"/>
        </p:nvGrpSpPr>
        <p:grpSpPr>
          <a:xfrm rot="5015097" flipH="1">
            <a:off x="5266880" y="1756741"/>
            <a:ext cx="2061589" cy="1788378"/>
            <a:chOff x="-1397183" y="824494"/>
            <a:chExt cx="1192352" cy="1034336"/>
          </a:xfrm>
        </p:grpSpPr>
        <p:sp>
          <p:nvSpPr>
            <p:cNvPr id="3" name="Freeform 2">
              <a:extLst>
                <a:ext uri="{FF2B5EF4-FFF2-40B4-BE49-F238E27FC236}">
                  <a16:creationId xmlns:a16="http://schemas.microsoft.com/office/drawing/2014/main" xmlns="" id="{C9A5368E-0746-841B-5C82-1E1157922036}"/>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xmlns="" id="{04023B3B-161A-BD81-8A44-20BFDAADCE08}"/>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xmlns="" id="{258745F8-5F13-71C2-4B8B-865243F14967}"/>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
        <p:nvSpPr>
          <p:cNvPr id="6" name="Rectangle 5">
            <a:extLst>
              <a:ext uri="{FF2B5EF4-FFF2-40B4-BE49-F238E27FC236}">
                <a16:creationId xmlns:a16="http://schemas.microsoft.com/office/drawing/2014/main" xmlns="" id="{BD7D81A4-BF1D-F480-E28D-5835F60B7627}"/>
              </a:ext>
            </a:extLst>
          </p:cNvPr>
          <p:cNvSpPr/>
          <p:nvPr userDrawn="1"/>
        </p:nvSpPr>
        <p:spPr>
          <a:xfrm>
            <a:off x="1899359" y="10107910"/>
            <a:ext cx="5084053" cy="46166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endPar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Co-funded by the European Union logo in png for web usage">
            <a:extLst>
              <a:ext uri="{FF2B5EF4-FFF2-40B4-BE49-F238E27FC236}">
                <a16:creationId xmlns:a16="http://schemas.microsoft.com/office/drawing/2014/main" xmlns="" id="{3AC9E09B-3367-A423-56C2-F76662F6E7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0795" y="10191110"/>
            <a:ext cx="1498564" cy="313626"/>
          </a:xfrm>
          <a:prstGeom prst="rect">
            <a:avLst/>
          </a:prstGeom>
          <a:noFill/>
          <a:ln>
            <a:noFill/>
          </a:ln>
        </p:spPr>
      </p:pic>
      <p:sp>
        <p:nvSpPr>
          <p:cNvPr id="8" name="Rectangle 7">
            <a:extLst>
              <a:ext uri="{FF2B5EF4-FFF2-40B4-BE49-F238E27FC236}">
                <a16:creationId xmlns:a16="http://schemas.microsoft.com/office/drawing/2014/main" xmlns="" id="{754294A0-3C23-667D-3321-C7082493138A}"/>
              </a:ext>
            </a:extLst>
          </p:cNvPr>
          <p:cNvSpPr/>
          <p:nvPr userDrawn="1"/>
        </p:nvSpPr>
        <p:spPr>
          <a:xfrm>
            <a:off x="379764" y="928485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xmlns="" id="{29BFF681-6D54-478C-CAE4-BE5E5F21044D}"/>
              </a:ext>
            </a:extLst>
          </p:cNvPr>
          <p:cNvPicPr>
            <a:picLocks noChangeAspect="1"/>
          </p:cNvPicPr>
          <p:nvPr userDrawn="1"/>
        </p:nvPicPr>
        <p:blipFill>
          <a:blip r:embed="rId3"/>
          <a:stretch>
            <a:fillRect/>
          </a:stretch>
        </p:blipFill>
        <p:spPr>
          <a:xfrm>
            <a:off x="448630" y="9619559"/>
            <a:ext cx="1244049" cy="433251"/>
          </a:xfrm>
          <a:prstGeom prst="rect">
            <a:avLst/>
          </a:prstGeom>
        </p:spPr>
      </p:pic>
    </p:spTree>
    <p:extLst>
      <p:ext uri="{BB962C8B-B14F-4D97-AF65-F5344CB8AC3E}">
        <p14:creationId xmlns:p14="http://schemas.microsoft.com/office/powerpoint/2010/main" val="627307479"/>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xmlns="" id="{57F553F4-210F-D445-80C4-1685A71FF7AE}"/>
              </a:ext>
            </a:extLst>
          </p:cNvPr>
          <p:cNvSpPr/>
          <p:nvPr/>
        </p:nvSpPr>
        <p:spPr>
          <a:xfrm>
            <a:off x="-1" y="5362846"/>
            <a:ext cx="7559675" cy="3765660"/>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0E72B5"/>
          </a:solidFill>
          <a:ln w="3060" cap="flat">
            <a:noFill/>
            <a:prstDash val="solid"/>
            <a:miter/>
          </a:ln>
        </p:spPr>
        <p:txBody>
          <a:bodyPr rtlCol="0" anchor="ctr"/>
          <a:lstStyle/>
          <a:p>
            <a:r>
              <a:rPr lang="en-US"/>
              <a:t>`</a:t>
            </a:r>
          </a:p>
        </p:txBody>
      </p:sp>
      <p:sp>
        <p:nvSpPr>
          <p:cNvPr id="9" name="Round Single Corner Rectangle 8">
            <a:extLst>
              <a:ext uri="{FF2B5EF4-FFF2-40B4-BE49-F238E27FC236}">
                <a16:creationId xmlns:a16="http://schemas.microsoft.com/office/drawing/2014/main" xmlns="" id="{6023AD0E-BC9C-EEA8-E13F-72C787B84636}"/>
              </a:ext>
            </a:extLst>
          </p:cNvPr>
          <p:cNvSpPr/>
          <p:nvPr userDrawn="1"/>
        </p:nvSpPr>
        <p:spPr>
          <a:xfrm>
            <a:off x="-1" y="2955472"/>
            <a:ext cx="4376057" cy="2726008"/>
          </a:xfrm>
          <a:prstGeom prst="round1Rect">
            <a:avLst/>
          </a:prstGeom>
          <a:solidFill>
            <a:srgbClr val="E147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reeform 83">
            <a:extLst>
              <a:ext uri="{FF2B5EF4-FFF2-40B4-BE49-F238E27FC236}">
                <a16:creationId xmlns:a16="http://schemas.microsoft.com/office/drawing/2014/main" xmlns="" id="{773596F9-70AC-D498-A51A-A1A238F9F2C1}"/>
              </a:ext>
            </a:extLst>
          </p:cNvPr>
          <p:cNvSpPr/>
          <p:nvPr userDrawn="1"/>
        </p:nvSpPr>
        <p:spPr>
          <a:xfrm rot="16200000">
            <a:off x="2215340"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Freeform 2">
            <a:extLst>
              <a:ext uri="{FF2B5EF4-FFF2-40B4-BE49-F238E27FC236}">
                <a16:creationId xmlns:a16="http://schemas.microsoft.com/office/drawing/2014/main" xmlns="" id="{844DC9CE-286B-E8AE-DFDB-5F2176A10EE7}"/>
              </a:ext>
            </a:extLst>
          </p:cNvPr>
          <p:cNvSpPr/>
          <p:nvPr userDrawn="1"/>
        </p:nvSpPr>
        <p:spPr>
          <a:xfrm rot="16200000">
            <a:off x="1304666"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85" name="Text Placeholder 23">
            <a:extLst>
              <a:ext uri="{FF2B5EF4-FFF2-40B4-BE49-F238E27FC236}">
                <a16:creationId xmlns:a16="http://schemas.microsoft.com/office/drawing/2014/main" xmlns="" id="{23E29239-DF15-D95F-BD10-5B6402351A0C}"/>
              </a:ext>
            </a:extLst>
          </p:cNvPr>
          <p:cNvSpPr>
            <a:spLocks noGrp="1"/>
          </p:cNvSpPr>
          <p:nvPr>
            <p:ph type="body" sz="quarter" idx="44" hasCustomPrompt="1"/>
          </p:nvPr>
        </p:nvSpPr>
        <p:spPr>
          <a:xfrm>
            <a:off x="576450" y="9134019"/>
            <a:ext cx="284662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5" name="Graphic 4">
            <a:extLst>
              <a:ext uri="{FF2B5EF4-FFF2-40B4-BE49-F238E27FC236}">
                <a16:creationId xmlns:a16="http://schemas.microsoft.com/office/drawing/2014/main" xmlns="" id="{1F27DBA8-5E67-243C-A148-C62CC980316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16999" y="0"/>
            <a:ext cx="3522338" cy="2659725"/>
          </a:xfrm>
          <a:prstGeom prst="rect">
            <a:avLst/>
          </a:prstGeom>
        </p:spPr>
      </p:pic>
      <p:sp>
        <p:nvSpPr>
          <p:cNvPr id="6" name="Rectangle 5">
            <a:extLst>
              <a:ext uri="{FF2B5EF4-FFF2-40B4-BE49-F238E27FC236}">
                <a16:creationId xmlns:a16="http://schemas.microsoft.com/office/drawing/2014/main" xmlns="" id="{55EF9A95-A7B7-5A33-122F-60FEE271BC0F}"/>
              </a:ext>
            </a:extLst>
          </p:cNvPr>
          <p:cNvSpPr/>
          <p:nvPr userDrawn="1"/>
        </p:nvSpPr>
        <p:spPr>
          <a:xfrm>
            <a:off x="3249118" y="10009995"/>
            <a:ext cx="4310557" cy="58477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p>
        </p:txBody>
      </p:sp>
      <p:sp>
        <p:nvSpPr>
          <p:cNvPr id="2" name="Text Placeholder 32">
            <a:extLst>
              <a:ext uri="{FF2B5EF4-FFF2-40B4-BE49-F238E27FC236}">
                <a16:creationId xmlns:a16="http://schemas.microsoft.com/office/drawing/2014/main" xmlns="" id="{FF76D46A-D188-E7F1-5686-3EED344D4454}"/>
              </a:ext>
            </a:extLst>
          </p:cNvPr>
          <p:cNvSpPr>
            <a:spLocks noGrp="1"/>
          </p:cNvSpPr>
          <p:nvPr>
            <p:ph type="body" sz="quarter" idx="32" hasCustomPrompt="1"/>
          </p:nvPr>
        </p:nvSpPr>
        <p:spPr>
          <a:xfrm>
            <a:off x="4034880" y="7009360"/>
            <a:ext cx="2865335" cy="1734679"/>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Short description</a:t>
            </a:r>
            <a:endParaRPr lang="en-US" dirty="0"/>
          </a:p>
        </p:txBody>
      </p:sp>
      <p:sp>
        <p:nvSpPr>
          <p:cNvPr id="19" name="Text Placeholder 32">
            <a:extLst>
              <a:ext uri="{FF2B5EF4-FFF2-40B4-BE49-F238E27FC236}">
                <a16:creationId xmlns:a16="http://schemas.microsoft.com/office/drawing/2014/main" xmlns="" id="{7B7ED498-EEA9-54EE-55B6-D1F7883005CE}"/>
              </a:ext>
            </a:extLst>
          </p:cNvPr>
          <p:cNvSpPr>
            <a:spLocks noGrp="1"/>
          </p:cNvSpPr>
          <p:nvPr>
            <p:ph type="body" sz="quarter" idx="60" hasCustomPrompt="1"/>
          </p:nvPr>
        </p:nvSpPr>
        <p:spPr>
          <a:xfrm>
            <a:off x="555032" y="6506908"/>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20" name="Text Placeholder 32">
            <a:extLst>
              <a:ext uri="{FF2B5EF4-FFF2-40B4-BE49-F238E27FC236}">
                <a16:creationId xmlns:a16="http://schemas.microsoft.com/office/drawing/2014/main" xmlns="" id="{0EECE17C-93E9-620F-396D-B6FB994831C3}"/>
              </a:ext>
            </a:extLst>
          </p:cNvPr>
          <p:cNvSpPr>
            <a:spLocks noGrp="1"/>
          </p:cNvSpPr>
          <p:nvPr>
            <p:ph type="body" sz="quarter" idx="61" hasCustomPrompt="1"/>
          </p:nvPr>
        </p:nvSpPr>
        <p:spPr>
          <a:xfrm>
            <a:off x="555032" y="6730242"/>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1" name="Text Placeholder 32">
            <a:extLst>
              <a:ext uri="{FF2B5EF4-FFF2-40B4-BE49-F238E27FC236}">
                <a16:creationId xmlns:a16="http://schemas.microsoft.com/office/drawing/2014/main" xmlns="" id="{C81E1C63-8EC3-45DB-3E04-39311A1C21BA}"/>
              </a:ext>
            </a:extLst>
          </p:cNvPr>
          <p:cNvSpPr>
            <a:spLocks noGrp="1"/>
          </p:cNvSpPr>
          <p:nvPr>
            <p:ph type="body" sz="quarter" idx="62" hasCustomPrompt="1"/>
          </p:nvPr>
        </p:nvSpPr>
        <p:spPr>
          <a:xfrm>
            <a:off x="555032" y="708066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22" name="Text Placeholder 32">
            <a:extLst>
              <a:ext uri="{FF2B5EF4-FFF2-40B4-BE49-F238E27FC236}">
                <a16:creationId xmlns:a16="http://schemas.microsoft.com/office/drawing/2014/main" xmlns="" id="{30D676FD-481C-AEF2-AF96-EE57E3B8B4C6}"/>
              </a:ext>
            </a:extLst>
          </p:cNvPr>
          <p:cNvSpPr>
            <a:spLocks noGrp="1"/>
          </p:cNvSpPr>
          <p:nvPr>
            <p:ph type="body" sz="quarter" idx="63" hasCustomPrompt="1"/>
          </p:nvPr>
        </p:nvSpPr>
        <p:spPr>
          <a:xfrm>
            <a:off x="555032" y="730400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3" name="Text Placeholder 32">
            <a:extLst>
              <a:ext uri="{FF2B5EF4-FFF2-40B4-BE49-F238E27FC236}">
                <a16:creationId xmlns:a16="http://schemas.microsoft.com/office/drawing/2014/main" xmlns="" id="{FA70CECB-A007-A6BC-71EE-FDBA7CEDF279}"/>
              </a:ext>
            </a:extLst>
          </p:cNvPr>
          <p:cNvSpPr>
            <a:spLocks noGrp="1"/>
          </p:cNvSpPr>
          <p:nvPr>
            <p:ph type="body" sz="quarter" idx="64" hasCustomPrompt="1"/>
          </p:nvPr>
        </p:nvSpPr>
        <p:spPr>
          <a:xfrm>
            <a:off x="555032" y="765434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24" name="Text Placeholder 32">
            <a:extLst>
              <a:ext uri="{FF2B5EF4-FFF2-40B4-BE49-F238E27FC236}">
                <a16:creationId xmlns:a16="http://schemas.microsoft.com/office/drawing/2014/main" xmlns="" id="{507A03CC-66BC-0F88-7AF2-5DBC59B2DFAA}"/>
              </a:ext>
            </a:extLst>
          </p:cNvPr>
          <p:cNvSpPr>
            <a:spLocks noGrp="1"/>
          </p:cNvSpPr>
          <p:nvPr>
            <p:ph type="body" sz="quarter" idx="65" hasCustomPrompt="1"/>
          </p:nvPr>
        </p:nvSpPr>
        <p:spPr>
          <a:xfrm>
            <a:off x="555032" y="787768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5" name="Text Placeholder 32">
            <a:extLst>
              <a:ext uri="{FF2B5EF4-FFF2-40B4-BE49-F238E27FC236}">
                <a16:creationId xmlns:a16="http://schemas.microsoft.com/office/drawing/2014/main" xmlns="" id="{25927A3C-CFA7-65D3-CA44-3DDCAD439C02}"/>
              </a:ext>
            </a:extLst>
          </p:cNvPr>
          <p:cNvSpPr>
            <a:spLocks noGrp="1"/>
          </p:cNvSpPr>
          <p:nvPr>
            <p:ph type="body" sz="quarter" idx="58" hasCustomPrompt="1"/>
          </p:nvPr>
        </p:nvSpPr>
        <p:spPr>
          <a:xfrm>
            <a:off x="555032" y="593323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26" name="Text Placeholder 32">
            <a:extLst>
              <a:ext uri="{FF2B5EF4-FFF2-40B4-BE49-F238E27FC236}">
                <a16:creationId xmlns:a16="http://schemas.microsoft.com/office/drawing/2014/main" xmlns="" id="{C1F439CB-39A3-DA53-5EDA-66637D5536E7}"/>
              </a:ext>
            </a:extLst>
          </p:cNvPr>
          <p:cNvSpPr>
            <a:spLocks noGrp="1"/>
          </p:cNvSpPr>
          <p:nvPr>
            <p:ph type="body" sz="quarter" idx="59" hasCustomPrompt="1"/>
          </p:nvPr>
        </p:nvSpPr>
        <p:spPr>
          <a:xfrm>
            <a:off x="555032" y="615656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 name="Text Placeholder 32">
            <a:extLst>
              <a:ext uri="{FF2B5EF4-FFF2-40B4-BE49-F238E27FC236}">
                <a16:creationId xmlns:a16="http://schemas.microsoft.com/office/drawing/2014/main" xmlns="" id="{7317E1C3-F43C-7A38-1724-C3153BC148DC}"/>
              </a:ext>
            </a:extLst>
          </p:cNvPr>
          <p:cNvSpPr>
            <a:spLocks noGrp="1"/>
          </p:cNvSpPr>
          <p:nvPr>
            <p:ph type="body" sz="quarter" idx="11" hasCustomPrompt="1"/>
          </p:nvPr>
        </p:nvSpPr>
        <p:spPr>
          <a:xfrm>
            <a:off x="359153" y="3349102"/>
            <a:ext cx="2794427" cy="574616"/>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CASE STUDY</a:t>
            </a:r>
            <a:endParaRPr lang="en-US" dirty="0"/>
          </a:p>
        </p:txBody>
      </p:sp>
      <p:sp>
        <p:nvSpPr>
          <p:cNvPr id="8" name="Text Placeholder 32">
            <a:extLst>
              <a:ext uri="{FF2B5EF4-FFF2-40B4-BE49-F238E27FC236}">
                <a16:creationId xmlns:a16="http://schemas.microsoft.com/office/drawing/2014/main" xmlns="" id="{1A7FAD28-6850-5B1E-5ECB-475145F34FB9}"/>
              </a:ext>
            </a:extLst>
          </p:cNvPr>
          <p:cNvSpPr>
            <a:spLocks noGrp="1"/>
          </p:cNvSpPr>
          <p:nvPr>
            <p:ph type="body" sz="quarter" idx="16" hasCustomPrompt="1"/>
          </p:nvPr>
        </p:nvSpPr>
        <p:spPr>
          <a:xfrm>
            <a:off x="359153" y="4196753"/>
            <a:ext cx="2821794"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1" name="Picture Placeholder 11">
            <a:extLst>
              <a:ext uri="{FF2B5EF4-FFF2-40B4-BE49-F238E27FC236}">
                <a16:creationId xmlns:a16="http://schemas.microsoft.com/office/drawing/2014/main" xmlns="" id="{80BEA459-2DDE-73E5-6C09-8C1B291E0425}"/>
              </a:ext>
            </a:extLst>
          </p:cNvPr>
          <p:cNvSpPr>
            <a:spLocks noGrp="1"/>
          </p:cNvSpPr>
          <p:nvPr>
            <p:ph type="pic" sz="quarter" idx="43"/>
          </p:nvPr>
        </p:nvSpPr>
        <p:spPr>
          <a:xfrm>
            <a:off x="3423073" y="1079390"/>
            <a:ext cx="3615254" cy="514236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0" name="Rectangle 9">
            <a:extLst>
              <a:ext uri="{FF2B5EF4-FFF2-40B4-BE49-F238E27FC236}">
                <a16:creationId xmlns:a16="http://schemas.microsoft.com/office/drawing/2014/main" xmlns="" id="{4D896182-B4AE-8FE5-8857-BC5037A12C24}"/>
              </a:ext>
            </a:extLst>
          </p:cNvPr>
          <p:cNvSpPr/>
          <p:nvPr userDrawn="1"/>
        </p:nvSpPr>
        <p:spPr>
          <a:xfrm>
            <a:off x="235353" y="968596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xmlns="" id="{C6ABEF95-3122-705E-AA9D-2DF7560ABA9D}"/>
              </a:ext>
            </a:extLst>
          </p:cNvPr>
          <p:cNvPicPr>
            <a:picLocks noChangeAspect="1"/>
          </p:cNvPicPr>
          <p:nvPr userDrawn="1"/>
        </p:nvPicPr>
        <p:blipFill>
          <a:blip r:embed="rId4"/>
          <a:stretch>
            <a:fillRect/>
          </a:stretch>
        </p:blipFill>
        <p:spPr>
          <a:xfrm>
            <a:off x="304219" y="10020669"/>
            <a:ext cx="1244049" cy="433251"/>
          </a:xfrm>
          <a:prstGeom prst="rect">
            <a:avLst/>
          </a:prstGeom>
        </p:spPr>
      </p:pic>
      <p:pic>
        <p:nvPicPr>
          <p:cNvPr id="12" name="Picture 11" descr="Co-funded by the European Union logo in png for web usage">
            <a:extLst>
              <a:ext uri="{FF2B5EF4-FFF2-40B4-BE49-F238E27FC236}">
                <a16:creationId xmlns:a16="http://schemas.microsoft.com/office/drawing/2014/main" xmlns="" id="{963D93D4-B406-7E62-8226-6C1A723D98BC}"/>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756366" y="10167285"/>
            <a:ext cx="1498564" cy="313626"/>
          </a:xfrm>
          <a:prstGeom prst="rect">
            <a:avLst/>
          </a:prstGeom>
          <a:noFill/>
          <a:ln>
            <a:noFill/>
          </a:ln>
        </p:spPr>
      </p:pic>
      <p:sp>
        <p:nvSpPr>
          <p:cNvPr id="13" name="Text Placeholder 32">
            <a:extLst>
              <a:ext uri="{FF2B5EF4-FFF2-40B4-BE49-F238E27FC236}">
                <a16:creationId xmlns:a16="http://schemas.microsoft.com/office/drawing/2014/main" xmlns="" id="{275FB6E7-98B6-9920-29D9-EE1CA9958EFF}"/>
              </a:ext>
            </a:extLst>
          </p:cNvPr>
          <p:cNvSpPr>
            <a:spLocks noGrp="1"/>
          </p:cNvSpPr>
          <p:nvPr>
            <p:ph type="body" sz="quarter" idx="66" hasCustomPrompt="1"/>
          </p:nvPr>
        </p:nvSpPr>
        <p:spPr>
          <a:xfrm>
            <a:off x="555031" y="822410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14" name="Text Placeholder 32">
            <a:extLst>
              <a:ext uri="{FF2B5EF4-FFF2-40B4-BE49-F238E27FC236}">
                <a16:creationId xmlns:a16="http://schemas.microsoft.com/office/drawing/2014/main" xmlns="" id="{830A45AF-F8BB-613C-0326-E1D6BDFA7F8F}"/>
              </a:ext>
            </a:extLst>
          </p:cNvPr>
          <p:cNvSpPr>
            <a:spLocks noGrp="1"/>
          </p:cNvSpPr>
          <p:nvPr>
            <p:ph type="body" sz="quarter" idx="67" hasCustomPrompt="1"/>
          </p:nvPr>
        </p:nvSpPr>
        <p:spPr>
          <a:xfrm>
            <a:off x="555031" y="844743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Tree>
    <p:extLst>
      <p:ext uri="{BB962C8B-B14F-4D97-AF65-F5344CB8AC3E}">
        <p14:creationId xmlns:p14="http://schemas.microsoft.com/office/powerpoint/2010/main" val="1826743220"/>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only slide">
    <p:spTree>
      <p:nvGrpSpPr>
        <p:cNvPr id="1" name=""/>
        <p:cNvGrpSpPr/>
        <p:nvPr/>
      </p:nvGrpSpPr>
      <p:grpSpPr>
        <a:xfrm>
          <a:off x="0" y="0"/>
          <a:ext cx="0" cy="0"/>
          <a:chOff x="0" y="0"/>
          <a:chExt cx="0" cy="0"/>
        </a:xfrm>
      </p:grpSpPr>
      <p:sp>
        <p:nvSpPr>
          <p:cNvPr id="15" name="Round Single Corner Rectangle 14">
            <a:extLst>
              <a:ext uri="{FF2B5EF4-FFF2-40B4-BE49-F238E27FC236}">
                <a16:creationId xmlns:a16="http://schemas.microsoft.com/office/drawing/2014/main" xmlns="" id="{66F866B5-4510-6F87-0F19-46862CAC3CD0}"/>
              </a:ext>
            </a:extLst>
          </p:cNvPr>
          <p:cNvSpPr/>
          <p:nvPr userDrawn="1"/>
        </p:nvSpPr>
        <p:spPr>
          <a:xfrm rot="5400000" flipH="1">
            <a:off x="3244760" y="-2606684"/>
            <a:ext cx="571614" cy="7061134"/>
          </a:xfrm>
          <a:prstGeom prst="round1Rect">
            <a:avLst>
              <a:gd name="adj" fmla="val 50000"/>
            </a:avLst>
          </a:prstGeom>
          <a:solidFill>
            <a:srgbClr val="0D72B5"/>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2" name="Slide Number Placeholder 5">
            <a:extLst>
              <a:ext uri="{FF2B5EF4-FFF2-40B4-BE49-F238E27FC236}">
                <a16:creationId xmlns:a16="http://schemas.microsoft.com/office/drawing/2014/main" xmlns=""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0" name="Text Placeholder 32">
            <a:extLst>
              <a:ext uri="{FF2B5EF4-FFF2-40B4-BE49-F238E27FC236}">
                <a16:creationId xmlns:a16="http://schemas.microsoft.com/office/drawing/2014/main" xmlns="" id="{118DF27E-29F8-C761-0087-6440811C0748}"/>
              </a:ext>
            </a:extLst>
          </p:cNvPr>
          <p:cNvSpPr>
            <a:spLocks noGrp="1"/>
          </p:cNvSpPr>
          <p:nvPr>
            <p:ph type="body" sz="quarter" idx="58" hasCustomPrompt="1"/>
          </p:nvPr>
        </p:nvSpPr>
        <p:spPr>
          <a:xfrm>
            <a:off x="860495" y="7496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WHAT WAS THE TRIGGER FOR YOUR BUSINESS OR ENTREPRENEURIAL IDEA?</a:t>
            </a:r>
          </a:p>
        </p:txBody>
      </p:sp>
      <p:sp>
        <p:nvSpPr>
          <p:cNvPr id="11" name="Text Placeholder 32">
            <a:extLst>
              <a:ext uri="{FF2B5EF4-FFF2-40B4-BE49-F238E27FC236}">
                <a16:creationId xmlns:a16="http://schemas.microsoft.com/office/drawing/2014/main" xmlns="" id="{2278FA30-9758-FDA0-3009-66686B10C188}"/>
              </a:ext>
            </a:extLst>
          </p:cNvPr>
          <p:cNvSpPr>
            <a:spLocks noGrp="1"/>
          </p:cNvSpPr>
          <p:nvPr>
            <p:ph type="body" sz="quarter" idx="32" hasCustomPrompt="1"/>
          </p:nvPr>
        </p:nvSpPr>
        <p:spPr>
          <a:xfrm>
            <a:off x="860496" y="14203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sp>
        <p:nvSpPr>
          <p:cNvPr id="18" name="Round Single Corner Rectangle 17">
            <a:extLst>
              <a:ext uri="{FF2B5EF4-FFF2-40B4-BE49-F238E27FC236}">
                <a16:creationId xmlns:a16="http://schemas.microsoft.com/office/drawing/2014/main" xmlns="" id="{962EB6B9-79EA-C6BB-3227-25C0687D824C}"/>
              </a:ext>
            </a:extLst>
          </p:cNvPr>
          <p:cNvSpPr/>
          <p:nvPr userDrawn="1"/>
        </p:nvSpPr>
        <p:spPr>
          <a:xfrm rot="5400000" flipH="1">
            <a:off x="3244760" y="1546216"/>
            <a:ext cx="571614" cy="7061134"/>
          </a:xfrm>
          <a:prstGeom prst="round1Rect">
            <a:avLst>
              <a:gd name="adj" fmla="val 50000"/>
            </a:avLst>
          </a:prstGeom>
          <a:solidFill>
            <a:srgbClr val="702E8C"/>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32">
            <a:extLst>
              <a:ext uri="{FF2B5EF4-FFF2-40B4-BE49-F238E27FC236}">
                <a16:creationId xmlns:a16="http://schemas.microsoft.com/office/drawing/2014/main" xmlns="" id="{E0F821FF-FD52-8BEF-9C2C-3EEB66705E95}"/>
              </a:ext>
            </a:extLst>
          </p:cNvPr>
          <p:cNvSpPr>
            <a:spLocks noGrp="1"/>
          </p:cNvSpPr>
          <p:nvPr>
            <p:ph type="body" sz="quarter" idx="60" hasCustomPrompt="1"/>
          </p:nvPr>
        </p:nvSpPr>
        <p:spPr>
          <a:xfrm>
            <a:off x="860495" y="49025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HOW DOES THE BUSINESS HELP TO ADDRESS REGIONAL CLIMATE CHANGE OR SUSTAINABILITY ISSUES?</a:t>
            </a:r>
          </a:p>
        </p:txBody>
      </p:sp>
      <p:sp>
        <p:nvSpPr>
          <p:cNvPr id="20" name="Text Placeholder 32">
            <a:extLst>
              <a:ext uri="{FF2B5EF4-FFF2-40B4-BE49-F238E27FC236}">
                <a16:creationId xmlns:a16="http://schemas.microsoft.com/office/drawing/2014/main" xmlns="" id="{433B4E02-A7D5-851C-7941-8EF9DFAAC998}"/>
              </a:ext>
            </a:extLst>
          </p:cNvPr>
          <p:cNvSpPr>
            <a:spLocks noGrp="1"/>
          </p:cNvSpPr>
          <p:nvPr>
            <p:ph type="body" sz="quarter" idx="61" hasCustomPrompt="1"/>
          </p:nvPr>
        </p:nvSpPr>
        <p:spPr>
          <a:xfrm>
            <a:off x="860496" y="55732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grpSp>
        <p:nvGrpSpPr>
          <p:cNvPr id="21" name="Group 20">
            <a:extLst>
              <a:ext uri="{FF2B5EF4-FFF2-40B4-BE49-F238E27FC236}">
                <a16:creationId xmlns:a16="http://schemas.microsoft.com/office/drawing/2014/main" xmlns="" id="{26503240-70C3-1B6A-5D4C-551A18E7CA1B}"/>
              </a:ext>
            </a:extLst>
          </p:cNvPr>
          <p:cNvGrpSpPr/>
          <p:nvPr userDrawn="1"/>
        </p:nvGrpSpPr>
        <p:grpSpPr>
          <a:xfrm>
            <a:off x="5574844" y="8018767"/>
            <a:ext cx="1736490" cy="1957196"/>
            <a:chOff x="10018183" y="3994132"/>
            <a:chExt cx="1697453" cy="1913197"/>
          </a:xfrm>
        </p:grpSpPr>
        <p:sp>
          <p:nvSpPr>
            <p:cNvPr id="22" name="Freeform 21">
              <a:extLst>
                <a:ext uri="{FF2B5EF4-FFF2-40B4-BE49-F238E27FC236}">
                  <a16:creationId xmlns:a16="http://schemas.microsoft.com/office/drawing/2014/main" xmlns="" id="{38CD6480-5A2D-6B8A-01A5-5630708198FD}"/>
                </a:ext>
              </a:extLst>
            </p:cNvPr>
            <p:cNvSpPr/>
            <p:nvPr/>
          </p:nvSpPr>
          <p:spPr>
            <a:xfrm>
              <a:off x="10632222" y="3994132"/>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xmlns="" id="{099FF956-A36F-4E3E-32CD-1479C160D370}"/>
                </a:ext>
              </a:extLst>
            </p:cNvPr>
            <p:cNvSpPr/>
            <p:nvPr/>
          </p:nvSpPr>
          <p:spPr>
            <a:xfrm>
              <a:off x="10018183" y="4562365"/>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xmlns="" id="{B256AB93-37D2-01EC-E435-1C3294FC596B}"/>
                </a:ext>
              </a:extLst>
            </p:cNvPr>
            <p:cNvSpPr/>
            <p:nvPr/>
          </p:nvSpPr>
          <p:spPr>
            <a:xfrm>
              <a:off x="10527922" y="4566770"/>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010101"/>
            </a:solidFill>
            <a:ln w="9504"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xmlns="" id="{A041EEFE-FDC5-7E63-E432-3AB36CAD23B2}"/>
                </a:ext>
              </a:extLst>
            </p:cNvPr>
            <p:cNvSpPr/>
            <p:nvPr/>
          </p:nvSpPr>
          <p:spPr>
            <a:xfrm>
              <a:off x="10527922" y="4566772"/>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067206878"/>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quote/photo slide 1">
    <p:spTree>
      <p:nvGrpSpPr>
        <p:cNvPr id="1" name=""/>
        <p:cNvGrpSpPr/>
        <p:nvPr/>
      </p:nvGrpSpPr>
      <p:grpSpPr>
        <a:xfrm>
          <a:off x="0" y="0"/>
          <a:ext cx="0" cy="0"/>
          <a:chOff x="0" y="0"/>
          <a:chExt cx="0" cy="0"/>
        </a:xfrm>
      </p:grpSpPr>
      <p:sp>
        <p:nvSpPr>
          <p:cNvPr id="39" name="Slide Number Placeholder 5">
            <a:extLst>
              <a:ext uri="{FF2B5EF4-FFF2-40B4-BE49-F238E27FC236}">
                <a16:creationId xmlns:a16="http://schemas.microsoft.com/office/drawing/2014/main" xmlns=""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xmlns=""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xmlns=""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xmlns=""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xmlns=""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376381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xmlns=""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10" name="Picture Placeholder 9">
            <a:extLst>
              <a:ext uri="{FF2B5EF4-FFF2-40B4-BE49-F238E27FC236}">
                <a16:creationId xmlns:a16="http://schemas.microsoft.com/office/drawing/2014/main" xmlns="" id="{41685045-B66F-9724-3A03-BA1F7916F444}"/>
              </a:ext>
            </a:extLst>
          </p:cNvPr>
          <p:cNvSpPr>
            <a:spLocks noGrp="1"/>
          </p:cNvSpPr>
          <p:nvPr>
            <p:ph type="pic" sz="quarter" idx="16"/>
          </p:nvPr>
        </p:nvSpPr>
        <p:spPr>
          <a:xfrm>
            <a:off x="401638" y="393700"/>
            <a:ext cx="6716712" cy="9014859"/>
          </a:xfrm>
          <a:custGeom>
            <a:avLst/>
            <a:gdLst>
              <a:gd name="connsiteX0" fmla="*/ 4127063 w 6716712"/>
              <a:gd name="connsiteY0" fmla="*/ 1959321 h 9014859"/>
              <a:gd name="connsiteX1" fmla="*/ 4127063 w 6716712"/>
              <a:gd name="connsiteY1" fmla="*/ 1959322 h 9014859"/>
              <a:gd name="connsiteX2" fmla="*/ 4061460 w 6716712"/>
              <a:gd name="connsiteY2" fmla="*/ 1968074 h 9014859"/>
              <a:gd name="connsiteX3" fmla="*/ 0 w 6716712"/>
              <a:gd name="connsiteY3" fmla="*/ 0 h 9014859"/>
              <a:gd name="connsiteX4" fmla="*/ 6716712 w 6716712"/>
              <a:gd name="connsiteY4" fmla="*/ 0 h 9014859"/>
              <a:gd name="connsiteX5" fmla="*/ 6716712 w 6716712"/>
              <a:gd name="connsiteY5" fmla="*/ 9014859 h 9014859"/>
              <a:gd name="connsiteX6" fmla="*/ 0 w 6716712"/>
              <a:gd name="connsiteY6" fmla="*/ 9014859 h 9014859"/>
              <a:gd name="connsiteX7" fmla="*/ 0 w 6716712"/>
              <a:gd name="connsiteY7" fmla="*/ 4686023 h 9014859"/>
              <a:gd name="connsiteX8" fmla="*/ 30281 w 6716712"/>
              <a:gd name="connsiteY8" fmla="*/ 4726496 h 9014859"/>
              <a:gd name="connsiteX9" fmla="*/ 874223 w 6716712"/>
              <a:gd name="connsiteY9" fmla="*/ 5124576 h 9014859"/>
              <a:gd name="connsiteX10" fmla="*/ 4064231 w 6716712"/>
              <a:gd name="connsiteY10" fmla="*/ 5124576 h 9014859"/>
              <a:gd name="connsiteX11" fmla="*/ 4064231 w 6716712"/>
              <a:gd name="connsiteY11" fmla="*/ 2455019 h 9014859"/>
              <a:gd name="connsiteX12" fmla="*/ 4588045 w 6716712"/>
              <a:gd name="connsiteY12" fmla="*/ 2573191 h 9014859"/>
              <a:gd name="connsiteX13" fmla="*/ 4255559 w 6716712"/>
              <a:gd name="connsiteY13" fmla="*/ 1429391 h 9014859"/>
              <a:gd name="connsiteX14" fmla="*/ 3366620 w 6716712"/>
              <a:gd name="connsiteY14" fmla="*/ 635940 h 9014859"/>
              <a:gd name="connsiteX15" fmla="*/ 3285067 w 6716712"/>
              <a:gd name="connsiteY15" fmla="*/ 992981 h 9014859"/>
              <a:gd name="connsiteX16" fmla="*/ 3285068 w 6716712"/>
              <a:gd name="connsiteY16" fmla="*/ 992982 h 9014859"/>
              <a:gd name="connsiteX17" fmla="*/ 3220472 w 6716712"/>
              <a:gd name="connsiteY17" fmla="*/ 1278328 h 9014859"/>
              <a:gd name="connsiteX18" fmla="*/ 3219941 w 6716712"/>
              <a:gd name="connsiteY18" fmla="*/ 1278328 h 9014859"/>
              <a:gd name="connsiteX19" fmla="*/ 3284891 w 6716712"/>
              <a:gd name="connsiteY19" fmla="*/ 991419 h 9014859"/>
              <a:gd name="connsiteX20" fmla="*/ 2601946 w 6716712"/>
              <a:gd name="connsiteY20" fmla="*/ 793070 h 9014859"/>
              <a:gd name="connsiteX21" fmla="*/ 2667122 w 6716712"/>
              <a:gd name="connsiteY21" fmla="*/ 1278328 h 9014859"/>
              <a:gd name="connsiteX22" fmla="*/ 0 w 6716712"/>
              <a:gd name="connsiteY22"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16712" h="9014859">
                <a:moveTo>
                  <a:pt x="4127063" y="1959321"/>
                </a:moveTo>
                <a:lnTo>
                  <a:pt x="4127063" y="1959322"/>
                </a:lnTo>
                <a:lnTo>
                  <a:pt x="4061460" y="1968074"/>
                </a:lnTo>
                <a:close/>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455019"/>
                </a:lnTo>
                <a:lnTo>
                  <a:pt x="4588045" y="2573191"/>
                </a:lnTo>
                <a:cubicBezTo>
                  <a:pt x="4588714" y="2171482"/>
                  <a:pt x="4474919" y="1777899"/>
                  <a:pt x="4255559" y="1429391"/>
                </a:cubicBezTo>
                <a:cubicBezTo>
                  <a:pt x="4036200" y="1080883"/>
                  <a:pt x="3729007" y="808663"/>
                  <a:pt x="3366620" y="635940"/>
                </a:cubicBezTo>
                <a:lnTo>
                  <a:pt x="3285067" y="992981"/>
                </a:lnTo>
                <a:lnTo>
                  <a:pt x="3285068" y="992982"/>
                </a:lnTo>
                <a:lnTo>
                  <a:pt x="3220472" y="1278328"/>
                </a:lnTo>
                <a:lnTo>
                  <a:pt x="3219941" y="1278328"/>
                </a:lnTo>
                <a:lnTo>
                  <a:pt x="3284891" y="991419"/>
                </a:lnTo>
                <a:cubicBezTo>
                  <a:pt x="3073137" y="879241"/>
                  <a:pt x="2841150" y="812031"/>
                  <a:pt x="2601946" y="793070"/>
                </a:cubicBezTo>
                <a:lnTo>
                  <a:pt x="2667122" y="1278328"/>
                </a:ln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3" name="Text Placeholder 32">
            <a:extLst>
              <a:ext uri="{FF2B5EF4-FFF2-40B4-BE49-F238E27FC236}">
                <a16:creationId xmlns:a16="http://schemas.microsoft.com/office/drawing/2014/main" xmlns="" id="{5A410025-7834-3827-B27B-80C5D036D42C}"/>
              </a:ext>
            </a:extLst>
          </p:cNvPr>
          <p:cNvSpPr>
            <a:spLocks noGrp="1"/>
          </p:cNvSpPr>
          <p:nvPr>
            <p:ph type="body" sz="quarter" idx="52" hasCustomPrompt="1"/>
          </p:nvPr>
        </p:nvSpPr>
        <p:spPr>
          <a:xfrm>
            <a:off x="719019" y="4658343"/>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xmlns="" id="{2BE6572C-3E8A-E092-1C90-BEB2C52EC804}"/>
              </a:ext>
            </a:extLst>
          </p:cNvPr>
          <p:cNvSpPr>
            <a:spLocks noGrp="1"/>
          </p:cNvSpPr>
          <p:nvPr>
            <p:ph type="body" sz="quarter" idx="13" hasCustomPrompt="1"/>
          </p:nvPr>
        </p:nvSpPr>
        <p:spPr>
          <a:xfrm>
            <a:off x="756366" y="2526846"/>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37" name="Slide Number Placeholder 5">
            <a:extLst>
              <a:ext uri="{FF2B5EF4-FFF2-40B4-BE49-F238E27FC236}">
                <a16:creationId xmlns:a16="http://schemas.microsoft.com/office/drawing/2014/main" xmlns="" id="{26DD6538-D312-D272-7F4D-D732EA8A111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11" name="Group 10">
            <a:extLst>
              <a:ext uri="{FF2B5EF4-FFF2-40B4-BE49-F238E27FC236}">
                <a16:creationId xmlns:a16="http://schemas.microsoft.com/office/drawing/2014/main" xmlns="" id="{0C58CFE6-E74A-A1E6-BD39-E42A1BD96FC5}"/>
              </a:ext>
            </a:extLst>
          </p:cNvPr>
          <p:cNvGrpSpPr/>
          <p:nvPr userDrawn="1"/>
        </p:nvGrpSpPr>
        <p:grpSpPr>
          <a:xfrm rot="5015097" flipH="1">
            <a:off x="2968650" y="1146749"/>
            <a:ext cx="2061589" cy="1788378"/>
            <a:chOff x="-1397183" y="824494"/>
            <a:chExt cx="1192352" cy="1034336"/>
          </a:xfrm>
        </p:grpSpPr>
        <p:sp>
          <p:nvSpPr>
            <p:cNvPr id="12" name="Freeform 11">
              <a:extLst>
                <a:ext uri="{FF2B5EF4-FFF2-40B4-BE49-F238E27FC236}">
                  <a16:creationId xmlns:a16="http://schemas.microsoft.com/office/drawing/2014/main" xmlns="" id="{B0D564E9-F0B3-3C8A-8B4A-112626B65D0A}"/>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xmlns="" id="{1ACE931A-E4A6-FC2A-A73A-9E46DA1EF01D}"/>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xmlns="" id="{B30F7F56-C7AA-783B-5AAF-39487692B74E}"/>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Tree>
    <p:extLst>
      <p:ext uri="{BB962C8B-B14F-4D97-AF65-F5344CB8AC3E}">
        <p14:creationId xmlns:p14="http://schemas.microsoft.com/office/powerpoint/2010/main" val="308030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xmlns=""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xmlns=""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xmlns=""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xmlns=""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xmlns=""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xmlns=""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xmlns=""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xmlns=""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xmlns=""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xmlns=""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xmlns=""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xmlns=""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xmlns=""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grpSp>
        <p:nvGrpSpPr>
          <p:cNvPr id="152" name="Group 151">
            <a:extLst>
              <a:ext uri="{FF2B5EF4-FFF2-40B4-BE49-F238E27FC236}">
                <a16:creationId xmlns:a16="http://schemas.microsoft.com/office/drawing/2014/main" xmlns="" id="{F21F135D-807A-5B46-9500-E672252E025B}"/>
              </a:ext>
            </a:extLst>
          </p:cNvPr>
          <p:cNvGrpSpPr/>
          <p:nvPr userDrawn="1"/>
        </p:nvGrpSpPr>
        <p:grpSpPr>
          <a:xfrm>
            <a:off x="4052589" y="3595324"/>
            <a:ext cx="3006907" cy="2343148"/>
            <a:chOff x="4061909" y="1565906"/>
            <a:chExt cx="3006907" cy="2634619"/>
          </a:xfrm>
        </p:grpSpPr>
        <p:cxnSp>
          <p:nvCxnSpPr>
            <p:cNvPr id="153" name="Straight Connector 152">
              <a:extLst>
                <a:ext uri="{FF2B5EF4-FFF2-40B4-BE49-F238E27FC236}">
                  <a16:creationId xmlns:a16="http://schemas.microsoft.com/office/drawing/2014/main" xmlns="" id="{B3E534D8-07F4-624E-81EF-64A22089C363}"/>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xmlns="" id="{84249B48-ECEF-8444-8FF2-0B3BC0457514}"/>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xmlns="" id="{037C7836-0BB6-124C-9AD4-C150D1152C34}"/>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xmlns="" id="{D18EB897-D128-3444-8BB7-AD44F8BAA930}"/>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xmlns="" id="{A4453909-A921-164A-A577-96080C45C28F}"/>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59" name="Text Placeholder 8">
            <a:extLst>
              <a:ext uri="{FF2B5EF4-FFF2-40B4-BE49-F238E27FC236}">
                <a16:creationId xmlns:a16="http://schemas.microsoft.com/office/drawing/2014/main" xmlns=""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xmlns=""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xmlns=""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grpSp>
        <p:nvGrpSpPr>
          <p:cNvPr id="162" name="Group 161">
            <a:extLst>
              <a:ext uri="{FF2B5EF4-FFF2-40B4-BE49-F238E27FC236}">
                <a16:creationId xmlns:a16="http://schemas.microsoft.com/office/drawing/2014/main" xmlns="" id="{62ACF1FD-E20D-7746-A6C7-EC0024F21D8B}"/>
              </a:ext>
            </a:extLst>
          </p:cNvPr>
          <p:cNvGrpSpPr/>
          <p:nvPr userDrawn="1"/>
        </p:nvGrpSpPr>
        <p:grpSpPr>
          <a:xfrm>
            <a:off x="4049676" y="6308881"/>
            <a:ext cx="3006907" cy="2343148"/>
            <a:chOff x="4061909" y="1565906"/>
            <a:chExt cx="3006907" cy="2634619"/>
          </a:xfrm>
        </p:grpSpPr>
        <p:cxnSp>
          <p:nvCxnSpPr>
            <p:cNvPr id="163" name="Straight Connector 162">
              <a:extLst>
                <a:ext uri="{FF2B5EF4-FFF2-40B4-BE49-F238E27FC236}">
                  <a16:creationId xmlns:a16="http://schemas.microsoft.com/office/drawing/2014/main" xmlns="" id="{6FF7DE75-B67D-2044-AC33-33DD229F1D07}"/>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xmlns="" id="{04710972-FD23-224B-8290-6F8707F9D51E}"/>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xmlns="" id="{A0D59308-1077-3E4C-A055-D5DF5CE8D53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xmlns="" id="{F9ECB8DE-0FC9-3B4A-9A68-9C63BD7A687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xmlns="" id="{33548AC8-8CD5-284C-8A33-DF0DD9A49812}"/>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2" name="Slide Number Placeholder 5">
            <a:extLst>
              <a:ext uri="{FF2B5EF4-FFF2-40B4-BE49-F238E27FC236}">
                <a16:creationId xmlns:a16="http://schemas.microsoft.com/office/drawing/2014/main" xmlns="" id="{B6868667-8089-5472-01E7-5AE4F08363C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7337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xmlns="" id="{731ADCFA-BA22-D111-795C-BB4F5BC9CCC4}"/>
              </a:ext>
            </a:extLst>
          </p:cNvPr>
          <p:cNvSpPr/>
          <p:nvPr userDrawn="1"/>
        </p:nvSpPr>
        <p:spPr>
          <a:xfrm>
            <a:off x="420974" y="268941"/>
            <a:ext cx="3284648" cy="9568980"/>
          </a:xfrm>
          <a:custGeom>
            <a:avLst/>
            <a:gdLst>
              <a:gd name="connsiteX0" fmla="*/ 0 w 3284648"/>
              <a:gd name="connsiteY0" fmla="*/ 0 h 9568980"/>
              <a:gd name="connsiteX1" fmla="*/ 2703204 w 3284648"/>
              <a:gd name="connsiteY1" fmla="*/ 0 h 9568980"/>
              <a:gd name="connsiteX2" fmla="*/ 3284648 w 3284648"/>
              <a:gd name="connsiteY2" fmla="*/ 669472 h 9568980"/>
              <a:gd name="connsiteX3" fmla="*/ 3284648 w 3284648"/>
              <a:gd name="connsiteY3" fmla="*/ 9568980 h 9568980"/>
              <a:gd name="connsiteX4" fmla="*/ 853806 w 3284648"/>
              <a:gd name="connsiteY4" fmla="*/ 9568980 h 9568980"/>
              <a:gd name="connsiteX5" fmla="*/ 0 w 3284648"/>
              <a:gd name="connsiteY5" fmla="*/ 8585914 h 956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4648" h="9568980">
                <a:moveTo>
                  <a:pt x="0" y="0"/>
                </a:moveTo>
                <a:lnTo>
                  <a:pt x="2703204" y="0"/>
                </a:lnTo>
                <a:cubicBezTo>
                  <a:pt x="3024530" y="0"/>
                  <a:pt x="3284648" y="299500"/>
                  <a:pt x="3284648" y="669472"/>
                </a:cubicBezTo>
                <a:lnTo>
                  <a:pt x="3284648" y="9568980"/>
                </a:lnTo>
                <a:lnTo>
                  <a:pt x="853806" y="9568980"/>
                </a:lnTo>
                <a:cubicBezTo>
                  <a:pt x="382530" y="9568980"/>
                  <a:pt x="0" y="9128538"/>
                  <a:pt x="0" y="8585914"/>
                </a:cubicBezTo>
                <a:close/>
              </a:path>
            </a:pathLst>
          </a:custGeom>
          <a:solidFill>
            <a:srgbClr val="0E72B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xmlns=""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xmlns=""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xmlns=""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xmlns=""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 name="Slide Number Placeholder 5">
            <a:extLst>
              <a:ext uri="{FF2B5EF4-FFF2-40B4-BE49-F238E27FC236}">
                <a16:creationId xmlns:a16="http://schemas.microsoft.com/office/drawing/2014/main" xmlns="" id="{E8F72627-A5C4-8595-10C2-34DD738F71E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67609D48-3161-394E-8C0A-B39FACB9B391}"/>
              </a:ext>
            </a:extLst>
          </p:cNvPr>
          <p:cNvSpPr/>
          <p:nvPr userDrawn="1"/>
        </p:nvSpPr>
        <p:spPr>
          <a:xfrm>
            <a:off x="643114" y="1386989"/>
            <a:ext cx="6916560" cy="8364959"/>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33" name="Text Placeholder 32">
            <a:extLst>
              <a:ext uri="{FF2B5EF4-FFF2-40B4-BE49-F238E27FC236}">
                <a16:creationId xmlns:a16="http://schemas.microsoft.com/office/drawing/2014/main" xmlns="" id="{A727C006-75BB-A447-8A65-530003183684}"/>
              </a:ext>
            </a:extLst>
          </p:cNvPr>
          <p:cNvSpPr>
            <a:spLocks noGrp="1"/>
          </p:cNvSpPr>
          <p:nvPr>
            <p:ph type="body" sz="quarter" idx="30" hasCustomPrompt="1"/>
          </p:nvPr>
        </p:nvSpPr>
        <p:spPr>
          <a:xfrm>
            <a:off x="2209979" y="652042"/>
            <a:ext cx="4837229" cy="946746"/>
          </a:xfrm>
          <a:prstGeom prst="rect">
            <a:avLst/>
          </a:prstGeom>
        </p:spPr>
        <p:txBody>
          <a:bodyPr>
            <a:noAutofit/>
          </a:bodyPr>
          <a:lstStyle>
            <a:lvl1pPr marL="0" indent="0" algn="r">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34" name="Text Placeholder 32">
            <a:extLst>
              <a:ext uri="{FF2B5EF4-FFF2-40B4-BE49-F238E27FC236}">
                <a16:creationId xmlns:a16="http://schemas.microsoft.com/office/drawing/2014/main" xmlns="" id="{3D2FCAC4-8FFC-9E44-A348-FCF3F5BFF6E9}"/>
              </a:ext>
            </a:extLst>
          </p:cNvPr>
          <p:cNvSpPr>
            <a:spLocks noGrp="1"/>
          </p:cNvSpPr>
          <p:nvPr>
            <p:ph type="body" sz="quarter" idx="32" hasCustomPrompt="1"/>
          </p:nvPr>
        </p:nvSpPr>
        <p:spPr>
          <a:xfrm>
            <a:off x="903720" y="2484183"/>
            <a:ext cx="6079693" cy="68206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2" name="Freeform 31">
            <a:extLst>
              <a:ext uri="{FF2B5EF4-FFF2-40B4-BE49-F238E27FC236}">
                <a16:creationId xmlns:a16="http://schemas.microsoft.com/office/drawing/2014/main" xmlns="" id="{CEE1DC3A-C5B9-654A-8D7F-C2F3DA72D2EC}"/>
              </a:ext>
            </a:extLst>
          </p:cNvPr>
          <p:cNvSpPr/>
          <p:nvPr userDrawn="1"/>
        </p:nvSpPr>
        <p:spPr>
          <a:xfrm rot="10800000">
            <a:off x="1677895" y="1844633"/>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xmlns="" id="{A80991E7-1A5B-4CAF-EB74-AE0C47BF98FB}"/>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 name="Group 1">
            <a:extLst>
              <a:ext uri="{FF2B5EF4-FFF2-40B4-BE49-F238E27FC236}">
                <a16:creationId xmlns:a16="http://schemas.microsoft.com/office/drawing/2014/main" xmlns="" id="{4982F894-86CC-B8DD-A665-3E8DE62DB616}"/>
              </a:ext>
            </a:extLst>
          </p:cNvPr>
          <p:cNvGrpSpPr/>
          <p:nvPr userDrawn="1"/>
        </p:nvGrpSpPr>
        <p:grpSpPr>
          <a:xfrm flipH="1">
            <a:off x="193131" y="8264487"/>
            <a:ext cx="1697453" cy="1913197"/>
            <a:chOff x="9735550" y="2624016"/>
            <a:chExt cx="1697453" cy="1913197"/>
          </a:xfrm>
        </p:grpSpPr>
        <p:sp>
          <p:nvSpPr>
            <p:cNvPr id="3" name="Freeform 2">
              <a:extLst>
                <a:ext uri="{FF2B5EF4-FFF2-40B4-BE49-F238E27FC236}">
                  <a16:creationId xmlns:a16="http://schemas.microsoft.com/office/drawing/2014/main" xmlns="" id="{3CF1D7BD-3D98-908D-A56D-E800AF16E4D2}"/>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xmlns="" id="{6534F54D-2408-6B19-662C-446BEBA923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xmlns="" id="{9AF92D5E-9E3B-6340-0872-5E6781F49F84}"/>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9813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xmlns=""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xmlns=""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xmlns=""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xmlns="" id="{12FF88E7-F37D-4B4D-B65C-C01539E4E62C}"/>
              </a:ext>
            </a:extLst>
          </p:cNvPr>
          <p:cNvSpPr>
            <a:spLocks noGrp="1"/>
          </p:cNvSpPr>
          <p:nvPr userDrawn="1">
            <p:ph type="body" sz="quarter" idx="42" hasCustomPrompt="1"/>
          </p:nvPr>
        </p:nvSpPr>
        <p:spPr>
          <a:xfrm>
            <a:off x="503237" y="5345906"/>
            <a:ext cx="2977081" cy="4414479"/>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4" name="Freeform 33">
            <a:extLst>
              <a:ext uri="{FF2B5EF4-FFF2-40B4-BE49-F238E27FC236}">
                <a16:creationId xmlns:a16="http://schemas.microsoft.com/office/drawing/2014/main" xmlns="" id="{834B6D6D-832F-4B44-83A3-A06FD7C166E4}"/>
              </a:ext>
            </a:extLst>
          </p:cNvPr>
          <p:cNvSpPr/>
          <p:nvPr userDrawn="1"/>
        </p:nvSpPr>
        <p:spPr>
          <a:xfrm rot="10800000" flipV="1">
            <a:off x="-1" y="3128859"/>
            <a:ext cx="3240000" cy="45719"/>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Text Placeholder 32">
            <a:extLst>
              <a:ext uri="{FF2B5EF4-FFF2-40B4-BE49-F238E27FC236}">
                <a16:creationId xmlns:a16="http://schemas.microsoft.com/office/drawing/2014/main" xmlns="" id="{B522B9BC-B400-BBD0-6841-198288F0A347}"/>
              </a:ext>
            </a:extLst>
          </p:cNvPr>
          <p:cNvSpPr>
            <a:spLocks noGrp="1"/>
          </p:cNvSpPr>
          <p:nvPr>
            <p:ph type="body" sz="quarter" idx="44" hasCustomPrompt="1"/>
          </p:nvPr>
        </p:nvSpPr>
        <p:spPr>
          <a:xfrm>
            <a:off x="4151058" y="3276998"/>
            <a:ext cx="2832355" cy="6496776"/>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 name="Slide Number Placeholder 5">
            <a:extLst>
              <a:ext uri="{FF2B5EF4-FFF2-40B4-BE49-F238E27FC236}">
                <a16:creationId xmlns:a16="http://schemas.microsoft.com/office/drawing/2014/main" xmlns="" id="{EC10413B-90D2-7EC1-8674-30CAEC9E5DAD}"/>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xmlns="" id="{BE761B29-24B9-E190-2550-892D7920D4CF}"/>
              </a:ext>
            </a:extLst>
          </p:cNvPr>
          <p:cNvSpPr/>
          <p:nvPr userDrawn="1"/>
        </p:nvSpPr>
        <p:spPr>
          <a:xfrm>
            <a:off x="1052651" y="0"/>
            <a:ext cx="6507022" cy="2831758"/>
          </a:xfrm>
          <a:custGeom>
            <a:avLst/>
            <a:gdLst>
              <a:gd name="connsiteX0" fmla="*/ 0 w 6507022"/>
              <a:gd name="connsiteY0" fmla="*/ 0 h 2831758"/>
              <a:gd name="connsiteX1" fmla="*/ 6507022 w 6507022"/>
              <a:gd name="connsiteY1" fmla="*/ 0 h 2831758"/>
              <a:gd name="connsiteX2" fmla="*/ 6507022 w 6507022"/>
              <a:gd name="connsiteY2" fmla="*/ 2831758 h 2831758"/>
              <a:gd name="connsiteX3" fmla="*/ 1022366 w 6507022"/>
              <a:gd name="connsiteY3" fmla="*/ 2831758 h 2831758"/>
              <a:gd name="connsiteX4" fmla="*/ 0 w 6507022"/>
              <a:gd name="connsiteY4" fmla="*/ 1809688 h 2831758"/>
              <a:gd name="connsiteX5" fmla="*/ 0 w 6507022"/>
              <a:gd name="connsiteY5" fmla="*/ 0 h 2831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07022" h="2831758">
                <a:moveTo>
                  <a:pt x="0" y="0"/>
                </a:moveTo>
                <a:lnTo>
                  <a:pt x="6507022" y="0"/>
                </a:lnTo>
                <a:lnTo>
                  <a:pt x="6507022" y="2831758"/>
                </a:lnTo>
                <a:lnTo>
                  <a:pt x="1022366" y="2831758"/>
                </a:lnTo>
                <a:cubicBezTo>
                  <a:pt x="458049" y="2831758"/>
                  <a:pt x="0" y="2373841"/>
                  <a:pt x="0" y="1809688"/>
                </a:cubicBezTo>
                <a:lnTo>
                  <a:pt x="0" y="0"/>
                </a:lnTo>
                <a:close/>
              </a:path>
            </a:pathLst>
          </a:custGeom>
          <a:solidFill>
            <a:srgbClr val="0E72B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Text Placeholder 32">
            <a:extLst>
              <a:ext uri="{FF2B5EF4-FFF2-40B4-BE49-F238E27FC236}">
                <a16:creationId xmlns:a16="http://schemas.microsoft.com/office/drawing/2014/main" xmlns="" id="{CEDD8BBD-8C47-2147-BD5E-C2DCFBECE9A7}"/>
              </a:ext>
            </a:extLst>
          </p:cNvPr>
          <p:cNvSpPr>
            <a:spLocks noGrp="1"/>
          </p:cNvSpPr>
          <p:nvPr>
            <p:ph type="body" sz="quarter" idx="32" hasCustomPrompt="1"/>
          </p:nvPr>
        </p:nvSpPr>
        <p:spPr>
          <a:xfrm>
            <a:off x="503238" y="3373219"/>
            <a:ext cx="6507022" cy="5931605"/>
          </a:xfrm>
          <a:prstGeom prst="rect">
            <a:avLst/>
          </a:prstGeom>
        </p:spPr>
        <p:txBody>
          <a:bodyPr numCol="2" spcCol="288000" anchor="t">
            <a:noAutofit/>
          </a:bodyPr>
          <a:lstStyle>
            <a:lvl1pPr marL="0" indent="0" algn="just">
              <a:lnSpc>
                <a:spcPct val="10000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2" name="Freeform 1">
            <a:extLst>
              <a:ext uri="{FF2B5EF4-FFF2-40B4-BE49-F238E27FC236}">
                <a16:creationId xmlns:a16="http://schemas.microsoft.com/office/drawing/2014/main" xmlns="" id="{C37A24AC-27DC-66F2-7CA7-6C4714D505F0}"/>
              </a:ext>
            </a:extLst>
          </p:cNvPr>
          <p:cNvSpPr/>
          <p:nvPr userDrawn="1"/>
        </p:nvSpPr>
        <p:spPr>
          <a:xfrm>
            <a:off x="442736" y="711913"/>
            <a:ext cx="1306767" cy="945975"/>
          </a:xfrm>
          <a:custGeom>
            <a:avLst/>
            <a:gdLst>
              <a:gd name="connsiteX0" fmla="*/ 355667 w 1522388"/>
              <a:gd name="connsiteY0" fmla="*/ 1102064 h 1102064"/>
              <a:gd name="connsiteX1" fmla="*/ 331425 w 1522388"/>
              <a:gd name="connsiteY1" fmla="*/ 1101167 h 1102064"/>
              <a:gd name="connsiteX2" fmla="*/ 67016 w 1522388"/>
              <a:gd name="connsiteY2" fmla="*/ 970589 h 1102064"/>
              <a:gd name="connsiteX3" fmla="*/ 67016 w 1522388"/>
              <a:gd name="connsiteY3" fmla="*/ 970589 h 1102064"/>
              <a:gd name="connsiteX4" fmla="*/ 1475 w 1522388"/>
              <a:gd name="connsiteY4" fmla="*/ 694624 h 1102064"/>
              <a:gd name="connsiteX5" fmla="*/ 69261 w 1522388"/>
              <a:gd name="connsiteY5" fmla="*/ 411030 h 1102064"/>
              <a:gd name="connsiteX6" fmla="*/ 449489 w 1522388"/>
              <a:gd name="connsiteY6" fmla="*/ 6282 h 1102064"/>
              <a:gd name="connsiteX7" fmla="*/ 460712 w 1522388"/>
              <a:gd name="connsiteY7" fmla="*/ 449 h 1102064"/>
              <a:gd name="connsiteX8" fmla="*/ 582367 w 1522388"/>
              <a:gd name="connsiteY8" fmla="*/ 221221 h 1102064"/>
              <a:gd name="connsiteX9" fmla="*/ 568451 w 1522388"/>
              <a:gd name="connsiteY9" fmla="*/ 226605 h 1102064"/>
              <a:gd name="connsiteX10" fmla="*/ 340853 w 1522388"/>
              <a:gd name="connsiteY10" fmla="*/ 463531 h 1102064"/>
              <a:gd name="connsiteX11" fmla="*/ 346688 w 1522388"/>
              <a:gd name="connsiteY11" fmla="*/ 463531 h 1102064"/>
              <a:gd name="connsiteX12" fmla="*/ 597181 w 1522388"/>
              <a:gd name="connsiteY12" fmla="*/ 555520 h 1102064"/>
              <a:gd name="connsiteX13" fmla="*/ 685617 w 1522388"/>
              <a:gd name="connsiteY13" fmla="*/ 781676 h 1102064"/>
              <a:gd name="connsiteX14" fmla="*/ 597630 w 1522388"/>
              <a:gd name="connsiteY14" fmla="*/ 1007384 h 1102064"/>
              <a:gd name="connsiteX15" fmla="*/ 355667 w 1522388"/>
              <a:gd name="connsiteY15" fmla="*/ 1102064 h 1102064"/>
              <a:gd name="connsiteX16" fmla="*/ 87217 w 1522388"/>
              <a:gd name="connsiteY16" fmla="*/ 954883 h 1102064"/>
              <a:gd name="connsiteX17" fmla="*/ 332772 w 1522388"/>
              <a:gd name="connsiteY17" fmla="*/ 1075590 h 1102064"/>
              <a:gd name="connsiteX18" fmla="*/ 579225 w 1522388"/>
              <a:gd name="connsiteY18" fmla="*/ 989883 h 1102064"/>
              <a:gd name="connsiteX19" fmla="*/ 660029 w 1522388"/>
              <a:gd name="connsiteY19" fmla="*/ 781676 h 1102064"/>
              <a:gd name="connsiteX20" fmla="*/ 579225 w 1522388"/>
              <a:gd name="connsiteY20" fmla="*/ 573469 h 1102064"/>
              <a:gd name="connsiteX21" fmla="*/ 346688 w 1522388"/>
              <a:gd name="connsiteY21" fmla="*/ 488660 h 1102064"/>
              <a:gd name="connsiteX22" fmla="*/ 304940 w 1522388"/>
              <a:gd name="connsiteY22" fmla="*/ 488660 h 1102064"/>
              <a:gd name="connsiteX23" fmla="*/ 310776 w 1522388"/>
              <a:gd name="connsiteY23" fmla="*/ 471608 h 1102064"/>
              <a:gd name="connsiteX24" fmla="*/ 546005 w 1522388"/>
              <a:gd name="connsiteY24" fmla="*/ 207759 h 1102064"/>
              <a:gd name="connsiteX25" fmla="*/ 450387 w 1522388"/>
              <a:gd name="connsiteY25" fmla="*/ 34103 h 1102064"/>
              <a:gd name="connsiteX26" fmla="*/ 93053 w 1522388"/>
              <a:gd name="connsiteY26" fmla="*/ 419556 h 1102064"/>
              <a:gd name="connsiteX27" fmla="*/ 87217 w 1522388"/>
              <a:gd name="connsiteY27" fmla="*/ 954883 h 1102064"/>
              <a:gd name="connsiteX28" fmla="*/ 1190194 w 1522388"/>
              <a:gd name="connsiteY28" fmla="*/ 1101616 h 1102064"/>
              <a:gd name="connsiteX29" fmla="*/ 1166402 w 1522388"/>
              <a:gd name="connsiteY29" fmla="*/ 1100718 h 1102064"/>
              <a:gd name="connsiteX30" fmla="*/ 904237 w 1522388"/>
              <a:gd name="connsiteY30" fmla="*/ 970140 h 1102064"/>
              <a:gd name="connsiteX31" fmla="*/ 904237 w 1522388"/>
              <a:gd name="connsiteY31" fmla="*/ 970140 h 1102064"/>
              <a:gd name="connsiteX32" fmla="*/ 902441 w 1522388"/>
              <a:gd name="connsiteY32" fmla="*/ 411030 h 1102064"/>
              <a:gd name="connsiteX33" fmla="*/ 1286710 w 1522388"/>
              <a:gd name="connsiteY33" fmla="*/ 5834 h 1102064"/>
              <a:gd name="connsiteX34" fmla="*/ 1297933 w 1522388"/>
              <a:gd name="connsiteY34" fmla="*/ 0 h 1102064"/>
              <a:gd name="connsiteX35" fmla="*/ 1419588 w 1522388"/>
              <a:gd name="connsiteY35" fmla="*/ 220772 h 1102064"/>
              <a:gd name="connsiteX36" fmla="*/ 1405671 w 1522388"/>
              <a:gd name="connsiteY36" fmla="*/ 226157 h 1102064"/>
              <a:gd name="connsiteX37" fmla="*/ 1178073 w 1522388"/>
              <a:gd name="connsiteY37" fmla="*/ 463083 h 1102064"/>
              <a:gd name="connsiteX38" fmla="*/ 1183909 w 1522388"/>
              <a:gd name="connsiteY38" fmla="*/ 463083 h 1102064"/>
              <a:gd name="connsiteX39" fmla="*/ 1430362 w 1522388"/>
              <a:gd name="connsiteY39" fmla="*/ 555071 h 1102064"/>
              <a:gd name="connsiteX40" fmla="*/ 1522389 w 1522388"/>
              <a:gd name="connsiteY40" fmla="*/ 781227 h 1102064"/>
              <a:gd name="connsiteX41" fmla="*/ 1429913 w 1522388"/>
              <a:gd name="connsiteY41" fmla="*/ 1007384 h 1102064"/>
              <a:gd name="connsiteX42" fmla="*/ 1190194 w 1522388"/>
              <a:gd name="connsiteY42" fmla="*/ 1101616 h 1102064"/>
              <a:gd name="connsiteX43" fmla="*/ 923989 w 1522388"/>
              <a:gd name="connsiteY43" fmla="*/ 954883 h 1102064"/>
              <a:gd name="connsiteX44" fmla="*/ 1167748 w 1522388"/>
              <a:gd name="connsiteY44" fmla="*/ 1075590 h 1102064"/>
              <a:gd name="connsiteX45" fmla="*/ 1411956 w 1522388"/>
              <a:gd name="connsiteY45" fmla="*/ 989883 h 1102064"/>
              <a:gd name="connsiteX46" fmla="*/ 1496801 w 1522388"/>
              <a:gd name="connsiteY46" fmla="*/ 781676 h 1102064"/>
              <a:gd name="connsiteX47" fmla="*/ 1412405 w 1522388"/>
              <a:gd name="connsiteY47" fmla="*/ 573917 h 1102064"/>
              <a:gd name="connsiteX48" fmla="*/ 1411956 w 1522388"/>
              <a:gd name="connsiteY48" fmla="*/ 573469 h 1102064"/>
              <a:gd name="connsiteX49" fmla="*/ 1183909 w 1522388"/>
              <a:gd name="connsiteY49" fmla="*/ 489108 h 1102064"/>
              <a:gd name="connsiteX50" fmla="*/ 1142160 w 1522388"/>
              <a:gd name="connsiteY50" fmla="*/ 489108 h 1102064"/>
              <a:gd name="connsiteX51" fmla="*/ 1147996 w 1522388"/>
              <a:gd name="connsiteY51" fmla="*/ 472057 h 1102064"/>
              <a:gd name="connsiteX52" fmla="*/ 1383226 w 1522388"/>
              <a:gd name="connsiteY52" fmla="*/ 208208 h 1102064"/>
              <a:gd name="connsiteX53" fmla="*/ 1287608 w 1522388"/>
              <a:gd name="connsiteY53" fmla="*/ 34552 h 1102064"/>
              <a:gd name="connsiteX54" fmla="*/ 926234 w 1522388"/>
              <a:gd name="connsiteY54" fmla="*/ 420454 h 1102064"/>
              <a:gd name="connsiteX55" fmla="*/ 923989 w 1522388"/>
              <a:gd name="connsiteY55" fmla="*/ 954883 h 1102064"/>
              <a:gd name="connsiteX56" fmla="*/ 923989 w 1522388"/>
              <a:gd name="connsiteY56" fmla="*/ 954883 h 1102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522388" h="1102064">
                <a:moveTo>
                  <a:pt x="355667" y="1102064"/>
                </a:moveTo>
                <a:cubicBezTo>
                  <a:pt x="347586" y="1102064"/>
                  <a:pt x="339506" y="1101616"/>
                  <a:pt x="331425" y="1101167"/>
                </a:cubicBezTo>
                <a:cubicBezTo>
                  <a:pt x="225033" y="1094885"/>
                  <a:pt x="126273" y="1045974"/>
                  <a:pt x="67016" y="970589"/>
                </a:cubicBezTo>
                <a:lnTo>
                  <a:pt x="67016" y="970589"/>
                </a:lnTo>
                <a:cubicBezTo>
                  <a:pt x="15840" y="902382"/>
                  <a:pt x="-6156" y="809946"/>
                  <a:pt x="1475" y="694624"/>
                </a:cubicBezTo>
                <a:cubicBezTo>
                  <a:pt x="7311" y="606674"/>
                  <a:pt x="31552" y="505711"/>
                  <a:pt x="69261" y="411030"/>
                </a:cubicBezTo>
                <a:cubicBezTo>
                  <a:pt x="134353" y="242311"/>
                  <a:pt x="265884" y="102309"/>
                  <a:pt x="449489" y="6282"/>
                </a:cubicBezTo>
                <a:lnTo>
                  <a:pt x="460712" y="449"/>
                </a:lnTo>
                <a:lnTo>
                  <a:pt x="582367" y="221221"/>
                </a:lnTo>
                <a:lnTo>
                  <a:pt x="568451" y="226605"/>
                </a:lnTo>
                <a:cubicBezTo>
                  <a:pt x="461610" y="266990"/>
                  <a:pt x="384846" y="346863"/>
                  <a:pt x="340853" y="463531"/>
                </a:cubicBezTo>
                <a:lnTo>
                  <a:pt x="346688" y="463531"/>
                </a:lnTo>
                <a:cubicBezTo>
                  <a:pt x="453081" y="463531"/>
                  <a:pt x="535231" y="493596"/>
                  <a:pt x="597181" y="555520"/>
                </a:cubicBezTo>
                <a:cubicBezTo>
                  <a:pt x="655540" y="613854"/>
                  <a:pt x="685617" y="690137"/>
                  <a:pt x="685617" y="781676"/>
                </a:cubicBezTo>
                <a:cubicBezTo>
                  <a:pt x="685617" y="869177"/>
                  <a:pt x="655989" y="945011"/>
                  <a:pt x="597630" y="1007384"/>
                </a:cubicBezTo>
                <a:cubicBezTo>
                  <a:pt x="537027" y="1068410"/>
                  <a:pt x="449938" y="1102064"/>
                  <a:pt x="355667" y="1102064"/>
                </a:cubicBezTo>
                <a:close/>
                <a:moveTo>
                  <a:pt x="87217" y="954883"/>
                </a:moveTo>
                <a:cubicBezTo>
                  <a:pt x="141985" y="1024435"/>
                  <a:pt x="233563" y="1069756"/>
                  <a:pt x="332772" y="1075590"/>
                </a:cubicBezTo>
                <a:cubicBezTo>
                  <a:pt x="428839" y="1081423"/>
                  <a:pt x="518622" y="1050013"/>
                  <a:pt x="579225" y="989883"/>
                </a:cubicBezTo>
                <a:cubicBezTo>
                  <a:pt x="632645" y="932447"/>
                  <a:pt x="660029" y="862446"/>
                  <a:pt x="660029" y="781676"/>
                </a:cubicBezTo>
                <a:cubicBezTo>
                  <a:pt x="660029" y="697316"/>
                  <a:pt x="632645" y="626867"/>
                  <a:pt x="579225" y="573469"/>
                </a:cubicBezTo>
                <a:cubicBezTo>
                  <a:pt x="522213" y="516480"/>
                  <a:pt x="446347" y="488660"/>
                  <a:pt x="346688" y="488660"/>
                </a:cubicBezTo>
                <a:lnTo>
                  <a:pt x="304940" y="488660"/>
                </a:lnTo>
                <a:lnTo>
                  <a:pt x="310776" y="471608"/>
                </a:lnTo>
                <a:cubicBezTo>
                  <a:pt x="354769" y="343273"/>
                  <a:pt x="434226" y="254875"/>
                  <a:pt x="546005" y="207759"/>
                </a:cubicBezTo>
                <a:lnTo>
                  <a:pt x="450387" y="34103"/>
                </a:lnTo>
                <a:cubicBezTo>
                  <a:pt x="278005" y="126989"/>
                  <a:pt x="155003" y="260260"/>
                  <a:pt x="93053" y="419556"/>
                </a:cubicBezTo>
                <a:cubicBezTo>
                  <a:pt x="24819" y="591418"/>
                  <a:pt x="-12890" y="821612"/>
                  <a:pt x="87217" y="954883"/>
                </a:cubicBezTo>
                <a:close/>
                <a:moveTo>
                  <a:pt x="1190194" y="1101616"/>
                </a:moveTo>
                <a:cubicBezTo>
                  <a:pt x="1182562" y="1101616"/>
                  <a:pt x="1174482" y="1101167"/>
                  <a:pt x="1166402" y="1100718"/>
                </a:cubicBezTo>
                <a:cubicBezTo>
                  <a:pt x="1061356" y="1094436"/>
                  <a:pt x="963044" y="1045525"/>
                  <a:pt x="904237" y="970140"/>
                </a:cubicBezTo>
                <a:lnTo>
                  <a:pt x="904237" y="970140"/>
                </a:lnTo>
                <a:cubicBezTo>
                  <a:pt x="775399" y="804561"/>
                  <a:pt x="859795" y="523660"/>
                  <a:pt x="902441" y="411030"/>
                </a:cubicBezTo>
                <a:cubicBezTo>
                  <a:pt x="972023" y="241413"/>
                  <a:pt x="1104901" y="101411"/>
                  <a:pt x="1286710" y="5834"/>
                </a:cubicBezTo>
                <a:lnTo>
                  <a:pt x="1297933" y="0"/>
                </a:lnTo>
                <a:lnTo>
                  <a:pt x="1419588" y="220772"/>
                </a:lnTo>
                <a:lnTo>
                  <a:pt x="1405671" y="226157"/>
                </a:lnTo>
                <a:cubicBezTo>
                  <a:pt x="1298831" y="266542"/>
                  <a:pt x="1222067" y="346415"/>
                  <a:pt x="1178073" y="463083"/>
                </a:cubicBezTo>
                <a:lnTo>
                  <a:pt x="1183909" y="463083"/>
                </a:lnTo>
                <a:cubicBezTo>
                  <a:pt x="1290301" y="463083"/>
                  <a:pt x="1372901" y="494044"/>
                  <a:pt x="1430362" y="555071"/>
                </a:cubicBezTo>
                <a:cubicBezTo>
                  <a:pt x="1492311" y="612956"/>
                  <a:pt x="1522389" y="686995"/>
                  <a:pt x="1522389" y="781227"/>
                </a:cubicBezTo>
                <a:cubicBezTo>
                  <a:pt x="1522389" y="870075"/>
                  <a:pt x="1491414" y="946358"/>
                  <a:pt x="1429913" y="1007384"/>
                </a:cubicBezTo>
                <a:cubicBezTo>
                  <a:pt x="1369759" y="1068410"/>
                  <a:pt x="1283119" y="1101616"/>
                  <a:pt x="1190194" y="1101616"/>
                </a:cubicBezTo>
                <a:close/>
                <a:moveTo>
                  <a:pt x="923989" y="954883"/>
                </a:moveTo>
                <a:cubicBezTo>
                  <a:pt x="978756" y="1024435"/>
                  <a:pt x="1069885" y="1069756"/>
                  <a:pt x="1167748" y="1075590"/>
                </a:cubicBezTo>
                <a:cubicBezTo>
                  <a:pt x="1262469" y="1081423"/>
                  <a:pt x="1351802" y="1050013"/>
                  <a:pt x="1411956" y="989883"/>
                </a:cubicBezTo>
                <a:cubicBezTo>
                  <a:pt x="1468968" y="932896"/>
                  <a:pt x="1496801" y="864690"/>
                  <a:pt x="1496801" y="781676"/>
                </a:cubicBezTo>
                <a:cubicBezTo>
                  <a:pt x="1496801" y="694624"/>
                  <a:pt x="1468968" y="626867"/>
                  <a:pt x="1412405" y="573917"/>
                </a:cubicBezTo>
                <a:lnTo>
                  <a:pt x="1411956" y="573469"/>
                </a:lnTo>
                <a:cubicBezTo>
                  <a:pt x="1359434" y="517378"/>
                  <a:pt x="1282670" y="489108"/>
                  <a:pt x="1183909" y="489108"/>
                </a:cubicBezTo>
                <a:lnTo>
                  <a:pt x="1142160" y="489108"/>
                </a:lnTo>
                <a:lnTo>
                  <a:pt x="1147996" y="472057"/>
                </a:lnTo>
                <a:cubicBezTo>
                  <a:pt x="1191989" y="343722"/>
                  <a:pt x="1271447" y="255324"/>
                  <a:pt x="1383226" y="208208"/>
                </a:cubicBezTo>
                <a:lnTo>
                  <a:pt x="1287608" y="34552"/>
                </a:lnTo>
                <a:cubicBezTo>
                  <a:pt x="1116572" y="126989"/>
                  <a:pt x="991775" y="259811"/>
                  <a:pt x="926234" y="420454"/>
                </a:cubicBezTo>
                <a:cubicBezTo>
                  <a:pt x="885383" y="529045"/>
                  <a:pt x="803232" y="799176"/>
                  <a:pt x="923989" y="954883"/>
                </a:cubicBezTo>
                <a:lnTo>
                  <a:pt x="923989" y="954883"/>
                </a:lnTo>
                <a:close/>
              </a:path>
            </a:pathLst>
          </a:custGeom>
          <a:solidFill>
            <a:srgbClr val="E14726"/>
          </a:solidFill>
          <a:ln w="4485" cap="flat">
            <a:solidFill>
              <a:srgbClr val="E14726"/>
            </a:solid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 name="Text Placeholder 32">
            <a:extLst>
              <a:ext uri="{FF2B5EF4-FFF2-40B4-BE49-F238E27FC236}">
                <a16:creationId xmlns:a16="http://schemas.microsoft.com/office/drawing/2014/main" xmlns="" id="{FC9B4993-239F-E263-79AF-548DCF2E4858}"/>
              </a:ext>
            </a:extLst>
          </p:cNvPr>
          <p:cNvSpPr>
            <a:spLocks noGrp="1"/>
          </p:cNvSpPr>
          <p:nvPr>
            <p:ph type="body" sz="quarter" idx="52" hasCustomPrompt="1"/>
          </p:nvPr>
        </p:nvSpPr>
        <p:spPr>
          <a:xfrm>
            <a:off x="2079557" y="2329011"/>
            <a:ext cx="4816246"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xmlns="" id="{C4D043C1-F67E-2CF5-54BF-34643A03F7D1}"/>
              </a:ext>
            </a:extLst>
          </p:cNvPr>
          <p:cNvSpPr>
            <a:spLocks noGrp="1"/>
          </p:cNvSpPr>
          <p:nvPr>
            <p:ph type="body" sz="quarter" idx="13" hasCustomPrompt="1"/>
          </p:nvPr>
        </p:nvSpPr>
        <p:spPr>
          <a:xfrm>
            <a:off x="2116905" y="197514"/>
            <a:ext cx="4700130"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12" name="Slide Number Placeholder 5">
            <a:extLst>
              <a:ext uri="{FF2B5EF4-FFF2-40B4-BE49-F238E27FC236}">
                <a16:creationId xmlns:a16="http://schemas.microsoft.com/office/drawing/2014/main" xmlns=""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88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xmlns=""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9" name="Text Placeholder 32">
            <a:extLst>
              <a:ext uri="{FF2B5EF4-FFF2-40B4-BE49-F238E27FC236}">
                <a16:creationId xmlns:a16="http://schemas.microsoft.com/office/drawing/2014/main" xmlns=""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0"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xmlns=""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xmlns="" id="{A3029D7B-8197-AD41-BDB1-7A885960CF3C}"/>
              </a:ext>
            </a:extLst>
          </p:cNvPr>
          <p:cNvSpPr/>
          <p:nvPr userDrawn="1"/>
        </p:nvSpPr>
        <p:spPr>
          <a:xfrm rot="10800000">
            <a:off x="2299180" y="5404204"/>
            <a:ext cx="5260495" cy="38830"/>
          </a:xfrm>
          <a:custGeom>
            <a:avLst/>
            <a:gdLst>
              <a:gd name="connsiteX0" fmla="*/ 5260495 w 5260495"/>
              <a:gd name="connsiteY0" fmla="*/ 38830 h 38830"/>
              <a:gd name="connsiteX1" fmla="*/ 0 w 5260495"/>
              <a:gd name="connsiteY1" fmla="*/ 38830 h 38830"/>
              <a:gd name="connsiteX2" fmla="*/ 0 w 5260495"/>
              <a:gd name="connsiteY2" fmla="*/ 0 h 38830"/>
              <a:gd name="connsiteX3" fmla="*/ 5260495 w 5260495"/>
              <a:gd name="connsiteY3" fmla="*/ 0 h 38830"/>
              <a:gd name="connsiteX4" fmla="*/ 5260495 w 5260495"/>
              <a:gd name="connsiteY4" fmla="*/ 38830 h 38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0495" h="38830">
                <a:moveTo>
                  <a:pt x="5260495" y="38830"/>
                </a:moveTo>
                <a:lnTo>
                  <a:pt x="0" y="38830"/>
                </a:lnTo>
                <a:lnTo>
                  <a:pt x="0" y="0"/>
                </a:lnTo>
                <a:lnTo>
                  <a:pt x="5260495" y="0"/>
                </a:lnTo>
                <a:lnTo>
                  <a:pt x="5260495" y="3883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3" name="Freeform 32">
            <a:extLst>
              <a:ext uri="{FF2B5EF4-FFF2-40B4-BE49-F238E27FC236}">
                <a16:creationId xmlns:a16="http://schemas.microsoft.com/office/drawing/2014/main" xmlns=""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solidFill>
            <a:srgbClr val="E147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xmlns=""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Slide Number Placeholder 5">
            <a:extLst>
              <a:ext uri="{FF2B5EF4-FFF2-40B4-BE49-F238E27FC236}">
                <a16:creationId xmlns:a16="http://schemas.microsoft.com/office/drawing/2014/main" xmlns="" id="{9E9461B8-E299-EA55-9B3A-BCC13A7FF84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65295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xmlns="" id="{ED0F5440-A073-3DB9-B3D2-7C32A0F61113}"/>
              </a:ext>
            </a:extLst>
          </p:cNvPr>
          <p:cNvSpPr>
            <a:spLocks noGrp="1"/>
          </p:cNvSpPr>
          <p:nvPr>
            <p:ph type="sldNum" sz="quarter" idx="4"/>
          </p:nvPr>
        </p:nvSpPr>
        <p:spPr>
          <a:xfrm>
            <a:off x="6115496" y="10043245"/>
            <a:ext cx="988834" cy="465822"/>
          </a:xfrm>
          <a:prstGeom prst="rect">
            <a:avLst/>
          </a:prstGeom>
        </p:spPr>
        <p:txBody>
          <a:bodyPr vert="horz" lIns="91440" tIns="45720" rIns="91440" bIns="45720" rtlCol="0" anchor="ctr"/>
          <a:lstStyle>
            <a:lvl1pPr algn="r">
              <a:defRPr sz="800" b="0" i="0">
                <a:solidFill>
                  <a:srgbClr val="252324"/>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 name="Text Box 5">
            <a:extLst>
              <a:ext uri="{FF2B5EF4-FFF2-40B4-BE49-F238E27FC236}">
                <a16:creationId xmlns:a16="http://schemas.microsoft.com/office/drawing/2014/main" xmlns="" id="{FFA1EDAB-AE44-062E-46C2-66319EDE2C0E}"/>
              </a:ext>
            </a:extLst>
          </p:cNvPr>
          <p:cNvSpPr txBox="1"/>
          <p:nvPr userDrawn="1"/>
        </p:nvSpPr>
        <p:spPr>
          <a:xfrm>
            <a:off x="412833" y="10214693"/>
            <a:ext cx="4019247" cy="36954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b="0" i="0" spc="300" dirty="0">
                <a:solidFill>
                  <a:srgbClr val="083F59"/>
                </a:solidFill>
                <a:effectLst/>
                <a:latin typeface="Calibri" panose="020F0502020204030204" pitchFamily="34" charset="0"/>
                <a:ea typeface="Open Sans" panose="020B0606030504020204" pitchFamily="34" charset="0"/>
                <a:cs typeface="Calibri" panose="020F0502020204030204" pitchFamily="34" charset="0"/>
              </a:rPr>
              <a:t>DIVERSITIES ARE REVIVING ENTERPRISE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E" sz="700" b="0" i="0" spc="300" dirty="0">
              <a:solidFill>
                <a:srgbClr val="252324"/>
              </a:solidFill>
              <a:effectLst/>
              <a:latin typeface="Calibri" panose="020F0502020204030204" pitchFamily="34" charset="0"/>
              <a:ea typeface="Open Sans" panose="020B0606030504020204" pitchFamily="34" charset="0"/>
              <a:cs typeface="Calibri" panose="020F0502020204030204" pitchFamily="34" charset="0"/>
            </a:endParaRPr>
          </a:p>
        </p:txBody>
      </p:sp>
      <p:grpSp>
        <p:nvGrpSpPr>
          <p:cNvPr id="4" name="Graphic 5">
            <a:extLst>
              <a:ext uri="{FF2B5EF4-FFF2-40B4-BE49-F238E27FC236}">
                <a16:creationId xmlns:a16="http://schemas.microsoft.com/office/drawing/2014/main" xmlns="" id="{0F4EAAE3-7B5E-1930-16CA-5B42DD26D83B}"/>
              </a:ext>
            </a:extLst>
          </p:cNvPr>
          <p:cNvGrpSpPr/>
          <p:nvPr userDrawn="1"/>
        </p:nvGrpSpPr>
        <p:grpSpPr>
          <a:xfrm rot="20121967" flipH="1">
            <a:off x="252221" y="10160164"/>
            <a:ext cx="261668" cy="227012"/>
            <a:chOff x="3962604" y="4534014"/>
            <a:chExt cx="1470421" cy="1301140"/>
          </a:xfrm>
        </p:grpSpPr>
        <p:sp>
          <p:nvSpPr>
            <p:cNvPr id="5" name="Freeform 4">
              <a:extLst>
                <a:ext uri="{FF2B5EF4-FFF2-40B4-BE49-F238E27FC236}">
                  <a16:creationId xmlns:a16="http://schemas.microsoft.com/office/drawing/2014/main" xmlns="" id="{2B7DF1B3-5C2B-4821-378A-077816648B96}"/>
                </a:ext>
              </a:extLst>
            </p:cNvPr>
            <p:cNvSpPr/>
            <p:nvPr/>
          </p:nvSpPr>
          <p:spPr>
            <a:xfrm>
              <a:off x="4185164" y="4534014"/>
              <a:ext cx="1247861" cy="685109"/>
            </a:xfrm>
            <a:custGeom>
              <a:avLst/>
              <a:gdLst>
                <a:gd name="connsiteX0" fmla="*/ 395663 w 1247861"/>
                <a:gd name="connsiteY0" fmla="*/ 474062 h 685109"/>
                <a:gd name="connsiteX1" fmla="*/ 400419 w 1247861"/>
                <a:gd name="connsiteY1" fmla="*/ 244001 h 685109"/>
                <a:gd name="connsiteX2" fmla="*/ 925434 w 1247861"/>
                <a:gd name="connsiteY2" fmla="*/ 545362 h 685109"/>
                <a:gd name="connsiteX3" fmla="*/ 1038616 w 1247861"/>
                <a:gd name="connsiteY3" fmla="*/ 685110 h 685109"/>
                <a:gd name="connsiteX4" fmla="*/ 1247861 w 1247861"/>
                <a:gd name="connsiteY4" fmla="*/ 611909 h 685109"/>
                <a:gd name="connsiteX5" fmla="*/ 710482 w 1247861"/>
                <a:gd name="connsiteY5" fmla="*/ 130872 h 685109"/>
                <a:gd name="connsiteX6" fmla="*/ 0 w 1247861"/>
                <a:gd name="connsiteY6" fmla="*/ 8237 h 685109"/>
                <a:gd name="connsiteX7" fmla="*/ 148374 w 1247861"/>
                <a:gd name="connsiteY7" fmla="*/ 436036 h 685109"/>
                <a:gd name="connsiteX8" fmla="*/ 395663 w 1247861"/>
                <a:gd name="connsiteY8" fmla="*/ 474062 h 68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7861" h="685109">
                  <a:moveTo>
                    <a:pt x="395663" y="474062"/>
                  </a:moveTo>
                  <a:lnTo>
                    <a:pt x="400419" y="244001"/>
                  </a:lnTo>
                  <a:cubicBezTo>
                    <a:pt x="599202" y="291535"/>
                    <a:pt x="780864" y="394207"/>
                    <a:pt x="925434" y="545362"/>
                  </a:cubicBezTo>
                  <a:cubicBezTo>
                    <a:pt x="967283" y="589093"/>
                    <a:pt x="1005327" y="635675"/>
                    <a:pt x="1038616" y="685110"/>
                  </a:cubicBezTo>
                  <a:lnTo>
                    <a:pt x="1247861" y="611909"/>
                  </a:lnTo>
                  <a:cubicBezTo>
                    <a:pt x="1119461" y="405614"/>
                    <a:pt x="934945" y="239248"/>
                    <a:pt x="710482" y="130872"/>
                  </a:cubicBezTo>
                  <a:cubicBezTo>
                    <a:pt x="486019" y="22497"/>
                    <a:pt x="241583" y="-19333"/>
                    <a:pt x="0" y="8237"/>
                  </a:cubicBezTo>
                  <a:lnTo>
                    <a:pt x="148374" y="436036"/>
                  </a:lnTo>
                  <a:cubicBezTo>
                    <a:pt x="233974" y="436986"/>
                    <a:pt x="316721" y="450296"/>
                    <a:pt x="395663" y="474062"/>
                  </a:cubicBezTo>
                  <a:close/>
                </a:path>
              </a:pathLst>
            </a:custGeom>
            <a:solidFill>
              <a:srgbClr val="702E8C"/>
            </a:solidFill>
            <a:ln w="9504"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xmlns="" id="{F2F04487-34E8-0A63-1DE7-5AF48B21E4B3}"/>
                </a:ext>
              </a:extLst>
            </p:cNvPr>
            <p:cNvSpPr/>
            <p:nvPr/>
          </p:nvSpPr>
          <p:spPr>
            <a:xfrm>
              <a:off x="4577974" y="5008076"/>
              <a:ext cx="812251" cy="608425"/>
            </a:xfrm>
            <a:custGeom>
              <a:avLst/>
              <a:gdLst>
                <a:gd name="connsiteX0" fmla="*/ 2853 w 812251"/>
                <a:gd name="connsiteY0" fmla="*/ 0 h 608425"/>
                <a:gd name="connsiteX1" fmla="*/ 0 w 812251"/>
                <a:gd name="connsiteY1" fmla="*/ 122636 h 608425"/>
                <a:gd name="connsiteX2" fmla="*/ 459388 w 812251"/>
                <a:gd name="connsiteY2" fmla="*/ 600820 h 608425"/>
                <a:gd name="connsiteX3" fmla="*/ 812251 w 812251"/>
                <a:gd name="connsiteY3" fmla="*/ 608425 h 608425"/>
                <a:gd name="connsiteX4" fmla="*/ 646757 w 812251"/>
                <a:gd name="connsiteY4" fmla="*/ 211048 h 608425"/>
                <a:gd name="connsiteX5" fmla="*/ 428001 w 812251"/>
                <a:gd name="connsiteY5" fmla="*/ 287101 h 608425"/>
                <a:gd name="connsiteX6" fmla="*/ 2853 w 812251"/>
                <a:gd name="connsiteY6" fmla="*/ 0 h 608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251" h="608425">
                  <a:moveTo>
                    <a:pt x="2853" y="0"/>
                  </a:moveTo>
                  <a:lnTo>
                    <a:pt x="0" y="122636"/>
                  </a:lnTo>
                  <a:cubicBezTo>
                    <a:pt x="219707" y="199640"/>
                    <a:pt x="390908" y="378365"/>
                    <a:pt x="459388" y="600820"/>
                  </a:cubicBezTo>
                  <a:lnTo>
                    <a:pt x="812251" y="608425"/>
                  </a:lnTo>
                  <a:cubicBezTo>
                    <a:pt x="784669" y="465826"/>
                    <a:pt x="728553" y="330831"/>
                    <a:pt x="646757" y="211048"/>
                  </a:cubicBezTo>
                  <a:lnTo>
                    <a:pt x="428001" y="287101"/>
                  </a:lnTo>
                  <a:cubicBezTo>
                    <a:pt x="316721" y="149254"/>
                    <a:pt x="168347" y="50385"/>
                    <a:pt x="2853" y="0"/>
                  </a:cubicBezTo>
                  <a:close/>
                </a:path>
              </a:pathLst>
            </a:custGeom>
            <a:solidFill>
              <a:srgbClr val="FFC713"/>
            </a:solidFill>
            <a:ln w="9504"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xmlns="" id="{D789CC95-1C23-9DFD-FE61-C87233C2BAFC}"/>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010101"/>
            </a:solidFill>
            <a:ln w="9504"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xmlns="" id="{70FA7C58-8FAA-BC2D-E4C5-7BF63773DD36}"/>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DF4726"/>
            </a:solidFill>
            <a:ln w="9504"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xmlns="" id="{20D7AA86-5AF8-AFB8-6A21-3755B607DFCE}"/>
                </a:ext>
              </a:extLst>
            </p:cNvPr>
            <p:cNvSpPr/>
            <p:nvPr/>
          </p:nvSpPr>
          <p:spPr>
            <a:xfrm>
              <a:off x="4342098" y="5208666"/>
              <a:ext cx="606981" cy="626488"/>
            </a:xfrm>
            <a:custGeom>
              <a:avLst/>
              <a:gdLst>
                <a:gd name="connsiteX0" fmla="*/ 606811 w 606981"/>
                <a:gd name="connsiteY0" fmla="*/ 626488 h 626488"/>
                <a:gd name="connsiteX1" fmla="*/ 437512 w 606981"/>
                <a:gd name="connsiteY1" fmla="*/ 189182 h 626488"/>
                <a:gd name="connsiteX2" fmla="*/ 436561 w 606981"/>
                <a:gd name="connsiteY2" fmla="*/ 188232 h 626488"/>
                <a:gd name="connsiteX3" fmla="*/ 8560 w 606981"/>
                <a:gd name="connsiteY3" fmla="*/ 0 h 626488"/>
                <a:gd name="connsiteX4" fmla="*/ 6658 w 606981"/>
                <a:gd name="connsiteY4" fmla="*/ 74152 h 626488"/>
                <a:gd name="connsiteX5" fmla="*/ 6658 w 606981"/>
                <a:gd name="connsiteY5" fmla="*/ 74152 h 626488"/>
                <a:gd name="connsiteX6" fmla="*/ 6658 w 606981"/>
                <a:gd name="connsiteY6" fmla="*/ 74152 h 626488"/>
                <a:gd name="connsiteX7" fmla="*/ 383299 w 606981"/>
                <a:gd name="connsiteY7" fmla="*/ 241469 h 626488"/>
                <a:gd name="connsiteX8" fmla="*/ 275823 w 606981"/>
                <a:gd name="connsiteY8" fmla="*/ 343190 h 626488"/>
                <a:gd name="connsiteX9" fmla="*/ 2853 w 606981"/>
                <a:gd name="connsiteY9" fmla="*/ 222456 h 626488"/>
                <a:gd name="connsiteX10" fmla="*/ 2853 w 606981"/>
                <a:gd name="connsiteY10" fmla="*/ 222456 h 626488"/>
                <a:gd name="connsiteX11" fmla="*/ 1902 w 606981"/>
                <a:gd name="connsiteY11" fmla="*/ 222456 h 626488"/>
                <a:gd name="connsiteX12" fmla="*/ 0 w 606981"/>
                <a:gd name="connsiteY12" fmla="*/ 296607 h 626488"/>
                <a:gd name="connsiteX13" fmla="*/ 220658 w 606981"/>
                <a:gd name="connsiteY13" fmla="*/ 393575 h 626488"/>
                <a:gd name="connsiteX14" fmla="*/ 221609 w 606981"/>
                <a:gd name="connsiteY14" fmla="*/ 394526 h 626488"/>
                <a:gd name="connsiteX15" fmla="*/ 221609 w 606981"/>
                <a:gd name="connsiteY15" fmla="*/ 394526 h 626488"/>
                <a:gd name="connsiteX16" fmla="*/ 309112 w 606981"/>
                <a:gd name="connsiteY16" fmla="*/ 619833 h 626488"/>
                <a:gd name="connsiteX17" fmla="*/ 606811 w 606981"/>
                <a:gd name="connsiteY17" fmla="*/ 626488 h 6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6981" h="626488">
                  <a:moveTo>
                    <a:pt x="606811" y="626488"/>
                  </a:moveTo>
                  <a:cubicBezTo>
                    <a:pt x="610615" y="462974"/>
                    <a:pt x="550695" y="308015"/>
                    <a:pt x="437512" y="189182"/>
                  </a:cubicBezTo>
                  <a:lnTo>
                    <a:pt x="436561" y="188232"/>
                  </a:lnTo>
                  <a:cubicBezTo>
                    <a:pt x="323379" y="70349"/>
                    <a:pt x="171200" y="3803"/>
                    <a:pt x="8560" y="0"/>
                  </a:cubicBezTo>
                  <a:lnTo>
                    <a:pt x="6658" y="74152"/>
                  </a:lnTo>
                  <a:lnTo>
                    <a:pt x="6658" y="74152"/>
                  </a:lnTo>
                  <a:lnTo>
                    <a:pt x="6658" y="74152"/>
                  </a:lnTo>
                  <a:cubicBezTo>
                    <a:pt x="150276" y="77954"/>
                    <a:pt x="284383" y="136896"/>
                    <a:pt x="383299" y="241469"/>
                  </a:cubicBezTo>
                  <a:lnTo>
                    <a:pt x="275823" y="343190"/>
                  </a:lnTo>
                  <a:cubicBezTo>
                    <a:pt x="203538" y="268088"/>
                    <a:pt x="107476" y="224357"/>
                    <a:pt x="2853" y="222456"/>
                  </a:cubicBezTo>
                  <a:lnTo>
                    <a:pt x="2853" y="222456"/>
                  </a:lnTo>
                  <a:lnTo>
                    <a:pt x="1902" y="222456"/>
                  </a:lnTo>
                  <a:lnTo>
                    <a:pt x="0" y="296607"/>
                  </a:lnTo>
                  <a:cubicBezTo>
                    <a:pt x="84649" y="298509"/>
                    <a:pt x="162640" y="332733"/>
                    <a:pt x="220658" y="393575"/>
                  </a:cubicBezTo>
                  <a:lnTo>
                    <a:pt x="221609" y="394526"/>
                  </a:lnTo>
                  <a:lnTo>
                    <a:pt x="221609" y="394526"/>
                  </a:lnTo>
                  <a:cubicBezTo>
                    <a:pt x="279627" y="455368"/>
                    <a:pt x="311014" y="535224"/>
                    <a:pt x="309112" y="619833"/>
                  </a:cubicBezTo>
                  <a:lnTo>
                    <a:pt x="606811" y="626488"/>
                  </a:lnTo>
                  <a:close/>
                </a:path>
              </a:pathLst>
            </a:custGeom>
            <a:solidFill>
              <a:srgbClr val="01AAA3"/>
            </a:solidFill>
            <a:ln w="9504"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xmlns="" id="{AB67CFA7-7924-C8E8-8359-DBA3B89FC61B}"/>
                </a:ext>
              </a:extLst>
            </p:cNvPr>
            <p:cNvSpPr/>
            <p:nvPr/>
          </p:nvSpPr>
          <p:spPr>
            <a:xfrm>
              <a:off x="3962604" y="5281868"/>
              <a:ext cx="386152" cy="256679"/>
            </a:xfrm>
            <a:custGeom>
              <a:avLst/>
              <a:gdLst>
                <a:gd name="connsiteX0" fmla="*/ 384250 w 386152"/>
                <a:gd name="connsiteY0" fmla="*/ 951 h 256679"/>
                <a:gd name="connsiteX1" fmla="*/ 0 w 386152"/>
                <a:gd name="connsiteY1" fmla="*/ 150205 h 256679"/>
                <a:gd name="connsiteX2" fmla="*/ 102720 w 386152"/>
                <a:gd name="connsiteY2" fmla="*/ 256680 h 256679"/>
                <a:gd name="connsiteX3" fmla="*/ 381397 w 386152"/>
                <a:gd name="connsiteY3" fmla="*/ 148304 h 256679"/>
                <a:gd name="connsiteX4" fmla="*/ 382348 w 386152"/>
                <a:gd name="connsiteY4" fmla="*/ 148304 h 256679"/>
                <a:gd name="connsiteX5" fmla="*/ 386152 w 386152"/>
                <a:gd name="connsiteY5" fmla="*/ 0 h 256679"/>
                <a:gd name="connsiteX6" fmla="*/ 384250 w 386152"/>
                <a:gd name="connsiteY6" fmla="*/ 951 h 25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152" h="256679">
                  <a:moveTo>
                    <a:pt x="384250" y="951"/>
                  </a:moveTo>
                  <a:cubicBezTo>
                    <a:pt x="240632" y="-1901"/>
                    <a:pt x="103671" y="51336"/>
                    <a:pt x="0" y="150205"/>
                  </a:cubicBezTo>
                  <a:lnTo>
                    <a:pt x="102720" y="256680"/>
                  </a:lnTo>
                  <a:cubicBezTo>
                    <a:pt x="177858" y="184429"/>
                    <a:pt x="276774" y="146402"/>
                    <a:pt x="381397" y="148304"/>
                  </a:cubicBezTo>
                  <a:lnTo>
                    <a:pt x="382348" y="148304"/>
                  </a:lnTo>
                  <a:lnTo>
                    <a:pt x="386152" y="0"/>
                  </a:lnTo>
                  <a:lnTo>
                    <a:pt x="384250" y="951"/>
                  </a:lnTo>
                  <a:close/>
                </a:path>
              </a:pathLst>
            </a:custGeom>
            <a:solidFill>
              <a:srgbClr val="ED1765"/>
            </a:solidFill>
            <a:ln w="9504"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xmlns="" id="{24A0A34B-5C06-B1F6-0DF6-814366CC9029}"/>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010101"/>
            </a:solidFill>
            <a:ln w="9504"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xmlns="" id="{A42A3AF0-E102-E00B-9B02-29A5BC65393E}"/>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345C42"/>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70" r:id="rId2"/>
    <p:sldLayoutId id="2147483935" r:id="rId3"/>
    <p:sldLayoutId id="2147483936" r:id="rId4"/>
    <p:sldLayoutId id="2147483937" r:id="rId5"/>
    <p:sldLayoutId id="2147483938" r:id="rId6"/>
    <p:sldLayoutId id="2147483939" r:id="rId7"/>
    <p:sldLayoutId id="2147483940" r:id="rId8"/>
    <p:sldLayoutId id="2147483941" r:id="rId9"/>
    <p:sldLayoutId id="2147483943" r:id="rId10"/>
    <p:sldLayoutId id="2147483944" r:id="rId11"/>
    <p:sldLayoutId id="2147483967" r:id="rId12"/>
    <p:sldLayoutId id="2147483968" r:id="rId13"/>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7" userDrawn="1">
          <p15:clr>
            <a:srgbClr val="F26B43"/>
          </p15:clr>
        </p15:guide>
        <p15:guide id="2" pos="4399" userDrawn="1">
          <p15:clr>
            <a:srgbClr val="F26B43"/>
          </p15:clr>
        </p15:guide>
        <p15:guide id="3" orient="horz" pos="374" userDrawn="1">
          <p15:clr>
            <a:srgbClr val="F26B43"/>
          </p15:clr>
        </p15:guide>
        <p15:guide id="4" pos="2381" userDrawn="1">
          <p15:clr>
            <a:srgbClr val="F26B43"/>
          </p15:clr>
        </p15:guide>
        <p15:guide id="5" orient="horz" pos="336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trenkwalder.pl/"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trenkwalder.pl/"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xmlns="" id="{48B36C12-D239-0FF6-8EC8-6E895492D680}"/>
              </a:ext>
            </a:extLst>
          </p:cNvPr>
          <p:cNvSpPr>
            <a:spLocks noGrp="1"/>
          </p:cNvSpPr>
          <p:nvPr>
            <p:ph type="body" sz="quarter" idx="44"/>
          </p:nvPr>
        </p:nvSpPr>
        <p:spPr/>
        <p:txBody>
          <a:bodyPr>
            <a:normAutofit/>
          </a:bodyPr>
          <a:lstStyle/>
          <a:p>
            <a:r>
              <a:rPr lang="en-GB"/>
              <a:t>www.</a:t>
            </a:r>
            <a:r>
              <a:rPr lang="en-US" sz="2400" b="1" dirty="0" err="1"/>
              <a:t>projectdare</a:t>
            </a:r>
            <a:r>
              <a:rPr lang="en-GB"/>
              <a:t>.eu</a:t>
            </a:r>
          </a:p>
        </p:txBody>
      </p:sp>
      <p:sp>
        <p:nvSpPr>
          <p:cNvPr id="5" name="Text Placeholder 4">
            <a:extLst>
              <a:ext uri="{FF2B5EF4-FFF2-40B4-BE49-F238E27FC236}">
                <a16:creationId xmlns:a16="http://schemas.microsoft.com/office/drawing/2014/main" xmlns="" id="{39792F19-0229-BA4A-0879-924340C51C91}"/>
              </a:ext>
            </a:extLst>
          </p:cNvPr>
          <p:cNvSpPr>
            <a:spLocks noGrp="1"/>
          </p:cNvSpPr>
          <p:nvPr>
            <p:ph type="body" sz="quarter" idx="32"/>
          </p:nvPr>
        </p:nvSpPr>
        <p:spPr>
          <a:xfrm>
            <a:off x="3648587" y="5891370"/>
            <a:ext cx="3615254" cy="2300406"/>
          </a:xfrm>
        </p:spPr>
        <p:txBody>
          <a:bodyPr>
            <a:normAutofit/>
          </a:bodyPr>
          <a:lstStyle/>
          <a:p>
            <a:r>
              <a:rPr lang="pl-PL" sz="1200" dirty="0" smtClean="0"/>
              <a:t>T</a:t>
            </a:r>
            <a:r>
              <a:rPr lang="en-AU" sz="1200" dirty="0" err="1" smtClean="0"/>
              <a:t>renk</a:t>
            </a:r>
            <a:r>
              <a:rPr lang="pl-PL" sz="1200" dirty="0" smtClean="0"/>
              <a:t>en</a:t>
            </a:r>
            <a:r>
              <a:rPr lang="en-AU" sz="1200" dirty="0" err="1" smtClean="0"/>
              <a:t>walder</a:t>
            </a:r>
            <a:r>
              <a:rPr lang="en-AU" sz="1200" dirty="0" smtClean="0"/>
              <a:t> provide</a:t>
            </a:r>
            <a:r>
              <a:rPr lang="pl-PL" sz="1200" dirty="0" smtClean="0"/>
              <a:t>s</a:t>
            </a:r>
            <a:r>
              <a:rPr lang="en-AU" sz="1200" dirty="0" smtClean="0"/>
              <a:t> </a:t>
            </a:r>
            <a:r>
              <a:rPr lang="en-AU" sz="1200" dirty="0"/>
              <a:t>HR and HR consulting services. </a:t>
            </a:r>
            <a:r>
              <a:rPr lang="en-AU" sz="1200" dirty="0" smtClean="0"/>
              <a:t> </a:t>
            </a:r>
            <a:r>
              <a:rPr lang="pl-PL" sz="1200" dirty="0" err="1" smtClean="0"/>
              <a:t>They</a:t>
            </a:r>
            <a:r>
              <a:rPr lang="pl-PL" sz="1200" dirty="0" smtClean="0"/>
              <a:t> </a:t>
            </a:r>
            <a:r>
              <a:rPr lang="en-AU" sz="1200" dirty="0" smtClean="0"/>
              <a:t>do </a:t>
            </a:r>
            <a:r>
              <a:rPr lang="en-AU" sz="1200" dirty="0"/>
              <a:t>this based on trust, diversity and social responsibility. For more than 30 years, </a:t>
            </a:r>
            <a:r>
              <a:rPr lang="pl-PL" sz="1200" dirty="0" err="1" smtClean="0"/>
              <a:t>they</a:t>
            </a:r>
            <a:r>
              <a:rPr lang="en-AU" sz="1200" dirty="0" smtClean="0"/>
              <a:t> </a:t>
            </a:r>
            <a:r>
              <a:rPr lang="en-AU" sz="1200" dirty="0"/>
              <a:t>have been connecting candidates with employers in 16 countries. </a:t>
            </a:r>
            <a:r>
              <a:rPr lang="pl-PL" sz="1200" dirty="0" err="1" smtClean="0"/>
              <a:t>Their</a:t>
            </a:r>
            <a:r>
              <a:rPr lang="en-AU" sz="1200" dirty="0" smtClean="0"/>
              <a:t> </a:t>
            </a:r>
            <a:r>
              <a:rPr lang="en-AU" sz="1200" dirty="0"/>
              <a:t>international network and knowledge of regional markets </a:t>
            </a:r>
            <a:r>
              <a:rPr lang="en-AU" sz="1200" dirty="0" smtClean="0"/>
              <a:t>allows</a:t>
            </a:r>
            <a:r>
              <a:rPr lang="pl-PL" sz="1200" dirty="0" smtClean="0"/>
              <a:t> </a:t>
            </a:r>
            <a:r>
              <a:rPr lang="en-AU" sz="1200" dirty="0" smtClean="0"/>
              <a:t>to </a:t>
            </a:r>
            <a:r>
              <a:rPr lang="en-AU" sz="1200" dirty="0"/>
              <a:t>be a strategic partner for corporations as well as small and medium-sized companies.</a:t>
            </a:r>
            <a:endParaRPr lang="en-AU" sz="1200" dirty="0"/>
          </a:p>
        </p:txBody>
      </p:sp>
      <p:sp>
        <p:nvSpPr>
          <p:cNvPr id="9" name="Text Placeholder 8">
            <a:extLst>
              <a:ext uri="{FF2B5EF4-FFF2-40B4-BE49-F238E27FC236}">
                <a16:creationId xmlns:a16="http://schemas.microsoft.com/office/drawing/2014/main" xmlns="" id="{84CB683A-CF14-5EDF-3D3E-DE8CA5D4CD1E}"/>
              </a:ext>
            </a:extLst>
          </p:cNvPr>
          <p:cNvSpPr>
            <a:spLocks noGrp="1"/>
          </p:cNvSpPr>
          <p:nvPr>
            <p:ph type="body" sz="quarter" idx="60"/>
          </p:nvPr>
        </p:nvSpPr>
        <p:spPr>
          <a:xfrm>
            <a:off x="510950" y="6454057"/>
            <a:ext cx="2714043" cy="393286"/>
          </a:xfrm>
        </p:spPr>
        <p:txBody>
          <a:bodyPr>
            <a:normAutofit fontScale="92500"/>
          </a:bodyPr>
          <a:lstStyle/>
          <a:p>
            <a:r>
              <a:rPr lang="en-GB" sz="1600" dirty="0"/>
              <a:t>Industry, Number of Employees</a:t>
            </a:r>
          </a:p>
        </p:txBody>
      </p:sp>
      <p:sp>
        <p:nvSpPr>
          <p:cNvPr id="10" name="Text Placeholder 9">
            <a:extLst>
              <a:ext uri="{FF2B5EF4-FFF2-40B4-BE49-F238E27FC236}">
                <a16:creationId xmlns:a16="http://schemas.microsoft.com/office/drawing/2014/main" xmlns="" id="{676E2570-F700-718F-B5E1-B9992A10E77A}"/>
              </a:ext>
            </a:extLst>
          </p:cNvPr>
          <p:cNvSpPr>
            <a:spLocks noGrp="1"/>
          </p:cNvSpPr>
          <p:nvPr>
            <p:ph type="body" sz="quarter" idx="61"/>
          </p:nvPr>
        </p:nvSpPr>
        <p:spPr/>
        <p:txBody>
          <a:bodyPr>
            <a:normAutofit fontScale="85000" lnSpcReduction="20000"/>
          </a:bodyPr>
          <a:lstStyle/>
          <a:p>
            <a:r>
              <a:rPr lang="pl-PL" sz="1200" dirty="0" err="1" smtClean="0"/>
              <a:t>Recruitment</a:t>
            </a:r>
            <a:r>
              <a:rPr lang="pl-PL" sz="1200" dirty="0" smtClean="0"/>
              <a:t> services and HR,                      </a:t>
            </a:r>
            <a:r>
              <a:rPr lang="pl-PL" sz="1200" dirty="0" err="1" smtClean="0"/>
              <a:t>around</a:t>
            </a:r>
            <a:r>
              <a:rPr lang="pl-PL" sz="1200" dirty="0" smtClean="0"/>
              <a:t> 250 </a:t>
            </a:r>
            <a:r>
              <a:rPr lang="pl-PL" sz="1200" dirty="0" err="1" smtClean="0"/>
              <a:t>employed</a:t>
            </a:r>
            <a:endParaRPr lang="en-GB" sz="1200" dirty="0"/>
          </a:p>
        </p:txBody>
      </p:sp>
      <p:sp>
        <p:nvSpPr>
          <p:cNvPr id="11" name="Text Placeholder 10">
            <a:extLst>
              <a:ext uri="{FF2B5EF4-FFF2-40B4-BE49-F238E27FC236}">
                <a16:creationId xmlns:a16="http://schemas.microsoft.com/office/drawing/2014/main" xmlns="" id="{A9F20B16-8627-E8A8-43B4-7515738FB941}"/>
              </a:ext>
            </a:extLst>
          </p:cNvPr>
          <p:cNvSpPr>
            <a:spLocks noGrp="1"/>
          </p:cNvSpPr>
          <p:nvPr>
            <p:ph type="body" sz="quarter" idx="62"/>
          </p:nvPr>
        </p:nvSpPr>
        <p:spPr/>
        <p:txBody>
          <a:bodyPr>
            <a:normAutofit/>
          </a:bodyPr>
          <a:lstStyle/>
          <a:p>
            <a:r>
              <a:rPr lang="en-GB" sz="1600" dirty="0"/>
              <a:t>D&amp;I Strategy </a:t>
            </a:r>
          </a:p>
        </p:txBody>
      </p:sp>
      <p:sp>
        <p:nvSpPr>
          <p:cNvPr id="12" name="Text Placeholder 11">
            <a:extLst>
              <a:ext uri="{FF2B5EF4-FFF2-40B4-BE49-F238E27FC236}">
                <a16:creationId xmlns:a16="http://schemas.microsoft.com/office/drawing/2014/main" xmlns="" id="{7D2F4E10-9B56-BBA4-986B-B4C9D6EE7959}"/>
              </a:ext>
            </a:extLst>
          </p:cNvPr>
          <p:cNvSpPr>
            <a:spLocks noGrp="1"/>
          </p:cNvSpPr>
          <p:nvPr>
            <p:ph type="body" sz="quarter" idx="63"/>
          </p:nvPr>
        </p:nvSpPr>
        <p:spPr/>
        <p:txBody>
          <a:bodyPr>
            <a:normAutofit/>
          </a:bodyPr>
          <a:lstStyle/>
          <a:p>
            <a:endParaRPr lang="en-GB" sz="1200" dirty="0"/>
          </a:p>
        </p:txBody>
      </p:sp>
      <p:sp>
        <p:nvSpPr>
          <p:cNvPr id="25" name="Text Placeholder 24">
            <a:extLst>
              <a:ext uri="{FF2B5EF4-FFF2-40B4-BE49-F238E27FC236}">
                <a16:creationId xmlns:a16="http://schemas.microsoft.com/office/drawing/2014/main" xmlns="" id="{F19C7C69-F55A-00B4-5C68-9E0698AC43C6}"/>
              </a:ext>
            </a:extLst>
          </p:cNvPr>
          <p:cNvSpPr>
            <a:spLocks noGrp="1"/>
          </p:cNvSpPr>
          <p:nvPr>
            <p:ph type="body" sz="quarter" idx="64"/>
          </p:nvPr>
        </p:nvSpPr>
        <p:spPr>
          <a:xfrm>
            <a:off x="555032" y="7625378"/>
            <a:ext cx="2694087" cy="349177"/>
          </a:xfrm>
        </p:spPr>
        <p:txBody>
          <a:bodyPr/>
          <a:lstStyle/>
          <a:p>
            <a:r>
              <a:rPr lang="en-GB" sz="1600" dirty="0"/>
              <a:t>Module Topic </a:t>
            </a:r>
          </a:p>
        </p:txBody>
      </p:sp>
      <p:sp>
        <p:nvSpPr>
          <p:cNvPr id="26" name="Text Placeholder 25">
            <a:extLst>
              <a:ext uri="{FF2B5EF4-FFF2-40B4-BE49-F238E27FC236}">
                <a16:creationId xmlns:a16="http://schemas.microsoft.com/office/drawing/2014/main" xmlns="" id="{019F3011-6448-72C9-CC9A-D8DE9CB0DBBC}"/>
              </a:ext>
            </a:extLst>
          </p:cNvPr>
          <p:cNvSpPr>
            <a:spLocks noGrp="1"/>
          </p:cNvSpPr>
          <p:nvPr>
            <p:ph type="body" sz="quarter" idx="65"/>
          </p:nvPr>
        </p:nvSpPr>
        <p:spPr>
          <a:xfrm>
            <a:off x="510950" y="7907241"/>
            <a:ext cx="3249118" cy="349177"/>
          </a:xfrm>
        </p:spPr>
        <p:txBody>
          <a:bodyPr/>
          <a:lstStyle/>
          <a:p>
            <a:pPr>
              <a:spcBef>
                <a:spcPts val="0"/>
              </a:spcBef>
            </a:pPr>
            <a:r>
              <a:rPr lang="pl-PL" sz="1200" dirty="0"/>
              <a:t> </a:t>
            </a:r>
            <a:endParaRPr lang="pl-PL" sz="1200" dirty="0" smtClean="0"/>
          </a:p>
          <a:p>
            <a:pPr>
              <a:spcBef>
                <a:spcPts val="0"/>
              </a:spcBef>
            </a:pPr>
            <a:r>
              <a:rPr lang="pl-PL" sz="1200" dirty="0" smtClean="0"/>
              <a:t>  </a:t>
            </a:r>
            <a:r>
              <a:rPr lang="en-GB" sz="1200" dirty="0" smtClean="0"/>
              <a:t>Module</a:t>
            </a:r>
            <a:endParaRPr lang="en-GB" sz="1200" dirty="0"/>
          </a:p>
          <a:p>
            <a:pPr>
              <a:spcBef>
                <a:spcPts val="0"/>
              </a:spcBef>
            </a:pPr>
            <a:endParaRPr lang="en-GB" sz="1200" dirty="0"/>
          </a:p>
        </p:txBody>
      </p:sp>
      <p:sp>
        <p:nvSpPr>
          <p:cNvPr id="7" name="Text Placeholder 6">
            <a:extLst>
              <a:ext uri="{FF2B5EF4-FFF2-40B4-BE49-F238E27FC236}">
                <a16:creationId xmlns:a16="http://schemas.microsoft.com/office/drawing/2014/main" xmlns="" id="{2218036C-7EB2-E5E9-FADD-3636DF3A3896}"/>
              </a:ext>
            </a:extLst>
          </p:cNvPr>
          <p:cNvSpPr>
            <a:spLocks noGrp="1"/>
          </p:cNvSpPr>
          <p:nvPr>
            <p:ph type="body" sz="quarter" idx="58"/>
          </p:nvPr>
        </p:nvSpPr>
        <p:spPr/>
        <p:txBody>
          <a:bodyPr>
            <a:normAutofit/>
          </a:bodyPr>
          <a:lstStyle/>
          <a:p>
            <a:r>
              <a:rPr lang="en-GB" sz="1600" dirty="0"/>
              <a:t>Company Name, Country</a:t>
            </a:r>
          </a:p>
        </p:txBody>
      </p:sp>
      <p:sp>
        <p:nvSpPr>
          <p:cNvPr id="8" name="Text Placeholder 7">
            <a:extLst>
              <a:ext uri="{FF2B5EF4-FFF2-40B4-BE49-F238E27FC236}">
                <a16:creationId xmlns:a16="http://schemas.microsoft.com/office/drawing/2014/main" xmlns="" id="{39C00486-5CF5-8888-1CD6-4510360BCB09}"/>
              </a:ext>
            </a:extLst>
          </p:cNvPr>
          <p:cNvSpPr>
            <a:spLocks noGrp="1"/>
          </p:cNvSpPr>
          <p:nvPr>
            <p:ph type="body" sz="quarter" idx="59"/>
          </p:nvPr>
        </p:nvSpPr>
        <p:spPr/>
        <p:txBody>
          <a:bodyPr>
            <a:normAutofit fontScale="92500"/>
          </a:bodyPr>
          <a:lstStyle/>
          <a:p>
            <a:r>
              <a:rPr lang="pl-PL" sz="1200" dirty="0" err="1" smtClean="0"/>
              <a:t>Trenkenwalder</a:t>
            </a:r>
            <a:r>
              <a:rPr lang="pl-PL" sz="1200" dirty="0" smtClean="0"/>
              <a:t>, Outsourcing &amp; HR Services</a:t>
            </a:r>
            <a:endParaRPr lang="en-GB" sz="1200" dirty="0"/>
          </a:p>
        </p:txBody>
      </p:sp>
      <p:sp>
        <p:nvSpPr>
          <p:cNvPr id="2" name="Text Placeholder 1">
            <a:extLst>
              <a:ext uri="{FF2B5EF4-FFF2-40B4-BE49-F238E27FC236}">
                <a16:creationId xmlns:a16="http://schemas.microsoft.com/office/drawing/2014/main" xmlns="" id="{ADB29C28-376C-0A1A-2D23-755FBF54FCC1}"/>
              </a:ext>
            </a:extLst>
          </p:cNvPr>
          <p:cNvSpPr>
            <a:spLocks noGrp="1"/>
          </p:cNvSpPr>
          <p:nvPr>
            <p:ph type="body" sz="quarter" idx="11"/>
          </p:nvPr>
        </p:nvSpPr>
        <p:spPr>
          <a:xfrm>
            <a:off x="150914" y="3424467"/>
            <a:ext cx="3502321" cy="574616"/>
          </a:xfrm>
        </p:spPr>
        <p:txBody>
          <a:bodyPr/>
          <a:lstStyle/>
          <a:p>
            <a:r>
              <a:rPr lang="en-GB" sz="4800" dirty="0"/>
              <a:t>CASE STUDY</a:t>
            </a:r>
          </a:p>
        </p:txBody>
      </p:sp>
      <p:sp>
        <p:nvSpPr>
          <p:cNvPr id="3" name="Text Placeholder 2">
            <a:extLst>
              <a:ext uri="{FF2B5EF4-FFF2-40B4-BE49-F238E27FC236}">
                <a16:creationId xmlns:a16="http://schemas.microsoft.com/office/drawing/2014/main" xmlns="" id="{B1CE29B8-CA19-330F-E37F-89C2F0E34FD6}"/>
              </a:ext>
            </a:extLst>
          </p:cNvPr>
          <p:cNvSpPr>
            <a:spLocks noGrp="1"/>
          </p:cNvSpPr>
          <p:nvPr>
            <p:ph type="body" sz="quarter" idx="16"/>
          </p:nvPr>
        </p:nvSpPr>
        <p:spPr>
          <a:xfrm>
            <a:off x="317843" y="3932967"/>
            <a:ext cx="3355347" cy="1605525"/>
          </a:xfrm>
        </p:spPr>
        <p:txBody>
          <a:bodyPr/>
          <a:lstStyle/>
          <a:p>
            <a:r>
              <a:rPr lang="pl-PL" sz="3600" dirty="0" err="1" smtClean="0">
                <a:latin typeface="Arial" panose="020B0604020202020204" pitchFamily="34" charset="0"/>
                <a:cs typeface="Arial" panose="020B0604020202020204" pitchFamily="34" charset="0"/>
              </a:rPr>
              <a:t>Trenkwalder</a:t>
            </a:r>
            <a:endParaRPr lang="en-GB" sz="3600" dirty="0"/>
          </a:p>
        </p:txBody>
      </p:sp>
      <p:grpSp>
        <p:nvGrpSpPr>
          <p:cNvPr id="13" name="Group 12">
            <a:extLst>
              <a:ext uri="{FF2B5EF4-FFF2-40B4-BE49-F238E27FC236}">
                <a16:creationId xmlns:a16="http://schemas.microsoft.com/office/drawing/2014/main" xmlns="" id="{1CB874ED-D228-B739-C5E5-8D24B0B90470}"/>
              </a:ext>
            </a:extLst>
          </p:cNvPr>
          <p:cNvGrpSpPr/>
          <p:nvPr/>
        </p:nvGrpSpPr>
        <p:grpSpPr>
          <a:xfrm rot="10327245">
            <a:off x="4884203" y="3603128"/>
            <a:ext cx="2061589" cy="1788378"/>
            <a:chOff x="-1397183" y="824494"/>
            <a:chExt cx="1192352" cy="1034336"/>
          </a:xfrm>
        </p:grpSpPr>
        <p:sp>
          <p:nvSpPr>
            <p:cNvPr id="14" name="Freeform 13">
              <a:extLst>
                <a:ext uri="{FF2B5EF4-FFF2-40B4-BE49-F238E27FC236}">
                  <a16:creationId xmlns:a16="http://schemas.microsoft.com/office/drawing/2014/main" xmlns="" id="{A178F316-4F05-474E-BF17-FC4E273D5F8C}"/>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xmlns="" id="{6CE69460-6C1F-C905-77B5-273C2020C1D0}"/>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xmlns="" id="{27364973-F886-103B-1EF4-AF79DE69B955}"/>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cxnSp>
        <p:nvCxnSpPr>
          <p:cNvPr id="20" name="Straight Connector 19">
            <a:extLst>
              <a:ext uri="{FF2B5EF4-FFF2-40B4-BE49-F238E27FC236}">
                <a16:creationId xmlns:a16="http://schemas.microsoft.com/office/drawing/2014/main" xmlns="" id="{CBC85E2D-EB26-C19D-F516-94161C1CE53E}"/>
              </a:ext>
            </a:extLst>
          </p:cNvPr>
          <p:cNvCxnSpPr>
            <a:cxnSpLocks/>
          </p:cNvCxnSpPr>
          <p:nvPr/>
        </p:nvCxnSpPr>
        <p:spPr>
          <a:xfrm flipH="1">
            <a:off x="1" y="7041573"/>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05511484-72B2-6000-0B8D-9B0AD54B8F4B}"/>
              </a:ext>
            </a:extLst>
          </p:cNvPr>
          <p:cNvCxnSpPr>
            <a:cxnSpLocks/>
          </p:cNvCxnSpPr>
          <p:nvPr userDrawn="1"/>
        </p:nvCxnSpPr>
        <p:spPr>
          <a:xfrm flipH="1">
            <a:off x="0" y="763868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xmlns="" id="{F43F403C-1422-EC11-6D5B-9345BB047618}"/>
              </a:ext>
            </a:extLst>
          </p:cNvPr>
          <p:cNvCxnSpPr>
            <a:cxnSpLocks/>
          </p:cNvCxnSpPr>
          <p:nvPr userDrawn="1"/>
        </p:nvCxnSpPr>
        <p:spPr>
          <a:xfrm flipH="1">
            <a:off x="-2" y="83370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1" name="Graphic 3">
            <a:extLst>
              <a:ext uri="{FF2B5EF4-FFF2-40B4-BE49-F238E27FC236}">
                <a16:creationId xmlns:a16="http://schemas.microsoft.com/office/drawing/2014/main" xmlns="" id="{2BCCC0F0-02E4-9326-2AEB-BDA52FA2F64C}"/>
              </a:ext>
            </a:extLst>
          </p:cNvPr>
          <p:cNvGrpSpPr/>
          <p:nvPr/>
        </p:nvGrpSpPr>
        <p:grpSpPr>
          <a:xfrm>
            <a:off x="5993172" y="9548725"/>
            <a:ext cx="410401" cy="463436"/>
            <a:chOff x="1950027" y="2499889"/>
            <a:chExt cx="850463" cy="850463"/>
          </a:xfrm>
        </p:grpSpPr>
        <p:sp>
          <p:nvSpPr>
            <p:cNvPr id="42" name="Freeform 218">
              <a:extLst>
                <a:ext uri="{FF2B5EF4-FFF2-40B4-BE49-F238E27FC236}">
                  <a16:creationId xmlns:a16="http://schemas.microsoft.com/office/drawing/2014/main" xmlns="" id="{240B0F2A-5260-B1B3-1AAC-A451BB63C161}"/>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43" name="Graphic 3">
              <a:extLst>
                <a:ext uri="{FF2B5EF4-FFF2-40B4-BE49-F238E27FC236}">
                  <a16:creationId xmlns:a16="http://schemas.microsoft.com/office/drawing/2014/main" xmlns="" id="{8753163A-9F74-30D0-89B6-17BEFA144E13}"/>
                </a:ext>
              </a:extLst>
            </p:cNvPr>
            <p:cNvGrpSpPr/>
            <p:nvPr/>
          </p:nvGrpSpPr>
          <p:grpSpPr>
            <a:xfrm>
              <a:off x="2107521" y="2657382"/>
              <a:ext cx="535476" cy="535477"/>
              <a:chOff x="2107521" y="2657382"/>
              <a:chExt cx="535476" cy="535477"/>
            </a:xfrm>
            <a:solidFill>
              <a:srgbClr val="FFFFFF"/>
            </a:solidFill>
          </p:grpSpPr>
          <p:sp>
            <p:nvSpPr>
              <p:cNvPr id="48" name="Freeform 220">
                <a:extLst>
                  <a:ext uri="{FF2B5EF4-FFF2-40B4-BE49-F238E27FC236}">
                    <a16:creationId xmlns:a16="http://schemas.microsoft.com/office/drawing/2014/main" xmlns="" id="{18242F45-C4DE-C95D-CB5E-CF9668CBA069}"/>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221">
                <a:extLst>
                  <a:ext uri="{FF2B5EF4-FFF2-40B4-BE49-F238E27FC236}">
                    <a16:creationId xmlns:a16="http://schemas.microsoft.com/office/drawing/2014/main" xmlns="" id="{256B1F1B-F87A-C8DC-67CF-C12488E583A9}"/>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0" name="Freeform 222">
                <a:extLst>
                  <a:ext uri="{FF2B5EF4-FFF2-40B4-BE49-F238E27FC236}">
                    <a16:creationId xmlns:a16="http://schemas.microsoft.com/office/drawing/2014/main" xmlns="" id="{4CF130FA-C0AC-9034-0EDD-EA1138E1A9F9}"/>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sp>
        <p:nvSpPr>
          <p:cNvPr id="51" name="Freeform 224">
            <a:extLst>
              <a:ext uri="{FF2B5EF4-FFF2-40B4-BE49-F238E27FC236}">
                <a16:creationId xmlns:a16="http://schemas.microsoft.com/office/drawing/2014/main" xmlns="" id="{BDE2B815-10B5-B885-878A-471396565CBC}"/>
              </a:ext>
            </a:extLst>
          </p:cNvPr>
          <p:cNvSpPr/>
          <p:nvPr/>
        </p:nvSpPr>
        <p:spPr>
          <a:xfrm>
            <a:off x="4868709" y="9527586"/>
            <a:ext cx="410401" cy="463436"/>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2" name="Graphic 3">
            <a:extLst>
              <a:ext uri="{FF2B5EF4-FFF2-40B4-BE49-F238E27FC236}">
                <a16:creationId xmlns:a16="http://schemas.microsoft.com/office/drawing/2014/main" xmlns="" id="{B2F4FD24-3EF6-E4D8-35F7-CB121797B5D0}"/>
              </a:ext>
            </a:extLst>
          </p:cNvPr>
          <p:cNvGrpSpPr/>
          <p:nvPr/>
        </p:nvGrpSpPr>
        <p:grpSpPr>
          <a:xfrm>
            <a:off x="6566976" y="9528278"/>
            <a:ext cx="410401" cy="463436"/>
            <a:chOff x="2998302" y="2499889"/>
            <a:chExt cx="850463" cy="850463"/>
          </a:xfrm>
        </p:grpSpPr>
        <p:sp>
          <p:nvSpPr>
            <p:cNvPr id="53" name="Freeform 227">
              <a:extLst>
                <a:ext uri="{FF2B5EF4-FFF2-40B4-BE49-F238E27FC236}">
                  <a16:creationId xmlns:a16="http://schemas.microsoft.com/office/drawing/2014/main" xmlns="" id="{3D50DE4C-8FCC-6588-6E90-52E6844CB440}"/>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4" name="Freeform 228">
              <a:extLst>
                <a:ext uri="{FF2B5EF4-FFF2-40B4-BE49-F238E27FC236}">
                  <a16:creationId xmlns:a16="http://schemas.microsoft.com/office/drawing/2014/main" xmlns="" id="{98179CEB-3B9A-B839-93A7-96F82789ED8B}"/>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55" name="Graphic 3">
            <a:extLst>
              <a:ext uri="{FF2B5EF4-FFF2-40B4-BE49-F238E27FC236}">
                <a16:creationId xmlns:a16="http://schemas.microsoft.com/office/drawing/2014/main" xmlns="" id="{896FD939-EBE5-082F-E02C-45E1A2632622}"/>
              </a:ext>
            </a:extLst>
          </p:cNvPr>
          <p:cNvGrpSpPr/>
          <p:nvPr/>
        </p:nvGrpSpPr>
        <p:grpSpPr>
          <a:xfrm>
            <a:off x="4300366" y="9528278"/>
            <a:ext cx="410401" cy="463780"/>
            <a:chOff x="-1196056" y="2499889"/>
            <a:chExt cx="850463" cy="851093"/>
          </a:xfrm>
        </p:grpSpPr>
        <p:sp>
          <p:nvSpPr>
            <p:cNvPr id="56" name="Freeform 230">
              <a:extLst>
                <a:ext uri="{FF2B5EF4-FFF2-40B4-BE49-F238E27FC236}">
                  <a16:creationId xmlns:a16="http://schemas.microsoft.com/office/drawing/2014/main" xmlns="" id="{B6EA9483-6551-90CF-C97C-3296FDEF7B6E}"/>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7" name="Freeform 231">
              <a:extLst>
                <a:ext uri="{FF2B5EF4-FFF2-40B4-BE49-F238E27FC236}">
                  <a16:creationId xmlns:a16="http://schemas.microsoft.com/office/drawing/2014/main" xmlns="" id="{6DDE3A9E-3A09-CCB6-C2BD-632FE4B0991F}"/>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61" name="Group 60">
            <a:extLst>
              <a:ext uri="{FF2B5EF4-FFF2-40B4-BE49-F238E27FC236}">
                <a16:creationId xmlns:a16="http://schemas.microsoft.com/office/drawing/2014/main" xmlns="" id="{D0A52899-BDE4-79C0-55AD-51F4786D309A}"/>
              </a:ext>
            </a:extLst>
          </p:cNvPr>
          <p:cNvGrpSpPr/>
          <p:nvPr/>
        </p:nvGrpSpPr>
        <p:grpSpPr>
          <a:xfrm>
            <a:off x="5434798" y="9533230"/>
            <a:ext cx="410401" cy="463436"/>
            <a:chOff x="3094393" y="4759137"/>
            <a:chExt cx="1074283" cy="1074283"/>
          </a:xfrm>
        </p:grpSpPr>
        <p:sp>
          <p:nvSpPr>
            <p:cNvPr id="62" name="Freeform 236">
              <a:extLst>
                <a:ext uri="{FF2B5EF4-FFF2-40B4-BE49-F238E27FC236}">
                  <a16:creationId xmlns:a16="http://schemas.microsoft.com/office/drawing/2014/main" xmlns="" id="{143855FC-2304-51E5-4AE8-C2094B8B3E85}"/>
                </a:ext>
              </a:extLst>
            </p:cNvPr>
            <p:cNvSpPr/>
            <p:nvPr/>
          </p:nvSpPr>
          <p:spPr>
            <a:xfrm>
              <a:off x="3094393" y="4759137"/>
              <a:ext cx="1074283" cy="107428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63" name="Group 62">
              <a:extLst>
                <a:ext uri="{FF2B5EF4-FFF2-40B4-BE49-F238E27FC236}">
                  <a16:creationId xmlns:a16="http://schemas.microsoft.com/office/drawing/2014/main" xmlns="" id="{F0D828E6-573C-233B-3A09-479751127A9F}"/>
                </a:ext>
              </a:extLst>
            </p:cNvPr>
            <p:cNvGrpSpPr/>
            <p:nvPr/>
          </p:nvGrpSpPr>
          <p:grpSpPr>
            <a:xfrm>
              <a:off x="3303016" y="4946695"/>
              <a:ext cx="685139" cy="655838"/>
              <a:chOff x="3303016" y="4946695"/>
              <a:chExt cx="685139" cy="655838"/>
            </a:xfrm>
          </p:grpSpPr>
          <p:sp>
            <p:nvSpPr>
              <p:cNvPr id="64" name="Freeform 238">
                <a:extLst>
                  <a:ext uri="{FF2B5EF4-FFF2-40B4-BE49-F238E27FC236}">
                    <a16:creationId xmlns:a16="http://schemas.microsoft.com/office/drawing/2014/main" xmlns="" id="{D5BA11D4-B029-F2A1-2765-4BD4179B76CF}"/>
                  </a:ext>
                </a:extLst>
              </p:cNvPr>
              <p:cNvSpPr/>
              <p:nvPr/>
            </p:nvSpPr>
            <p:spPr>
              <a:xfrm>
                <a:off x="3540110" y="5149321"/>
                <a:ext cx="448045" cy="453212"/>
              </a:xfrm>
              <a:custGeom>
                <a:avLst/>
                <a:gdLst>
                  <a:gd name="connsiteX0" fmla="*/ 0 w 448045"/>
                  <a:gd name="connsiteY0" fmla="*/ 452676 h 453212"/>
                  <a:gd name="connsiteX1" fmla="*/ 0 w 448045"/>
                  <a:gd name="connsiteY1" fmla="*/ 10629 h 453212"/>
                  <a:gd name="connsiteX2" fmla="*/ 146311 w 448045"/>
                  <a:gd name="connsiteY2" fmla="*/ 10629 h 453212"/>
                  <a:gd name="connsiteX3" fmla="*/ 146311 w 448045"/>
                  <a:gd name="connsiteY3" fmla="*/ 72248 h 453212"/>
                  <a:gd name="connsiteX4" fmla="*/ 146847 w 448045"/>
                  <a:gd name="connsiteY4" fmla="*/ 72248 h 453212"/>
                  <a:gd name="connsiteX5" fmla="*/ 148455 w 448045"/>
                  <a:gd name="connsiteY5" fmla="*/ 70104 h 453212"/>
                  <a:gd name="connsiteX6" fmla="*/ 191330 w 448045"/>
                  <a:gd name="connsiteY6" fmla="*/ 24560 h 453212"/>
                  <a:gd name="connsiteX7" fmla="*/ 255107 w 448045"/>
                  <a:gd name="connsiteY7" fmla="*/ 1520 h 453212"/>
                  <a:gd name="connsiteX8" fmla="*/ 337642 w 448045"/>
                  <a:gd name="connsiteY8" fmla="*/ 9021 h 453212"/>
                  <a:gd name="connsiteX9" fmla="*/ 428751 w 448045"/>
                  <a:gd name="connsiteY9" fmla="*/ 93680 h 453212"/>
                  <a:gd name="connsiteX10" fmla="*/ 446437 w 448045"/>
                  <a:gd name="connsiteY10" fmla="*/ 163872 h 453212"/>
                  <a:gd name="connsiteX11" fmla="*/ 448045 w 448045"/>
                  <a:gd name="connsiteY11" fmla="*/ 204594 h 453212"/>
                  <a:gd name="connsiteX12" fmla="*/ 448045 w 448045"/>
                  <a:gd name="connsiteY12" fmla="*/ 449461 h 453212"/>
                  <a:gd name="connsiteX13" fmla="*/ 448045 w 448045"/>
                  <a:gd name="connsiteY13" fmla="*/ 453212 h 453212"/>
                  <a:gd name="connsiteX14" fmla="*/ 301198 w 448045"/>
                  <a:gd name="connsiteY14" fmla="*/ 453212 h 453212"/>
                  <a:gd name="connsiteX15" fmla="*/ 301198 w 448045"/>
                  <a:gd name="connsiteY15" fmla="*/ 449461 h 453212"/>
                  <a:gd name="connsiteX16" fmla="*/ 301198 w 448045"/>
                  <a:gd name="connsiteY16" fmla="*/ 214239 h 453212"/>
                  <a:gd name="connsiteX17" fmla="*/ 291551 w 448045"/>
                  <a:gd name="connsiteY17" fmla="*/ 159050 h 453212"/>
                  <a:gd name="connsiteX18" fmla="*/ 232598 w 448045"/>
                  <a:gd name="connsiteY18" fmla="*/ 117256 h 453212"/>
                  <a:gd name="connsiteX19" fmla="*/ 152743 w 448045"/>
                  <a:gd name="connsiteY19" fmla="*/ 167087 h 453212"/>
                  <a:gd name="connsiteX20" fmla="*/ 146311 w 448045"/>
                  <a:gd name="connsiteY20" fmla="*/ 204058 h 453212"/>
                  <a:gd name="connsiteX21" fmla="*/ 146311 w 448045"/>
                  <a:gd name="connsiteY21" fmla="*/ 449461 h 453212"/>
                  <a:gd name="connsiteX22" fmla="*/ 146311 w 448045"/>
                  <a:gd name="connsiteY22" fmla="*/ 453212 h 453212"/>
                  <a:gd name="connsiteX23" fmla="*/ 0 w 448045"/>
                  <a:gd name="connsiteY23" fmla="*/ 452676 h 45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8045" h="453212">
                    <a:moveTo>
                      <a:pt x="0" y="452676"/>
                    </a:moveTo>
                    <a:cubicBezTo>
                      <a:pt x="0" y="305327"/>
                      <a:pt x="0" y="157978"/>
                      <a:pt x="0" y="10629"/>
                    </a:cubicBezTo>
                    <a:cubicBezTo>
                      <a:pt x="48770" y="10629"/>
                      <a:pt x="97541" y="10629"/>
                      <a:pt x="146311" y="10629"/>
                    </a:cubicBezTo>
                    <a:cubicBezTo>
                      <a:pt x="146311" y="30990"/>
                      <a:pt x="146311" y="51351"/>
                      <a:pt x="146311" y="72248"/>
                    </a:cubicBezTo>
                    <a:cubicBezTo>
                      <a:pt x="146311" y="72248"/>
                      <a:pt x="146847" y="72248"/>
                      <a:pt x="146847" y="72248"/>
                    </a:cubicBezTo>
                    <a:cubicBezTo>
                      <a:pt x="147383" y="71712"/>
                      <a:pt x="147919" y="70640"/>
                      <a:pt x="148455" y="70104"/>
                    </a:cubicBezTo>
                    <a:cubicBezTo>
                      <a:pt x="160246" y="52422"/>
                      <a:pt x="174180" y="36884"/>
                      <a:pt x="191330" y="24560"/>
                    </a:cubicBezTo>
                    <a:cubicBezTo>
                      <a:pt x="210624" y="11165"/>
                      <a:pt x="232062" y="4199"/>
                      <a:pt x="255107" y="1520"/>
                    </a:cubicBezTo>
                    <a:cubicBezTo>
                      <a:pt x="282976" y="-1695"/>
                      <a:pt x="310845" y="-87"/>
                      <a:pt x="337642" y="9021"/>
                    </a:cubicBezTo>
                    <a:cubicBezTo>
                      <a:pt x="380517" y="23488"/>
                      <a:pt x="410529" y="52422"/>
                      <a:pt x="428751" y="93680"/>
                    </a:cubicBezTo>
                    <a:cubicBezTo>
                      <a:pt x="438398" y="116184"/>
                      <a:pt x="444294" y="139760"/>
                      <a:pt x="446437" y="163872"/>
                    </a:cubicBezTo>
                    <a:cubicBezTo>
                      <a:pt x="447509" y="177267"/>
                      <a:pt x="448045" y="191198"/>
                      <a:pt x="448045" y="204594"/>
                    </a:cubicBezTo>
                    <a:cubicBezTo>
                      <a:pt x="448045" y="286038"/>
                      <a:pt x="448045" y="368017"/>
                      <a:pt x="448045" y="449461"/>
                    </a:cubicBezTo>
                    <a:cubicBezTo>
                      <a:pt x="448045" y="450533"/>
                      <a:pt x="448045" y="451605"/>
                      <a:pt x="448045" y="453212"/>
                    </a:cubicBezTo>
                    <a:cubicBezTo>
                      <a:pt x="398739" y="453212"/>
                      <a:pt x="349968" y="453212"/>
                      <a:pt x="301198" y="453212"/>
                    </a:cubicBezTo>
                    <a:cubicBezTo>
                      <a:pt x="301198" y="452141"/>
                      <a:pt x="301198" y="451069"/>
                      <a:pt x="301198" y="449461"/>
                    </a:cubicBezTo>
                    <a:cubicBezTo>
                      <a:pt x="301198" y="371232"/>
                      <a:pt x="301198" y="292468"/>
                      <a:pt x="301198" y="214239"/>
                    </a:cubicBezTo>
                    <a:cubicBezTo>
                      <a:pt x="301198" y="195485"/>
                      <a:pt x="299054" y="176732"/>
                      <a:pt x="291551" y="159050"/>
                    </a:cubicBezTo>
                    <a:cubicBezTo>
                      <a:pt x="280832" y="132795"/>
                      <a:pt x="261002" y="118863"/>
                      <a:pt x="232598" y="117256"/>
                    </a:cubicBezTo>
                    <a:cubicBezTo>
                      <a:pt x="196690" y="115113"/>
                      <a:pt x="167749" y="133330"/>
                      <a:pt x="152743" y="167087"/>
                    </a:cubicBezTo>
                    <a:cubicBezTo>
                      <a:pt x="147383" y="178875"/>
                      <a:pt x="146311" y="191198"/>
                      <a:pt x="146311" y="204058"/>
                    </a:cubicBezTo>
                    <a:cubicBezTo>
                      <a:pt x="146311" y="286038"/>
                      <a:pt x="146311" y="368017"/>
                      <a:pt x="146311" y="449461"/>
                    </a:cubicBezTo>
                    <a:cubicBezTo>
                      <a:pt x="146311" y="450533"/>
                      <a:pt x="146311" y="451605"/>
                      <a:pt x="146311" y="453212"/>
                    </a:cubicBezTo>
                    <a:cubicBezTo>
                      <a:pt x="98077" y="452676"/>
                      <a:pt x="48770" y="452676"/>
                      <a:pt x="0" y="452676"/>
                    </a:cubicBezTo>
                    <a:close/>
                  </a:path>
                </a:pathLst>
              </a:custGeom>
              <a:solidFill>
                <a:schemeClr val="bg1"/>
              </a:solidFill>
              <a:ln w="5347" cap="flat">
                <a:noFill/>
                <a:prstDash val="solid"/>
                <a:miter/>
              </a:ln>
            </p:spPr>
            <p:txBody>
              <a:bodyPr rtlCol="0" anchor="ctr"/>
              <a:lstStyle/>
              <a:p>
                <a:endParaRPr lang="en-US"/>
              </a:p>
            </p:txBody>
          </p:sp>
          <p:sp>
            <p:nvSpPr>
              <p:cNvPr id="65" name="Freeform 239">
                <a:extLst>
                  <a:ext uri="{FF2B5EF4-FFF2-40B4-BE49-F238E27FC236}">
                    <a16:creationId xmlns:a16="http://schemas.microsoft.com/office/drawing/2014/main" xmlns="" id="{2C248A2D-7E73-C8ED-AEBE-F6922862F735}"/>
                  </a:ext>
                </a:extLst>
              </p:cNvPr>
              <p:cNvSpPr/>
              <p:nvPr/>
            </p:nvSpPr>
            <p:spPr>
              <a:xfrm>
                <a:off x="3311799" y="5159950"/>
                <a:ext cx="146847" cy="442047"/>
              </a:xfrm>
              <a:custGeom>
                <a:avLst/>
                <a:gdLst>
                  <a:gd name="connsiteX0" fmla="*/ 146847 w 146847"/>
                  <a:gd name="connsiteY0" fmla="*/ 0 h 442047"/>
                  <a:gd name="connsiteX1" fmla="*/ 146847 w 146847"/>
                  <a:gd name="connsiteY1" fmla="*/ 442048 h 442047"/>
                  <a:gd name="connsiteX2" fmla="*/ 0 w 146847"/>
                  <a:gd name="connsiteY2" fmla="*/ 442048 h 442047"/>
                  <a:gd name="connsiteX3" fmla="*/ 0 w 146847"/>
                  <a:gd name="connsiteY3" fmla="*/ 0 h 442047"/>
                  <a:gd name="connsiteX4" fmla="*/ 146847 w 146847"/>
                  <a:gd name="connsiteY4" fmla="*/ 0 h 44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847" h="442047">
                    <a:moveTo>
                      <a:pt x="146847" y="0"/>
                    </a:moveTo>
                    <a:cubicBezTo>
                      <a:pt x="146847" y="147349"/>
                      <a:pt x="146847" y="294698"/>
                      <a:pt x="146847" y="442048"/>
                    </a:cubicBezTo>
                    <a:cubicBezTo>
                      <a:pt x="98077" y="442048"/>
                      <a:pt x="48771" y="442048"/>
                      <a:pt x="0" y="442048"/>
                    </a:cubicBezTo>
                    <a:cubicBezTo>
                      <a:pt x="0" y="294698"/>
                      <a:pt x="0" y="147349"/>
                      <a:pt x="0" y="0"/>
                    </a:cubicBezTo>
                    <a:cubicBezTo>
                      <a:pt x="48771" y="0"/>
                      <a:pt x="97541" y="0"/>
                      <a:pt x="146847" y="0"/>
                    </a:cubicBezTo>
                    <a:close/>
                  </a:path>
                </a:pathLst>
              </a:custGeom>
              <a:solidFill>
                <a:schemeClr val="bg1"/>
              </a:solidFill>
              <a:ln w="5347" cap="flat">
                <a:noFill/>
                <a:prstDash val="solid"/>
                <a:miter/>
              </a:ln>
            </p:spPr>
            <p:txBody>
              <a:bodyPr rtlCol="0" anchor="ctr"/>
              <a:lstStyle/>
              <a:p>
                <a:endParaRPr lang="en-US"/>
              </a:p>
            </p:txBody>
          </p:sp>
          <p:sp>
            <p:nvSpPr>
              <p:cNvPr id="66" name="Freeform 240">
                <a:extLst>
                  <a:ext uri="{FF2B5EF4-FFF2-40B4-BE49-F238E27FC236}">
                    <a16:creationId xmlns:a16="http://schemas.microsoft.com/office/drawing/2014/main" xmlns="" id="{820D68F9-B491-3469-5752-868054F18FE8}"/>
                  </a:ext>
                </a:extLst>
              </p:cNvPr>
              <p:cNvSpPr/>
              <p:nvPr/>
            </p:nvSpPr>
            <p:spPr>
              <a:xfrm>
                <a:off x="3303016" y="4946695"/>
                <a:ext cx="165330" cy="153521"/>
              </a:xfrm>
              <a:custGeom>
                <a:avLst/>
                <a:gdLst>
                  <a:gd name="connsiteX0" fmla="*/ 83279 w 165330"/>
                  <a:gd name="connsiteY0" fmla="*/ 0 h 153521"/>
                  <a:gd name="connsiteX1" fmla="*/ 122938 w 165330"/>
                  <a:gd name="connsiteY1" fmla="*/ 8573 h 153521"/>
                  <a:gd name="connsiteX2" fmla="*/ 164741 w 165330"/>
                  <a:gd name="connsiteY2" fmla="*/ 68584 h 153521"/>
                  <a:gd name="connsiteX3" fmla="*/ 144912 w 165330"/>
                  <a:gd name="connsiteY3" fmla="*/ 129132 h 153521"/>
                  <a:gd name="connsiteX4" fmla="*/ 101500 w 165330"/>
                  <a:gd name="connsiteY4" fmla="*/ 151636 h 153521"/>
                  <a:gd name="connsiteX5" fmla="*/ 42011 w 165330"/>
                  <a:gd name="connsiteY5" fmla="*/ 144670 h 153521"/>
                  <a:gd name="connsiteX6" fmla="*/ 208 w 165330"/>
                  <a:gd name="connsiteY6" fmla="*/ 71264 h 153521"/>
                  <a:gd name="connsiteX7" fmla="*/ 65057 w 165330"/>
                  <a:gd name="connsiteY7" fmla="*/ 1608 h 153521"/>
                  <a:gd name="connsiteX8" fmla="*/ 83279 w 165330"/>
                  <a:gd name="connsiteY8" fmla="*/ 0 h 15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330" h="153521">
                    <a:moveTo>
                      <a:pt x="83279" y="0"/>
                    </a:moveTo>
                    <a:cubicBezTo>
                      <a:pt x="97213" y="536"/>
                      <a:pt x="110611" y="2679"/>
                      <a:pt x="122938" y="8573"/>
                    </a:cubicBezTo>
                    <a:cubicBezTo>
                      <a:pt x="148127" y="20897"/>
                      <a:pt x="161526" y="41258"/>
                      <a:pt x="164741" y="68584"/>
                    </a:cubicBezTo>
                    <a:cubicBezTo>
                      <a:pt x="167421" y="91624"/>
                      <a:pt x="160990" y="112521"/>
                      <a:pt x="144912" y="129132"/>
                    </a:cubicBezTo>
                    <a:cubicBezTo>
                      <a:pt x="133121" y="141455"/>
                      <a:pt x="118115" y="148421"/>
                      <a:pt x="101500" y="151636"/>
                    </a:cubicBezTo>
                    <a:cubicBezTo>
                      <a:pt x="81135" y="155386"/>
                      <a:pt x="61305" y="153779"/>
                      <a:pt x="42011" y="144670"/>
                    </a:cubicBezTo>
                    <a:cubicBezTo>
                      <a:pt x="12534" y="130739"/>
                      <a:pt x="-1936" y="101805"/>
                      <a:pt x="208" y="71264"/>
                    </a:cubicBezTo>
                    <a:cubicBezTo>
                      <a:pt x="2352" y="35900"/>
                      <a:pt x="27005" y="8037"/>
                      <a:pt x="65057" y="1608"/>
                    </a:cubicBezTo>
                    <a:cubicBezTo>
                      <a:pt x="70952" y="536"/>
                      <a:pt x="76847" y="536"/>
                      <a:pt x="83279" y="0"/>
                    </a:cubicBezTo>
                    <a:close/>
                  </a:path>
                </a:pathLst>
              </a:custGeom>
              <a:solidFill>
                <a:schemeClr val="bg1"/>
              </a:solidFill>
              <a:ln w="5347" cap="flat">
                <a:noFill/>
                <a:prstDash val="solid"/>
                <a:miter/>
              </a:ln>
            </p:spPr>
            <p:txBody>
              <a:bodyPr rtlCol="0" anchor="ctr"/>
              <a:lstStyle/>
              <a:p>
                <a:endParaRPr lang="en-US"/>
              </a:p>
            </p:txBody>
          </p:sp>
        </p:grpSp>
      </p:grpSp>
      <p:grpSp>
        <p:nvGrpSpPr>
          <p:cNvPr id="67" name="Group 66">
            <a:extLst>
              <a:ext uri="{FF2B5EF4-FFF2-40B4-BE49-F238E27FC236}">
                <a16:creationId xmlns:a16="http://schemas.microsoft.com/office/drawing/2014/main" xmlns="" id="{76C12818-07F7-DD96-1973-636667064BEF}"/>
              </a:ext>
            </a:extLst>
          </p:cNvPr>
          <p:cNvGrpSpPr/>
          <p:nvPr/>
        </p:nvGrpSpPr>
        <p:grpSpPr>
          <a:xfrm>
            <a:off x="7058641" y="9518687"/>
            <a:ext cx="410401" cy="463436"/>
            <a:chOff x="9322844" y="1664126"/>
            <a:chExt cx="1074283" cy="1074283"/>
          </a:xfrm>
        </p:grpSpPr>
        <p:sp>
          <p:nvSpPr>
            <p:cNvPr id="68" name="Freeform 1">
              <a:extLst>
                <a:ext uri="{FF2B5EF4-FFF2-40B4-BE49-F238E27FC236}">
                  <a16:creationId xmlns:a16="http://schemas.microsoft.com/office/drawing/2014/main" xmlns="" id="{F1739BB6-8FE4-E5BD-D0C3-A7DAEDDFDB66}"/>
                </a:ext>
              </a:extLst>
            </p:cNvPr>
            <p:cNvSpPr/>
            <p:nvPr/>
          </p:nvSpPr>
          <p:spPr>
            <a:xfrm>
              <a:off x="9322844" y="1664126"/>
              <a:ext cx="1074283" cy="107428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69" name="Freeform 7">
              <a:extLst>
                <a:ext uri="{FF2B5EF4-FFF2-40B4-BE49-F238E27FC236}">
                  <a16:creationId xmlns:a16="http://schemas.microsoft.com/office/drawing/2014/main" xmlns="" id="{9532920B-F901-000A-F7BE-266FF61A44A5}"/>
                </a:ext>
              </a:extLst>
            </p:cNvPr>
            <p:cNvSpPr/>
            <p:nvPr/>
          </p:nvSpPr>
          <p:spPr>
            <a:xfrm>
              <a:off x="9579398" y="1892779"/>
              <a:ext cx="576768" cy="659079"/>
            </a:xfrm>
            <a:custGeom>
              <a:avLst/>
              <a:gdLst>
                <a:gd name="connsiteX0" fmla="*/ 432429 w 434715"/>
                <a:gd name="connsiteY0" fmla="*/ 121749 h 496754"/>
                <a:gd name="connsiteX1" fmla="*/ 430143 w 434715"/>
                <a:gd name="connsiteY1" fmla="*/ 119462 h 496754"/>
                <a:gd name="connsiteX2" fmla="*/ 413570 w 434715"/>
                <a:gd name="connsiteY2" fmla="*/ 117748 h 496754"/>
                <a:gd name="connsiteX3" fmla="*/ 316986 w 434715"/>
                <a:gd name="connsiteY3" fmla="*/ 24022 h 496754"/>
                <a:gd name="connsiteX4" fmla="*/ 314129 w 434715"/>
                <a:gd name="connsiteY4" fmla="*/ 2876 h 496754"/>
                <a:gd name="connsiteX5" fmla="*/ 311271 w 434715"/>
                <a:gd name="connsiteY5" fmla="*/ 19 h 496754"/>
                <a:gd name="connsiteX6" fmla="*/ 309557 w 434715"/>
                <a:gd name="connsiteY6" fmla="*/ 19 h 496754"/>
                <a:gd name="connsiteX7" fmla="*/ 232976 w 434715"/>
                <a:gd name="connsiteY7" fmla="*/ 19 h 496754"/>
                <a:gd name="connsiteX8" fmla="*/ 228404 w 434715"/>
                <a:gd name="connsiteY8" fmla="*/ 4591 h 496754"/>
                <a:gd name="connsiteX9" fmla="*/ 228404 w 434715"/>
                <a:gd name="connsiteY9" fmla="*/ 337775 h 496754"/>
                <a:gd name="connsiteX10" fmla="*/ 227833 w 434715"/>
                <a:gd name="connsiteY10" fmla="*/ 350349 h 496754"/>
                <a:gd name="connsiteX11" fmla="*/ 194114 w 434715"/>
                <a:gd name="connsiteY11" fmla="*/ 400069 h 496754"/>
                <a:gd name="connsiteX12" fmla="*/ 142108 w 434715"/>
                <a:gd name="connsiteY12" fmla="*/ 409213 h 496754"/>
                <a:gd name="connsiteX13" fmla="*/ 124963 w 434715"/>
                <a:gd name="connsiteY13" fmla="*/ 403498 h 496754"/>
                <a:gd name="connsiteX14" fmla="*/ 123819 w 434715"/>
                <a:gd name="connsiteY14" fmla="*/ 402355 h 496754"/>
                <a:gd name="connsiteX15" fmla="*/ 118104 w 434715"/>
                <a:gd name="connsiteY15" fmla="*/ 398354 h 496754"/>
                <a:gd name="connsiteX16" fmla="*/ 86672 w 434715"/>
                <a:gd name="connsiteY16" fmla="*/ 330346 h 496754"/>
                <a:gd name="connsiteX17" fmla="*/ 134106 w 434715"/>
                <a:gd name="connsiteY17" fmla="*/ 271482 h 496754"/>
                <a:gd name="connsiteX18" fmla="*/ 159824 w 434715"/>
                <a:gd name="connsiteY18" fmla="*/ 267481 h 496754"/>
                <a:gd name="connsiteX19" fmla="*/ 176398 w 434715"/>
                <a:gd name="connsiteY19" fmla="*/ 269767 h 496754"/>
                <a:gd name="connsiteX20" fmla="*/ 179255 w 434715"/>
                <a:gd name="connsiteY20" fmla="*/ 267481 h 496754"/>
                <a:gd name="connsiteX21" fmla="*/ 179255 w 434715"/>
                <a:gd name="connsiteY21" fmla="*/ 265195 h 496754"/>
                <a:gd name="connsiteX22" fmla="*/ 178683 w 434715"/>
                <a:gd name="connsiteY22" fmla="*/ 201759 h 496754"/>
                <a:gd name="connsiteX23" fmla="*/ 178683 w 434715"/>
                <a:gd name="connsiteY23" fmla="*/ 184614 h 496754"/>
                <a:gd name="connsiteX24" fmla="*/ 176398 w 434715"/>
                <a:gd name="connsiteY24" fmla="*/ 182327 h 496754"/>
                <a:gd name="connsiteX25" fmla="*/ 145536 w 434715"/>
                <a:gd name="connsiteY25" fmla="*/ 181756 h 496754"/>
                <a:gd name="connsiteX26" fmla="*/ 103817 w 434715"/>
                <a:gd name="connsiteY26" fmla="*/ 190900 h 496754"/>
                <a:gd name="connsiteX27" fmla="*/ 46667 w 434715"/>
                <a:gd name="connsiteY27" fmla="*/ 226904 h 496754"/>
                <a:gd name="connsiteX28" fmla="*/ 13520 w 434715"/>
                <a:gd name="connsiteY28" fmla="*/ 274339 h 496754"/>
                <a:gd name="connsiteX29" fmla="*/ 375 w 434715"/>
                <a:gd name="connsiteY29" fmla="*/ 328060 h 496754"/>
                <a:gd name="connsiteX30" fmla="*/ 947 w 434715"/>
                <a:gd name="connsiteY30" fmla="*/ 352634 h 496754"/>
                <a:gd name="connsiteX31" fmla="*/ 7805 w 434715"/>
                <a:gd name="connsiteY31" fmla="*/ 385782 h 496754"/>
                <a:gd name="connsiteX32" fmla="*/ 60954 w 434715"/>
                <a:gd name="connsiteY32" fmla="*/ 462362 h 496754"/>
                <a:gd name="connsiteX33" fmla="*/ 68955 w 434715"/>
                <a:gd name="connsiteY33" fmla="*/ 468077 h 496754"/>
                <a:gd name="connsiteX34" fmla="*/ 68955 w 434715"/>
                <a:gd name="connsiteY34" fmla="*/ 468077 h 496754"/>
                <a:gd name="connsiteX35" fmla="*/ 72956 w 434715"/>
                <a:gd name="connsiteY35" fmla="*/ 471507 h 496754"/>
                <a:gd name="connsiteX36" fmla="*/ 86100 w 434715"/>
                <a:gd name="connsiteY36" fmla="*/ 479507 h 496754"/>
                <a:gd name="connsiteX37" fmla="*/ 176398 w 434715"/>
                <a:gd name="connsiteY37" fmla="*/ 495509 h 496754"/>
                <a:gd name="connsiteX38" fmla="*/ 278696 w 434715"/>
                <a:gd name="connsiteY38" fmla="*/ 441217 h 496754"/>
                <a:gd name="connsiteX39" fmla="*/ 316415 w 434715"/>
                <a:gd name="connsiteY39" fmla="*/ 338347 h 496754"/>
                <a:gd name="connsiteX40" fmla="*/ 316415 w 434715"/>
                <a:gd name="connsiteY40" fmla="*/ 172612 h 496754"/>
                <a:gd name="connsiteX41" fmla="*/ 316986 w 434715"/>
                <a:gd name="connsiteY41" fmla="*/ 168611 h 496754"/>
                <a:gd name="connsiteX42" fmla="*/ 320415 w 434715"/>
                <a:gd name="connsiteY42" fmla="*/ 170326 h 496754"/>
                <a:gd name="connsiteX43" fmla="*/ 387281 w 434715"/>
                <a:gd name="connsiteY43" fmla="*/ 198901 h 496754"/>
                <a:gd name="connsiteX44" fmla="*/ 429572 w 434715"/>
                <a:gd name="connsiteY44" fmla="*/ 204044 h 496754"/>
                <a:gd name="connsiteX45" fmla="*/ 434716 w 434715"/>
                <a:gd name="connsiteY45" fmla="*/ 199472 h 496754"/>
                <a:gd name="connsiteX46" fmla="*/ 432429 w 434715"/>
                <a:gd name="connsiteY46" fmla="*/ 121749 h 496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4715" h="496754">
                  <a:moveTo>
                    <a:pt x="432429" y="121749"/>
                  </a:moveTo>
                  <a:cubicBezTo>
                    <a:pt x="432429" y="119462"/>
                    <a:pt x="432429" y="119462"/>
                    <a:pt x="430143" y="119462"/>
                  </a:cubicBezTo>
                  <a:cubicBezTo>
                    <a:pt x="424429" y="119462"/>
                    <a:pt x="418714" y="118891"/>
                    <a:pt x="413570" y="117748"/>
                  </a:cubicBezTo>
                  <a:cubicBezTo>
                    <a:pt x="393568" y="114890"/>
                    <a:pt x="327845" y="80600"/>
                    <a:pt x="316986" y="24022"/>
                  </a:cubicBezTo>
                  <a:cubicBezTo>
                    <a:pt x="316986" y="22879"/>
                    <a:pt x="314129" y="9163"/>
                    <a:pt x="314129" y="2876"/>
                  </a:cubicBezTo>
                  <a:cubicBezTo>
                    <a:pt x="314129" y="19"/>
                    <a:pt x="314129" y="19"/>
                    <a:pt x="311271" y="19"/>
                  </a:cubicBezTo>
                  <a:cubicBezTo>
                    <a:pt x="310700" y="19"/>
                    <a:pt x="310129" y="19"/>
                    <a:pt x="309557" y="19"/>
                  </a:cubicBezTo>
                  <a:cubicBezTo>
                    <a:pt x="283839" y="19"/>
                    <a:pt x="258122" y="19"/>
                    <a:pt x="232976" y="19"/>
                  </a:cubicBezTo>
                  <a:cubicBezTo>
                    <a:pt x="227833" y="19"/>
                    <a:pt x="228404" y="-553"/>
                    <a:pt x="228404" y="4591"/>
                  </a:cubicBezTo>
                  <a:cubicBezTo>
                    <a:pt x="228404" y="115462"/>
                    <a:pt x="228404" y="226904"/>
                    <a:pt x="228404" y="337775"/>
                  </a:cubicBezTo>
                  <a:cubicBezTo>
                    <a:pt x="228404" y="341776"/>
                    <a:pt x="228404" y="345777"/>
                    <a:pt x="227833" y="350349"/>
                  </a:cubicBezTo>
                  <a:cubicBezTo>
                    <a:pt x="223832" y="372065"/>
                    <a:pt x="212973" y="388639"/>
                    <a:pt x="194114" y="400069"/>
                  </a:cubicBezTo>
                  <a:cubicBezTo>
                    <a:pt x="178112" y="409784"/>
                    <a:pt x="160395" y="412642"/>
                    <a:pt x="142108" y="409213"/>
                  </a:cubicBezTo>
                  <a:cubicBezTo>
                    <a:pt x="136393" y="408070"/>
                    <a:pt x="130678" y="405784"/>
                    <a:pt x="124963" y="403498"/>
                  </a:cubicBezTo>
                  <a:cubicBezTo>
                    <a:pt x="124391" y="402927"/>
                    <a:pt x="123819" y="402927"/>
                    <a:pt x="123819" y="402355"/>
                  </a:cubicBezTo>
                  <a:cubicBezTo>
                    <a:pt x="122105" y="400640"/>
                    <a:pt x="119819" y="399497"/>
                    <a:pt x="118104" y="398354"/>
                  </a:cubicBezTo>
                  <a:cubicBezTo>
                    <a:pt x="94673" y="381781"/>
                    <a:pt x="83243" y="358921"/>
                    <a:pt x="86672" y="330346"/>
                  </a:cubicBezTo>
                  <a:cubicBezTo>
                    <a:pt x="90101" y="301199"/>
                    <a:pt x="106674" y="281769"/>
                    <a:pt x="134106" y="271482"/>
                  </a:cubicBezTo>
                  <a:cubicBezTo>
                    <a:pt x="142108" y="268624"/>
                    <a:pt x="150680" y="267481"/>
                    <a:pt x="159824" y="267481"/>
                  </a:cubicBezTo>
                  <a:cubicBezTo>
                    <a:pt x="165539" y="268052"/>
                    <a:pt x="171254" y="268624"/>
                    <a:pt x="176398" y="269767"/>
                  </a:cubicBezTo>
                  <a:cubicBezTo>
                    <a:pt x="178112" y="270339"/>
                    <a:pt x="179255" y="269767"/>
                    <a:pt x="179255" y="267481"/>
                  </a:cubicBezTo>
                  <a:cubicBezTo>
                    <a:pt x="179255" y="266909"/>
                    <a:pt x="179255" y="266338"/>
                    <a:pt x="179255" y="265195"/>
                  </a:cubicBezTo>
                  <a:cubicBezTo>
                    <a:pt x="179255" y="245192"/>
                    <a:pt x="178683" y="201759"/>
                    <a:pt x="178683" y="201759"/>
                  </a:cubicBezTo>
                  <a:cubicBezTo>
                    <a:pt x="178683" y="196044"/>
                    <a:pt x="178683" y="190329"/>
                    <a:pt x="178683" y="184614"/>
                  </a:cubicBezTo>
                  <a:cubicBezTo>
                    <a:pt x="178683" y="182899"/>
                    <a:pt x="178112" y="182899"/>
                    <a:pt x="176398" y="182327"/>
                  </a:cubicBezTo>
                  <a:cubicBezTo>
                    <a:pt x="166110" y="181184"/>
                    <a:pt x="155823" y="180613"/>
                    <a:pt x="145536" y="181756"/>
                  </a:cubicBezTo>
                  <a:cubicBezTo>
                    <a:pt x="131249" y="182899"/>
                    <a:pt x="117533" y="185756"/>
                    <a:pt x="103817" y="190900"/>
                  </a:cubicBezTo>
                  <a:cubicBezTo>
                    <a:pt x="82100" y="198901"/>
                    <a:pt x="63240" y="210902"/>
                    <a:pt x="46667" y="226904"/>
                  </a:cubicBezTo>
                  <a:cubicBezTo>
                    <a:pt x="32379" y="240620"/>
                    <a:pt x="21521" y="256622"/>
                    <a:pt x="13520" y="274339"/>
                  </a:cubicBezTo>
                  <a:cubicBezTo>
                    <a:pt x="5519" y="291484"/>
                    <a:pt x="1518" y="309772"/>
                    <a:pt x="375" y="328060"/>
                  </a:cubicBezTo>
                  <a:cubicBezTo>
                    <a:pt x="-196" y="336061"/>
                    <a:pt x="-196" y="344634"/>
                    <a:pt x="947" y="352634"/>
                  </a:cubicBezTo>
                  <a:cubicBezTo>
                    <a:pt x="2090" y="364064"/>
                    <a:pt x="4376" y="374923"/>
                    <a:pt x="7805" y="385782"/>
                  </a:cubicBezTo>
                  <a:cubicBezTo>
                    <a:pt x="17520" y="416642"/>
                    <a:pt x="35808" y="442360"/>
                    <a:pt x="60954" y="462362"/>
                  </a:cubicBezTo>
                  <a:cubicBezTo>
                    <a:pt x="63812" y="464649"/>
                    <a:pt x="66098" y="466934"/>
                    <a:pt x="68955" y="468077"/>
                  </a:cubicBezTo>
                  <a:cubicBezTo>
                    <a:pt x="68955" y="468077"/>
                    <a:pt x="68955" y="468077"/>
                    <a:pt x="68955" y="468077"/>
                  </a:cubicBezTo>
                  <a:cubicBezTo>
                    <a:pt x="70098" y="469220"/>
                    <a:pt x="71813" y="470364"/>
                    <a:pt x="72956" y="471507"/>
                  </a:cubicBezTo>
                  <a:cubicBezTo>
                    <a:pt x="76956" y="474364"/>
                    <a:pt x="81528" y="477222"/>
                    <a:pt x="86100" y="479507"/>
                  </a:cubicBezTo>
                  <a:cubicBezTo>
                    <a:pt x="114675" y="493795"/>
                    <a:pt x="144393" y="499510"/>
                    <a:pt x="176398" y="495509"/>
                  </a:cubicBezTo>
                  <a:cubicBezTo>
                    <a:pt x="217545" y="490366"/>
                    <a:pt x="251835" y="472078"/>
                    <a:pt x="278696" y="441217"/>
                  </a:cubicBezTo>
                  <a:cubicBezTo>
                    <a:pt x="303842" y="411499"/>
                    <a:pt x="316415" y="377209"/>
                    <a:pt x="316415" y="338347"/>
                  </a:cubicBezTo>
                  <a:cubicBezTo>
                    <a:pt x="316986" y="282912"/>
                    <a:pt x="316415" y="227476"/>
                    <a:pt x="316415" y="172612"/>
                  </a:cubicBezTo>
                  <a:cubicBezTo>
                    <a:pt x="316415" y="171469"/>
                    <a:pt x="315844" y="169183"/>
                    <a:pt x="316986" y="168611"/>
                  </a:cubicBezTo>
                  <a:cubicBezTo>
                    <a:pt x="318129" y="168040"/>
                    <a:pt x="319273" y="169754"/>
                    <a:pt x="320415" y="170326"/>
                  </a:cubicBezTo>
                  <a:cubicBezTo>
                    <a:pt x="340989" y="184042"/>
                    <a:pt x="363278" y="193757"/>
                    <a:pt x="387281" y="198901"/>
                  </a:cubicBezTo>
                  <a:cubicBezTo>
                    <a:pt x="400997" y="202330"/>
                    <a:pt x="415284" y="204044"/>
                    <a:pt x="429572" y="204044"/>
                  </a:cubicBezTo>
                  <a:cubicBezTo>
                    <a:pt x="434144" y="204044"/>
                    <a:pt x="434716" y="204044"/>
                    <a:pt x="434716" y="199472"/>
                  </a:cubicBezTo>
                  <a:cubicBezTo>
                    <a:pt x="433001" y="180613"/>
                    <a:pt x="432429" y="126892"/>
                    <a:pt x="432429" y="121749"/>
                  </a:cubicBezTo>
                  <a:close/>
                </a:path>
              </a:pathLst>
            </a:custGeom>
            <a:solidFill>
              <a:srgbClr val="FFFFFF"/>
            </a:solidFill>
            <a:ln w="5715" cap="flat">
              <a:noFill/>
              <a:prstDash val="solid"/>
              <a:miter/>
            </a:ln>
          </p:spPr>
          <p:txBody>
            <a:bodyPr rtlCol="0" anchor="ctr"/>
            <a:lstStyle/>
            <a:p>
              <a:endParaRPr lang="en-US"/>
            </a:p>
          </p:txBody>
        </p:sp>
      </p:grpSp>
      <p:sp>
        <p:nvSpPr>
          <p:cNvPr id="70" name="Graphic 3">
            <a:extLst>
              <a:ext uri="{FF2B5EF4-FFF2-40B4-BE49-F238E27FC236}">
                <a16:creationId xmlns:a16="http://schemas.microsoft.com/office/drawing/2014/main" xmlns="" id="{7732EB36-6E93-5442-51BE-23EA916E20C0}"/>
              </a:ext>
            </a:extLst>
          </p:cNvPr>
          <p:cNvSpPr/>
          <p:nvPr/>
        </p:nvSpPr>
        <p:spPr>
          <a:xfrm>
            <a:off x="4960932" y="9622694"/>
            <a:ext cx="249366" cy="265552"/>
          </a:xfrm>
          <a:custGeom>
            <a:avLst/>
            <a:gdLst>
              <a:gd name="connsiteX0" fmla="*/ 40005 w 300989"/>
              <a:gd name="connsiteY0" fmla="*/ 18097 h 283844"/>
              <a:gd name="connsiteX1" fmla="*/ 220980 w 300989"/>
              <a:gd name="connsiteY1" fmla="*/ 260985 h 283844"/>
              <a:gd name="connsiteX2" fmla="*/ 258127 w 300989"/>
              <a:gd name="connsiteY2" fmla="*/ 260985 h 283844"/>
              <a:gd name="connsiteX3" fmla="*/ 76200 w 300989"/>
              <a:gd name="connsiteY3" fmla="*/ 18097 h 283844"/>
              <a:gd name="connsiteX4" fmla="*/ 40005 w 300989"/>
              <a:gd name="connsiteY4" fmla="*/ 18097 h 283844"/>
              <a:gd name="connsiteX5" fmla="*/ 0 w 300989"/>
              <a:gd name="connsiteY5" fmla="*/ 0 h 283844"/>
              <a:gd name="connsiteX6" fmla="*/ 85725 w 300989"/>
              <a:gd name="connsiteY6" fmla="*/ 0 h 283844"/>
              <a:gd name="connsiteX7" fmla="*/ 164782 w 300989"/>
              <a:gd name="connsiteY7" fmla="*/ 102870 h 283844"/>
              <a:gd name="connsiteX8" fmla="*/ 263842 w 300989"/>
              <a:gd name="connsiteY8" fmla="*/ 0 h 283844"/>
              <a:gd name="connsiteX9" fmla="*/ 290513 w 300989"/>
              <a:gd name="connsiteY9" fmla="*/ 0 h 283844"/>
              <a:gd name="connsiteX10" fmla="*/ 178117 w 300989"/>
              <a:gd name="connsiteY10" fmla="*/ 121920 h 283844"/>
              <a:gd name="connsiteX11" fmla="*/ 164782 w 300989"/>
              <a:gd name="connsiteY11" fmla="*/ 104775 h 283844"/>
              <a:gd name="connsiteX12" fmla="*/ 300990 w 300989"/>
              <a:gd name="connsiteY12" fmla="*/ 283845 h 283844"/>
              <a:gd name="connsiteX13" fmla="*/ 208597 w 300989"/>
              <a:gd name="connsiteY13" fmla="*/ 283845 h 283844"/>
              <a:gd name="connsiteX14" fmla="*/ 126682 w 300989"/>
              <a:gd name="connsiteY14" fmla="*/ 173355 h 283844"/>
              <a:gd name="connsiteX15" fmla="*/ 31432 w 300989"/>
              <a:gd name="connsiteY15" fmla="*/ 276225 h 283844"/>
              <a:gd name="connsiteX16" fmla="*/ 3810 w 300989"/>
              <a:gd name="connsiteY16" fmla="*/ 276225 h 283844"/>
              <a:gd name="connsiteX17" fmla="*/ 116205 w 300989"/>
              <a:gd name="connsiteY17" fmla="*/ 157163 h 283844"/>
              <a:gd name="connsiteX18" fmla="*/ 0 w 300989"/>
              <a:gd name="connsiteY18" fmla="*/ 0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0989" h="283844">
                <a:moveTo>
                  <a:pt x="40005" y="18097"/>
                </a:moveTo>
                <a:lnTo>
                  <a:pt x="220980" y="260985"/>
                </a:lnTo>
                <a:lnTo>
                  <a:pt x="258127" y="260985"/>
                </a:lnTo>
                <a:lnTo>
                  <a:pt x="76200" y="18097"/>
                </a:lnTo>
                <a:lnTo>
                  <a:pt x="40005" y="18097"/>
                </a:lnTo>
                <a:close/>
                <a:moveTo>
                  <a:pt x="0" y="0"/>
                </a:moveTo>
                <a:lnTo>
                  <a:pt x="85725" y="0"/>
                </a:lnTo>
                <a:lnTo>
                  <a:pt x="164782" y="102870"/>
                </a:lnTo>
                <a:lnTo>
                  <a:pt x="263842" y="0"/>
                </a:lnTo>
                <a:lnTo>
                  <a:pt x="290513" y="0"/>
                </a:lnTo>
                <a:lnTo>
                  <a:pt x="178117" y="121920"/>
                </a:lnTo>
                <a:lnTo>
                  <a:pt x="164782" y="104775"/>
                </a:lnTo>
                <a:lnTo>
                  <a:pt x="300990" y="283845"/>
                </a:lnTo>
                <a:lnTo>
                  <a:pt x="208597" y="283845"/>
                </a:lnTo>
                <a:lnTo>
                  <a:pt x="126682" y="173355"/>
                </a:lnTo>
                <a:lnTo>
                  <a:pt x="31432" y="276225"/>
                </a:lnTo>
                <a:lnTo>
                  <a:pt x="3810" y="276225"/>
                </a:lnTo>
                <a:lnTo>
                  <a:pt x="116205" y="157163"/>
                </a:lnTo>
                <a:lnTo>
                  <a:pt x="0" y="0"/>
                </a:lnTo>
                <a:close/>
              </a:path>
            </a:pathLst>
          </a:custGeom>
          <a:solidFill>
            <a:srgbClr val="FFFFFF"/>
          </a:solidFill>
          <a:ln w="9525" cap="flat">
            <a:noFill/>
            <a:prstDash val="solid"/>
            <a:miter/>
          </a:ln>
        </p:spPr>
        <p:txBody>
          <a:bodyPr rtlCol="0" anchor="ctr"/>
          <a:lstStyle/>
          <a:p>
            <a:endParaRPr lang="en-US"/>
          </a:p>
        </p:txBody>
      </p:sp>
      <p:cxnSp>
        <p:nvCxnSpPr>
          <p:cNvPr id="71" name="Straight Connector 70">
            <a:extLst>
              <a:ext uri="{FF2B5EF4-FFF2-40B4-BE49-F238E27FC236}">
                <a16:creationId xmlns:a16="http://schemas.microsoft.com/office/drawing/2014/main" xmlns="" id="{89A4AA17-EC56-E5B6-D12C-445A64992357}"/>
              </a:ext>
            </a:extLst>
          </p:cNvPr>
          <p:cNvCxnSpPr>
            <a:cxnSpLocks/>
          </p:cNvCxnSpPr>
          <p:nvPr/>
        </p:nvCxnSpPr>
        <p:spPr>
          <a:xfrm flipH="1">
            <a:off x="1" y="652925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2" name="Text Placeholder 24">
            <a:extLst>
              <a:ext uri="{FF2B5EF4-FFF2-40B4-BE49-F238E27FC236}">
                <a16:creationId xmlns:a16="http://schemas.microsoft.com/office/drawing/2014/main" xmlns="" id="{363D67BD-9CEC-D031-03A3-218A1F4D0D43}"/>
              </a:ext>
            </a:extLst>
          </p:cNvPr>
          <p:cNvSpPr txBox="1">
            <a:spLocks/>
          </p:cNvSpPr>
          <p:nvPr/>
        </p:nvSpPr>
        <p:spPr>
          <a:xfrm>
            <a:off x="555030" y="8337005"/>
            <a:ext cx="2694087" cy="349177"/>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sz="1200" b="1"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Website</a:t>
            </a:r>
          </a:p>
        </p:txBody>
      </p:sp>
      <p:cxnSp>
        <p:nvCxnSpPr>
          <p:cNvPr id="73" name="Straight Connector 72">
            <a:extLst>
              <a:ext uri="{FF2B5EF4-FFF2-40B4-BE49-F238E27FC236}">
                <a16:creationId xmlns:a16="http://schemas.microsoft.com/office/drawing/2014/main" xmlns="" id="{5C8C9591-D076-7D91-BE02-F190C73B04B5}"/>
              </a:ext>
            </a:extLst>
          </p:cNvPr>
          <p:cNvCxnSpPr>
            <a:cxnSpLocks/>
          </p:cNvCxnSpPr>
          <p:nvPr/>
        </p:nvCxnSpPr>
        <p:spPr>
          <a:xfrm flipH="1">
            <a:off x="-2" y="8887460"/>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Text Placeholder 25">
            <a:extLst>
              <a:ext uri="{FF2B5EF4-FFF2-40B4-BE49-F238E27FC236}">
                <a16:creationId xmlns:a16="http://schemas.microsoft.com/office/drawing/2014/main" xmlns="" id="{4495FA42-C31B-F0DD-D5C2-FCC7996429E7}"/>
              </a:ext>
            </a:extLst>
          </p:cNvPr>
          <p:cNvSpPr txBox="1">
            <a:spLocks/>
          </p:cNvSpPr>
          <p:nvPr/>
        </p:nvSpPr>
        <p:spPr>
          <a:xfrm>
            <a:off x="576450" y="8512814"/>
            <a:ext cx="4111850" cy="424920"/>
          </a:xfrm>
          <a:prstGeom prst="rect">
            <a:avLst/>
          </a:prstGeom>
        </p:spPr>
        <p:txBody>
          <a:bodyPr anchor="ctr">
            <a:noAutofit/>
          </a:bodyPr>
          <a:lstStyle>
            <a:lvl1pPr marL="0" indent="0" algn="l" defTabSz="2072941" rtl="0" eaLnBrk="1" latinLnBrk="0" hangingPunct="1">
              <a:lnSpc>
                <a:spcPct val="100000"/>
              </a:lnSpc>
              <a:spcBef>
                <a:spcPts val="2267"/>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pl-PL" sz="1200" b="1" u="sng" dirty="0">
                <a:hlinkClick r:id="rId2"/>
              </a:rPr>
              <a:t>www.trenkwalder.pl</a:t>
            </a:r>
            <a:endParaRPr lang="en-GB" sz="1200" dirty="0"/>
          </a:p>
        </p:txBody>
      </p:sp>
      <p:pic>
        <p:nvPicPr>
          <p:cNvPr id="17" name="Obraz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4160" y="0"/>
            <a:ext cx="4677764" cy="2912153"/>
          </a:xfrm>
          <a:prstGeom prst="rect">
            <a:avLst/>
          </a:prstGeom>
        </p:spPr>
      </p:pic>
    </p:spTree>
    <p:extLst>
      <p:ext uri="{BB962C8B-B14F-4D97-AF65-F5344CB8AC3E}">
        <p14:creationId xmlns:p14="http://schemas.microsoft.com/office/powerpoint/2010/main" val="3221449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xmlns="" id="{37883FFF-D02F-AD23-B7C4-318C030DEBD5}"/>
              </a:ext>
            </a:extLst>
          </p:cNvPr>
          <p:cNvSpPr>
            <a:spLocks noGrp="1"/>
          </p:cNvSpPr>
          <p:nvPr>
            <p:ph type="body" sz="quarter" idx="42"/>
          </p:nvPr>
        </p:nvSpPr>
        <p:spPr>
          <a:xfrm>
            <a:off x="67517" y="5025542"/>
            <a:ext cx="3774643" cy="4930445"/>
          </a:xfrm>
        </p:spPr>
        <p:txBody>
          <a:bodyPr/>
          <a:lstStyle/>
          <a:p>
            <a:pPr fontAlgn="base">
              <a:lnSpc>
                <a:spcPct val="150000"/>
              </a:lnSpc>
            </a:pPr>
            <a:endParaRPr lang="pl-PL" b="1" dirty="0" smtClean="0">
              <a:latin typeface="Arial" panose="020B0604020202020204" pitchFamily="34" charset="0"/>
              <a:cs typeface="Arial" panose="020B0604020202020204" pitchFamily="34" charset="0"/>
            </a:endParaRPr>
          </a:p>
          <a:p>
            <a:pPr fontAlgn="base">
              <a:lnSpc>
                <a:spcPct val="150000"/>
              </a:lnSpc>
            </a:pPr>
            <a:r>
              <a:rPr lang="en-AU" b="1" dirty="0" err="1" smtClean="0">
                <a:latin typeface="Arial" panose="020B0604020202020204" pitchFamily="34" charset="0"/>
                <a:cs typeface="Arial" panose="020B0604020202020204" pitchFamily="34" charset="0"/>
              </a:rPr>
              <a:t>Trenkwalder's</a:t>
            </a:r>
            <a:r>
              <a:rPr lang="en-AU" b="1" dirty="0" smtClean="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Diversity and Inclusion activities</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marL="228600" indent="-228600" fontAlgn="base">
              <a:lnSpc>
                <a:spcPct val="150000"/>
              </a:lnSpc>
              <a:buAutoNum type="arabicPeriod"/>
            </a:pPr>
            <a:r>
              <a:rPr lang="en-AU" b="1" dirty="0" smtClean="0">
                <a:latin typeface="Arial" panose="020B0604020202020204" pitchFamily="34" charset="0"/>
                <a:cs typeface="Arial" panose="020B0604020202020204" pitchFamily="34" charset="0"/>
              </a:rPr>
              <a:t>Recruitment </a:t>
            </a:r>
            <a:r>
              <a:rPr lang="en-AU" b="1" dirty="0">
                <a:latin typeface="Arial" panose="020B0604020202020204" pitchFamily="34" charset="0"/>
                <a:cs typeface="Arial" panose="020B0604020202020204" pitchFamily="34" charset="0"/>
              </a:rPr>
              <a:t>and Training: </a:t>
            </a:r>
            <a:r>
              <a:rPr lang="en-AU" dirty="0" err="1">
                <a:latin typeface="Arial" panose="020B0604020202020204" pitchFamily="34" charset="0"/>
                <a:cs typeface="Arial" panose="020B0604020202020204" pitchFamily="34" charset="0"/>
              </a:rPr>
              <a:t>Trenkwalder</a:t>
            </a:r>
            <a:r>
              <a:rPr lang="en-AU" dirty="0">
                <a:latin typeface="Arial" panose="020B0604020202020204" pitchFamily="34" charset="0"/>
                <a:cs typeface="Arial" panose="020B0604020202020204" pitchFamily="34" charset="0"/>
              </a:rPr>
              <a:t> is committed to equal opportunities in recruitment. The company's goal is to hire people from different social and cultural backgrounds, ensuring equal access to job opportunities for all candidates. Diversity training helps employees understand the value of such efforts and counteract any biases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marL="228600" indent="-228600" fontAlgn="base">
              <a:lnSpc>
                <a:spcPct val="150000"/>
              </a:lnSpc>
              <a:buAutoNum type="arabicPeriod"/>
            </a:pPr>
            <a:r>
              <a:rPr lang="en-AU" b="1" dirty="0" smtClean="0">
                <a:latin typeface="Arial" panose="020B0604020202020204" pitchFamily="34" charset="0"/>
                <a:cs typeface="Arial" panose="020B0604020202020204" pitchFamily="34" charset="0"/>
              </a:rPr>
              <a:t>2 </a:t>
            </a:r>
            <a:r>
              <a:rPr lang="en-AU" b="1" dirty="0">
                <a:latin typeface="Arial" panose="020B0604020202020204" pitchFamily="34" charset="0"/>
                <a:cs typeface="Arial" panose="020B0604020202020204" pitchFamily="34" charset="0"/>
              </a:rPr>
              <a:t>Support for people with disabilities: </a:t>
            </a:r>
            <a:r>
              <a:rPr lang="en-AU" dirty="0" err="1">
                <a:latin typeface="Arial" panose="020B0604020202020204" pitchFamily="34" charset="0"/>
                <a:cs typeface="Arial" panose="020B0604020202020204" pitchFamily="34" charset="0"/>
              </a:rPr>
              <a:t>Trenkwalder</a:t>
            </a:r>
            <a:r>
              <a:rPr lang="en-AU" dirty="0">
                <a:latin typeface="Arial" panose="020B0604020202020204" pitchFamily="34" charset="0"/>
                <a:cs typeface="Arial" panose="020B0604020202020204" pitchFamily="34" charset="0"/>
              </a:rPr>
              <a:t> is committed to hiring people with disabilities and supporting their integration into the team. The company offers appropriate working conditions and support in adapting positions to the needs of employees with various disabilities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marL="228600" indent="-228600" fontAlgn="base">
              <a:lnSpc>
                <a:spcPct val="150000"/>
              </a:lnSpc>
              <a:buAutoNum type="arabicPeriod"/>
            </a:pPr>
            <a:r>
              <a:rPr lang="en-AU" b="1" dirty="0" smtClean="0">
                <a:latin typeface="Arial" panose="020B0604020202020204" pitchFamily="34" charset="0"/>
                <a:cs typeface="Arial" panose="020B0604020202020204" pitchFamily="34" charset="0"/>
              </a:rPr>
              <a:t>Creating space </a:t>
            </a:r>
            <a:r>
              <a:rPr lang="en-AU" sz="1200" b="1" dirty="0" smtClean="0">
                <a:latin typeface="Arial" panose="020B0604020202020204" pitchFamily="34" charset="0"/>
                <a:cs typeface="Arial" panose="020B0604020202020204" pitchFamily="34" charset="0"/>
              </a:rPr>
              <a:t>for women: </a:t>
            </a:r>
            <a:r>
              <a:rPr lang="pl-PL" sz="1200" dirty="0" smtClean="0">
                <a:latin typeface="Arial" panose="020B0604020202020204" pitchFamily="34" charset="0"/>
                <a:cs typeface="Arial" panose="020B0604020202020204" pitchFamily="34" charset="0"/>
              </a:rPr>
              <a:t>A</a:t>
            </a:r>
            <a:r>
              <a:rPr lang="en-AU" sz="1200" dirty="0" err="1" smtClean="0">
                <a:latin typeface="Arial" panose="020B0604020202020204" pitchFamily="34" charset="0"/>
                <a:cs typeface="Arial" panose="020B0604020202020204" pitchFamily="34" charset="0"/>
              </a:rPr>
              <a:t>ttach</a:t>
            </a:r>
            <a:r>
              <a:rPr lang="pl-PL" sz="1200" dirty="0" err="1" smtClean="0">
                <a:latin typeface="Arial" panose="020B0604020202020204" pitchFamily="34" charset="0"/>
                <a:cs typeface="Arial" panose="020B0604020202020204" pitchFamily="34" charset="0"/>
              </a:rPr>
              <a:t>ing</a:t>
            </a:r>
            <a:r>
              <a:rPr lang="en-AU" sz="1200" dirty="0" smtClean="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great importance to gender equality in the workplace, seeking to increase the representation of women, especially in industries where their presence is smaller, such as IT and logistics</a:t>
            </a:r>
            <a:r>
              <a:rPr lang="en-AU" sz="1200" dirty="0" smtClean="0">
                <a:latin typeface="Arial" panose="020B0604020202020204" pitchFamily="34" charset="0"/>
                <a:cs typeface="Arial" panose="020B0604020202020204" pitchFamily="34" charset="0"/>
              </a:rPr>
              <a:t>.</a:t>
            </a:r>
            <a:endParaRPr lang="pl-PL" sz="1600" dirty="0"/>
          </a:p>
          <a:p>
            <a:pPr>
              <a:lnSpc>
                <a:spcPct val="100000"/>
              </a:lnSpc>
            </a:pPr>
            <a:endParaRPr lang="pl-PL" sz="1200" dirty="0"/>
          </a:p>
        </p:txBody>
      </p:sp>
      <p:sp>
        <p:nvSpPr>
          <p:cNvPr id="9" name="Text Placeholder 8">
            <a:extLst>
              <a:ext uri="{FF2B5EF4-FFF2-40B4-BE49-F238E27FC236}">
                <a16:creationId xmlns:a16="http://schemas.microsoft.com/office/drawing/2014/main" xmlns="" id="{C4C713E2-4B91-F92F-F59D-461F79D222F9}"/>
              </a:ext>
            </a:extLst>
          </p:cNvPr>
          <p:cNvSpPr>
            <a:spLocks noGrp="1"/>
          </p:cNvSpPr>
          <p:nvPr>
            <p:ph type="body" sz="quarter" idx="44"/>
          </p:nvPr>
        </p:nvSpPr>
        <p:spPr>
          <a:xfrm>
            <a:off x="4051435" y="1475843"/>
            <a:ext cx="3339269" cy="7582359"/>
          </a:xfrm>
        </p:spPr>
        <p:txBody>
          <a:bodyPr/>
          <a:lstStyle/>
          <a:p>
            <a:pPr>
              <a:lnSpc>
                <a:spcPct val="150000"/>
              </a:lnSpc>
            </a:pPr>
            <a:r>
              <a:rPr lang="en-AU" b="1" dirty="0" smtClean="0">
                <a:latin typeface="Arial" panose="020B0604020202020204" pitchFamily="34" charset="0"/>
                <a:cs typeface="Arial" panose="020B0604020202020204" pitchFamily="34" charset="0"/>
              </a:rPr>
              <a:t>4</a:t>
            </a:r>
            <a:r>
              <a:rPr lang="pl-PL" b="1" dirty="0" smtClean="0">
                <a:latin typeface="Arial" panose="020B0604020202020204" pitchFamily="34" charset="0"/>
                <a:cs typeface="Arial" panose="020B0604020202020204" pitchFamily="34" charset="0"/>
              </a:rPr>
              <a:t>.</a:t>
            </a:r>
            <a:r>
              <a:rPr lang="en-AU" b="1" dirty="0" smtClean="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Development programs for employees from different </a:t>
            </a:r>
            <a:r>
              <a:rPr lang="en-AU" b="1" dirty="0" smtClean="0">
                <a:latin typeface="Arial" panose="020B0604020202020204" pitchFamily="34" charset="0"/>
                <a:cs typeface="Arial" panose="020B0604020202020204" pitchFamily="34" charset="0"/>
              </a:rPr>
              <a:t>backgrounds:</a:t>
            </a:r>
            <a:endParaRPr lang="pl-PL" b="1" dirty="0" smtClean="0">
              <a:latin typeface="Arial" panose="020B0604020202020204" pitchFamily="34" charset="0"/>
              <a:cs typeface="Arial" panose="020B0604020202020204" pitchFamily="34" charset="0"/>
            </a:endParaRPr>
          </a:p>
          <a:p>
            <a:pPr>
              <a:lnSpc>
                <a:spcPct val="150000"/>
              </a:lnSpc>
            </a:pPr>
            <a:r>
              <a:rPr lang="en-AU" dirty="0" err="1" smtClean="0">
                <a:latin typeface="Arial" panose="020B0604020202020204" pitchFamily="34" charset="0"/>
                <a:cs typeface="Arial" panose="020B0604020202020204" pitchFamily="34" charset="0"/>
              </a:rPr>
              <a:t>Trenkwalder</a:t>
            </a:r>
            <a:r>
              <a:rPr lang="en-AU" dirty="0" smtClean="0">
                <a:latin typeface="Arial" panose="020B0604020202020204" pitchFamily="34" charset="0"/>
                <a:cs typeface="Arial" panose="020B0604020202020204" pitchFamily="34" charset="0"/>
              </a:rPr>
              <a:t> runs mentoring programs and offers professional training to help employees develop and advance, regardless of their background or living situation. This gives equal development opportunities to all employees, regardless of their gender, age or status.</a:t>
            </a:r>
            <a:endParaRPr lang="pl-PL" dirty="0" smtClean="0">
              <a:latin typeface="Arial" panose="020B0604020202020204" pitchFamily="34" charset="0"/>
              <a:cs typeface="Arial" panose="020B0604020202020204" pitchFamily="34" charset="0"/>
            </a:endParaRPr>
          </a:p>
          <a:p>
            <a:pPr>
              <a:lnSpc>
                <a:spcPct val="150000"/>
              </a:lnSpc>
            </a:pPr>
            <a:r>
              <a:rPr lang="en-AU" b="1" dirty="0" smtClean="0">
                <a:latin typeface="Arial" panose="020B0604020202020204" pitchFamily="34" charset="0"/>
                <a:cs typeface="Arial" panose="020B0604020202020204" pitchFamily="34" charset="0"/>
              </a:rPr>
              <a:t>5</a:t>
            </a:r>
            <a:r>
              <a:rPr lang="pl-PL" b="1" dirty="0" smtClean="0">
                <a:latin typeface="Arial" panose="020B0604020202020204" pitchFamily="34" charset="0"/>
                <a:cs typeface="Arial" panose="020B0604020202020204" pitchFamily="34" charset="0"/>
              </a:rPr>
              <a:t>.</a:t>
            </a:r>
            <a:r>
              <a:rPr lang="en-AU" b="1" dirty="0" smtClean="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Promote flexibility and work-life balance: </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The </a:t>
            </a:r>
            <a:r>
              <a:rPr lang="en-AU" dirty="0">
                <a:latin typeface="Arial" panose="020B0604020202020204" pitchFamily="34" charset="0"/>
                <a:cs typeface="Arial" panose="020B0604020202020204" pitchFamily="34" charset="0"/>
              </a:rPr>
              <a:t>company supports flexibility of working hours and offers various forms of remote work, which allows employees to combine work and private life responsibilities. This is important especially for those who need to take care of family or health</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a:lnSpc>
                <a:spcPct val="150000"/>
              </a:lnSpc>
            </a:pPr>
            <a:r>
              <a:rPr lang="en-AU" b="1" dirty="0" smtClean="0">
                <a:latin typeface="Arial" panose="020B0604020202020204" pitchFamily="34" charset="0"/>
                <a:cs typeface="Arial" panose="020B0604020202020204" pitchFamily="34" charset="0"/>
              </a:rPr>
              <a:t>6</a:t>
            </a:r>
            <a:r>
              <a:rPr lang="pl-PL" b="1" dirty="0" smtClean="0">
                <a:latin typeface="Arial" panose="020B0604020202020204" pitchFamily="34" charset="0"/>
                <a:cs typeface="Arial" panose="020B0604020202020204" pitchFamily="34" charset="0"/>
              </a:rPr>
              <a:t>.</a:t>
            </a:r>
            <a:r>
              <a:rPr lang="en-AU" b="1" dirty="0" smtClean="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Anti-discrimination training</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pl-PL" dirty="0" err="1" smtClean="0">
                <a:latin typeface="Arial" panose="020B0604020202020204" pitchFamily="34" charset="0"/>
                <a:cs typeface="Arial" panose="020B0604020202020204" pitchFamily="34" charset="0"/>
              </a:rPr>
              <a:t>Orrganising</a:t>
            </a:r>
            <a:r>
              <a:rPr lang="pl-PL" dirty="0" smtClean="0">
                <a:latin typeface="Arial" panose="020B0604020202020204" pitchFamily="34" charset="0"/>
                <a:cs typeface="Arial" panose="020B0604020202020204" pitchFamily="34" charset="0"/>
              </a:rPr>
              <a:t> of </a:t>
            </a:r>
            <a:r>
              <a:rPr lang="en-AU" dirty="0" smtClean="0">
                <a:latin typeface="Arial" panose="020B0604020202020204" pitchFamily="34" charset="0"/>
                <a:cs typeface="Arial" panose="020B0604020202020204" pitchFamily="34" charset="0"/>
              </a:rPr>
              <a:t>anti-discrimination training</a:t>
            </a:r>
            <a:r>
              <a:rPr lang="pl-PL" dirty="0" smtClean="0">
                <a:latin typeface="Arial" panose="020B0604020202020204" pitchFamily="34" charset="0"/>
                <a:cs typeface="Arial" panose="020B0604020202020204" pitchFamily="34" charset="0"/>
              </a:rPr>
              <a:t>s</a:t>
            </a:r>
            <a:r>
              <a:rPr lang="en-AU" dirty="0" smtClean="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for employees to raise awareness of diversity and inclusion within the company. These trainings help build an organizational culture that respects and accepts differences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a:lnSpc>
                <a:spcPct val="150000"/>
              </a:lnSpc>
            </a:pPr>
            <a:r>
              <a:rPr lang="en-AU" b="1" dirty="0" smtClean="0">
                <a:latin typeface="Arial" panose="020B0604020202020204" pitchFamily="34" charset="0"/>
                <a:cs typeface="Arial" panose="020B0604020202020204" pitchFamily="34" charset="0"/>
              </a:rPr>
              <a:t>7</a:t>
            </a:r>
            <a:r>
              <a:rPr lang="pl-PL" b="1" dirty="0" smtClean="0">
                <a:latin typeface="Arial" panose="020B0604020202020204" pitchFamily="34" charset="0"/>
                <a:cs typeface="Arial" panose="020B0604020202020204" pitchFamily="34" charset="0"/>
              </a:rPr>
              <a:t>.</a:t>
            </a:r>
            <a:r>
              <a:rPr lang="pl-PL" b="1" dirty="0">
                <a:latin typeface="Arial" panose="020B0604020202020204" pitchFamily="34" charset="0"/>
                <a:cs typeface="Arial" panose="020B0604020202020204" pitchFamily="34" charset="0"/>
              </a:rPr>
              <a:t> </a:t>
            </a:r>
            <a:r>
              <a:rPr lang="en-AU" b="1" dirty="0" smtClean="0">
                <a:latin typeface="Arial" panose="020B0604020202020204" pitchFamily="34" charset="0"/>
                <a:cs typeface="Arial" panose="020B0604020202020204" pitchFamily="34" charset="0"/>
              </a:rPr>
              <a:t>Ethnic </a:t>
            </a:r>
            <a:r>
              <a:rPr lang="en-AU" b="1" dirty="0">
                <a:latin typeface="Arial" panose="020B0604020202020204" pitchFamily="34" charset="0"/>
                <a:cs typeface="Arial" panose="020B0604020202020204" pitchFamily="34" charset="0"/>
              </a:rPr>
              <a:t>minority programs</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The company also promotes equality and openness toward employees from different ethnic groups. </a:t>
            </a:r>
            <a:r>
              <a:rPr lang="en-AU" dirty="0" err="1">
                <a:latin typeface="Arial" panose="020B0604020202020204" pitchFamily="34" charset="0"/>
                <a:cs typeface="Arial" panose="020B0604020202020204" pitchFamily="34" charset="0"/>
              </a:rPr>
              <a:t>Trenkwalder</a:t>
            </a:r>
            <a:r>
              <a:rPr lang="en-AU" dirty="0">
                <a:latin typeface="Arial" panose="020B0604020202020204" pitchFamily="34" charset="0"/>
                <a:cs typeface="Arial" panose="020B0604020202020204" pitchFamily="34" charset="0"/>
              </a:rPr>
              <a:t> prioritizes the hiring of people from different cultures and provides them with appropriate support as they adapt to their new work environment</a:t>
            </a:r>
            <a:r>
              <a:rPr lang="en-AU"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xmlns="" id="{1CBEBC87-7EC1-8B69-D52C-C212DE88D644}"/>
              </a:ext>
            </a:extLst>
          </p:cNvPr>
          <p:cNvSpPr>
            <a:spLocks noGrp="1"/>
          </p:cNvSpPr>
          <p:nvPr>
            <p:ph type="sldNum" sz="quarter" idx="4"/>
          </p:nvPr>
        </p:nvSpPr>
        <p:spPr/>
        <p:txBody>
          <a:bodyPr/>
          <a:lstStyle/>
          <a:p>
            <a:fld id="{CB2079F2-58AF-ED44-82D7-E04B2F6FD686}" type="slidenum">
              <a:rPr lang="en-US" smtClean="0"/>
              <a:pPr/>
              <a:t>2</a:t>
            </a:fld>
            <a:endParaRPr lang="en-US" dirty="0"/>
          </a:p>
        </p:txBody>
      </p:sp>
      <p:pic>
        <p:nvPicPr>
          <p:cNvPr id="2" name="Obraz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08723"/>
            <a:ext cx="3901360" cy="3825527"/>
          </a:xfrm>
          <a:prstGeom prst="rect">
            <a:avLst/>
          </a:prstGeom>
        </p:spPr>
      </p:pic>
    </p:spTree>
    <p:extLst>
      <p:ext uri="{BB962C8B-B14F-4D97-AF65-F5344CB8AC3E}">
        <p14:creationId xmlns:p14="http://schemas.microsoft.com/office/powerpoint/2010/main" val="1127210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C1809504-35F9-6A6E-C901-1D4F7B16B459}"/>
              </a:ext>
            </a:extLst>
          </p:cNvPr>
          <p:cNvSpPr>
            <a:spLocks noGrp="1"/>
          </p:cNvSpPr>
          <p:nvPr>
            <p:ph type="body" sz="quarter" idx="58"/>
          </p:nvPr>
        </p:nvSpPr>
        <p:spPr>
          <a:xfrm>
            <a:off x="860495" y="749684"/>
            <a:ext cx="5795486" cy="348400"/>
          </a:xfrm>
        </p:spPr>
        <p:txBody>
          <a:bodyPr/>
          <a:lstStyle/>
          <a:p>
            <a:r>
              <a:rPr lang="en-GB" sz="1600" dirty="0"/>
              <a:t>Why is it Important for SME Businesses to Invest in D&amp;I?</a:t>
            </a:r>
          </a:p>
        </p:txBody>
      </p:sp>
      <p:sp>
        <p:nvSpPr>
          <p:cNvPr id="3" name="Text Placeholder 2">
            <a:extLst>
              <a:ext uri="{FF2B5EF4-FFF2-40B4-BE49-F238E27FC236}">
                <a16:creationId xmlns:a16="http://schemas.microsoft.com/office/drawing/2014/main" xmlns="" id="{ADCF113C-C374-0C93-9D93-47B80D64986D}"/>
              </a:ext>
            </a:extLst>
          </p:cNvPr>
          <p:cNvSpPr>
            <a:spLocks noGrp="1"/>
          </p:cNvSpPr>
          <p:nvPr>
            <p:ph type="body" sz="quarter" idx="32"/>
          </p:nvPr>
        </p:nvSpPr>
        <p:spPr>
          <a:xfrm>
            <a:off x="207816" y="1148417"/>
            <a:ext cx="6879639" cy="2804857"/>
          </a:xfrm>
        </p:spPr>
        <p:txBody>
          <a:bodyPr/>
          <a:lstStyle/>
          <a:p>
            <a:pPr>
              <a:lnSpc>
                <a:spcPct val="150000"/>
              </a:lnSpc>
            </a:pPr>
            <a:r>
              <a:rPr lang="pl-PL" dirty="0" smtClean="0">
                <a:latin typeface="Arial" panose="020B0604020202020204" pitchFamily="34" charset="0"/>
                <a:cs typeface="Arial" panose="020B0604020202020204" pitchFamily="34" charset="0"/>
              </a:rPr>
              <a:t>A </a:t>
            </a:r>
            <a:r>
              <a:rPr lang="en-AU" dirty="0" smtClean="0">
                <a:latin typeface="Arial" panose="020B0604020202020204" pitchFamily="34" charset="0"/>
                <a:cs typeface="Arial" panose="020B0604020202020204" pitchFamily="34" charset="0"/>
              </a:rPr>
              <a:t>working </a:t>
            </a:r>
            <a:r>
              <a:rPr lang="en-AU" dirty="0">
                <a:latin typeface="Arial" panose="020B0604020202020204" pitchFamily="34" charset="0"/>
                <a:cs typeface="Arial" panose="020B0604020202020204" pitchFamily="34" charset="0"/>
              </a:rPr>
              <a:t>environment filled with employees of different backgrounds, skills, experiences and knowledge means that there will be an increase in innovative and creative ideas. </a:t>
            </a:r>
            <a:r>
              <a:rPr lang="en-AU" dirty="0">
                <a:latin typeface="Arial" panose="020B0604020202020204" pitchFamily="34" charset="0"/>
                <a:cs typeface="Arial" panose="020B0604020202020204" pitchFamily="34" charset="0"/>
              </a:rPr>
              <a:t>This can have a huge impact on the business as this will help the business expand in the long run. Employees will feel more comfortable to share their ideas with others with unique ideas being shared amongst a diverse environment. </a:t>
            </a:r>
            <a:r>
              <a:rPr lang="en-AU" dirty="0">
                <a:latin typeface="Arial" panose="020B0604020202020204" pitchFamily="34" charset="0"/>
                <a:cs typeface="Arial" panose="020B0604020202020204" pitchFamily="34" charset="0"/>
              </a:rPr>
              <a:t>This helps a business stand out </a:t>
            </a:r>
            <a:r>
              <a:rPr lang="en-AU" dirty="0" smtClean="0">
                <a:latin typeface="Arial" panose="020B0604020202020204" pitchFamily="34" charset="0"/>
                <a:cs typeface="Arial" panose="020B0604020202020204" pitchFamily="34" charset="0"/>
              </a:rPr>
              <a:t>from</a:t>
            </a:r>
            <a:r>
              <a:rPr lang="pl-PL" dirty="0" smtClean="0">
                <a:latin typeface="Arial" panose="020B0604020202020204" pitchFamily="34" charset="0"/>
                <a:cs typeface="Arial" panose="020B0604020202020204" pitchFamily="34" charset="0"/>
              </a:rPr>
              <a:t> </a:t>
            </a:r>
            <a:r>
              <a:rPr lang="pl-PL" dirty="0" err="1" smtClean="0">
                <a:latin typeface="Arial" panose="020B0604020202020204" pitchFamily="34" charset="0"/>
                <a:cs typeface="Arial" panose="020B0604020202020204" pitchFamily="34" charset="0"/>
              </a:rPr>
              <a:t>other</a:t>
            </a:r>
            <a:r>
              <a:rPr lang="en-AU" dirty="0" smtClean="0">
                <a:latin typeface="Arial" panose="020B0604020202020204" pitchFamily="34" charset="0"/>
                <a:cs typeface="Arial" panose="020B0604020202020204" pitchFamily="34" charset="0"/>
              </a:rPr>
              <a:t> businesses </a:t>
            </a:r>
            <a:r>
              <a:rPr lang="en-AU" dirty="0">
                <a:latin typeface="Arial" panose="020B0604020202020204" pitchFamily="34" charset="0"/>
                <a:cs typeface="Arial" panose="020B0604020202020204" pitchFamily="34" charset="0"/>
              </a:rPr>
              <a:t>that </a:t>
            </a:r>
            <a:r>
              <a:rPr lang="en-AU" dirty="0" smtClean="0">
                <a:latin typeface="Arial" panose="020B0604020202020204" pitchFamily="34" charset="0"/>
                <a:cs typeface="Arial" panose="020B0604020202020204" pitchFamily="34" charset="0"/>
              </a:rPr>
              <a:t>still</a:t>
            </a:r>
            <a:r>
              <a:rPr lang="pl-PL" dirty="0" smtClean="0">
                <a:latin typeface="Arial" panose="020B0604020202020204" pitchFamily="34" charset="0"/>
                <a:cs typeface="Arial" panose="020B0604020202020204" pitchFamily="34" charset="0"/>
              </a:rPr>
              <a:t> do not </a:t>
            </a:r>
            <a:r>
              <a:rPr lang="pl-PL" dirty="0" err="1" smtClean="0">
                <a:latin typeface="Arial" panose="020B0604020202020204" pitchFamily="34" charset="0"/>
                <a:cs typeface="Arial" panose="020B0604020202020204" pitchFamily="34" charset="0"/>
              </a:rPr>
              <a:t>adapt</a:t>
            </a:r>
            <a:r>
              <a:rPr lang="pl-PL" dirty="0" smtClean="0">
                <a:latin typeface="Arial" panose="020B0604020202020204" pitchFamily="34" charset="0"/>
                <a:cs typeface="Arial" panose="020B0604020202020204" pitchFamily="34" charset="0"/>
              </a:rPr>
              <a:t> the D&amp;I </a:t>
            </a:r>
            <a:r>
              <a:rPr lang="pl-PL" dirty="0" err="1" smtClean="0">
                <a:latin typeface="Arial" panose="020B0604020202020204" pitchFamily="34" charset="0"/>
                <a:cs typeface="Arial" panose="020B0604020202020204" pitchFamily="34" charset="0"/>
              </a:rPr>
              <a:t>values</a:t>
            </a:r>
            <a:r>
              <a:rPr lang="pl-PL" dirty="0" smtClean="0">
                <a:latin typeface="Arial" panose="020B0604020202020204" pitchFamily="34" charset="0"/>
                <a:cs typeface="Arial" panose="020B0604020202020204" pitchFamily="34" charset="0"/>
              </a:rPr>
              <a:t>.</a:t>
            </a:r>
          </a:p>
          <a:p>
            <a:pPr>
              <a:lnSpc>
                <a:spcPct val="150000"/>
              </a:lnSpc>
            </a:pPr>
            <a:r>
              <a:rPr lang="en-AU" dirty="0" err="1">
                <a:latin typeface="Arial" panose="020B0604020202020204" pitchFamily="34" charset="0"/>
                <a:cs typeface="Arial" panose="020B0604020202020204" pitchFamily="34" charset="0"/>
              </a:rPr>
              <a:t>Trenkwalder</a:t>
            </a:r>
            <a:r>
              <a:rPr lang="en-AU" dirty="0">
                <a:latin typeface="Arial" panose="020B0604020202020204" pitchFamily="34" charset="0"/>
                <a:cs typeface="Arial" panose="020B0604020202020204" pitchFamily="34" charset="0"/>
              </a:rPr>
              <a:t> is not only committed to recruiting and supporting diversity in the workplace, but also to building a company culture based on equality, respect and openness to difference. These activities have a tremendous impact on organizational effectiveness, innovation and employee engagement, and allow for a better understanding of customer needs. </a:t>
            </a:r>
            <a:endParaRPr lang="en-GB"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xmlns="" id="{88EA7F43-7B67-367C-7744-F405BB97D0B6}"/>
              </a:ext>
            </a:extLst>
          </p:cNvPr>
          <p:cNvSpPr>
            <a:spLocks noGrp="1"/>
          </p:cNvSpPr>
          <p:nvPr>
            <p:ph type="body" sz="quarter" idx="61"/>
          </p:nvPr>
        </p:nvSpPr>
        <p:spPr>
          <a:xfrm>
            <a:off x="281997" y="5601426"/>
            <a:ext cx="6402099" cy="2743062"/>
          </a:xfrm>
        </p:spPr>
        <p:txBody>
          <a:bodyPr/>
          <a:lstStyle/>
          <a:p>
            <a:pPr marL="171450" indent="-171450">
              <a:lnSpc>
                <a:spcPct val="150000"/>
              </a:lnSpc>
              <a:buFont typeface="Arial" panose="020B0604020202020204" pitchFamily="34" charset="0"/>
              <a:buChar char="•"/>
            </a:pPr>
            <a:r>
              <a:rPr lang="en-AU" b="1" dirty="0" smtClean="0">
                <a:latin typeface="Arial" panose="020B0604020202020204" pitchFamily="34" charset="0"/>
                <a:cs typeface="Arial" panose="020B0604020202020204" pitchFamily="34" charset="0"/>
              </a:rPr>
              <a:t>Increased </a:t>
            </a:r>
            <a:r>
              <a:rPr lang="en-AU" b="1" dirty="0">
                <a:latin typeface="Arial" panose="020B0604020202020204" pitchFamily="34" charset="0"/>
                <a:cs typeface="Arial" panose="020B0604020202020204" pitchFamily="34" charset="0"/>
              </a:rPr>
              <a:t>employee engagement</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By </a:t>
            </a:r>
            <a:r>
              <a:rPr lang="en-AU" dirty="0">
                <a:latin typeface="Arial" panose="020B0604020202020204" pitchFamily="34" charset="0"/>
                <a:cs typeface="Arial" panose="020B0604020202020204" pitchFamily="34" charset="0"/>
              </a:rPr>
              <a:t>implementing a diversity policy, employees feel more accepted and engaged, resulting in better performance and productivity</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marL="171450" indent="-171450">
              <a:lnSpc>
                <a:spcPct val="150000"/>
              </a:lnSpc>
              <a:buFont typeface="Arial" panose="020B0604020202020204" pitchFamily="34" charset="0"/>
              <a:buChar char="•"/>
            </a:pPr>
            <a:r>
              <a:rPr lang="en-AU" b="1" dirty="0" smtClean="0">
                <a:latin typeface="Arial" panose="020B0604020202020204" pitchFamily="34" charset="0"/>
                <a:cs typeface="Arial" panose="020B0604020202020204" pitchFamily="34" charset="0"/>
              </a:rPr>
              <a:t>Improved </a:t>
            </a:r>
            <a:r>
              <a:rPr lang="en-AU" b="1" dirty="0">
                <a:latin typeface="Arial" panose="020B0604020202020204" pitchFamily="34" charset="0"/>
                <a:cs typeface="Arial" panose="020B0604020202020204" pitchFamily="34" charset="0"/>
              </a:rPr>
              <a:t>recruitment results</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With </a:t>
            </a:r>
            <a:r>
              <a:rPr lang="en-AU" dirty="0">
                <a:latin typeface="Arial" panose="020B0604020202020204" pitchFamily="34" charset="0"/>
                <a:cs typeface="Arial" panose="020B0604020202020204" pitchFamily="34" charset="0"/>
              </a:rPr>
              <a:t>equal opportunities, the company attracts a greater number of qualified candidates, resulting in better quality recruitment and more opportunities for company growth</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a:lnSpc>
                <a:spcPct val="150000"/>
              </a:lnSpc>
            </a:pPr>
            <a:endParaRPr lang="pl-PL" dirty="0" smtClean="0">
              <a:latin typeface="Arial" panose="020B0604020202020204" pitchFamily="34" charset="0"/>
              <a:cs typeface="Arial" panose="020B0604020202020204" pitchFamily="34" charset="0"/>
            </a:endParaRPr>
          </a:p>
          <a:p>
            <a:pPr marL="171450" indent="-171450">
              <a:lnSpc>
                <a:spcPct val="150000"/>
              </a:lnSpc>
              <a:buFont typeface="Arial" panose="020B0604020202020204" pitchFamily="34" charset="0"/>
              <a:buChar char="•"/>
            </a:pPr>
            <a:r>
              <a:rPr lang="en-AU" b="1" dirty="0" smtClean="0">
                <a:latin typeface="Arial" panose="020B0604020202020204" pitchFamily="34" charset="0"/>
                <a:cs typeface="Arial" panose="020B0604020202020204" pitchFamily="34" charset="0"/>
              </a:rPr>
              <a:t>Improved </a:t>
            </a:r>
            <a:r>
              <a:rPr lang="en-AU" b="1" dirty="0">
                <a:latin typeface="Arial" panose="020B0604020202020204" pitchFamily="34" charset="0"/>
                <a:cs typeface="Arial" panose="020B0604020202020204" pitchFamily="34" charset="0"/>
              </a:rPr>
              <a:t>corporate image</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As </a:t>
            </a:r>
            <a:r>
              <a:rPr lang="en-AU" dirty="0">
                <a:latin typeface="Arial" panose="020B0604020202020204" pitchFamily="34" charset="0"/>
                <a:cs typeface="Arial" panose="020B0604020202020204" pitchFamily="34" charset="0"/>
              </a:rPr>
              <a:t>a company that promotes diversity and inclusion, </a:t>
            </a:r>
            <a:r>
              <a:rPr lang="en-AU" dirty="0" err="1">
                <a:latin typeface="Arial" panose="020B0604020202020204" pitchFamily="34" charset="0"/>
                <a:cs typeface="Arial" panose="020B0604020202020204" pitchFamily="34" charset="0"/>
              </a:rPr>
              <a:t>Trenkwalder</a:t>
            </a:r>
            <a:r>
              <a:rPr lang="en-AU" dirty="0">
                <a:latin typeface="Arial" panose="020B0604020202020204" pitchFamily="34" charset="0"/>
                <a:cs typeface="Arial" panose="020B0604020202020204" pitchFamily="34" charset="0"/>
              </a:rPr>
              <a:t> gains a reputation as a responsible employer, which is important for attracting new clients and business partners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marL="171450" indent="-171450">
              <a:lnSpc>
                <a:spcPct val="150000"/>
              </a:lnSpc>
              <a:buFont typeface="Arial" panose="020B0604020202020204" pitchFamily="34" charset="0"/>
              <a:buChar char="•"/>
            </a:pPr>
            <a:r>
              <a:rPr lang="en-AU" b="1" dirty="0" smtClean="0">
                <a:latin typeface="Arial" panose="020B0604020202020204" pitchFamily="34" charset="0"/>
                <a:cs typeface="Arial" panose="020B0604020202020204" pitchFamily="34" charset="0"/>
              </a:rPr>
              <a:t>Innovation </a:t>
            </a:r>
            <a:r>
              <a:rPr lang="en-AU" b="1" dirty="0">
                <a:latin typeface="Arial" panose="020B0604020202020204" pitchFamily="34" charset="0"/>
                <a:cs typeface="Arial" panose="020B0604020202020204" pitchFamily="34" charset="0"/>
              </a:rPr>
              <a:t>and creativity</a:t>
            </a:r>
            <a:r>
              <a:rPr lang="en-AU" b="1" dirty="0" smtClean="0">
                <a:latin typeface="Arial" panose="020B0604020202020204" pitchFamily="34" charset="0"/>
                <a:cs typeface="Arial" panose="020B0604020202020204" pitchFamily="34" charset="0"/>
              </a:rPr>
              <a:t>:</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Diverse </a:t>
            </a:r>
            <a:r>
              <a:rPr lang="en-AU" dirty="0">
                <a:latin typeface="Arial" panose="020B0604020202020204" pitchFamily="34" charset="0"/>
                <a:cs typeface="Arial" panose="020B0604020202020204" pitchFamily="34" charset="0"/>
              </a:rPr>
              <a:t>teams are more innovative because different perspectives help develop better solutions in recruitment and services offered.</a:t>
            </a:r>
            <a:endParaRPr lang="pl-PL" dirty="0" smtClean="0">
              <a:latin typeface="Arial" panose="020B0604020202020204" pitchFamily="34" charset="0"/>
              <a:cs typeface="Arial" panose="020B0604020202020204" pitchFamily="34" charset="0"/>
            </a:endParaRPr>
          </a:p>
        </p:txBody>
      </p:sp>
      <p:sp>
        <p:nvSpPr>
          <p:cNvPr id="8" name="Text Placeholder 1">
            <a:extLst>
              <a:ext uri="{FF2B5EF4-FFF2-40B4-BE49-F238E27FC236}">
                <a16:creationId xmlns:a16="http://schemas.microsoft.com/office/drawing/2014/main" xmlns="" id="{7D63C33A-E2D9-08C0-3C7D-E20501CA83B6}"/>
              </a:ext>
            </a:extLst>
          </p:cNvPr>
          <p:cNvSpPr txBox="1">
            <a:spLocks/>
          </p:cNvSpPr>
          <p:nvPr/>
        </p:nvSpPr>
        <p:spPr>
          <a:xfrm>
            <a:off x="860495" y="4926009"/>
            <a:ext cx="5795486" cy="348400"/>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lang="en-IE" sz="1100" b="1" i="0" u="none" strike="noStrike" kern="1200" smtClean="0">
                <a:solidFill>
                  <a:schemeClr val="bg1"/>
                </a:solidFill>
                <a:effectLst/>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How has Implementing D&amp;I Benefited Your Company and Employees?</a:t>
            </a:r>
          </a:p>
        </p:txBody>
      </p:sp>
      <p:sp>
        <p:nvSpPr>
          <p:cNvPr id="9" name="Google Shape;476;p39">
            <a:extLst>
              <a:ext uri="{FF2B5EF4-FFF2-40B4-BE49-F238E27FC236}">
                <a16:creationId xmlns:a16="http://schemas.microsoft.com/office/drawing/2014/main" xmlns="" id="{D36CFCFA-C505-751D-7724-B8CDA64B02A8}"/>
              </a:ext>
            </a:extLst>
          </p:cNvPr>
          <p:cNvSpPr/>
          <p:nvPr/>
        </p:nvSpPr>
        <p:spPr>
          <a:xfrm>
            <a:off x="404370" y="728858"/>
            <a:ext cx="251793" cy="333678"/>
          </a:xfrm>
          <a:custGeom>
            <a:avLst/>
            <a:gdLst/>
            <a:ahLst/>
            <a:cxnLst/>
            <a:rect l="l" t="t" r="r" b="b"/>
            <a:pathLst>
              <a:path w="11983" h="15880" fill="none" extrusionOk="0">
                <a:moveTo>
                  <a:pt x="5992" y="0"/>
                </a:moveTo>
                <a:lnTo>
                  <a:pt x="5992" y="0"/>
                </a:lnTo>
                <a:lnTo>
                  <a:pt x="5675" y="0"/>
                </a:lnTo>
                <a:lnTo>
                  <a:pt x="5383" y="25"/>
                </a:lnTo>
                <a:lnTo>
                  <a:pt x="5091" y="73"/>
                </a:lnTo>
                <a:lnTo>
                  <a:pt x="4774" y="122"/>
                </a:lnTo>
                <a:lnTo>
                  <a:pt x="4506" y="195"/>
                </a:lnTo>
                <a:lnTo>
                  <a:pt x="4214" y="268"/>
                </a:lnTo>
                <a:lnTo>
                  <a:pt x="3654" y="463"/>
                </a:lnTo>
                <a:lnTo>
                  <a:pt x="3142" y="731"/>
                </a:lnTo>
                <a:lnTo>
                  <a:pt x="2631" y="1023"/>
                </a:lnTo>
                <a:lnTo>
                  <a:pt x="2192" y="1364"/>
                </a:lnTo>
                <a:lnTo>
                  <a:pt x="1754" y="1754"/>
                </a:lnTo>
                <a:lnTo>
                  <a:pt x="1364" y="2192"/>
                </a:lnTo>
                <a:lnTo>
                  <a:pt x="1023" y="2631"/>
                </a:lnTo>
                <a:lnTo>
                  <a:pt x="731" y="3142"/>
                </a:lnTo>
                <a:lnTo>
                  <a:pt x="463" y="3653"/>
                </a:lnTo>
                <a:lnTo>
                  <a:pt x="268" y="4214"/>
                </a:lnTo>
                <a:lnTo>
                  <a:pt x="195" y="4506"/>
                </a:lnTo>
                <a:lnTo>
                  <a:pt x="122" y="4774"/>
                </a:lnTo>
                <a:lnTo>
                  <a:pt x="73" y="5090"/>
                </a:lnTo>
                <a:lnTo>
                  <a:pt x="25" y="5383"/>
                </a:lnTo>
                <a:lnTo>
                  <a:pt x="0" y="5675"/>
                </a:lnTo>
                <a:lnTo>
                  <a:pt x="0" y="5991"/>
                </a:lnTo>
                <a:lnTo>
                  <a:pt x="0" y="5991"/>
                </a:lnTo>
                <a:lnTo>
                  <a:pt x="25" y="6430"/>
                </a:lnTo>
                <a:lnTo>
                  <a:pt x="73" y="6868"/>
                </a:lnTo>
                <a:lnTo>
                  <a:pt x="147" y="7331"/>
                </a:lnTo>
                <a:lnTo>
                  <a:pt x="268" y="7769"/>
                </a:lnTo>
                <a:lnTo>
                  <a:pt x="390" y="8208"/>
                </a:lnTo>
                <a:lnTo>
                  <a:pt x="561" y="8646"/>
                </a:lnTo>
                <a:lnTo>
                  <a:pt x="731" y="9085"/>
                </a:lnTo>
                <a:lnTo>
                  <a:pt x="926" y="9523"/>
                </a:lnTo>
                <a:lnTo>
                  <a:pt x="1145" y="9937"/>
                </a:lnTo>
                <a:lnTo>
                  <a:pt x="1389" y="10375"/>
                </a:lnTo>
                <a:lnTo>
                  <a:pt x="1900" y="11179"/>
                </a:lnTo>
                <a:lnTo>
                  <a:pt x="2436" y="11958"/>
                </a:lnTo>
                <a:lnTo>
                  <a:pt x="2996" y="12689"/>
                </a:lnTo>
                <a:lnTo>
                  <a:pt x="3556" y="13371"/>
                </a:lnTo>
                <a:lnTo>
                  <a:pt x="4092" y="13980"/>
                </a:lnTo>
                <a:lnTo>
                  <a:pt x="4603" y="14540"/>
                </a:lnTo>
                <a:lnTo>
                  <a:pt x="5066" y="15003"/>
                </a:lnTo>
                <a:lnTo>
                  <a:pt x="5724" y="15636"/>
                </a:lnTo>
                <a:lnTo>
                  <a:pt x="5992" y="15880"/>
                </a:lnTo>
                <a:lnTo>
                  <a:pt x="5992" y="15880"/>
                </a:lnTo>
                <a:lnTo>
                  <a:pt x="6260" y="15636"/>
                </a:lnTo>
                <a:lnTo>
                  <a:pt x="6917" y="15003"/>
                </a:lnTo>
                <a:lnTo>
                  <a:pt x="7380" y="14540"/>
                </a:lnTo>
                <a:lnTo>
                  <a:pt x="7891" y="13980"/>
                </a:lnTo>
                <a:lnTo>
                  <a:pt x="8427" y="13371"/>
                </a:lnTo>
                <a:lnTo>
                  <a:pt x="8987" y="12689"/>
                </a:lnTo>
                <a:lnTo>
                  <a:pt x="9548" y="11958"/>
                </a:lnTo>
                <a:lnTo>
                  <a:pt x="10083" y="11179"/>
                </a:lnTo>
                <a:lnTo>
                  <a:pt x="10595" y="10375"/>
                </a:lnTo>
                <a:lnTo>
                  <a:pt x="10838" y="9937"/>
                </a:lnTo>
                <a:lnTo>
                  <a:pt x="11058" y="9523"/>
                </a:lnTo>
                <a:lnTo>
                  <a:pt x="11252" y="9085"/>
                </a:lnTo>
                <a:lnTo>
                  <a:pt x="11423" y="8646"/>
                </a:lnTo>
                <a:lnTo>
                  <a:pt x="11593" y="8208"/>
                </a:lnTo>
                <a:lnTo>
                  <a:pt x="11715" y="7769"/>
                </a:lnTo>
                <a:lnTo>
                  <a:pt x="11837" y="7331"/>
                </a:lnTo>
                <a:lnTo>
                  <a:pt x="11910" y="6868"/>
                </a:lnTo>
                <a:lnTo>
                  <a:pt x="11959" y="6430"/>
                </a:lnTo>
                <a:lnTo>
                  <a:pt x="11983" y="5991"/>
                </a:lnTo>
                <a:lnTo>
                  <a:pt x="11983" y="5991"/>
                </a:lnTo>
                <a:lnTo>
                  <a:pt x="11983" y="5675"/>
                </a:lnTo>
                <a:lnTo>
                  <a:pt x="11959" y="5383"/>
                </a:lnTo>
                <a:lnTo>
                  <a:pt x="11910" y="5090"/>
                </a:lnTo>
                <a:lnTo>
                  <a:pt x="11861" y="4774"/>
                </a:lnTo>
                <a:lnTo>
                  <a:pt x="11788" y="4506"/>
                </a:lnTo>
                <a:lnTo>
                  <a:pt x="11715" y="4214"/>
                </a:lnTo>
                <a:lnTo>
                  <a:pt x="11520" y="3653"/>
                </a:lnTo>
                <a:lnTo>
                  <a:pt x="11252" y="3142"/>
                </a:lnTo>
                <a:lnTo>
                  <a:pt x="10960" y="2631"/>
                </a:lnTo>
                <a:lnTo>
                  <a:pt x="10619" y="2192"/>
                </a:lnTo>
                <a:lnTo>
                  <a:pt x="10229" y="1754"/>
                </a:lnTo>
                <a:lnTo>
                  <a:pt x="9791" y="1364"/>
                </a:lnTo>
                <a:lnTo>
                  <a:pt x="9353" y="1023"/>
                </a:lnTo>
                <a:lnTo>
                  <a:pt x="8841" y="731"/>
                </a:lnTo>
                <a:lnTo>
                  <a:pt x="8330" y="463"/>
                </a:lnTo>
                <a:lnTo>
                  <a:pt x="7770" y="268"/>
                </a:lnTo>
                <a:lnTo>
                  <a:pt x="7477" y="195"/>
                </a:lnTo>
                <a:lnTo>
                  <a:pt x="7209" y="122"/>
                </a:lnTo>
                <a:lnTo>
                  <a:pt x="6893" y="73"/>
                </a:lnTo>
                <a:lnTo>
                  <a:pt x="6601" y="25"/>
                </a:lnTo>
                <a:lnTo>
                  <a:pt x="6308" y="0"/>
                </a:lnTo>
                <a:lnTo>
                  <a:pt x="5992" y="0"/>
                </a:lnTo>
                <a:lnTo>
                  <a:pt x="5992" y="0"/>
                </a:lnTo>
                <a:close/>
                <a:moveTo>
                  <a:pt x="5992" y="8549"/>
                </a:moveTo>
                <a:lnTo>
                  <a:pt x="5992" y="8549"/>
                </a:lnTo>
                <a:lnTo>
                  <a:pt x="5724" y="8549"/>
                </a:lnTo>
                <a:lnTo>
                  <a:pt x="5480" y="8500"/>
                </a:lnTo>
                <a:lnTo>
                  <a:pt x="5237" y="8451"/>
                </a:lnTo>
                <a:lnTo>
                  <a:pt x="4993" y="8354"/>
                </a:lnTo>
                <a:lnTo>
                  <a:pt x="4774" y="8257"/>
                </a:lnTo>
                <a:lnTo>
                  <a:pt x="4555" y="8110"/>
                </a:lnTo>
                <a:lnTo>
                  <a:pt x="4360" y="7964"/>
                </a:lnTo>
                <a:lnTo>
                  <a:pt x="4189" y="7794"/>
                </a:lnTo>
                <a:lnTo>
                  <a:pt x="4019" y="7623"/>
                </a:lnTo>
                <a:lnTo>
                  <a:pt x="3873" y="7428"/>
                </a:lnTo>
                <a:lnTo>
                  <a:pt x="3727" y="7209"/>
                </a:lnTo>
                <a:lnTo>
                  <a:pt x="3629" y="6990"/>
                </a:lnTo>
                <a:lnTo>
                  <a:pt x="3532" y="6746"/>
                </a:lnTo>
                <a:lnTo>
                  <a:pt x="3483" y="6503"/>
                </a:lnTo>
                <a:lnTo>
                  <a:pt x="3434" y="6259"/>
                </a:lnTo>
                <a:lnTo>
                  <a:pt x="3434" y="5991"/>
                </a:lnTo>
                <a:lnTo>
                  <a:pt x="3434" y="5991"/>
                </a:lnTo>
                <a:lnTo>
                  <a:pt x="3434" y="5724"/>
                </a:lnTo>
                <a:lnTo>
                  <a:pt x="3483" y="5480"/>
                </a:lnTo>
                <a:lnTo>
                  <a:pt x="3532" y="5236"/>
                </a:lnTo>
                <a:lnTo>
                  <a:pt x="3629" y="4993"/>
                </a:lnTo>
                <a:lnTo>
                  <a:pt x="3727" y="4774"/>
                </a:lnTo>
                <a:lnTo>
                  <a:pt x="3873" y="4555"/>
                </a:lnTo>
                <a:lnTo>
                  <a:pt x="4019" y="4360"/>
                </a:lnTo>
                <a:lnTo>
                  <a:pt x="4189" y="4189"/>
                </a:lnTo>
                <a:lnTo>
                  <a:pt x="4360" y="4019"/>
                </a:lnTo>
                <a:lnTo>
                  <a:pt x="4555" y="3873"/>
                </a:lnTo>
                <a:lnTo>
                  <a:pt x="4774" y="3726"/>
                </a:lnTo>
                <a:lnTo>
                  <a:pt x="4993" y="3629"/>
                </a:lnTo>
                <a:lnTo>
                  <a:pt x="5237" y="3532"/>
                </a:lnTo>
                <a:lnTo>
                  <a:pt x="5480" y="3483"/>
                </a:lnTo>
                <a:lnTo>
                  <a:pt x="5724" y="3434"/>
                </a:lnTo>
                <a:lnTo>
                  <a:pt x="5992" y="3434"/>
                </a:lnTo>
                <a:lnTo>
                  <a:pt x="5992" y="3434"/>
                </a:lnTo>
                <a:lnTo>
                  <a:pt x="6260" y="3434"/>
                </a:lnTo>
                <a:lnTo>
                  <a:pt x="6503" y="3483"/>
                </a:lnTo>
                <a:lnTo>
                  <a:pt x="6747" y="3532"/>
                </a:lnTo>
                <a:lnTo>
                  <a:pt x="6990" y="3629"/>
                </a:lnTo>
                <a:lnTo>
                  <a:pt x="7209" y="3726"/>
                </a:lnTo>
                <a:lnTo>
                  <a:pt x="7429" y="3873"/>
                </a:lnTo>
                <a:lnTo>
                  <a:pt x="7623" y="4019"/>
                </a:lnTo>
                <a:lnTo>
                  <a:pt x="7794" y="4189"/>
                </a:lnTo>
                <a:lnTo>
                  <a:pt x="7964" y="4360"/>
                </a:lnTo>
                <a:lnTo>
                  <a:pt x="8111" y="4555"/>
                </a:lnTo>
                <a:lnTo>
                  <a:pt x="8257" y="4774"/>
                </a:lnTo>
                <a:lnTo>
                  <a:pt x="8354" y="4993"/>
                </a:lnTo>
                <a:lnTo>
                  <a:pt x="8452" y="5236"/>
                </a:lnTo>
                <a:lnTo>
                  <a:pt x="8500" y="5480"/>
                </a:lnTo>
                <a:lnTo>
                  <a:pt x="8549" y="5724"/>
                </a:lnTo>
                <a:lnTo>
                  <a:pt x="8549" y="5991"/>
                </a:lnTo>
                <a:lnTo>
                  <a:pt x="8549" y="5991"/>
                </a:lnTo>
                <a:lnTo>
                  <a:pt x="8549" y="6259"/>
                </a:lnTo>
                <a:lnTo>
                  <a:pt x="8500" y="6503"/>
                </a:lnTo>
                <a:lnTo>
                  <a:pt x="8452" y="6746"/>
                </a:lnTo>
                <a:lnTo>
                  <a:pt x="8354" y="6990"/>
                </a:lnTo>
                <a:lnTo>
                  <a:pt x="8257" y="7209"/>
                </a:lnTo>
                <a:lnTo>
                  <a:pt x="8111" y="7428"/>
                </a:lnTo>
                <a:lnTo>
                  <a:pt x="7964" y="7623"/>
                </a:lnTo>
                <a:lnTo>
                  <a:pt x="7794" y="7794"/>
                </a:lnTo>
                <a:lnTo>
                  <a:pt x="7623" y="7964"/>
                </a:lnTo>
                <a:lnTo>
                  <a:pt x="7429" y="8110"/>
                </a:lnTo>
                <a:lnTo>
                  <a:pt x="7209" y="8257"/>
                </a:lnTo>
                <a:lnTo>
                  <a:pt x="6990" y="8354"/>
                </a:lnTo>
                <a:lnTo>
                  <a:pt x="6747" y="8451"/>
                </a:lnTo>
                <a:lnTo>
                  <a:pt x="6503" y="8500"/>
                </a:lnTo>
                <a:lnTo>
                  <a:pt x="6260" y="8549"/>
                </a:lnTo>
                <a:lnTo>
                  <a:pt x="5992" y="8549"/>
                </a:lnTo>
                <a:lnTo>
                  <a:pt x="5992" y="854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0" name="Google Shape;674;p39">
            <a:extLst>
              <a:ext uri="{FF2B5EF4-FFF2-40B4-BE49-F238E27FC236}">
                <a16:creationId xmlns:a16="http://schemas.microsoft.com/office/drawing/2014/main" xmlns="" id="{9124F494-CDC9-3FA5-2DE3-64AAA67FD56B}"/>
              </a:ext>
            </a:extLst>
          </p:cNvPr>
          <p:cNvGrpSpPr/>
          <p:nvPr/>
        </p:nvGrpSpPr>
        <p:grpSpPr>
          <a:xfrm>
            <a:off x="284599" y="4902866"/>
            <a:ext cx="371564" cy="371543"/>
            <a:chOff x="576250" y="4319400"/>
            <a:chExt cx="442075" cy="442050"/>
          </a:xfrm>
        </p:grpSpPr>
        <p:sp>
          <p:nvSpPr>
            <p:cNvPr id="11" name="Google Shape;675;p39">
              <a:extLst>
                <a:ext uri="{FF2B5EF4-FFF2-40B4-BE49-F238E27FC236}">
                  <a16:creationId xmlns:a16="http://schemas.microsoft.com/office/drawing/2014/main" xmlns="" id="{E36E094F-58EF-A81D-F1DA-4316925469C0}"/>
                </a:ext>
              </a:extLst>
            </p:cNvPr>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76;p39">
              <a:extLst>
                <a:ext uri="{FF2B5EF4-FFF2-40B4-BE49-F238E27FC236}">
                  <a16:creationId xmlns:a16="http://schemas.microsoft.com/office/drawing/2014/main" xmlns="" id="{6B06AE02-14D0-3CB2-6D9D-D6EF9D840C14}"/>
                </a:ext>
              </a:extLst>
            </p:cNvPr>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77;p39">
              <a:extLst>
                <a:ext uri="{FF2B5EF4-FFF2-40B4-BE49-F238E27FC236}">
                  <a16:creationId xmlns:a16="http://schemas.microsoft.com/office/drawing/2014/main" xmlns="" id="{31E3DA28-BFA0-B48F-EE1E-C88DB251E9CF}"/>
                </a:ext>
              </a:extLst>
            </p:cNvPr>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78;p39">
              <a:extLst>
                <a:ext uri="{FF2B5EF4-FFF2-40B4-BE49-F238E27FC236}">
                  <a16:creationId xmlns:a16="http://schemas.microsoft.com/office/drawing/2014/main" xmlns="" id="{6A50CB49-51F4-9BDE-36AE-4A555F179FD8}"/>
                </a:ext>
              </a:extLst>
            </p:cNvPr>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Prostokąt 3"/>
          <p:cNvSpPr/>
          <p:nvPr/>
        </p:nvSpPr>
        <p:spPr>
          <a:xfrm>
            <a:off x="281997" y="9784632"/>
            <a:ext cx="3778250" cy="261610"/>
          </a:xfrm>
          <a:prstGeom prst="rect">
            <a:avLst/>
          </a:prstGeom>
        </p:spPr>
        <p:txBody>
          <a:bodyPr>
            <a:spAutoFit/>
          </a:bodyPr>
          <a:lstStyle/>
          <a:p>
            <a:pPr>
              <a:lnSpc>
                <a:spcPct val="100000"/>
              </a:lnSpc>
            </a:pPr>
            <a:r>
              <a:rPr lang="pl-PL" sz="1100" dirty="0">
                <a:latin typeface="Calibri" panose="020F0502020204030204" pitchFamily="34" charset="0"/>
                <a:cs typeface="Calibri" panose="020F0502020204030204" pitchFamily="34" charset="0"/>
              </a:rPr>
              <a:t>Source: </a:t>
            </a:r>
            <a:r>
              <a:rPr lang="pl-PL" sz="1100" b="1" u="sng" dirty="0">
                <a:hlinkClick r:id="rId2"/>
              </a:rPr>
              <a:t>www.trenkwalder.pl</a:t>
            </a:r>
            <a:endParaRPr lang="pl-PL" sz="1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9374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20138</TotalTime>
  <Words>706</Words>
  <Application>Microsoft Office PowerPoint</Application>
  <PresentationFormat>Niestandardowy</PresentationFormat>
  <Paragraphs>43</Paragraphs>
  <Slides>3</Slides>
  <Notes>1</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vt:i4>
      </vt:variant>
    </vt:vector>
  </HeadingPairs>
  <TitlesOfParts>
    <vt:vector size="10" baseType="lpstr">
      <vt:lpstr>Arial</vt:lpstr>
      <vt:lpstr>Calibri</vt:lpstr>
      <vt:lpstr>Century Schoolbook</vt:lpstr>
      <vt:lpstr>Montserrat</vt:lpstr>
      <vt:lpstr>Open Sans</vt:lpstr>
      <vt:lpstr>Poppins</vt:lpstr>
      <vt:lpstr>1_Office Theme</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Konto Microsoft</cp:lastModifiedBy>
  <cp:revision>641</cp:revision>
  <dcterms:created xsi:type="dcterms:W3CDTF">2020-10-14T13:32:04Z</dcterms:created>
  <dcterms:modified xsi:type="dcterms:W3CDTF">2025-04-25T09:37:48Z</dcterms:modified>
</cp:coreProperties>
</file>