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4" r:id="rId3"/>
    <p:sldMasterId id="2147483932" r:id="rId4"/>
  </p:sldMasterIdLst>
  <p:notesMasterIdLst>
    <p:notesMasterId r:id="rId11"/>
  </p:notesMasterIdLst>
  <p:handoutMasterIdLst>
    <p:handoutMasterId r:id="rId12"/>
  </p:handoutMasterIdLst>
  <p:sldIdLst>
    <p:sldId id="323" r:id="rId5"/>
    <p:sldId id="319" r:id="rId6"/>
    <p:sldId id="348" r:id="rId7"/>
    <p:sldId id="345" r:id="rId8"/>
    <p:sldId id="351" r:id="rId9"/>
    <p:sldId id="332" r:id="rId10"/>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4726"/>
    <a:srgbClr val="ECECEC"/>
    <a:srgbClr val="0E72B5"/>
    <a:srgbClr val="083F59"/>
    <a:srgbClr val="30583F"/>
    <a:srgbClr val="17AAA3"/>
    <a:srgbClr val="FEC713"/>
    <a:srgbClr val="28ACE2"/>
    <a:srgbClr val="702E8C"/>
    <a:srgbClr val="10B1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8"/>
    <p:restoredTop sz="96281"/>
  </p:normalViewPr>
  <p:slideViewPr>
    <p:cSldViewPr snapToGrid="0" snapToObjects="1">
      <p:cViewPr varScale="1">
        <p:scale>
          <a:sx n="68" d="100"/>
          <a:sy n="68" d="100"/>
        </p:scale>
        <p:origin x="2685" y="45"/>
      </p:cViewPr>
      <p:guideLst/>
    </p:cSldViewPr>
  </p:slideViewPr>
  <p:notesTextViewPr>
    <p:cViewPr>
      <p:scale>
        <a:sx n="1" d="1"/>
        <a:sy n="1" d="1"/>
      </p:scale>
      <p:origin x="0" y="0"/>
    </p:cViewPr>
  </p:notesTextViewPr>
  <p:sorterViewPr>
    <p:cViewPr>
      <p:scale>
        <a:sx n="55" d="100"/>
        <a:sy n="55" d="100"/>
      </p:scale>
      <p:origin x="0" y="0"/>
    </p:cViewPr>
  </p:sorterViewPr>
  <p:notesViewPr>
    <p:cSldViewPr snapToGrid="0" snapToObjects="1">
      <p:cViewPr varScale="1">
        <p:scale>
          <a:sx n="71" d="100"/>
          <a:sy n="71" d="100"/>
        </p:scale>
        <p:origin x="221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1.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FFF78E-3B04-FE4F-85E4-FB87D6B9A4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908042-54F6-9949-B2D5-C733231D0E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550E7B-E2E1-1744-BAC5-2450DC2C9399}" type="datetimeFigureOut">
              <a:rPr lang="en-US" smtClean="0"/>
              <a:t>4/20/2025</a:t>
            </a:fld>
            <a:endParaRPr lang="en-US"/>
          </a:p>
        </p:txBody>
      </p:sp>
      <p:sp>
        <p:nvSpPr>
          <p:cNvPr id="4" name="Footer Placeholder 3">
            <a:extLst>
              <a:ext uri="{FF2B5EF4-FFF2-40B4-BE49-F238E27FC236}">
                <a16:creationId xmlns:a16="http://schemas.microsoft.com/office/drawing/2014/main" id="{98743CD1-246B-1B4E-B06F-70FF755595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7CFDFA-E6F2-274F-847F-9E38145183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FD034A-BE7D-944A-B2C4-153631F39F58}" type="slidenum">
              <a:rPr lang="en-US" smtClean="0"/>
              <a:t>‹Nr.›</a:t>
            </a:fld>
            <a:endParaRPr lang="en-US"/>
          </a:p>
        </p:txBody>
      </p:sp>
    </p:spTree>
    <p:extLst>
      <p:ext uri="{BB962C8B-B14F-4D97-AF65-F5344CB8AC3E}">
        <p14:creationId xmlns:p14="http://schemas.microsoft.com/office/powerpoint/2010/main" val="32408353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38278-3754-D043-970B-705C24BA7B0D}" type="datetimeFigureOut">
              <a:rPr lang="en-US" smtClean="0"/>
              <a:t>4/20/2025</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33B2F-6662-2B4E-A57B-B009C830B425}" type="slidenum">
              <a:rPr lang="en-US" smtClean="0"/>
              <a:t>‹Nr.›</a:t>
            </a:fld>
            <a:endParaRPr lang="en-US"/>
          </a:p>
        </p:txBody>
      </p:sp>
    </p:spTree>
    <p:extLst>
      <p:ext uri="{BB962C8B-B14F-4D97-AF65-F5344CB8AC3E}">
        <p14:creationId xmlns:p14="http://schemas.microsoft.com/office/powerpoint/2010/main" val="33049598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133B2F-6662-2B4E-A57B-B009C830B425}" type="slidenum">
              <a:rPr lang="en-US" smtClean="0"/>
              <a:t>3</a:t>
            </a:fld>
            <a:endParaRPr lang="en-US"/>
          </a:p>
        </p:txBody>
      </p:sp>
    </p:spTree>
    <p:extLst>
      <p:ext uri="{BB962C8B-B14F-4D97-AF65-F5344CB8AC3E}">
        <p14:creationId xmlns:p14="http://schemas.microsoft.com/office/powerpoint/2010/main" val="40286752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01">
    <p:spTree>
      <p:nvGrpSpPr>
        <p:cNvPr id="1" name=""/>
        <p:cNvGrpSpPr/>
        <p:nvPr/>
      </p:nvGrpSpPr>
      <p:grpSpPr>
        <a:xfrm>
          <a:off x="0" y="0"/>
          <a:ext cx="0" cy="0"/>
          <a:chOff x="0" y="0"/>
          <a:chExt cx="0" cy="0"/>
        </a:xfrm>
      </p:grpSpPr>
      <p:sp>
        <p:nvSpPr>
          <p:cNvPr id="385" name="Freeform 384">
            <a:extLst>
              <a:ext uri="{FF2B5EF4-FFF2-40B4-BE49-F238E27FC236}">
                <a16:creationId xmlns:a16="http://schemas.microsoft.com/office/drawing/2014/main" id="{57F553F4-210F-D445-80C4-1685A71FF7AE}"/>
              </a:ext>
            </a:extLst>
          </p:cNvPr>
          <p:cNvSpPr/>
          <p:nvPr/>
        </p:nvSpPr>
        <p:spPr>
          <a:xfrm>
            <a:off x="0" y="5681479"/>
            <a:ext cx="7559675" cy="3765660"/>
          </a:xfrm>
          <a:custGeom>
            <a:avLst/>
            <a:gdLst>
              <a:gd name="connsiteX0" fmla="*/ 0 w 967106"/>
              <a:gd name="connsiteY0" fmla="*/ 0 h 479753"/>
              <a:gd name="connsiteX1" fmla="*/ 967107 w 967106"/>
              <a:gd name="connsiteY1" fmla="*/ 0 h 479753"/>
              <a:gd name="connsiteX2" fmla="*/ 967107 w 967106"/>
              <a:gd name="connsiteY2" fmla="*/ 479754 h 479753"/>
              <a:gd name="connsiteX3" fmla="*/ 0 w 967106"/>
              <a:gd name="connsiteY3" fmla="*/ 479754 h 479753"/>
            </a:gdLst>
            <a:ahLst/>
            <a:cxnLst>
              <a:cxn ang="0">
                <a:pos x="connsiteX0" y="connsiteY0"/>
              </a:cxn>
              <a:cxn ang="0">
                <a:pos x="connsiteX1" y="connsiteY1"/>
              </a:cxn>
              <a:cxn ang="0">
                <a:pos x="connsiteX2" y="connsiteY2"/>
              </a:cxn>
              <a:cxn ang="0">
                <a:pos x="connsiteX3" y="connsiteY3"/>
              </a:cxn>
            </a:cxnLst>
            <a:rect l="l" t="t" r="r" b="b"/>
            <a:pathLst>
              <a:path w="967106" h="479753">
                <a:moveTo>
                  <a:pt x="0" y="0"/>
                </a:moveTo>
                <a:lnTo>
                  <a:pt x="967107" y="0"/>
                </a:lnTo>
                <a:lnTo>
                  <a:pt x="967107" y="479754"/>
                </a:lnTo>
                <a:lnTo>
                  <a:pt x="0" y="479754"/>
                </a:lnTo>
                <a:close/>
              </a:path>
            </a:pathLst>
          </a:custGeom>
          <a:solidFill>
            <a:srgbClr val="0E72B5"/>
          </a:solidFill>
          <a:ln w="3060"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773596F9-70AC-D498-A51A-A1A238F9F2C1}"/>
              </a:ext>
            </a:extLst>
          </p:cNvPr>
          <p:cNvSpPr/>
          <p:nvPr userDrawn="1"/>
        </p:nvSpPr>
        <p:spPr>
          <a:xfrm rot="16200000">
            <a:off x="2215340" y="770737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E14726"/>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Freeform 2">
            <a:extLst>
              <a:ext uri="{FF2B5EF4-FFF2-40B4-BE49-F238E27FC236}">
                <a16:creationId xmlns:a16="http://schemas.microsoft.com/office/drawing/2014/main" id="{844DC9CE-286B-E8AE-DFDB-5F2176A10EE7}"/>
              </a:ext>
            </a:extLst>
          </p:cNvPr>
          <p:cNvSpPr/>
          <p:nvPr userDrawn="1"/>
        </p:nvSpPr>
        <p:spPr>
          <a:xfrm rot="16200000">
            <a:off x="1304666" y="770737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E14726"/>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81" name="Picture Placeholder 11">
            <a:extLst>
              <a:ext uri="{FF2B5EF4-FFF2-40B4-BE49-F238E27FC236}">
                <a16:creationId xmlns:a16="http://schemas.microsoft.com/office/drawing/2014/main" id="{80BEA459-2DDE-73E5-6C09-8C1B291E0425}"/>
              </a:ext>
            </a:extLst>
          </p:cNvPr>
          <p:cNvSpPr>
            <a:spLocks noGrp="1"/>
          </p:cNvSpPr>
          <p:nvPr>
            <p:ph type="pic" sz="quarter" idx="43"/>
          </p:nvPr>
        </p:nvSpPr>
        <p:spPr>
          <a:xfrm>
            <a:off x="431015" y="2429218"/>
            <a:ext cx="6607312" cy="416575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82" name="Text Placeholder 32">
            <a:extLst>
              <a:ext uri="{FF2B5EF4-FFF2-40B4-BE49-F238E27FC236}">
                <a16:creationId xmlns:a16="http://schemas.microsoft.com/office/drawing/2014/main" id="{343DEA9D-686A-C14E-5DE5-1C6C50A28101}"/>
              </a:ext>
            </a:extLst>
          </p:cNvPr>
          <p:cNvSpPr>
            <a:spLocks noGrp="1"/>
          </p:cNvSpPr>
          <p:nvPr>
            <p:ph type="body" sz="quarter" idx="11" hasCustomPrompt="1"/>
          </p:nvPr>
        </p:nvSpPr>
        <p:spPr>
          <a:xfrm>
            <a:off x="576450" y="7068312"/>
            <a:ext cx="2951698" cy="574616"/>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OUR PROJECT</a:t>
            </a:r>
            <a:endParaRPr lang="en-US" dirty="0"/>
          </a:p>
        </p:txBody>
      </p:sp>
      <p:sp>
        <p:nvSpPr>
          <p:cNvPr id="83" name="Text Placeholder 32">
            <a:extLst>
              <a:ext uri="{FF2B5EF4-FFF2-40B4-BE49-F238E27FC236}">
                <a16:creationId xmlns:a16="http://schemas.microsoft.com/office/drawing/2014/main" id="{F29940C7-C2FA-3202-0DED-41515BCD38D8}"/>
              </a:ext>
            </a:extLst>
          </p:cNvPr>
          <p:cNvSpPr>
            <a:spLocks noGrp="1"/>
          </p:cNvSpPr>
          <p:nvPr>
            <p:ph type="body" sz="quarter" idx="16" hasCustomPrompt="1"/>
          </p:nvPr>
        </p:nvSpPr>
        <p:spPr>
          <a:xfrm>
            <a:off x="576449" y="7915963"/>
            <a:ext cx="2980605" cy="751695"/>
          </a:xfrm>
          <a:prstGeom prst="rect">
            <a:avLst/>
          </a:prstGeom>
        </p:spPr>
        <p:txBody>
          <a:bodyPr anchor="t">
            <a:noAutofit/>
          </a:bodyPr>
          <a:lstStyle>
            <a:lvl1pPr marL="0" indent="0" algn="l">
              <a:lnSpc>
                <a:spcPct val="10000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85" name="Text Placeholder 23">
            <a:extLst>
              <a:ext uri="{FF2B5EF4-FFF2-40B4-BE49-F238E27FC236}">
                <a16:creationId xmlns:a16="http://schemas.microsoft.com/office/drawing/2014/main" id="{23E29239-DF15-D95F-BD10-5B6402351A0C}"/>
              </a:ext>
            </a:extLst>
          </p:cNvPr>
          <p:cNvSpPr>
            <a:spLocks noGrp="1"/>
          </p:cNvSpPr>
          <p:nvPr>
            <p:ph type="body" sz="quarter" idx="44" hasCustomPrompt="1"/>
          </p:nvPr>
        </p:nvSpPr>
        <p:spPr>
          <a:xfrm>
            <a:off x="576450" y="9134019"/>
            <a:ext cx="2846623" cy="469580"/>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grpSp>
        <p:nvGrpSpPr>
          <p:cNvPr id="87" name="Graphic 95">
            <a:extLst>
              <a:ext uri="{FF2B5EF4-FFF2-40B4-BE49-F238E27FC236}">
                <a16:creationId xmlns:a16="http://schemas.microsoft.com/office/drawing/2014/main" id="{24ECF41F-3DBB-1357-E03F-D8A6A69D75B3}"/>
              </a:ext>
            </a:extLst>
          </p:cNvPr>
          <p:cNvGrpSpPr/>
          <p:nvPr userDrawn="1"/>
        </p:nvGrpSpPr>
        <p:grpSpPr>
          <a:xfrm>
            <a:off x="431015" y="1131585"/>
            <a:ext cx="1509109" cy="423922"/>
            <a:chOff x="584588" y="9078286"/>
            <a:chExt cx="1509109" cy="423922"/>
          </a:xfrm>
          <a:solidFill>
            <a:srgbClr val="000000"/>
          </a:solidFill>
        </p:grpSpPr>
        <p:sp>
          <p:nvSpPr>
            <p:cNvPr id="88" name="Freeform 87">
              <a:extLst>
                <a:ext uri="{FF2B5EF4-FFF2-40B4-BE49-F238E27FC236}">
                  <a16:creationId xmlns:a16="http://schemas.microsoft.com/office/drawing/2014/main" id="{D3ED7CCB-67DA-1DD1-585B-68EB3B0A0BF1}"/>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E14726"/>
              </a:solid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7D28033E-9F3B-7C99-C764-E728C70ABC76}"/>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E14726"/>
              </a:solidFill>
              <a:prstDash val="solid"/>
              <a:miter/>
            </a:ln>
          </p:spPr>
          <p:txBody>
            <a:bodyPr rtlCol="0" anchor="ctr"/>
            <a:lstStyle/>
            <a:p>
              <a:endParaRPr lang="en-US"/>
            </a:p>
          </p:txBody>
        </p:sp>
      </p:grpSp>
      <p:sp>
        <p:nvSpPr>
          <p:cNvPr id="90" name="Text Placeholder 23">
            <a:extLst>
              <a:ext uri="{FF2B5EF4-FFF2-40B4-BE49-F238E27FC236}">
                <a16:creationId xmlns:a16="http://schemas.microsoft.com/office/drawing/2014/main" id="{F04953B6-CE3E-EC42-F4B7-AD204E3E3374}"/>
              </a:ext>
            </a:extLst>
          </p:cNvPr>
          <p:cNvSpPr>
            <a:spLocks noGrp="1"/>
          </p:cNvSpPr>
          <p:nvPr>
            <p:ph type="body" sz="quarter" idx="17" hasCustomPrompt="1"/>
          </p:nvPr>
        </p:nvSpPr>
        <p:spPr>
          <a:xfrm>
            <a:off x="475345" y="1170848"/>
            <a:ext cx="1230818" cy="419205"/>
          </a:xfrm>
          <a:prstGeom prst="rect">
            <a:avLst/>
          </a:prstGeom>
          <a:noFill/>
        </p:spPr>
        <p:txBody>
          <a:bodyPr>
            <a:noAutofit/>
          </a:bodyPr>
          <a:lstStyle>
            <a:lvl1pPr marL="0" indent="0" algn="l">
              <a:spcBef>
                <a:spcPts val="0"/>
              </a:spcBef>
              <a:buNone/>
              <a:defRPr sz="1000" b="0" i="0">
                <a:solidFill>
                  <a:srgbClr val="083F59"/>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91" name="Text Placeholder 23">
            <a:extLst>
              <a:ext uri="{FF2B5EF4-FFF2-40B4-BE49-F238E27FC236}">
                <a16:creationId xmlns:a16="http://schemas.microsoft.com/office/drawing/2014/main" id="{FDF43466-BB03-94C9-6027-A27E1CE7FBF2}"/>
              </a:ext>
            </a:extLst>
          </p:cNvPr>
          <p:cNvSpPr>
            <a:spLocks noGrp="1"/>
          </p:cNvSpPr>
          <p:nvPr>
            <p:ph type="body" sz="quarter" idx="18" hasCustomPrompt="1"/>
          </p:nvPr>
        </p:nvSpPr>
        <p:spPr>
          <a:xfrm>
            <a:off x="2039612" y="1164318"/>
            <a:ext cx="1287131" cy="419205"/>
          </a:xfrm>
          <a:prstGeom prst="rect">
            <a:avLst/>
          </a:prstGeom>
          <a:noFill/>
        </p:spPr>
        <p:txBody>
          <a:bodyPr>
            <a:noAutofit/>
          </a:bodyPr>
          <a:lstStyle>
            <a:lvl1pPr marL="0" indent="0" algn="l">
              <a:spcBef>
                <a:spcPts val="0"/>
              </a:spcBef>
              <a:buNone/>
              <a:defRPr sz="1000" b="0" i="0">
                <a:solidFill>
                  <a:srgbClr val="083F59"/>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pic>
        <p:nvPicPr>
          <p:cNvPr id="5" name="Graphic 4">
            <a:extLst>
              <a:ext uri="{FF2B5EF4-FFF2-40B4-BE49-F238E27FC236}">
                <a16:creationId xmlns:a16="http://schemas.microsoft.com/office/drawing/2014/main" id="{1F27DBA8-5E67-243C-A148-C62CC98031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47004" y="0"/>
            <a:ext cx="3522338" cy="2659725"/>
          </a:xfrm>
          <a:prstGeom prst="rect">
            <a:avLst/>
          </a:prstGeom>
        </p:spPr>
      </p:pic>
      <p:pic>
        <p:nvPicPr>
          <p:cNvPr id="4" name="Picture 3">
            <a:extLst>
              <a:ext uri="{FF2B5EF4-FFF2-40B4-BE49-F238E27FC236}">
                <a16:creationId xmlns:a16="http://schemas.microsoft.com/office/drawing/2014/main" id="{D69AD1E6-16FE-2BF9-095A-861B6A0196B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44449"/>
          <a:stretch/>
        </p:blipFill>
        <p:spPr bwMode="auto">
          <a:xfrm>
            <a:off x="693882" y="10212007"/>
            <a:ext cx="1184829" cy="272079"/>
          </a:xfrm>
          <a:prstGeom prst="rect">
            <a:avLst/>
          </a:prstGeom>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55EF9A95-A7B7-5A33-122F-60FEE271BC0F}"/>
              </a:ext>
            </a:extLst>
          </p:cNvPr>
          <p:cNvSpPr/>
          <p:nvPr userDrawn="1"/>
        </p:nvSpPr>
        <p:spPr>
          <a:xfrm>
            <a:off x="1899359" y="10107910"/>
            <a:ext cx="5084053" cy="461665"/>
          </a:xfrm>
          <a:prstGeom prst="rect">
            <a:avLst/>
          </a:prstGeom>
        </p:spPr>
        <p:txBody>
          <a:bodyPr wrap="square">
            <a:spAutoFit/>
          </a:bodyPr>
          <a:lstStyle/>
          <a:p>
            <a:pPr marL="0" marR="0" indent="0" algn="l" defTabSz="181904" rtl="0" eaLnBrk="1" fontAlgn="auto" latinLnBrk="0" hangingPunct="0">
              <a:lnSpc>
                <a:spcPct val="100000"/>
              </a:lnSpc>
              <a:spcBef>
                <a:spcPts val="0"/>
              </a:spcBef>
              <a:spcAft>
                <a:spcPts val="0"/>
              </a:spcAft>
              <a:buClrTx/>
              <a:buSzTx/>
              <a:buFontTx/>
              <a:buNone/>
              <a:tabLst/>
              <a:defRPr/>
            </a:pP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This</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project</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has been funded with</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support from the European Commission. This publication [communication]</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reflects</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the views only of the author, and the Commission cannot be held responsible for</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any use, which may be</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made of the information contained therein</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2022-2-IE01-KA220-VET-000099060</a:t>
            </a:r>
            <a:endPar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3222597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1386989"/>
            <a:ext cx="6916560" cy="8364959"/>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652042"/>
            <a:ext cx="4837229" cy="946746"/>
          </a:xfrm>
          <a:prstGeom prst="rect">
            <a:avLst/>
          </a:prstGeom>
        </p:spPr>
        <p:txBody>
          <a:bodyPr>
            <a:noAutofit/>
          </a:bodyPr>
          <a:lstStyle>
            <a:lvl1pPr marL="0" indent="0" algn="r">
              <a:buNone/>
              <a:defRPr sz="2200" b="1" i="0">
                <a:solidFill>
                  <a:srgbClr val="E1472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079693" cy="68206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77895" y="184463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A80991E7-1A5B-4CAF-EB74-AE0C47BF98FB}"/>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‹Nr.›</a:t>
            </a:fld>
            <a:endParaRPr lang="en-US" dirty="0"/>
          </a:p>
        </p:txBody>
      </p:sp>
      <p:grpSp>
        <p:nvGrpSpPr>
          <p:cNvPr id="2" name="Group 1">
            <a:extLst>
              <a:ext uri="{FF2B5EF4-FFF2-40B4-BE49-F238E27FC236}">
                <a16:creationId xmlns:a16="http://schemas.microsoft.com/office/drawing/2014/main" id="{4982F894-86CC-B8DD-A665-3E8DE62DB616}"/>
              </a:ext>
            </a:extLst>
          </p:cNvPr>
          <p:cNvGrpSpPr/>
          <p:nvPr userDrawn="1"/>
        </p:nvGrpSpPr>
        <p:grpSpPr>
          <a:xfrm flipH="1">
            <a:off x="193131" y="8264487"/>
            <a:ext cx="1697453" cy="1913197"/>
            <a:chOff x="9735550" y="2624016"/>
            <a:chExt cx="1697453" cy="1913197"/>
          </a:xfrm>
        </p:grpSpPr>
        <p:sp>
          <p:nvSpPr>
            <p:cNvPr id="3" name="Freeform 2">
              <a:extLst>
                <a:ext uri="{FF2B5EF4-FFF2-40B4-BE49-F238E27FC236}">
                  <a16:creationId xmlns:a16="http://schemas.microsoft.com/office/drawing/2014/main" id="{3CF1D7BD-3D98-908D-A56D-E800AF16E4D2}"/>
                </a:ext>
              </a:extLst>
            </p:cNvPr>
            <p:cNvSpPr/>
            <p:nvPr/>
          </p:nvSpPr>
          <p:spPr>
            <a:xfrm>
              <a:off x="10349589" y="2624016"/>
              <a:ext cx="1083414" cy="1913197"/>
            </a:xfrm>
            <a:custGeom>
              <a:avLst/>
              <a:gdLst>
                <a:gd name="connsiteX0" fmla="*/ 229218 w 701466"/>
                <a:gd name="connsiteY0" fmla="*/ 370759 h 1238716"/>
                <a:gd name="connsiteX1" fmla="*/ 441317 w 701466"/>
                <a:gd name="connsiteY1" fmla="*/ 375513 h 1238716"/>
                <a:gd name="connsiteX2" fmla="*/ 139814 w 701466"/>
                <a:gd name="connsiteY2" fmla="*/ 900279 h 1238716"/>
                <a:gd name="connsiteX3" fmla="*/ 0 w 701466"/>
                <a:gd name="connsiteY3" fmla="*/ 1013409 h 1238716"/>
                <a:gd name="connsiteX4" fmla="*/ 75138 w 701466"/>
                <a:gd name="connsiteY4" fmla="*/ 1238716 h 1238716"/>
                <a:gd name="connsiteX5" fmla="*/ 563059 w 701466"/>
                <a:gd name="connsiteY5" fmla="*/ 708245 h 1238716"/>
                <a:gd name="connsiteX6" fmla="*/ 695264 w 701466"/>
                <a:gd name="connsiteY6" fmla="*/ 0 h 1238716"/>
                <a:gd name="connsiteX7" fmla="*/ 265361 w 701466"/>
                <a:gd name="connsiteY7" fmla="*/ 143550 h 1238716"/>
                <a:gd name="connsiteX8" fmla="*/ 229218 w 701466"/>
                <a:gd name="connsiteY8" fmla="*/ 370759 h 123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466" h="1238716">
                  <a:moveTo>
                    <a:pt x="229218" y="370759"/>
                  </a:moveTo>
                  <a:lnTo>
                    <a:pt x="441317" y="375513"/>
                  </a:lnTo>
                  <a:cubicBezTo>
                    <a:pt x="393761" y="574201"/>
                    <a:pt x="291041" y="755778"/>
                    <a:pt x="139814" y="900279"/>
                  </a:cubicBezTo>
                  <a:cubicBezTo>
                    <a:pt x="96063" y="942109"/>
                    <a:pt x="49458" y="980135"/>
                    <a:pt x="0" y="1013409"/>
                  </a:cubicBezTo>
                  <a:lnTo>
                    <a:pt x="75138" y="1238716"/>
                  </a:lnTo>
                  <a:cubicBezTo>
                    <a:pt x="283432" y="1113229"/>
                    <a:pt x="451779" y="930701"/>
                    <a:pt x="563059" y="708245"/>
                  </a:cubicBezTo>
                  <a:cubicBezTo>
                    <a:pt x="674339" y="485790"/>
                    <a:pt x="719042" y="241469"/>
                    <a:pt x="695264" y="0"/>
                  </a:cubicBezTo>
                  <a:lnTo>
                    <a:pt x="265361" y="143550"/>
                  </a:lnTo>
                  <a:cubicBezTo>
                    <a:pt x="263458" y="221505"/>
                    <a:pt x="251094" y="297558"/>
                    <a:pt x="229218" y="370759"/>
                  </a:cubicBezTo>
                  <a:close/>
                </a:path>
              </a:pathLst>
            </a:custGeom>
            <a:solidFill>
              <a:srgbClr val="2BACE2"/>
            </a:solidFill>
            <a:ln w="9504"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6534F54D-2408-6B19-662C-446BEBA9239A}"/>
                </a:ext>
              </a:extLst>
            </p:cNvPr>
            <p:cNvSpPr/>
            <p:nvPr/>
          </p:nvSpPr>
          <p:spPr>
            <a:xfrm>
              <a:off x="9735550" y="3192249"/>
              <a:ext cx="968066" cy="1253928"/>
            </a:xfrm>
            <a:custGeom>
              <a:avLst/>
              <a:gdLst>
                <a:gd name="connsiteX0" fmla="*/ 626784 w 626783"/>
                <a:gd name="connsiteY0" fmla="*/ 2852 h 811867"/>
                <a:gd name="connsiteX1" fmla="*/ 486019 w 626783"/>
                <a:gd name="connsiteY1" fmla="*/ 0 h 811867"/>
                <a:gd name="connsiteX2" fmla="*/ 7609 w 626783"/>
                <a:gd name="connsiteY2" fmla="*/ 459171 h 811867"/>
                <a:gd name="connsiteX3" fmla="*/ 0 w 626783"/>
                <a:gd name="connsiteY3" fmla="*/ 811868 h 811867"/>
                <a:gd name="connsiteX4" fmla="*/ 397566 w 626783"/>
                <a:gd name="connsiteY4" fmla="*/ 646452 h 811867"/>
                <a:gd name="connsiteX5" fmla="*/ 329085 w 626783"/>
                <a:gd name="connsiteY5" fmla="*/ 442059 h 811867"/>
                <a:gd name="connsiteX6" fmla="*/ 626784 w 626783"/>
                <a:gd name="connsiteY6" fmla="*/ 2852 h 81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83" h="811867">
                  <a:moveTo>
                    <a:pt x="626784" y="2852"/>
                  </a:moveTo>
                  <a:lnTo>
                    <a:pt x="486019" y="0"/>
                  </a:lnTo>
                  <a:cubicBezTo>
                    <a:pt x="408979" y="219603"/>
                    <a:pt x="230169" y="390723"/>
                    <a:pt x="7609" y="459171"/>
                  </a:cubicBezTo>
                  <a:lnTo>
                    <a:pt x="0" y="811868"/>
                  </a:lnTo>
                  <a:cubicBezTo>
                    <a:pt x="142667" y="784298"/>
                    <a:pt x="276774" y="728209"/>
                    <a:pt x="397566" y="646452"/>
                  </a:cubicBezTo>
                  <a:lnTo>
                    <a:pt x="329085" y="442059"/>
                  </a:lnTo>
                  <a:cubicBezTo>
                    <a:pt x="472703" y="328930"/>
                    <a:pt x="576375" y="174922"/>
                    <a:pt x="626784" y="2852"/>
                  </a:cubicBezTo>
                  <a:close/>
                </a:path>
              </a:pathLst>
            </a:custGeom>
            <a:solidFill>
              <a:srgbClr val="06A64F"/>
            </a:solidFill>
            <a:ln w="9504"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9AF92D5E-9E3B-6340-0872-5E6781F49F84}"/>
                </a:ext>
              </a:extLst>
            </p:cNvPr>
            <p:cNvSpPr/>
            <p:nvPr/>
          </p:nvSpPr>
          <p:spPr>
            <a:xfrm>
              <a:off x="10245289" y="3196656"/>
              <a:ext cx="787380" cy="992571"/>
            </a:xfrm>
            <a:custGeom>
              <a:avLst/>
              <a:gdLst>
                <a:gd name="connsiteX0" fmla="*/ 509797 w 509796"/>
                <a:gd name="connsiteY0" fmla="*/ 4753 h 642649"/>
                <a:gd name="connsiteX1" fmla="*/ 297698 w 509796"/>
                <a:gd name="connsiteY1" fmla="*/ 0 h 642649"/>
                <a:gd name="connsiteX2" fmla="*/ 0 w 509796"/>
                <a:gd name="connsiteY2" fmla="*/ 438256 h 642649"/>
                <a:gd name="connsiteX3" fmla="*/ 68480 w 509796"/>
                <a:gd name="connsiteY3" fmla="*/ 642649 h 642649"/>
                <a:gd name="connsiteX4" fmla="*/ 208294 w 509796"/>
                <a:gd name="connsiteY4" fmla="*/ 529520 h 642649"/>
                <a:gd name="connsiteX5" fmla="*/ 509797 w 509796"/>
                <a:gd name="connsiteY5" fmla="*/ 4753 h 64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796" h="642649">
                  <a:moveTo>
                    <a:pt x="509797" y="4753"/>
                  </a:moveTo>
                  <a:lnTo>
                    <a:pt x="297698" y="0"/>
                  </a:lnTo>
                  <a:cubicBezTo>
                    <a:pt x="247290" y="172070"/>
                    <a:pt x="143618" y="326078"/>
                    <a:pt x="0" y="438256"/>
                  </a:cubicBezTo>
                  <a:lnTo>
                    <a:pt x="68480" y="642649"/>
                  </a:lnTo>
                  <a:cubicBezTo>
                    <a:pt x="117938" y="609376"/>
                    <a:pt x="164543" y="571350"/>
                    <a:pt x="208294" y="529520"/>
                  </a:cubicBezTo>
                  <a:cubicBezTo>
                    <a:pt x="358570" y="385019"/>
                    <a:pt x="462241" y="203442"/>
                    <a:pt x="509797" y="4753"/>
                  </a:cubicBezTo>
                  <a:close/>
                </a:path>
              </a:pathLst>
            </a:custGeom>
            <a:solidFill>
              <a:srgbClr val="2AC3E6"/>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498135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text slide 2">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C6365CBB-E42B-5941-9FB8-2D505B0B5904}"/>
              </a:ext>
            </a:extLst>
          </p:cNvPr>
          <p:cNvSpPr/>
          <p:nvPr userDrawn="1"/>
        </p:nvSpPr>
        <p:spPr>
          <a:xfrm>
            <a:off x="461309" y="2712698"/>
            <a:ext cx="3436545" cy="2405402"/>
          </a:xfrm>
          <a:custGeom>
            <a:avLst/>
            <a:gdLst>
              <a:gd name="connsiteX0" fmla="*/ 960756 w 960756"/>
              <a:gd name="connsiteY0" fmla="*/ 672480 h 672479"/>
              <a:gd name="connsiteX1" fmla="*/ 301406 w 960756"/>
              <a:gd name="connsiteY1" fmla="*/ 672480 h 672479"/>
              <a:gd name="connsiteX2" fmla="*/ 0 w 960756"/>
              <a:gd name="connsiteY2" fmla="*/ 371160 h 672479"/>
              <a:gd name="connsiteX3" fmla="*/ 0 w 960756"/>
              <a:gd name="connsiteY3" fmla="*/ 0 h 672479"/>
              <a:gd name="connsiteX4" fmla="*/ 755497 w 960756"/>
              <a:gd name="connsiteY4" fmla="*/ 0 h 672479"/>
              <a:gd name="connsiteX5" fmla="*/ 960756 w 960756"/>
              <a:gd name="connsiteY5" fmla="*/ 205200 h 672479"/>
              <a:gd name="connsiteX6" fmla="*/ 960756 w 960756"/>
              <a:gd name="connsiteY6" fmla="*/ 672480 h 67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756" h="672479">
                <a:moveTo>
                  <a:pt x="960756" y="672480"/>
                </a:moveTo>
                <a:lnTo>
                  <a:pt x="301406" y="672480"/>
                </a:lnTo>
                <a:cubicBezTo>
                  <a:pt x="135039" y="672480"/>
                  <a:pt x="0" y="537480"/>
                  <a:pt x="0" y="371160"/>
                </a:cubicBezTo>
                <a:lnTo>
                  <a:pt x="0" y="0"/>
                </a:lnTo>
                <a:lnTo>
                  <a:pt x="755497" y="0"/>
                </a:lnTo>
                <a:cubicBezTo>
                  <a:pt x="868930" y="0"/>
                  <a:pt x="960756" y="91800"/>
                  <a:pt x="960756" y="205200"/>
                </a:cubicBezTo>
                <a:lnTo>
                  <a:pt x="960756" y="67248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6" y="3385177"/>
            <a:ext cx="2895713" cy="1595763"/>
          </a:xfrm>
          <a:prstGeom prst="rect">
            <a:avLst/>
          </a:prstGeom>
        </p:spPr>
        <p:txBody>
          <a:bodyPr>
            <a:noAutofit/>
          </a:bodyPr>
          <a:lstStyle>
            <a:lvl1pPr marL="0" indent="0" algn="l">
              <a:buNone/>
              <a:defRPr sz="22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03237" y="5345906"/>
            <a:ext cx="2977081" cy="4414479"/>
          </a:xfrm>
          <a:prstGeom prst="rect">
            <a:avLst/>
          </a:prstGeom>
        </p:spPr>
        <p:txBody>
          <a:bodyPr numCol="1" spcCol="288000" anchor="t">
            <a:noAutofit/>
          </a:bodyPr>
          <a:lstStyle>
            <a:lvl1pPr marL="0" indent="0" algn="just">
              <a:lnSpc>
                <a:spcPts val="1120"/>
              </a:lnSpc>
              <a:spcBef>
                <a:spcPts val="0"/>
              </a:spcBef>
              <a:buNone/>
              <a:defRPr sz="1100" b="0" i="0">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4" name="Freeform 33">
            <a:extLst>
              <a:ext uri="{FF2B5EF4-FFF2-40B4-BE49-F238E27FC236}">
                <a16:creationId xmlns:a16="http://schemas.microsoft.com/office/drawing/2014/main" id="{834B6D6D-832F-4B44-83A3-A06FD7C166E4}"/>
              </a:ext>
            </a:extLst>
          </p:cNvPr>
          <p:cNvSpPr/>
          <p:nvPr userDrawn="1"/>
        </p:nvSpPr>
        <p:spPr>
          <a:xfrm rot="10800000" flipV="1">
            <a:off x="-1" y="3128859"/>
            <a:ext cx="3240000" cy="45719"/>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Text Placeholder 32">
            <a:extLst>
              <a:ext uri="{FF2B5EF4-FFF2-40B4-BE49-F238E27FC236}">
                <a16:creationId xmlns:a16="http://schemas.microsoft.com/office/drawing/2014/main" id="{B522B9BC-B400-BBD0-6841-198288F0A347}"/>
              </a:ext>
            </a:extLst>
          </p:cNvPr>
          <p:cNvSpPr>
            <a:spLocks noGrp="1"/>
          </p:cNvSpPr>
          <p:nvPr>
            <p:ph type="body" sz="quarter" idx="44" hasCustomPrompt="1"/>
          </p:nvPr>
        </p:nvSpPr>
        <p:spPr>
          <a:xfrm>
            <a:off x="4151058" y="3276998"/>
            <a:ext cx="2832355" cy="6496776"/>
          </a:xfrm>
          <a:prstGeom prst="rect">
            <a:avLst/>
          </a:prstGeom>
        </p:spPr>
        <p:txBody>
          <a:bodyPr numCol="1" spcCol="288000" anchor="t">
            <a:noAutofit/>
          </a:bodyPr>
          <a:lstStyle>
            <a:lvl1pPr marL="0" indent="0" algn="just">
              <a:lnSpc>
                <a:spcPts val="1120"/>
              </a:lnSpc>
              <a:spcBef>
                <a:spcPts val="0"/>
              </a:spcBef>
              <a:buNone/>
              <a:defRPr sz="1100" b="0" i="0">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4" name="Slide Number Placeholder 5">
            <a:extLst>
              <a:ext uri="{FF2B5EF4-FFF2-40B4-BE49-F238E27FC236}">
                <a16:creationId xmlns:a16="http://schemas.microsoft.com/office/drawing/2014/main" id="{EC10413B-90D2-7EC1-8674-30CAEC9E5DAD}"/>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‹Nr.›</a:t>
            </a:fld>
            <a:endParaRPr lang="en-US" dirty="0"/>
          </a:p>
        </p:txBody>
      </p:sp>
    </p:spTree>
    <p:extLst>
      <p:ext uri="{BB962C8B-B14F-4D97-AF65-F5344CB8AC3E}">
        <p14:creationId xmlns:p14="http://schemas.microsoft.com/office/powerpoint/2010/main" val="521610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slide 2">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BE761B29-24B9-E190-2550-892D7920D4CF}"/>
              </a:ext>
            </a:extLst>
          </p:cNvPr>
          <p:cNvSpPr/>
          <p:nvPr userDrawn="1"/>
        </p:nvSpPr>
        <p:spPr>
          <a:xfrm>
            <a:off x="1052651" y="0"/>
            <a:ext cx="6507022" cy="2831758"/>
          </a:xfrm>
          <a:custGeom>
            <a:avLst/>
            <a:gdLst>
              <a:gd name="connsiteX0" fmla="*/ 0 w 6507022"/>
              <a:gd name="connsiteY0" fmla="*/ 0 h 2831758"/>
              <a:gd name="connsiteX1" fmla="*/ 6507022 w 6507022"/>
              <a:gd name="connsiteY1" fmla="*/ 0 h 2831758"/>
              <a:gd name="connsiteX2" fmla="*/ 6507022 w 6507022"/>
              <a:gd name="connsiteY2" fmla="*/ 2831758 h 2831758"/>
              <a:gd name="connsiteX3" fmla="*/ 1022366 w 6507022"/>
              <a:gd name="connsiteY3" fmla="*/ 2831758 h 2831758"/>
              <a:gd name="connsiteX4" fmla="*/ 0 w 6507022"/>
              <a:gd name="connsiteY4" fmla="*/ 1809688 h 2831758"/>
              <a:gd name="connsiteX5" fmla="*/ 0 w 6507022"/>
              <a:gd name="connsiteY5" fmla="*/ 0 h 2831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7022" h="2831758">
                <a:moveTo>
                  <a:pt x="0" y="0"/>
                </a:moveTo>
                <a:lnTo>
                  <a:pt x="6507022" y="0"/>
                </a:lnTo>
                <a:lnTo>
                  <a:pt x="6507022" y="2831758"/>
                </a:lnTo>
                <a:lnTo>
                  <a:pt x="1022366" y="2831758"/>
                </a:lnTo>
                <a:cubicBezTo>
                  <a:pt x="458049" y="2831758"/>
                  <a:pt x="0" y="2373841"/>
                  <a:pt x="0" y="1809688"/>
                </a:cubicBezTo>
                <a:lnTo>
                  <a:pt x="0" y="0"/>
                </a:lnTo>
                <a:close/>
              </a:path>
            </a:pathLst>
          </a:custGeom>
          <a:solidFill>
            <a:srgbClr val="0E72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503238" y="3373219"/>
            <a:ext cx="6507022" cy="5931605"/>
          </a:xfrm>
          <a:prstGeom prst="rect">
            <a:avLst/>
          </a:prstGeom>
        </p:spPr>
        <p:txBody>
          <a:bodyPr numCol="2" spcCol="288000" anchor="t">
            <a:noAutofit/>
          </a:bodyPr>
          <a:lstStyle>
            <a:lvl1pPr marL="0" indent="0" algn="just">
              <a:lnSpc>
                <a:spcPct val="100000"/>
              </a:lnSpc>
              <a:spcBef>
                <a:spcPts val="0"/>
              </a:spcBef>
              <a:buNone/>
              <a:defRPr sz="1100" b="0" i="0">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2" name="Freeform 1">
            <a:extLst>
              <a:ext uri="{FF2B5EF4-FFF2-40B4-BE49-F238E27FC236}">
                <a16:creationId xmlns:a16="http://schemas.microsoft.com/office/drawing/2014/main" id="{C37A24AC-27DC-66F2-7CA7-6C4714D505F0}"/>
              </a:ext>
            </a:extLst>
          </p:cNvPr>
          <p:cNvSpPr/>
          <p:nvPr userDrawn="1"/>
        </p:nvSpPr>
        <p:spPr>
          <a:xfrm>
            <a:off x="442736" y="711913"/>
            <a:ext cx="1306767" cy="945975"/>
          </a:xfrm>
          <a:custGeom>
            <a:avLst/>
            <a:gdLst>
              <a:gd name="connsiteX0" fmla="*/ 355667 w 1522388"/>
              <a:gd name="connsiteY0" fmla="*/ 1102064 h 1102064"/>
              <a:gd name="connsiteX1" fmla="*/ 331425 w 1522388"/>
              <a:gd name="connsiteY1" fmla="*/ 1101167 h 1102064"/>
              <a:gd name="connsiteX2" fmla="*/ 67016 w 1522388"/>
              <a:gd name="connsiteY2" fmla="*/ 970589 h 1102064"/>
              <a:gd name="connsiteX3" fmla="*/ 67016 w 1522388"/>
              <a:gd name="connsiteY3" fmla="*/ 970589 h 1102064"/>
              <a:gd name="connsiteX4" fmla="*/ 1475 w 1522388"/>
              <a:gd name="connsiteY4" fmla="*/ 694624 h 1102064"/>
              <a:gd name="connsiteX5" fmla="*/ 69261 w 1522388"/>
              <a:gd name="connsiteY5" fmla="*/ 411030 h 1102064"/>
              <a:gd name="connsiteX6" fmla="*/ 449489 w 1522388"/>
              <a:gd name="connsiteY6" fmla="*/ 6282 h 1102064"/>
              <a:gd name="connsiteX7" fmla="*/ 460712 w 1522388"/>
              <a:gd name="connsiteY7" fmla="*/ 449 h 1102064"/>
              <a:gd name="connsiteX8" fmla="*/ 582367 w 1522388"/>
              <a:gd name="connsiteY8" fmla="*/ 221221 h 1102064"/>
              <a:gd name="connsiteX9" fmla="*/ 568451 w 1522388"/>
              <a:gd name="connsiteY9" fmla="*/ 226605 h 1102064"/>
              <a:gd name="connsiteX10" fmla="*/ 340853 w 1522388"/>
              <a:gd name="connsiteY10" fmla="*/ 463531 h 1102064"/>
              <a:gd name="connsiteX11" fmla="*/ 346688 w 1522388"/>
              <a:gd name="connsiteY11" fmla="*/ 463531 h 1102064"/>
              <a:gd name="connsiteX12" fmla="*/ 597181 w 1522388"/>
              <a:gd name="connsiteY12" fmla="*/ 555520 h 1102064"/>
              <a:gd name="connsiteX13" fmla="*/ 685617 w 1522388"/>
              <a:gd name="connsiteY13" fmla="*/ 781676 h 1102064"/>
              <a:gd name="connsiteX14" fmla="*/ 597630 w 1522388"/>
              <a:gd name="connsiteY14" fmla="*/ 1007384 h 1102064"/>
              <a:gd name="connsiteX15" fmla="*/ 355667 w 1522388"/>
              <a:gd name="connsiteY15" fmla="*/ 1102064 h 1102064"/>
              <a:gd name="connsiteX16" fmla="*/ 87217 w 1522388"/>
              <a:gd name="connsiteY16" fmla="*/ 954883 h 1102064"/>
              <a:gd name="connsiteX17" fmla="*/ 332772 w 1522388"/>
              <a:gd name="connsiteY17" fmla="*/ 1075590 h 1102064"/>
              <a:gd name="connsiteX18" fmla="*/ 579225 w 1522388"/>
              <a:gd name="connsiteY18" fmla="*/ 989883 h 1102064"/>
              <a:gd name="connsiteX19" fmla="*/ 660029 w 1522388"/>
              <a:gd name="connsiteY19" fmla="*/ 781676 h 1102064"/>
              <a:gd name="connsiteX20" fmla="*/ 579225 w 1522388"/>
              <a:gd name="connsiteY20" fmla="*/ 573469 h 1102064"/>
              <a:gd name="connsiteX21" fmla="*/ 346688 w 1522388"/>
              <a:gd name="connsiteY21" fmla="*/ 488660 h 1102064"/>
              <a:gd name="connsiteX22" fmla="*/ 304940 w 1522388"/>
              <a:gd name="connsiteY22" fmla="*/ 488660 h 1102064"/>
              <a:gd name="connsiteX23" fmla="*/ 310776 w 1522388"/>
              <a:gd name="connsiteY23" fmla="*/ 471608 h 1102064"/>
              <a:gd name="connsiteX24" fmla="*/ 546005 w 1522388"/>
              <a:gd name="connsiteY24" fmla="*/ 207759 h 1102064"/>
              <a:gd name="connsiteX25" fmla="*/ 450387 w 1522388"/>
              <a:gd name="connsiteY25" fmla="*/ 34103 h 1102064"/>
              <a:gd name="connsiteX26" fmla="*/ 93053 w 1522388"/>
              <a:gd name="connsiteY26" fmla="*/ 419556 h 1102064"/>
              <a:gd name="connsiteX27" fmla="*/ 87217 w 1522388"/>
              <a:gd name="connsiteY27" fmla="*/ 954883 h 1102064"/>
              <a:gd name="connsiteX28" fmla="*/ 1190194 w 1522388"/>
              <a:gd name="connsiteY28" fmla="*/ 1101616 h 1102064"/>
              <a:gd name="connsiteX29" fmla="*/ 1166402 w 1522388"/>
              <a:gd name="connsiteY29" fmla="*/ 1100718 h 1102064"/>
              <a:gd name="connsiteX30" fmla="*/ 904237 w 1522388"/>
              <a:gd name="connsiteY30" fmla="*/ 970140 h 1102064"/>
              <a:gd name="connsiteX31" fmla="*/ 904237 w 1522388"/>
              <a:gd name="connsiteY31" fmla="*/ 970140 h 1102064"/>
              <a:gd name="connsiteX32" fmla="*/ 902441 w 1522388"/>
              <a:gd name="connsiteY32" fmla="*/ 411030 h 1102064"/>
              <a:gd name="connsiteX33" fmla="*/ 1286710 w 1522388"/>
              <a:gd name="connsiteY33" fmla="*/ 5834 h 1102064"/>
              <a:gd name="connsiteX34" fmla="*/ 1297933 w 1522388"/>
              <a:gd name="connsiteY34" fmla="*/ 0 h 1102064"/>
              <a:gd name="connsiteX35" fmla="*/ 1419588 w 1522388"/>
              <a:gd name="connsiteY35" fmla="*/ 220772 h 1102064"/>
              <a:gd name="connsiteX36" fmla="*/ 1405671 w 1522388"/>
              <a:gd name="connsiteY36" fmla="*/ 226157 h 1102064"/>
              <a:gd name="connsiteX37" fmla="*/ 1178073 w 1522388"/>
              <a:gd name="connsiteY37" fmla="*/ 463083 h 1102064"/>
              <a:gd name="connsiteX38" fmla="*/ 1183909 w 1522388"/>
              <a:gd name="connsiteY38" fmla="*/ 463083 h 1102064"/>
              <a:gd name="connsiteX39" fmla="*/ 1430362 w 1522388"/>
              <a:gd name="connsiteY39" fmla="*/ 555071 h 1102064"/>
              <a:gd name="connsiteX40" fmla="*/ 1522389 w 1522388"/>
              <a:gd name="connsiteY40" fmla="*/ 781227 h 1102064"/>
              <a:gd name="connsiteX41" fmla="*/ 1429913 w 1522388"/>
              <a:gd name="connsiteY41" fmla="*/ 1007384 h 1102064"/>
              <a:gd name="connsiteX42" fmla="*/ 1190194 w 1522388"/>
              <a:gd name="connsiteY42" fmla="*/ 1101616 h 1102064"/>
              <a:gd name="connsiteX43" fmla="*/ 923989 w 1522388"/>
              <a:gd name="connsiteY43" fmla="*/ 954883 h 1102064"/>
              <a:gd name="connsiteX44" fmla="*/ 1167748 w 1522388"/>
              <a:gd name="connsiteY44" fmla="*/ 1075590 h 1102064"/>
              <a:gd name="connsiteX45" fmla="*/ 1411956 w 1522388"/>
              <a:gd name="connsiteY45" fmla="*/ 989883 h 1102064"/>
              <a:gd name="connsiteX46" fmla="*/ 1496801 w 1522388"/>
              <a:gd name="connsiteY46" fmla="*/ 781676 h 1102064"/>
              <a:gd name="connsiteX47" fmla="*/ 1412405 w 1522388"/>
              <a:gd name="connsiteY47" fmla="*/ 573917 h 1102064"/>
              <a:gd name="connsiteX48" fmla="*/ 1411956 w 1522388"/>
              <a:gd name="connsiteY48" fmla="*/ 573469 h 1102064"/>
              <a:gd name="connsiteX49" fmla="*/ 1183909 w 1522388"/>
              <a:gd name="connsiteY49" fmla="*/ 489108 h 1102064"/>
              <a:gd name="connsiteX50" fmla="*/ 1142160 w 1522388"/>
              <a:gd name="connsiteY50" fmla="*/ 489108 h 1102064"/>
              <a:gd name="connsiteX51" fmla="*/ 1147996 w 1522388"/>
              <a:gd name="connsiteY51" fmla="*/ 472057 h 1102064"/>
              <a:gd name="connsiteX52" fmla="*/ 1383226 w 1522388"/>
              <a:gd name="connsiteY52" fmla="*/ 208208 h 1102064"/>
              <a:gd name="connsiteX53" fmla="*/ 1287608 w 1522388"/>
              <a:gd name="connsiteY53" fmla="*/ 34552 h 1102064"/>
              <a:gd name="connsiteX54" fmla="*/ 926234 w 1522388"/>
              <a:gd name="connsiteY54" fmla="*/ 420454 h 1102064"/>
              <a:gd name="connsiteX55" fmla="*/ 923989 w 1522388"/>
              <a:gd name="connsiteY55" fmla="*/ 954883 h 1102064"/>
              <a:gd name="connsiteX56" fmla="*/ 923989 w 1522388"/>
              <a:gd name="connsiteY56" fmla="*/ 954883 h 110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2388" h="1102064">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E14726"/>
          </a:solidFill>
          <a:ln w="4485" cap="flat">
            <a:solidFill>
              <a:srgbClr val="E14726"/>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 name="Text Placeholder 32">
            <a:extLst>
              <a:ext uri="{FF2B5EF4-FFF2-40B4-BE49-F238E27FC236}">
                <a16:creationId xmlns:a16="http://schemas.microsoft.com/office/drawing/2014/main" id="{FC9B4993-239F-E263-79AF-548DCF2E4858}"/>
              </a:ext>
            </a:extLst>
          </p:cNvPr>
          <p:cNvSpPr>
            <a:spLocks noGrp="1"/>
          </p:cNvSpPr>
          <p:nvPr>
            <p:ph type="body" sz="quarter" idx="52" hasCustomPrompt="1"/>
          </p:nvPr>
        </p:nvSpPr>
        <p:spPr>
          <a:xfrm>
            <a:off x="2079557" y="2329011"/>
            <a:ext cx="4816246" cy="238796"/>
          </a:xfrm>
          <a:prstGeom prst="rect">
            <a:avLst/>
          </a:prstGeom>
        </p:spPr>
        <p:txBody>
          <a:bodyPr numCol="1" spcCol="288000" anchor="t">
            <a:noAutofit/>
          </a:bodyPr>
          <a:lstStyle>
            <a:lvl1pPr marL="0" indent="0" algn="ctr">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4" name="Text Placeholder 23">
            <a:extLst>
              <a:ext uri="{FF2B5EF4-FFF2-40B4-BE49-F238E27FC236}">
                <a16:creationId xmlns:a16="http://schemas.microsoft.com/office/drawing/2014/main" id="{C4D043C1-F67E-2CF5-54BF-34643A03F7D1}"/>
              </a:ext>
            </a:extLst>
          </p:cNvPr>
          <p:cNvSpPr>
            <a:spLocks noGrp="1"/>
          </p:cNvSpPr>
          <p:nvPr>
            <p:ph type="body" sz="quarter" idx="13" hasCustomPrompt="1"/>
          </p:nvPr>
        </p:nvSpPr>
        <p:spPr>
          <a:xfrm>
            <a:off x="2116905" y="197514"/>
            <a:ext cx="4700130" cy="1848158"/>
          </a:xfrm>
          <a:prstGeom prst="rect">
            <a:avLst/>
          </a:prstGeom>
        </p:spPr>
        <p:txBody>
          <a:bodyPr anchor="ctr">
            <a:normAutofit/>
          </a:bodyPr>
          <a:lstStyle>
            <a:lvl1pPr marL="0" indent="0" algn="ctr">
              <a:lnSpc>
                <a:spcPts val="2060"/>
              </a:lnSpc>
              <a:spcBef>
                <a:spcPts val="0"/>
              </a:spcBef>
              <a:buNone/>
              <a:defRPr sz="1800" b="0" i="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Quote</a:t>
            </a:r>
          </a:p>
        </p:txBody>
      </p:sp>
      <p:sp>
        <p:nvSpPr>
          <p:cNvPr id="12" name="Slide Number Placeholder 5">
            <a:extLst>
              <a:ext uri="{FF2B5EF4-FFF2-40B4-BE49-F238E27FC236}">
                <a16:creationId xmlns:a16="http://schemas.microsoft.com/office/drawing/2014/main" id="{4ACB4AD8-CB08-1442-54F8-0633CC3DF687}"/>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‹Nr.›</a:t>
            </a:fld>
            <a:endParaRPr lang="en-US" dirty="0"/>
          </a:p>
        </p:txBody>
      </p:sp>
    </p:spTree>
    <p:extLst>
      <p:ext uri="{BB962C8B-B14F-4D97-AF65-F5344CB8AC3E}">
        <p14:creationId xmlns:p14="http://schemas.microsoft.com/office/powerpoint/2010/main" val="3948815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3F98B437-661A-CF48-AFB1-073A347AD116}"/>
              </a:ext>
            </a:extLst>
          </p:cNvPr>
          <p:cNvSpPr/>
          <p:nvPr userDrawn="1"/>
        </p:nvSpPr>
        <p:spPr>
          <a:xfrm>
            <a:off x="0" y="1213658"/>
            <a:ext cx="7559675" cy="486999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2" y="2049131"/>
            <a:ext cx="6526988" cy="3729370"/>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0" i="0">
                <a:solidFill>
                  <a:srgbClr val="E1472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7" y="6718314"/>
            <a:ext cx="3563248" cy="1992304"/>
          </a:xfrm>
          <a:prstGeom prst="rect">
            <a:avLst/>
          </a:prstGeom>
        </p:spPr>
        <p:txBody>
          <a:bodyPr>
            <a:noAutofit/>
          </a:bodyPr>
          <a:lstStyle>
            <a:lvl1pPr marL="0" indent="0" algn="l">
              <a:buNone/>
              <a:defRPr sz="1600" b="0" i="1">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2" name="Freeform 31">
            <a:extLst>
              <a:ext uri="{FF2B5EF4-FFF2-40B4-BE49-F238E27FC236}">
                <a16:creationId xmlns:a16="http://schemas.microsoft.com/office/drawing/2014/main" id="{A3029D7B-8197-AD41-BDB1-7A885960CF3C}"/>
              </a:ext>
            </a:extLst>
          </p:cNvPr>
          <p:cNvSpPr/>
          <p:nvPr userDrawn="1"/>
        </p:nvSpPr>
        <p:spPr>
          <a:xfrm rot="10800000">
            <a:off x="2299180" y="5404204"/>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3" name="Freeform 32">
            <a:extLst>
              <a:ext uri="{FF2B5EF4-FFF2-40B4-BE49-F238E27FC236}">
                <a16:creationId xmlns:a16="http://schemas.microsoft.com/office/drawing/2014/main" id="{EE9FA0DD-9E72-8040-B57C-5DEB3A06C91B}"/>
              </a:ext>
            </a:extLst>
          </p:cNvPr>
          <p:cNvSpPr/>
          <p:nvPr userDrawn="1"/>
        </p:nvSpPr>
        <p:spPr>
          <a:xfrm>
            <a:off x="0" y="915871"/>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E147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494393" y="1114702"/>
            <a:ext cx="6570888" cy="785535"/>
          </a:xfrm>
          <a:prstGeom prst="rect">
            <a:avLst/>
          </a:prstGeom>
        </p:spPr>
        <p:txBody>
          <a:bodyPr>
            <a:noAutofit/>
          </a:bodyPr>
          <a:lstStyle>
            <a:lvl1pPr marL="0" indent="0" algn="l">
              <a:buNone/>
              <a:defRPr sz="22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2" name="Slide Number Placeholder 5">
            <a:extLst>
              <a:ext uri="{FF2B5EF4-FFF2-40B4-BE49-F238E27FC236}">
                <a16:creationId xmlns:a16="http://schemas.microsoft.com/office/drawing/2014/main" id="{9E9461B8-E299-EA55-9B3A-BCC13A7FF84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‹Nr.›</a:t>
            </a:fld>
            <a:endParaRPr lang="en-US" dirty="0"/>
          </a:p>
        </p:txBody>
      </p:sp>
    </p:spTree>
    <p:extLst>
      <p:ext uri="{BB962C8B-B14F-4D97-AF65-F5344CB8AC3E}">
        <p14:creationId xmlns:p14="http://schemas.microsoft.com/office/powerpoint/2010/main" val="2652959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text slide 3">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C239460C-FB90-8646-BDD0-77E3A1EDD328}"/>
              </a:ext>
            </a:extLst>
          </p:cNvPr>
          <p:cNvSpPr/>
          <p:nvPr userDrawn="1"/>
        </p:nvSpPr>
        <p:spPr>
          <a:xfrm>
            <a:off x="-1" y="2594796"/>
            <a:ext cx="7575077" cy="677379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32">
            <a:extLst>
              <a:ext uri="{FF2B5EF4-FFF2-40B4-BE49-F238E27FC236}">
                <a16:creationId xmlns:a16="http://schemas.microsoft.com/office/drawing/2014/main" id="{16460BBF-F12D-E04F-AE40-99CCA2BD203E}"/>
              </a:ext>
            </a:extLst>
          </p:cNvPr>
          <p:cNvSpPr>
            <a:spLocks noGrp="1"/>
          </p:cNvSpPr>
          <p:nvPr>
            <p:ph type="body" sz="quarter" idx="30" hasCustomPrompt="1"/>
          </p:nvPr>
        </p:nvSpPr>
        <p:spPr>
          <a:xfrm>
            <a:off x="765328" y="627587"/>
            <a:ext cx="3014509" cy="662358"/>
          </a:xfrm>
          <a:prstGeom prst="rect">
            <a:avLst/>
          </a:prstGeom>
        </p:spPr>
        <p:txBody>
          <a:bodyPr>
            <a:noAutofit/>
          </a:bodyPr>
          <a:lstStyle>
            <a:lvl1pPr marL="0" indent="0" algn="l">
              <a:buNone/>
              <a:defRPr sz="2200" b="1" i="0">
                <a:solidFill>
                  <a:srgbClr val="E1472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57" name="Text Placeholder 32">
            <a:extLst>
              <a:ext uri="{FF2B5EF4-FFF2-40B4-BE49-F238E27FC236}">
                <a16:creationId xmlns:a16="http://schemas.microsoft.com/office/drawing/2014/main" id="{55F47CC5-18AC-2A4F-BA84-8406111885B3}"/>
              </a:ext>
            </a:extLst>
          </p:cNvPr>
          <p:cNvSpPr>
            <a:spLocks noGrp="1"/>
          </p:cNvSpPr>
          <p:nvPr>
            <p:ph type="body" sz="quarter" idx="33" hasCustomPrompt="1"/>
          </p:nvPr>
        </p:nvSpPr>
        <p:spPr>
          <a:xfrm>
            <a:off x="765328" y="1289945"/>
            <a:ext cx="3014509" cy="1234447"/>
          </a:xfrm>
          <a:prstGeom prst="rect">
            <a:avLst/>
          </a:prstGeom>
        </p:spPr>
        <p:txBody>
          <a:bodyPr>
            <a:noAutofit/>
          </a:bodyPr>
          <a:lstStyle>
            <a:lvl1pPr marL="0" indent="0" algn="l">
              <a:buNone/>
              <a:defRPr sz="1600" b="0" i="1">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2" name="Freeform 31">
            <a:extLst>
              <a:ext uri="{FF2B5EF4-FFF2-40B4-BE49-F238E27FC236}">
                <a16:creationId xmlns:a16="http://schemas.microsoft.com/office/drawing/2014/main" id="{D94DACDD-727F-0C4D-A2E1-CEDBD53C62AD}"/>
              </a:ext>
            </a:extLst>
          </p:cNvPr>
          <p:cNvSpPr/>
          <p:nvPr userDrawn="1"/>
        </p:nvSpPr>
        <p:spPr>
          <a:xfrm rot="10800000" flipV="1">
            <a:off x="0" y="3013335"/>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E14726"/>
          </a:solidFill>
          <a:ln w="7702" cap="flat">
            <a:noFill/>
            <a:prstDash val="solid"/>
            <a:miter/>
          </a:ln>
        </p:spPr>
        <p:txBody>
          <a:bodyPr wrap="square" rtlCol="0" anchor="ctr">
            <a:noAutofit/>
          </a:bodyPr>
          <a:lstStyle/>
          <a:p>
            <a:endParaRPr lang="en-US" b="0" i="0" dirty="0">
              <a:solidFill>
                <a:srgbClr val="E14726"/>
              </a:solidFill>
              <a:latin typeface="Calibri" panose="020F0502020204030204" pitchFamily="34" charset="0"/>
            </a:endParaRPr>
          </a:p>
        </p:txBody>
      </p:sp>
      <p:sp>
        <p:nvSpPr>
          <p:cNvPr id="11" name="Picture Placeholder 10">
            <a:extLst>
              <a:ext uri="{FF2B5EF4-FFF2-40B4-BE49-F238E27FC236}">
                <a16:creationId xmlns:a16="http://schemas.microsoft.com/office/drawing/2014/main" id="{04A0BDF8-1B3F-9C44-8BE6-CC3BAD2DC9F2}"/>
              </a:ext>
            </a:extLst>
          </p:cNvPr>
          <p:cNvSpPr>
            <a:spLocks noGrp="1"/>
          </p:cNvSpPr>
          <p:nvPr>
            <p:ph type="pic" sz="quarter" idx="44"/>
          </p:nvPr>
        </p:nvSpPr>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12" name="Text Placeholder 32">
            <a:extLst>
              <a:ext uri="{FF2B5EF4-FFF2-40B4-BE49-F238E27FC236}">
                <a16:creationId xmlns:a16="http://schemas.microsoft.com/office/drawing/2014/main" id="{9023B038-B441-DD49-9460-EE70FFED032C}"/>
              </a:ext>
            </a:extLst>
          </p:cNvPr>
          <p:cNvSpPr>
            <a:spLocks noGrp="1"/>
          </p:cNvSpPr>
          <p:nvPr>
            <p:ph type="body" sz="quarter" idx="32" hasCustomPrompt="1"/>
          </p:nvPr>
        </p:nvSpPr>
        <p:spPr>
          <a:xfrm>
            <a:off x="752315" y="3760791"/>
            <a:ext cx="6143488" cy="4767399"/>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8" name="Slide Number Placeholder 5">
            <a:extLst>
              <a:ext uri="{FF2B5EF4-FFF2-40B4-BE49-F238E27FC236}">
                <a16:creationId xmlns:a16="http://schemas.microsoft.com/office/drawing/2014/main" id="{8FF9DA41-B056-ED47-D484-4BF0FBE23144}"/>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‹Nr.›</a:t>
            </a:fld>
            <a:endParaRPr lang="en-US" dirty="0"/>
          </a:p>
        </p:txBody>
      </p:sp>
    </p:spTree>
    <p:extLst>
      <p:ext uri="{BB962C8B-B14F-4D97-AF65-F5344CB8AC3E}">
        <p14:creationId xmlns:p14="http://schemas.microsoft.com/office/powerpoint/2010/main" val="2997431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09" name="Freeform 308">
            <a:extLst>
              <a:ext uri="{FF2B5EF4-FFF2-40B4-BE49-F238E27FC236}">
                <a16:creationId xmlns:a16="http://schemas.microsoft.com/office/drawing/2014/main" id="{BF55016B-BD8C-9F44-B711-A631B755D5FF}"/>
              </a:ext>
            </a:extLst>
          </p:cNvPr>
          <p:cNvSpPr/>
          <p:nvPr userDrawn="1"/>
        </p:nvSpPr>
        <p:spPr>
          <a:xfrm>
            <a:off x="326599" y="2498271"/>
            <a:ext cx="6826675" cy="6295894"/>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319" name="Freeform 318">
            <a:extLst>
              <a:ext uri="{FF2B5EF4-FFF2-40B4-BE49-F238E27FC236}">
                <a16:creationId xmlns:a16="http://schemas.microsoft.com/office/drawing/2014/main" id="{E21FBFF2-CEC0-6046-8FB2-9DAB6FAD6E53}"/>
              </a:ext>
            </a:extLst>
          </p:cNvPr>
          <p:cNvSpPr/>
          <p:nvPr userDrawn="1"/>
        </p:nvSpPr>
        <p:spPr>
          <a:xfrm>
            <a:off x="0" y="7795630"/>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E14726"/>
          </a:solidFill>
          <a:ln w="24491" cap="flat">
            <a:noFill/>
            <a:prstDash val="solid"/>
            <a:miter/>
          </a:ln>
        </p:spPr>
        <p:txBody>
          <a:bodyPr rtlCol="0" anchor="ctr"/>
          <a:lstStyle/>
          <a:p>
            <a:endParaRPr lang="en-US" b="0" i="0" dirty="0">
              <a:latin typeface="Calibri" panose="020F0502020204030204" pitchFamily="34" charset="0"/>
            </a:endParaRPr>
          </a:p>
        </p:txBody>
      </p:sp>
      <p:sp>
        <p:nvSpPr>
          <p:cNvPr id="320" name="Text Placeholder 23">
            <a:extLst>
              <a:ext uri="{FF2B5EF4-FFF2-40B4-BE49-F238E27FC236}">
                <a16:creationId xmlns:a16="http://schemas.microsoft.com/office/drawing/2014/main" id="{176AFF28-3E58-E84F-8531-D24D8045CAF8}"/>
              </a:ext>
            </a:extLst>
          </p:cNvPr>
          <p:cNvSpPr>
            <a:spLocks noGrp="1"/>
          </p:cNvSpPr>
          <p:nvPr>
            <p:ph type="body" sz="quarter" idx="18" hasCustomPrompt="1"/>
          </p:nvPr>
        </p:nvSpPr>
        <p:spPr>
          <a:xfrm>
            <a:off x="4125965" y="7918601"/>
            <a:ext cx="2846623" cy="469580"/>
          </a:xfrm>
          <a:prstGeom prst="rect">
            <a:avLst/>
          </a:prstGeom>
        </p:spPr>
        <p:txBody>
          <a:bodyPr>
            <a:normAutofit/>
          </a:bodyPr>
          <a:lstStyle>
            <a:lvl1pPr marL="0" indent="0" algn="r">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
        <p:nvSpPr>
          <p:cNvPr id="323" name="Text Placeholder 23">
            <a:extLst>
              <a:ext uri="{FF2B5EF4-FFF2-40B4-BE49-F238E27FC236}">
                <a16:creationId xmlns:a16="http://schemas.microsoft.com/office/drawing/2014/main" id="{AFD7B270-B1F8-AA40-814A-7A0B76F5C723}"/>
              </a:ext>
            </a:extLst>
          </p:cNvPr>
          <p:cNvSpPr>
            <a:spLocks noGrp="1"/>
          </p:cNvSpPr>
          <p:nvPr>
            <p:ph type="body" sz="quarter" idx="17" hasCustomPrompt="1"/>
          </p:nvPr>
        </p:nvSpPr>
        <p:spPr>
          <a:xfrm>
            <a:off x="3657438" y="9116537"/>
            <a:ext cx="3256950" cy="690592"/>
          </a:xfrm>
          <a:prstGeom prst="rect">
            <a:avLst/>
          </a:prstGeom>
        </p:spPr>
        <p:txBody>
          <a:bodyPr>
            <a:normAutofit/>
          </a:bodyPr>
          <a:lstStyle>
            <a:lvl1pPr marL="0" indent="0" algn="r">
              <a:buNone/>
              <a:defRPr sz="2000" b="1" i="0">
                <a:solidFill>
                  <a:srgbClr val="E14726"/>
                </a:solidFill>
                <a:latin typeface="Calibri" panose="020F0502020204030204" pitchFamily="34" charset="0"/>
                <a:cs typeface="Calibri" panose="020F0502020204030204" pitchFamily="34" charset="0"/>
              </a:defRPr>
            </a:lvl1pPr>
          </a:lstStyle>
          <a:p>
            <a:pPr lvl="0"/>
            <a:r>
              <a:rPr lang="en-US" dirty="0"/>
              <a:t>follow our journey</a:t>
            </a:r>
          </a:p>
        </p:txBody>
      </p:sp>
      <p:sp>
        <p:nvSpPr>
          <p:cNvPr id="310" name="Text Placeholder 32">
            <a:extLst>
              <a:ext uri="{FF2B5EF4-FFF2-40B4-BE49-F238E27FC236}">
                <a16:creationId xmlns:a16="http://schemas.microsoft.com/office/drawing/2014/main" id="{334BA9BF-7358-9E42-9AC0-5FEAA358E9F6}"/>
              </a:ext>
            </a:extLst>
          </p:cNvPr>
          <p:cNvSpPr>
            <a:spLocks noGrp="1"/>
          </p:cNvSpPr>
          <p:nvPr>
            <p:ph type="body" sz="quarter" idx="32" hasCustomPrompt="1"/>
          </p:nvPr>
        </p:nvSpPr>
        <p:spPr>
          <a:xfrm>
            <a:off x="554560" y="3219790"/>
            <a:ext cx="6326687" cy="4253468"/>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pic>
        <p:nvPicPr>
          <p:cNvPr id="446" name="Picture 445">
            <a:extLst>
              <a:ext uri="{FF2B5EF4-FFF2-40B4-BE49-F238E27FC236}">
                <a16:creationId xmlns:a16="http://schemas.microsoft.com/office/drawing/2014/main" id="{F5F16B76-62CD-3339-48A4-7E07043694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693882" y="10212007"/>
            <a:ext cx="1184829" cy="272079"/>
          </a:xfrm>
          <a:prstGeom prst="rect">
            <a:avLst/>
          </a:prstGeom>
          <a:ln>
            <a:noFill/>
          </a:ln>
          <a:extLst>
            <a:ext uri="{53640926-AAD7-44D8-BBD7-CCE9431645EC}">
              <a14:shadowObscured xmlns:a14="http://schemas.microsoft.com/office/drawing/2010/main"/>
            </a:ext>
          </a:extLst>
        </p:spPr>
      </p:pic>
      <p:grpSp>
        <p:nvGrpSpPr>
          <p:cNvPr id="2" name="Group 1">
            <a:extLst>
              <a:ext uri="{FF2B5EF4-FFF2-40B4-BE49-F238E27FC236}">
                <a16:creationId xmlns:a16="http://schemas.microsoft.com/office/drawing/2014/main" id="{D1634DC5-C0B0-AE2E-DC55-1DB84A958C34}"/>
              </a:ext>
            </a:extLst>
          </p:cNvPr>
          <p:cNvGrpSpPr/>
          <p:nvPr userDrawn="1"/>
        </p:nvGrpSpPr>
        <p:grpSpPr>
          <a:xfrm rot="5015097" flipH="1">
            <a:off x="5266880" y="1756741"/>
            <a:ext cx="2061589" cy="1788378"/>
            <a:chOff x="-1397183" y="824494"/>
            <a:chExt cx="1192352" cy="1034336"/>
          </a:xfrm>
        </p:grpSpPr>
        <p:sp>
          <p:nvSpPr>
            <p:cNvPr id="3" name="Freeform 2">
              <a:extLst>
                <a:ext uri="{FF2B5EF4-FFF2-40B4-BE49-F238E27FC236}">
                  <a16:creationId xmlns:a16="http://schemas.microsoft.com/office/drawing/2014/main" id="{C9A5368E-0746-841B-5C82-1E1157922036}"/>
                </a:ext>
              </a:extLst>
            </p:cNvPr>
            <p:cNvSpPr/>
            <p:nvPr userDrawn="1"/>
          </p:nvSpPr>
          <p:spPr>
            <a:xfrm>
              <a:off x="-1397183" y="824494"/>
              <a:ext cx="1192352" cy="654634"/>
            </a:xfrm>
            <a:custGeom>
              <a:avLst/>
              <a:gdLst>
                <a:gd name="connsiteX0" fmla="*/ 378063 w 1192352"/>
                <a:gd name="connsiteY0" fmla="*/ 452975 h 654634"/>
                <a:gd name="connsiteX1" fmla="*/ 382607 w 1192352"/>
                <a:gd name="connsiteY1" fmla="*/ 233148 h 654634"/>
                <a:gd name="connsiteX2" fmla="*/ 884268 w 1192352"/>
                <a:gd name="connsiteY2" fmla="*/ 521103 h 654634"/>
                <a:gd name="connsiteX3" fmla="*/ 992416 w 1192352"/>
                <a:gd name="connsiteY3" fmla="*/ 654635 h 654634"/>
                <a:gd name="connsiteX4" fmla="*/ 1192353 w 1192352"/>
                <a:gd name="connsiteY4" fmla="*/ 584690 h 654634"/>
                <a:gd name="connsiteX5" fmla="*/ 678878 w 1192352"/>
                <a:gd name="connsiteY5" fmla="*/ 125051 h 654634"/>
                <a:gd name="connsiteX6" fmla="*/ 0 w 1192352"/>
                <a:gd name="connsiteY6" fmla="*/ 7870 h 654634"/>
                <a:gd name="connsiteX7" fmla="*/ 141774 w 1192352"/>
                <a:gd name="connsiteY7" fmla="*/ 416640 h 654634"/>
                <a:gd name="connsiteX8" fmla="*/ 378063 w 1192352"/>
                <a:gd name="connsiteY8" fmla="*/ 452975 h 6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352" h="654634">
                  <a:moveTo>
                    <a:pt x="378063" y="452975"/>
                  </a:moveTo>
                  <a:lnTo>
                    <a:pt x="382607" y="233148"/>
                  </a:lnTo>
                  <a:cubicBezTo>
                    <a:pt x="572547" y="278567"/>
                    <a:pt x="746129" y="376671"/>
                    <a:pt x="884268" y="521103"/>
                  </a:cubicBezTo>
                  <a:cubicBezTo>
                    <a:pt x="924255" y="562889"/>
                    <a:pt x="960608" y="607399"/>
                    <a:pt x="992416" y="654635"/>
                  </a:cubicBezTo>
                  <a:lnTo>
                    <a:pt x="1192353" y="584690"/>
                  </a:lnTo>
                  <a:cubicBezTo>
                    <a:pt x="1069664" y="387572"/>
                    <a:pt x="893356" y="228606"/>
                    <a:pt x="678878" y="125051"/>
                  </a:cubicBezTo>
                  <a:cubicBezTo>
                    <a:pt x="464400" y="21496"/>
                    <a:pt x="230837" y="-18473"/>
                    <a:pt x="0" y="7870"/>
                  </a:cubicBezTo>
                  <a:lnTo>
                    <a:pt x="141774" y="416640"/>
                  </a:lnTo>
                  <a:cubicBezTo>
                    <a:pt x="223566" y="417548"/>
                    <a:pt x="302632" y="430266"/>
                    <a:pt x="378063" y="452975"/>
                  </a:cubicBezTo>
                  <a:close/>
                </a:path>
              </a:pathLst>
            </a:custGeom>
            <a:solidFill>
              <a:srgbClr val="702E8C"/>
            </a:solidFill>
            <a:ln w="9067"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04023B3B-161A-BD81-8A44-20BFDAADCE08}"/>
                </a:ext>
              </a:extLst>
            </p:cNvPr>
            <p:cNvSpPr/>
            <p:nvPr userDrawn="1"/>
          </p:nvSpPr>
          <p:spPr>
            <a:xfrm>
              <a:off x="-1021846" y="1277469"/>
              <a:ext cx="776119" cy="581361"/>
            </a:xfrm>
            <a:custGeom>
              <a:avLst/>
              <a:gdLst>
                <a:gd name="connsiteX0" fmla="*/ 2726 w 776119"/>
                <a:gd name="connsiteY0" fmla="*/ 0 h 581361"/>
                <a:gd name="connsiteX1" fmla="*/ 0 w 776119"/>
                <a:gd name="connsiteY1" fmla="*/ 117181 h 581361"/>
                <a:gd name="connsiteX2" fmla="*/ 438953 w 776119"/>
                <a:gd name="connsiteY2" fmla="*/ 574094 h 581361"/>
                <a:gd name="connsiteX3" fmla="*/ 776120 w 776119"/>
                <a:gd name="connsiteY3" fmla="*/ 581361 h 581361"/>
                <a:gd name="connsiteX4" fmla="*/ 617988 w 776119"/>
                <a:gd name="connsiteY4" fmla="*/ 201660 h 581361"/>
                <a:gd name="connsiteX5" fmla="*/ 408963 w 776119"/>
                <a:gd name="connsiteY5" fmla="*/ 274330 h 581361"/>
                <a:gd name="connsiteX6" fmla="*/ 2726 w 776119"/>
                <a:gd name="connsiteY6" fmla="*/ 0 h 58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119" h="581361">
                  <a:moveTo>
                    <a:pt x="2726" y="0"/>
                  </a:moveTo>
                  <a:lnTo>
                    <a:pt x="0" y="117181"/>
                  </a:lnTo>
                  <a:cubicBezTo>
                    <a:pt x="209934" y="190759"/>
                    <a:pt x="373519" y="361534"/>
                    <a:pt x="438953" y="574094"/>
                  </a:cubicBezTo>
                  <a:lnTo>
                    <a:pt x="776120" y="581361"/>
                  </a:lnTo>
                  <a:cubicBezTo>
                    <a:pt x="749765" y="445105"/>
                    <a:pt x="696145" y="316115"/>
                    <a:pt x="617988" y="201660"/>
                  </a:cubicBezTo>
                  <a:lnTo>
                    <a:pt x="408963" y="274330"/>
                  </a:lnTo>
                  <a:cubicBezTo>
                    <a:pt x="302632" y="142615"/>
                    <a:pt x="160859" y="48144"/>
                    <a:pt x="2726" y="0"/>
                  </a:cubicBezTo>
                  <a:close/>
                </a:path>
              </a:pathLst>
            </a:custGeom>
            <a:solidFill>
              <a:srgbClr val="FFC713"/>
            </a:solidFill>
            <a:ln w="9067"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258745F8-5F13-71C2-4B8B-865243F14967}"/>
                </a:ext>
              </a:extLst>
            </p:cNvPr>
            <p:cNvSpPr/>
            <p:nvPr userDrawn="1"/>
          </p:nvSpPr>
          <p:spPr>
            <a:xfrm>
              <a:off x="-1019120" y="1057641"/>
              <a:ext cx="614352" cy="494157"/>
            </a:xfrm>
            <a:custGeom>
              <a:avLst/>
              <a:gdLst>
                <a:gd name="connsiteX0" fmla="*/ 4544 w 614352"/>
                <a:gd name="connsiteY0" fmla="*/ 0 h 494157"/>
                <a:gd name="connsiteX1" fmla="*/ 0 w 614352"/>
                <a:gd name="connsiteY1" fmla="*/ 219827 h 494157"/>
                <a:gd name="connsiteX2" fmla="*/ 405327 w 614352"/>
                <a:gd name="connsiteY2" fmla="*/ 494157 h 494157"/>
                <a:gd name="connsiteX3" fmla="*/ 614353 w 614352"/>
                <a:gd name="connsiteY3" fmla="*/ 421487 h 494157"/>
                <a:gd name="connsiteX4" fmla="*/ 506205 w 614352"/>
                <a:gd name="connsiteY4" fmla="*/ 287956 h 494157"/>
                <a:gd name="connsiteX5" fmla="*/ 4544 w 614352"/>
                <a:gd name="connsiteY5" fmla="*/ 0 h 49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52" h="494157">
                  <a:moveTo>
                    <a:pt x="4544" y="0"/>
                  </a:moveTo>
                  <a:lnTo>
                    <a:pt x="0" y="219827"/>
                  </a:lnTo>
                  <a:cubicBezTo>
                    <a:pt x="158132" y="267971"/>
                    <a:pt x="299906" y="362442"/>
                    <a:pt x="405327" y="494157"/>
                  </a:cubicBezTo>
                  <a:lnTo>
                    <a:pt x="614353" y="421487"/>
                  </a:lnTo>
                  <a:cubicBezTo>
                    <a:pt x="582544" y="374251"/>
                    <a:pt x="546192" y="329741"/>
                    <a:pt x="506205" y="287956"/>
                  </a:cubicBezTo>
                  <a:cubicBezTo>
                    <a:pt x="368066" y="143524"/>
                    <a:pt x="194484" y="44510"/>
                    <a:pt x="4544" y="0"/>
                  </a:cubicBezTo>
                  <a:close/>
                </a:path>
              </a:pathLst>
            </a:custGeom>
            <a:solidFill>
              <a:srgbClr val="DF4726"/>
            </a:solidFill>
            <a:ln w="9067" cap="flat">
              <a:noFill/>
              <a:prstDash val="solid"/>
              <a:miter/>
            </a:ln>
          </p:spPr>
          <p:txBody>
            <a:bodyPr rtlCol="0" anchor="ctr"/>
            <a:lstStyle/>
            <a:p>
              <a:endParaRPr lang="en-US"/>
            </a:p>
          </p:txBody>
        </p:sp>
      </p:grpSp>
      <p:sp>
        <p:nvSpPr>
          <p:cNvPr id="6" name="Rectangle 5">
            <a:extLst>
              <a:ext uri="{FF2B5EF4-FFF2-40B4-BE49-F238E27FC236}">
                <a16:creationId xmlns:a16="http://schemas.microsoft.com/office/drawing/2014/main" id="{BD7D81A4-BF1D-F480-E28D-5835F60B7627}"/>
              </a:ext>
            </a:extLst>
          </p:cNvPr>
          <p:cNvSpPr/>
          <p:nvPr userDrawn="1"/>
        </p:nvSpPr>
        <p:spPr>
          <a:xfrm>
            <a:off x="1899359" y="10107910"/>
            <a:ext cx="5084053" cy="461665"/>
          </a:xfrm>
          <a:prstGeom prst="rect">
            <a:avLst/>
          </a:prstGeom>
        </p:spPr>
        <p:txBody>
          <a:bodyPr wrap="square">
            <a:spAutoFit/>
          </a:bodyPr>
          <a:lstStyle/>
          <a:p>
            <a:pPr marL="0" marR="0" indent="0" algn="l" defTabSz="181904" rtl="0" eaLnBrk="1" fontAlgn="auto" latinLnBrk="0" hangingPunct="0">
              <a:lnSpc>
                <a:spcPct val="100000"/>
              </a:lnSpc>
              <a:spcBef>
                <a:spcPts val="0"/>
              </a:spcBef>
              <a:spcAft>
                <a:spcPts val="0"/>
              </a:spcAft>
              <a:buClrTx/>
              <a:buSzTx/>
              <a:buFontTx/>
              <a:buNone/>
              <a:tabLst/>
              <a:defRPr/>
            </a:pP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This</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project</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has been funded with</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support from the European Commission. This publication [communication]</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reflects</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the views only of the author, and the Commission cannot be held responsible for</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any use, which may be</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made of the information contained therein</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2022-2-IE01-KA220-VET-000099060</a:t>
            </a:r>
            <a:endPar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627307479"/>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28" name="Freeform 127">
            <a:extLst>
              <a:ext uri="{FF2B5EF4-FFF2-40B4-BE49-F238E27FC236}">
                <a16:creationId xmlns:a16="http://schemas.microsoft.com/office/drawing/2014/main" id="{415C0FFF-A5FA-DB4E-AA28-BC65963C1B88}"/>
              </a:ext>
            </a:extLst>
          </p:cNvPr>
          <p:cNvSpPr/>
          <p:nvPr userDrawn="1"/>
        </p:nvSpPr>
        <p:spPr>
          <a:xfrm>
            <a:off x="301801" y="382022"/>
            <a:ext cx="6956072" cy="8528151"/>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0E72B5"/>
          </a:solidFill>
          <a:ln w="24491"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1A2E40-53D7-A445-B3EA-EBA0F6C41D9E}"/>
              </a:ext>
            </a:extLst>
          </p:cNvPr>
          <p:cNvSpPr/>
          <p:nvPr userDrawn="1"/>
        </p:nvSpPr>
        <p:spPr>
          <a:xfrm>
            <a:off x="2353483" y="2387158"/>
            <a:ext cx="5400000" cy="144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103" name="Text Placeholder 3">
            <a:extLst>
              <a:ext uri="{FF2B5EF4-FFF2-40B4-BE49-F238E27FC236}">
                <a16:creationId xmlns:a16="http://schemas.microsoft.com/office/drawing/2014/main" id="{B8FD85B4-7D91-5042-9A1E-C5532C7322DD}"/>
              </a:ext>
            </a:extLst>
          </p:cNvPr>
          <p:cNvSpPr>
            <a:spLocks noGrp="1"/>
          </p:cNvSpPr>
          <p:nvPr>
            <p:ph type="body" sz="quarter" idx="14" hasCustomPrompt="1"/>
          </p:nvPr>
        </p:nvSpPr>
        <p:spPr>
          <a:xfrm>
            <a:off x="728257" y="1363465"/>
            <a:ext cx="1952282" cy="1564946"/>
          </a:xfr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04" name="Text Placeholder 3">
            <a:extLst>
              <a:ext uri="{FF2B5EF4-FFF2-40B4-BE49-F238E27FC236}">
                <a16:creationId xmlns:a16="http://schemas.microsoft.com/office/drawing/2014/main" id="{0C9DBD77-CF34-0846-A498-521E26D89BBF}"/>
              </a:ext>
            </a:extLst>
          </p:cNvPr>
          <p:cNvSpPr>
            <a:spLocks noGrp="1"/>
          </p:cNvSpPr>
          <p:nvPr>
            <p:ph type="body" sz="quarter" idx="15" hasCustomPrompt="1"/>
          </p:nvPr>
        </p:nvSpPr>
        <p:spPr>
          <a:xfrm>
            <a:off x="3438435" y="2957775"/>
            <a:ext cx="2930148" cy="2002900"/>
          </a:xfrm>
        </p:spPr>
        <p:txBody>
          <a:bodyPr>
            <a:noAutofit/>
          </a:bodyPr>
          <a:lstStyle>
            <a:lvl1pPr marL="0" indent="0" algn="l">
              <a:buNone/>
              <a:defRPr sz="3600" b="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divider title</a:t>
            </a:r>
            <a:endParaRPr lang="en-US" dirty="0"/>
          </a:p>
        </p:txBody>
      </p:sp>
      <p:sp>
        <p:nvSpPr>
          <p:cNvPr id="208" name="Slide Number Placeholder 5">
            <a:extLst>
              <a:ext uri="{FF2B5EF4-FFF2-40B4-BE49-F238E27FC236}">
                <a16:creationId xmlns:a16="http://schemas.microsoft.com/office/drawing/2014/main" id="{68EE65E2-BEFA-4159-244C-56B4C1BA28F9}"/>
              </a:ext>
            </a:extLst>
          </p:cNvPr>
          <p:cNvSpPr>
            <a:spLocks noGrp="1"/>
          </p:cNvSpPr>
          <p:nvPr>
            <p:ph type="sldNum" sz="quarter" idx="4"/>
          </p:nvPr>
        </p:nvSpPr>
        <p:spPr>
          <a:xfrm>
            <a:off x="6115496" y="10043245"/>
            <a:ext cx="988834" cy="465822"/>
          </a:xfrm>
          <a:prstGeom prst="rect">
            <a:avLst/>
          </a:prstGeom>
        </p:spPr>
        <p:txBody>
          <a:bodyPr vert="horz" lIns="91440" tIns="45720" rIns="91440" bIns="45720" rtlCol="0" anchor="ctr"/>
          <a:lstStyle>
            <a:lvl1pPr algn="r">
              <a:defRPr sz="800" b="0" i="0">
                <a:solidFill>
                  <a:srgbClr val="252324"/>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‹Nr.›</a:t>
            </a:fld>
            <a:endParaRPr lang="en-US" dirty="0"/>
          </a:p>
        </p:txBody>
      </p:sp>
      <p:sp>
        <p:nvSpPr>
          <p:cNvPr id="60" name="Freeform 59">
            <a:extLst>
              <a:ext uri="{FF2B5EF4-FFF2-40B4-BE49-F238E27FC236}">
                <a16:creationId xmlns:a16="http://schemas.microsoft.com/office/drawing/2014/main" id="{759C69A8-DC86-3A4E-1789-7AF34537B7AC}"/>
              </a:ext>
            </a:extLst>
          </p:cNvPr>
          <p:cNvSpPr/>
          <p:nvPr userDrawn="1"/>
        </p:nvSpPr>
        <p:spPr>
          <a:xfrm>
            <a:off x="179881" y="696599"/>
            <a:ext cx="6956072" cy="8528151"/>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blipFill dpi="0" rotWithShape="1">
            <a:blip r:embed="rId2"/>
            <a:srcRect/>
            <a:stretch>
              <a:fillRect l="-73494" t="30261" r="41920" b="-30261"/>
            </a:stretch>
          </a:blipFill>
          <a:ln w="24491" cap="flat">
            <a:noFill/>
            <a:prstDash val="solid"/>
            <a:miter/>
          </a:ln>
        </p:spPr>
        <p:txBody>
          <a:bodyPr rtlCol="0" anchor="ctr"/>
          <a:lstStyle/>
          <a:p>
            <a:endParaRPr lang="en-US"/>
          </a:p>
        </p:txBody>
      </p:sp>
      <p:sp>
        <p:nvSpPr>
          <p:cNvPr id="2" name="Rectangle 1">
            <a:extLst>
              <a:ext uri="{FF2B5EF4-FFF2-40B4-BE49-F238E27FC236}">
                <a16:creationId xmlns:a16="http://schemas.microsoft.com/office/drawing/2014/main" id="{86C41084-F55F-299D-EA5E-2403BAFB896B}"/>
              </a:ext>
            </a:extLst>
          </p:cNvPr>
          <p:cNvSpPr/>
          <p:nvPr userDrawn="1"/>
        </p:nvSpPr>
        <p:spPr>
          <a:xfrm>
            <a:off x="7559675" y="0"/>
            <a:ext cx="923925" cy="10691813"/>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27691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128" name="Freeform 127">
            <a:extLst>
              <a:ext uri="{FF2B5EF4-FFF2-40B4-BE49-F238E27FC236}">
                <a16:creationId xmlns:a16="http://schemas.microsoft.com/office/drawing/2014/main" id="{415C0FFF-A5FA-DB4E-AA28-BC65963C1B88}"/>
              </a:ext>
            </a:extLst>
          </p:cNvPr>
          <p:cNvSpPr/>
          <p:nvPr userDrawn="1"/>
        </p:nvSpPr>
        <p:spPr>
          <a:xfrm>
            <a:off x="301801" y="382022"/>
            <a:ext cx="6956072" cy="8528151"/>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E14726"/>
          </a:solidFill>
          <a:ln w="24491"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1A2E40-53D7-A445-B3EA-EBA0F6C41D9E}"/>
              </a:ext>
            </a:extLst>
          </p:cNvPr>
          <p:cNvSpPr/>
          <p:nvPr userDrawn="1"/>
        </p:nvSpPr>
        <p:spPr>
          <a:xfrm>
            <a:off x="2353483" y="2387158"/>
            <a:ext cx="5400000" cy="144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103" name="Text Placeholder 3">
            <a:extLst>
              <a:ext uri="{FF2B5EF4-FFF2-40B4-BE49-F238E27FC236}">
                <a16:creationId xmlns:a16="http://schemas.microsoft.com/office/drawing/2014/main" id="{B8FD85B4-7D91-5042-9A1E-C5532C7322DD}"/>
              </a:ext>
            </a:extLst>
          </p:cNvPr>
          <p:cNvSpPr>
            <a:spLocks noGrp="1"/>
          </p:cNvSpPr>
          <p:nvPr>
            <p:ph type="body" sz="quarter" idx="14" hasCustomPrompt="1"/>
          </p:nvPr>
        </p:nvSpPr>
        <p:spPr>
          <a:xfrm>
            <a:off x="728257" y="1363465"/>
            <a:ext cx="1952282" cy="1564946"/>
          </a:xfr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02</a:t>
            </a:r>
            <a:endParaRPr lang="en-US" dirty="0"/>
          </a:p>
        </p:txBody>
      </p:sp>
      <p:sp>
        <p:nvSpPr>
          <p:cNvPr id="104" name="Text Placeholder 3">
            <a:extLst>
              <a:ext uri="{FF2B5EF4-FFF2-40B4-BE49-F238E27FC236}">
                <a16:creationId xmlns:a16="http://schemas.microsoft.com/office/drawing/2014/main" id="{0C9DBD77-CF34-0846-A498-521E26D89BBF}"/>
              </a:ext>
            </a:extLst>
          </p:cNvPr>
          <p:cNvSpPr>
            <a:spLocks noGrp="1"/>
          </p:cNvSpPr>
          <p:nvPr>
            <p:ph type="body" sz="quarter" idx="15" hasCustomPrompt="1"/>
          </p:nvPr>
        </p:nvSpPr>
        <p:spPr>
          <a:xfrm>
            <a:off x="3438435" y="2957775"/>
            <a:ext cx="2930148" cy="2002900"/>
          </a:xfrm>
        </p:spPr>
        <p:txBody>
          <a:bodyPr>
            <a:noAutofit/>
          </a:bodyPr>
          <a:lstStyle>
            <a:lvl1pPr marL="0" indent="0" algn="l">
              <a:buNone/>
              <a:defRPr sz="3600" b="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divider title</a:t>
            </a:r>
            <a:endParaRPr lang="en-US" dirty="0"/>
          </a:p>
        </p:txBody>
      </p:sp>
      <p:sp>
        <p:nvSpPr>
          <p:cNvPr id="208" name="Slide Number Placeholder 5">
            <a:extLst>
              <a:ext uri="{FF2B5EF4-FFF2-40B4-BE49-F238E27FC236}">
                <a16:creationId xmlns:a16="http://schemas.microsoft.com/office/drawing/2014/main" id="{68EE65E2-BEFA-4159-244C-56B4C1BA28F9}"/>
              </a:ext>
            </a:extLst>
          </p:cNvPr>
          <p:cNvSpPr>
            <a:spLocks noGrp="1"/>
          </p:cNvSpPr>
          <p:nvPr>
            <p:ph type="sldNum" sz="quarter" idx="4"/>
          </p:nvPr>
        </p:nvSpPr>
        <p:spPr>
          <a:xfrm>
            <a:off x="6115496" y="10043245"/>
            <a:ext cx="988834" cy="465822"/>
          </a:xfrm>
          <a:prstGeom prst="rect">
            <a:avLst/>
          </a:prstGeom>
        </p:spPr>
        <p:txBody>
          <a:bodyPr vert="horz" lIns="91440" tIns="45720" rIns="91440" bIns="45720" rtlCol="0" anchor="ctr"/>
          <a:lstStyle>
            <a:lvl1pPr algn="r">
              <a:defRPr sz="800" b="0" i="0">
                <a:solidFill>
                  <a:srgbClr val="252324"/>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‹Nr.›</a:t>
            </a:fld>
            <a:endParaRPr lang="en-US" dirty="0"/>
          </a:p>
        </p:txBody>
      </p:sp>
      <p:sp>
        <p:nvSpPr>
          <p:cNvPr id="2" name="Rectangle 1">
            <a:extLst>
              <a:ext uri="{FF2B5EF4-FFF2-40B4-BE49-F238E27FC236}">
                <a16:creationId xmlns:a16="http://schemas.microsoft.com/office/drawing/2014/main" id="{86C41084-F55F-299D-EA5E-2403BAFB896B}"/>
              </a:ext>
            </a:extLst>
          </p:cNvPr>
          <p:cNvSpPr/>
          <p:nvPr userDrawn="1"/>
        </p:nvSpPr>
        <p:spPr>
          <a:xfrm>
            <a:off x="7559675" y="0"/>
            <a:ext cx="923925" cy="10691813"/>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reeform 59">
            <a:extLst>
              <a:ext uri="{FF2B5EF4-FFF2-40B4-BE49-F238E27FC236}">
                <a16:creationId xmlns:a16="http://schemas.microsoft.com/office/drawing/2014/main" id="{759C69A8-DC86-3A4E-1789-7AF34537B7AC}"/>
              </a:ext>
            </a:extLst>
          </p:cNvPr>
          <p:cNvSpPr/>
          <p:nvPr userDrawn="1"/>
        </p:nvSpPr>
        <p:spPr>
          <a:xfrm>
            <a:off x="179881" y="696599"/>
            <a:ext cx="6956072" cy="8528151"/>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blipFill dpi="0" rotWithShape="1">
            <a:blip r:embed="rId2"/>
            <a:srcRect/>
            <a:stretch>
              <a:fillRect l="-73494" t="30261" r="41920" b="-30261"/>
            </a:stretch>
          </a:blip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3837252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vider">
    <p:spTree>
      <p:nvGrpSpPr>
        <p:cNvPr id="1" name=""/>
        <p:cNvGrpSpPr/>
        <p:nvPr/>
      </p:nvGrpSpPr>
      <p:grpSpPr>
        <a:xfrm>
          <a:off x="0" y="0"/>
          <a:ext cx="0" cy="0"/>
          <a:chOff x="0" y="0"/>
          <a:chExt cx="0" cy="0"/>
        </a:xfrm>
      </p:grpSpPr>
      <p:sp>
        <p:nvSpPr>
          <p:cNvPr id="128" name="Freeform 127">
            <a:extLst>
              <a:ext uri="{FF2B5EF4-FFF2-40B4-BE49-F238E27FC236}">
                <a16:creationId xmlns:a16="http://schemas.microsoft.com/office/drawing/2014/main" id="{415C0FFF-A5FA-DB4E-AA28-BC65963C1B88}"/>
              </a:ext>
            </a:extLst>
          </p:cNvPr>
          <p:cNvSpPr/>
          <p:nvPr userDrawn="1"/>
        </p:nvSpPr>
        <p:spPr>
          <a:xfrm>
            <a:off x="301801" y="382022"/>
            <a:ext cx="6956072" cy="8528151"/>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30583F"/>
          </a:solidFill>
          <a:ln w="24491"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1A2E40-53D7-A445-B3EA-EBA0F6C41D9E}"/>
              </a:ext>
            </a:extLst>
          </p:cNvPr>
          <p:cNvSpPr/>
          <p:nvPr userDrawn="1"/>
        </p:nvSpPr>
        <p:spPr>
          <a:xfrm>
            <a:off x="2353483" y="2387158"/>
            <a:ext cx="5400000" cy="144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103" name="Text Placeholder 3">
            <a:extLst>
              <a:ext uri="{FF2B5EF4-FFF2-40B4-BE49-F238E27FC236}">
                <a16:creationId xmlns:a16="http://schemas.microsoft.com/office/drawing/2014/main" id="{B8FD85B4-7D91-5042-9A1E-C5532C7322DD}"/>
              </a:ext>
            </a:extLst>
          </p:cNvPr>
          <p:cNvSpPr>
            <a:spLocks noGrp="1"/>
          </p:cNvSpPr>
          <p:nvPr>
            <p:ph type="body" sz="quarter" idx="14" hasCustomPrompt="1"/>
          </p:nvPr>
        </p:nvSpPr>
        <p:spPr>
          <a:xfrm>
            <a:off x="728257" y="1363465"/>
            <a:ext cx="1952282" cy="1564946"/>
          </a:xfr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03</a:t>
            </a:r>
            <a:endParaRPr lang="en-US" dirty="0"/>
          </a:p>
        </p:txBody>
      </p:sp>
      <p:sp>
        <p:nvSpPr>
          <p:cNvPr id="104" name="Text Placeholder 3">
            <a:extLst>
              <a:ext uri="{FF2B5EF4-FFF2-40B4-BE49-F238E27FC236}">
                <a16:creationId xmlns:a16="http://schemas.microsoft.com/office/drawing/2014/main" id="{0C9DBD77-CF34-0846-A498-521E26D89BBF}"/>
              </a:ext>
            </a:extLst>
          </p:cNvPr>
          <p:cNvSpPr>
            <a:spLocks noGrp="1"/>
          </p:cNvSpPr>
          <p:nvPr>
            <p:ph type="body" sz="quarter" idx="15" hasCustomPrompt="1"/>
          </p:nvPr>
        </p:nvSpPr>
        <p:spPr>
          <a:xfrm>
            <a:off x="3438435" y="2957775"/>
            <a:ext cx="2930148" cy="2002900"/>
          </a:xfrm>
        </p:spPr>
        <p:txBody>
          <a:bodyPr>
            <a:noAutofit/>
          </a:bodyPr>
          <a:lstStyle>
            <a:lvl1pPr marL="0" indent="0" algn="l">
              <a:buNone/>
              <a:defRPr sz="3600" b="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divider title</a:t>
            </a:r>
            <a:endParaRPr lang="en-US" dirty="0"/>
          </a:p>
        </p:txBody>
      </p:sp>
      <p:sp>
        <p:nvSpPr>
          <p:cNvPr id="208" name="Slide Number Placeholder 5">
            <a:extLst>
              <a:ext uri="{FF2B5EF4-FFF2-40B4-BE49-F238E27FC236}">
                <a16:creationId xmlns:a16="http://schemas.microsoft.com/office/drawing/2014/main" id="{68EE65E2-BEFA-4159-244C-56B4C1BA28F9}"/>
              </a:ext>
            </a:extLst>
          </p:cNvPr>
          <p:cNvSpPr>
            <a:spLocks noGrp="1"/>
          </p:cNvSpPr>
          <p:nvPr>
            <p:ph type="sldNum" sz="quarter" idx="4"/>
          </p:nvPr>
        </p:nvSpPr>
        <p:spPr>
          <a:xfrm>
            <a:off x="6115496" y="10043245"/>
            <a:ext cx="988834" cy="465822"/>
          </a:xfrm>
          <a:prstGeom prst="rect">
            <a:avLst/>
          </a:prstGeom>
        </p:spPr>
        <p:txBody>
          <a:bodyPr vert="horz" lIns="91440" tIns="45720" rIns="91440" bIns="45720" rtlCol="0" anchor="ctr"/>
          <a:lstStyle>
            <a:lvl1pPr algn="r">
              <a:defRPr sz="800" b="0" i="0">
                <a:solidFill>
                  <a:srgbClr val="252324"/>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‹Nr.›</a:t>
            </a:fld>
            <a:endParaRPr lang="en-US" dirty="0"/>
          </a:p>
        </p:txBody>
      </p:sp>
      <p:sp>
        <p:nvSpPr>
          <p:cNvPr id="2" name="Rectangle 1">
            <a:extLst>
              <a:ext uri="{FF2B5EF4-FFF2-40B4-BE49-F238E27FC236}">
                <a16:creationId xmlns:a16="http://schemas.microsoft.com/office/drawing/2014/main" id="{86C41084-F55F-299D-EA5E-2403BAFB896B}"/>
              </a:ext>
            </a:extLst>
          </p:cNvPr>
          <p:cNvSpPr/>
          <p:nvPr userDrawn="1"/>
        </p:nvSpPr>
        <p:spPr>
          <a:xfrm>
            <a:off x="7559675" y="0"/>
            <a:ext cx="923925" cy="10691813"/>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reeform 59">
            <a:extLst>
              <a:ext uri="{FF2B5EF4-FFF2-40B4-BE49-F238E27FC236}">
                <a16:creationId xmlns:a16="http://schemas.microsoft.com/office/drawing/2014/main" id="{759C69A8-DC86-3A4E-1789-7AF34537B7AC}"/>
              </a:ext>
            </a:extLst>
          </p:cNvPr>
          <p:cNvSpPr/>
          <p:nvPr userDrawn="1"/>
        </p:nvSpPr>
        <p:spPr>
          <a:xfrm>
            <a:off x="179881" y="696599"/>
            <a:ext cx="6956072" cy="8528151"/>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blipFill dpi="0" rotWithShape="1">
            <a:blip r:embed="rId2"/>
            <a:srcRect/>
            <a:stretch>
              <a:fillRect l="-73494" t="30261" r="41920" b="-30261"/>
            </a:stretch>
          </a:blip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1870983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53" name="Freeform 52">
            <a:extLst>
              <a:ext uri="{FF2B5EF4-FFF2-40B4-BE49-F238E27FC236}">
                <a16:creationId xmlns:a16="http://schemas.microsoft.com/office/drawing/2014/main" id="{958D2512-BEB4-C74E-98F5-ED95515BE0EE}"/>
              </a:ext>
            </a:extLst>
          </p:cNvPr>
          <p:cNvSpPr/>
          <p:nvPr userDrawn="1"/>
        </p:nvSpPr>
        <p:spPr>
          <a:xfrm rot="10800000" flipH="1">
            <a:off x="326600" y="833119"/>
            <a:ext cx="2555106" cy="8718813"/>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38" name="Text Placeholder 32">
            <a:extLst>
              <a:ext uri="{FF2B5EF4-FFF2-40B4-BE49-F238E27FC236}">
                <a16:creationId xmlns:a16="http://schemas.microsoft.com/office/drawing/2014/main" id="{AFC4C041-4471-1645-B54C-0FB50A90D6A6}"/>
              </a:ext>
            </a:extLst>
          </p:cNvPr>
          <p:cNvSpPr>
            <a:spLocks noGrp="1"/>
          </p:cNvSpPr>
          <p:nvPr>
            <p:ph type="body" sz="quarter" idx="11" hasCustomPrompt="1"/>
          </p:nvPr>
        </p:nvSpPr>
        <p:spPr>
          <a:xfrm>
            <a:off x="2203825" y="3231107"/>
            <a:ext cx="648000" cy="348400"/>
          </a:xfrm>
        </p:spPr>
        <p:txBody>
          <a:bodyPr anchor="ctr">
            <a:noAutofit/>
          </a:bodyPr>
          <a:lstStyle>
            <a:lvl1pPr marL="0" indent="0" algn="ctr">
              <a:buNone/>
              <a:defRPr sz="2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9" name="Text Placeholder 32">
            <a:extLst>
              <a:ext uri="{FF2B5EF4-FFF2-40B4-BE49-F238E27FC236}">
                <a16:creationId xmlns:a16="http://schemas.microsoft.com/office/drawing/2014/main" id="{84498D42-7EBE-2D45-859D-69134CB9C2D1}"/>
              </a:ext>
            </a:extLst>
          </p:cNvPr>
          <p:cNvSpPr>
            <a:spLocks noGrp="1"/>
          </p:cNvSpPr>
          <p:nvPr>
            <p:ph type="body" sz="quarter" idx="48" hasCustomPrompt="1"/>
          </p:nvPr>
        </p:nvSpPr>
        <p:spPr>
          <a:xfrm>
            <a:off x="2973040" y="3231107"/>
            <a:ext cx="4260036" cy="348400"/>
          </a:xfrm>
        </p:spPr>
        <p:txBody>
          <a:bodyPr anchor="ctr">
            <a:noAutofit/>
          </a:bodyPr>
          <a:lstStyle>
            <a:lvl1pPr marL="0" indent="0" algn="l">
              <a:buNone/>
              <a:defRPr sz="1600" b="0" i="0">
                <a:solidFill>
                  <a:srgbClr val="083F59"/>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40" name="Text Placeholder 32">
            <a:extLst>
              <a:ext uri="{FF2B5EF4-FFF2-40B4-BE49-F238E27FC236}">
                <a16:creationId xmlns:a16="http://schemas.microsoft.com/office/drawing/2014/main" id="{26FF1950-4496-1645-B75F-49EF6F14F04F}"/>
              </a:ext>
            </a:extLst>
          </p:cNvPr>
          <p:cNvSpPr>
            <a:spLocks noGrp="1"/>
          </p:cNvSpPr>
          <p:nvPr>
            <p:ph type="body" sz="quarter" idx="13" hasCustomPrompt="1"/>
          </p:nvPr>
        </p:nvSpPr>
        <p:spPr>
          <a:xfrm>
            <a:off x="2203825" y="3706349"/>
            <a:ext cx="648000" cy="348400"/>
          </a:xfrm>
        </p:spPr>
        <p:txBody>
          <a:bodyPr anchor="ctr">
            <a:noAutofit/>
          </a:bodyPr>
          <a:lstStyle>
            <a:lvl1pPr marL="0" indent="0" algn="ctr">
              <a:buNone/>
              <a:defRPr sz="2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41" name="Text Placeholder 32">
            <a:extLst>
              <a:ext uri="{FF2B5EF4-FFF2-40B4-BE49-F238E27FC236}">
                <a16:creationId xmlns:a16="http://schemas.microsoft.com/office/drawing/2014/main" id="{3372917F-6B26-7E44-BE50-63603C24244A}"/>
              </a:ext>
            </a:extLst>
          </p:cNvPr>
          <p:cNvSpPr>
            <a:spLocks noGrp="1"/>
          </p:cNvSpPr>
          <p:nvPr>
            <p:ph type="body" sz="quarter" idx="14" hasCustomPrompt="1"/>
          </p:nvPr>
        </p:nvSpPr>
        <p:spPr>
          <a:xfrm>
            <a:off x="2973040" y="3706349"/>
            <a:ext cx="4260036" cy="348400"/>
          </a:xfrm>
        </p:spPr>
        <p:txBody>
          <a:bodyPr anchor="ctr">
            <a:noAutofit/>
          </a:bodyPr>
          <a:lstStyle>
            <a:lvl1pPr marL="0" indent="0" algn="l">
              <a:buNone/>
              <a:defRPr sz="1600" b="0" i="0">
                <a:solidFill>
                  <a:srgbClr val="083F59"/>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42" name="Text Placeholder 32">
            <a:extLst>
              <a:ext uri="{FF2B5EF4-FFF2-40B4-BE49-F238E27FC236}">
                <a16:creationId xmlns:a16="http://schemas.microsoft.com/office/drawing/2014/main" id="{AF173301-3788-A541-90F5-BC73B536FC86}"/>
              </a:ext>
            </a:extLst>
          </p:cNvPr>
          <p:cNvSpPr>
            <a:spLocks noGrp="1"/>
          </p:cNvSpPr>
          <p:nvPr>
            <p:ph type="body" sz="quarter" idx="15" hasCustomPrompt="1"/>
          </p:nvPr>
        </p:nvSpPr>
        <p:spPr>
          <a:xfrm>
            <a:off x="2203825" y="4222473"/>
            <a:ext cx="648000" cy="348400"/>
          </a:xfrm>
        </p:spPr>
        <p:txBody>
          <a:bodyPr anchor="ctr">
            <a:noAutofit/>
          </a:bodyPr>
          <a:lstStyle>
            <a:lvl1pPr marL="0" indent="0" algn="ctr">
              <a:buNone/>
              <a:defRPr sz="2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43" name="Text Placeholder 32">
            <a:extLst>
              <a:ext uri="{FF2B5EF4-FFF2-40B4-BE49-F238E27FC236}">
                <a16:creationId xmlns:a16="http://schemas.microsoft.com/office/drawing/2014/main" id="{F2F6DF8D-9960-794E-9897-1F6A288616B6}"/>
              </a:ext>
            </a:extLst>
          </p:cNvPr>
          <p:cNvSpPr>
            <a:spLocks noGrp="1"/>
          </p:cNvSpPr>
          <p:nvPr>
            <p:ph type="body" sz="quarter" idx="19" hasCustomPrompt="1"/>
          </p:nvPr>
        </p:nvSpPr>
        <p:spPr>
          <a:xfrm>
            <a:off x="2973040" y="4222473"/>
            <a:ext cx="4260036" cy="348400"/>
          </a:xfrm>
        </p:spPr>
        <p:txBody>
          <a:bodyPr anchor="ctr">
            <a:noAutofit/>
          </a:bodyPr>
          <a:lstStyle>
            <a:lvl1pPr marL="0" indent="0" algn="l">
              <a:buNone/>
              <a:defRPr sz="1600" b="0" i="0">
                <a:solidFill>
                  <a:srgbClr val="083F59"/>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48" name="Graphic 317">
            <a:extLst>
              <a:ext uri="{FF2B5EF4-FFF2-40B4-BE49-F238E27FC236}">
                <a16:creationId xmlns:a16="http://schemas.microsoft.com/office/drawing/2014/main" id="{50AC76A7-F1F5-854F-ABC4-3BA775EB48FC}"/>
              </a:ext>
            </a:extLst>
          </p:cNvPr>
          <p:cNvSpPr/>
          <p:nvPr userDrawn="1"/>
        </p:nvSpPr>
        <p:spPr>
          <a:xfrm rot="10800000">
            <a:off x="-1" y="2195796"/>
            <a:ext cx="2955366" cy="8503489"/>
          </a:xfrm>
          <a:custGeom>
            <a:avLst/>
            <a:gdLst>
              <a:gd name="connsiteX0" fmla="*/ 1268454 w 1268453"/>
              <a:gd name="connsiteY0" fmla="*/ 0 h 3649726"/>
              <a:gd name="connsiteX1" fmla="*/ 312022 w 1268453"/>
              <a:gd name="connsiteY1" fmla="*/ 0 h 3649726"/>
              <a:gd name="connsiteX2" fmla="*/ 0 w 1268453"/>
              <a:gd name="connsiteY2" fmla="*/ 1291780 h 3649726"/>
              <a:gd name="connsiteX3" fmla="*/ 1268454 w 1268453"/>
              <a:gd name="connsiteY3" fmla="*/ 3649727 h 3649726"/>
              <a:gd name="connsiteX4" fmla="*/ 1268454 w 1268453"/>
              <a:gd name="connsiteY4" fmla="*/ 0 h 3649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453" h="3649726">
                <a:moveTo>
                  <a:pt x="1268454" y="0"/>
                </a:moveTo>
                <a:lnTo>
                  <a:pt x="312022" y="0"/>
                </a:lnTo>
                <a:cubicBezTo>
                  <a:pt x="112425" y="386882"/>
                  <a:pt x="0" y="825892"/>
                  <a:pt x="0" y="1291780"/>
                </a:cubicBezTo>
                <a:cubicBezTo>
                  <a:pt x="0" y="2276498"/>
                  <a:pt x="504286" y="3143929"/>
                  <a:pt x="1268454" y="3649727"/>
                </a:cubicBezTo>
                <a:lnTo>
                  <a:pt x="1268454" y="0"/>
                </a:lnTo>
                <a:close/>
              </a:path>
            </a:pathLst>
          </a:custGeom>
          <a:noFill/>
          <a:ln w="8132" cap="flat">
            <a:noFill/>
            <a:prstDash val="solid"/>
            <a:miter/>
          </a:ln>
          <a:effectLst>
            <a:innerShdw blurRad="495300" dist="203200" dir="12720000">
              <a:prstClr val="black">
                <a:alpha val="34000"/>
              </a:prstClr>
            </a:innerShdw>
          </a:effectLst>
        </p:spPr>
        <p:txBody>
          <a:bodyPr rtlCol="0" anchor="ctr"/>
          <a:lstStyle/>
          <a:p>
            <a:endParaRPr lang="en-US">
              <a:latin typeface="Calibri" panose="020F0502020204030204" pitchFamily="34" charset="0"/>
              <a:cs typeface="Calibri" panose="020F0502020204030204" pitchFamily="34" charset="0"/>
            </a:endParaRPr>
          </a:p>
        </p:txBody>
      </p:sp>
      <p:sp>
        <p:nvSpPr>
          <p:cNvPr id="49" name="Rectangle 48">
            <a:extLst>
              <a:ext uri="{FF2B5EF4-FFF2-40B4-BE49-F238E27FC236}">
                <a16:creationId xmlns:a16="http://schemas.microsoft.com/office/drawing/2014/main" id="{D2098A53-0134-4E4E-A915-CC50FD0C47D5}"/>
              </a:ext>
            </a:extLst>
          </p:cNvPr>
          <p:cNvSpPr/>
          <p:nvPr userDrawn="1"/>
        </p:nvSpPr>
        <p:spPr>
          <a:xfrm>
            <a:off x="3334602" y="7549150"/>
            <a:ext cx="3798570" cy="584775"/>
          </a:xfrm>
          <a:prstGeom prst="rect">
            <a:avLst/>
          </a:prstGeom>
        </p:spPr>
        <p:txBody>
          <a:bodyPr wrap="square">
            <a:spAutoFit/>
          </a:bodyPr>
          <a:lstStyle/>
          <a:p>
            <a:pPr marL="0" marR="0" indent="0" algn="l" defTabSz="181904" rtl="0" eaLnBrk="1" fontAlgn="auto" latinLnBrk="0" hangingPunct="0">
              <a:lnSpc>
                <a:spcPct val="100000"/>
              </a:lnSpc>
              <a:spcBef>
                <a:spcPts val="0"/>
              </a:spcBef>
              <a:spcAft>
                <a:spcPts val="0"/>
              </a:spcAft>
              <a:buClrTx/>
              <a:buSzTx/>
              <a:buFontTx/>
              <a:buNone/>
              <a:tabLst/>
              <a:defRPr/>
            </a:pP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This</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project</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has been funded with</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support from the European Commission. This publication [communication]</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reflects</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the views only of the author, and the Commission cannot be held responsible for</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any use, which may be</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made of the information contained therein</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2022-2-IE01-KA220-VET-000099060</a:t>
            </a:r>
            <a:endPar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endParaRPr>
          </a:p>
        </p:txBody>
      </p:sp>
      <p:sp>
        <p:nvSpPr>
          <p:cNvPr id="50" name="Rectangle 49">
            <a:extLst>
              <a:ext uri="{FF2B5EF4-FFF2-40B4-BE49-F238E27FC236}">
                <a16:creationId xmlns:a16="http://schemas.microsoft.com/office/drawing/2014/main" id="{EB5A765F-5909-294C-880F-7DE7AA4C4233}"/>
              </a:ext>
            </a:extLst>
          </p:cNvPr>
          <p:cNvSpPr/>
          <p:nvPr userDrawn="1"/>
        </p:nvSpPr>
        <p:spPr>
          <a:xfrm>
            <a:off x="264671" y="7671749"/>
            <a:ext cx="2617035" cy="40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1" name="Picture 50">
            <a:extLst>
              <a:ext uri="{FF2B5EF4-FFF2-40B4-BE49-F238E27FC236}">
                <a16:creationId xmlns:a16="http://schemas.microsoft.com/office/drawing/2014/main" id="{2CFEF3CB-DDBB-614D-ABAE-AE1A4B0151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951606" y="7735162"/>
            <a:ext cx="1184829" cy="272079"/>
          </a:xfrm>
          <a:prstGeom prst="rect">
            <a:avLst/>
          </a:prstGeom>
          <a:ln>
            <a:noFill/>
          </a:ln>
          <a:extLst>
            <a:ext uri="{53640926-AAD7-44D8-BBD7-CCE9431645EC}">
              <a14:shadowObscured xmlns:a14="http://schemas.microsoft.com/office/drawing/2010/main"/>
            </a:ext>
          </a:extLst>
        </p:spPr>
      </p:pic>
      <p:sp>
        <p:nvSpPr>
          <p:cNvPr id="55" name="Text Placeholder 32">
            <a:extLst>
              <a:ext uri="{FF2B5EF4-FFF2-40B4-BE49-F238E27FC236}">
                <a16:creationId xmlns:a16="http://schemas.microsoft.com/office/drawing/2014/main" id="{2F2AC1C0-6F40-D744-9AE1-2ADFCC2B41C3}"/>
              </a:ext>
            </a:extLst>
          </p:cNvPr>
          <p:cNvSpPr>
            <a:spLocks noGrp="1"/>
          </p:cNvSpPr>
          <p:nvPr>
            <p:ph type="body" sz="quarter" idx="47" hasCustomPrompt="1"/>
          </p:nvPr>
        </p:nvSpPr>
        <p:spPr>
          <a:xfrm rot="16200000">
            <a:off x="-535785" y="4267698"/>
            <a:ext cx="3392531" cy="1070954"/>
          </a:xfrm>
        </p:spPr>
        <p:txBody>
          <a:bodyPr>
            <a:noAutofit/>
          </a:bodyPr>
          <a:lstStyle>
            <a:lvl1pPr marL="0" indent="0" algn="r">
              <a:buNone/>
              <a:defRPr sz="55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 name="Straight Connector 2">
            <a:extLst>
              <a:ext uri="{FF2B5EF4-FFF2-40B4-BE49-F238E27FC236}">
                <a16:creationId xmlns:a16="http://schemas.microsoft.com/office/drawing/2014/main" id="{38AFE722-994A-2C43-8F0D-18DA99890C3D}"/>
              </a:ext>
            </a:extLst>
          </p:cNvPr>
          <p:cNvCxnSpPr>
            <a:cxnSpLocks/>
          </p:cNvCxnSpPr>
          <p:nvPr userDrawn="1"/>
        </p:nvCxnSpPr>
        <p:spPr>
          <a:xfrm flipH="1">
            <a:off x="2203825" y="3636657"/>
            <a:ext cx="5040000" cy="0"/>
          </a:xfrm>
          <a:prstGeom prst="line">
            <a:avLst/>
          </a:prstGeom>
          <a:ln w="12700">
            <a:solidFill>
              <a:srgbClr val="25232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DB27BDE-51AC-8246-912E-0BCBB4C083BA}"/>
              </a:ext>
            </a:extLst>
          </p:cNvPr>
          <p:cNvCxnSpPr>
            <a:cxnSpLocks/>
          </p:cNvCxnSpPr>
          <p:nvPr userDrawn="1"/>
        </p:nvCxnSpPr>
        <p:spPr>
          <a:xfrm flipH="1">
            <a:off x="2203825" y="4142348"/>
            <a:ext cx="5040000" cy="0"/>
          </a:xfrm>
          <a:prstGeom prst="line">
            <a:avLst/>
          </a:prstGeom>
          <a:ln w="12700">
            <a:solidFill>
              <a:srgbClr val="25232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DA1FF14-6A24-B347-BBFC-A3F15D881E93}"/>
              </a:ext>
            </a:extLst>
          </p:cNvPr>
          <p:cNvCxnSpPr>
            <a:cxnSpLocks/>
          </p:cNvCxnSpPr>
          <p:nvPr userDrawn="1"/>
        </p:nvCxnSpPr>
        <p:spPr>
          <a:xfrm flipH="1">
            <a:off x="2203825" y="4639162"/>
            <a:ext cx="5040000" cy="0"/>
          </a:xfrm>
          <a:prstGeom prst="line">
            <a:avLst/>
          </a:prstGeom>
          <a:ln w="12700">
            <a:solidFill>
              <a:srgbClr val="252324"/>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B390077-D518-C189-3065-5F272FDF2743}"/>
              </a:ext>
            </a:extLst>
          </p:cNvPr>
          <p:cNvSpPr/>
          <p:nvPr userDrawn="1"/>
        </p:nvSpPr>
        <p:spPr>
          <a:xfrm>
            <a:off x="-1832956" y="-371331"/>
            <a:ext cx="1832953" cy="1320799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Slide Number Placeholder 5">
            <a:extLst>
              <a:ext uri="{FF2B5EF4-FFF2-40B4-BE49-F238E27FC236}">
                <a16:creationId xmlns:a16="http://schemas.microsoft.com/office/drawing/2014/main" id="{20D03E82-E54E-F8B0-9E5C-7BE302F7D992}"/>
              </a:ext>
            </a:extLst>
          </p:cNvPr>
          <p:cNvSpPr>
            <a:spLocks noGrp="1"/>
          </p:cNvSpPr>
          <p:nvPr userDrawn="1">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‹Nr.›</a:t>
            </a:fld>
            <a:endParaRPr lang="en-US" dirty="0"/>
          </a:p>
        </p:txBody>
      </p:sp>
      <p:grpSp>
        <p:nvGrpSpPr>
          <p:cNvPr id="32" name="Group 31">
            <a:extLst>
              <a:ext uri="{FF2B5EF4-FFF2-40B4-BE49-F238E27FC236}">
                <a16:creationId xmlns:a16="http://schemas.microsoft.com/office/drawing/2014/main" id="{E28FAB55-514D-29AF-C8F9-440CCBE922D7}"/>
              </a:ext>
            </a:extLst>
          </p:cNvPr>
          <p:cNvGrpSpPr/>
          <p:nvPr userDrawn="1"/>
        </p:nvGrpSpPr>
        <p:grpSpPr>
          <a:xfrm rot="16584903">
            <a:off x="169270" y="395536"/>
            <a:ext cx="2061589" cy="1788378"/>
            <a:chOff x="-1397183" y="824494"/>
            <a:chExt cx="1192352" cy="1034336"/>
          </a:xfrm>
        </p:grpSpPr>
        <p:sp>
          <p:nvSpPr>
            <p:cNvPr id="29" name="Freeform 28">
              <a:extLst>
                <a:ext uri="{FF2B5EF4-FFF2-40B4-BE49-F238E27FC236}">
                  <a16:creationId xmlns:a16="http://schemas.microsoft.com/office/drawing/2014/main" id="{507F2B47-BD35-620D-4521-48E5D9AA2961}"/>
                </a:ext>
              </a:extLst>
            </p:cNvPr>
            <p:cNvSpPr/>
            <p:nvPr userDrawn="1"/>
          </p:nvSpPr>
          <p:spPr>
            <a:xfrm>
              <a:off x="-1397183" y="824494"/>
              <a:ext cx="1192352" cy="654634"/>
            </a:xfrm>
            <a:custGeom>
              <a:avLst/>
              <a:gdLst>
                <a:gd name="connsiteX0" fmla="*/ 378063 w 1192352"/>
                <a:gd name="connsiteY0" fmla="*/ 452975 h 654634"/>
                <a:gd name="connsiteX1" fmla="*/ 382607 w 1192352"/>
                <a:gd name="connsiteY1" fmla="*/ 233148 h 654634"/>
                <a:gd name="connsiteX2" fmla="*/ 884268 w 1192352"/>
                <a:gd name="connsiteY2" fmla="*/ 521103 h 654634"/>
                <a:gd name="connsiteX3" fmla="*/ 992416 w 1192352"/>
                <a:gd name="connsiteY3" fmla="*/ 654635 h 654634"/>
                <a:gd name="connsiteX4" fmla="*/ 1192353 w 1192352"/>
                <a:gd name="connsiteY4" fmla="*/ 584690 h 654634"/>
                <a:gd name="connsiteX5" fmla="*/ 678878 w 1192352"/>
                <a:gd name="connsiteY5" fmla="*/ 125051 h 654634"/>
                <a:gd name="connsiteX6" fmla="*/ 0 w 1192352"/>
                <a:gd name="connsiteY6" fmla="*/ 7870 h 654634"/>
                <a:gd name="connsiteX7" fmla="*/ 141774 w 1192352"/>
                <a:gd name="connsiteY7" fmla="*/ 416640 h 654634"/>
                <a:gd name="connsiteX8" fmla="*/ 378063 w 1192352"/>
                <a:gd name="connsiteY8" fmla="*/ 452975 h 6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352" h="654634">
                  <a:moveTo>
                    <a:pt x="378063" y="452975"/>
                  </a:moveTo>
                  <a:lnTo>
                    <a:pt x="382607" y="233148"/>
                  </a:lnTo>
                  <a:cubicBezTo>
                    <a:pt x="572547" y="278567"/>
                    <a:pt x="746129" y="376671"/>
                    <a:pt x="884268" y="521103"/>
                  </a:cubicBezTo>
                  <a:cubicBezTo>
                    <a:pt x="924255" y="562889"/>
                    <a:pt x="960608" y="607399"/>
                    <a:pt x="992416" y="654635"/>
                  </a:cubicBezTo>
                  <a:lnTo>
                    <a:pt x="1192353" y="584690"/>
                  </a:lnTo>
                  <a:cubicBezTo>
                    <a:pt x="1069664" y="387572"/>
                    <a:pt x="893356" y="228606"/>
                    <a:pt x="678878" y="125051"/>
                  </a:cubicBezTo>
                  <a:cubicBezTo>
                    <a:pt x="464400" y="21496"/>
                    <a:pt x="230837" y="-18473"/>
                    <a:pt x="0" y="7870"/>
                  </a:cubicBezTo>
                  <a:lnTo>
                    <a:pt x="141774" y="416640"/>
                  </a:lnTo>
                  <a:cubicBezTo>
                    <a:pt x="223566" y="417548"/>
                    <a:pt x="302632" y="430266"/>
                    <a:pt x="378063" y="452975"/>
                  </a:cubicBezTo>
                  <a:close/>
                </a:path>
              </a:pathLst>
            </a:custGeom>
            <a:solidFill>
              <a:srgbClr val="702E8C"/>
            </a:solidFill>
            <a:ln w="906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EAC04783-B867-EF80-8C22-B2CE45563C39}"/>
                </a:ext>
              </a:extLst>
            </p:cNvPr>
            <p:cNvSpPr/>
            <p:nvPr userDrawn="1"/>
          </p:nvSpPr>
          <p:spPr>
            <a:xfrm>
              <a:off x="-1021846" y="1277469"/>
              <a:ext cx="776119" cy="581361"/>
            </a:xfrm>
            <a:custGeom>
              <a:avLst/>
              <a:gdLst>
                <a:gd name="connsiteX0" fmla="*/ 2726 w 776119"/>
                <a:gd name="connsiteY0" fmla="*/ 0 h 581361"/>
                <a:gd name="connsiteX1" fmla="*/ 0 w 776119"/>
                <a:gd name="connsiteY1" fmla="*/ 117181 h 581361"/>
                <a:gd name="connsiteX2" fmla="*/ 438953 w 776119"/>
                <a:gd name="connsiteY2" fmla="*/ 574094 h 581361"/>
                <a:gd name="connsiteX3" fmla="*/ 776120 w 776119"/>
                <a:gd name="connsiteY3" fmla="*/ 581361 h 581361"/>
                <a:gd name="connsiteX4" fmla="*/ 617988 w 776119"/>
                <a:gd name="connsiteY4" fmla="*/ 201660 h 581361"/>
                <a:gd name="connsiteX5" fmla="*/ 408963 w 776119"/>
                <a:gd name="connsiteY5" fmla="*/ 274330 h 581361"/>
                <a:gd name="connsiteX6" fmla="*/ 2726 w 776119"/>
                <a:gd name="connsiteY6" fmla="*/ 0 h 58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119" h="581361">
                  <a:moveTo>
                    <a:pt x="2726" y="0"/>
                  </a:moveTo>
                  <a:lnTo>
                    <a:pt x="0" y="117181"/>
                  </a:lnTo>
                  <a:cubicBezTo>
                    <a:pt x="209934" y="190759"/>
                    <a:pt x="373519" y="361534"/>
                    <a:pt x="438953" y="574094"/>
                  </a:cubicBezTo>
                  <a:lnTo>
                    <a:pt x="776120" y="581361"/>
                  </a:lnTo>
                  <a:cubicBezTo>
                    <a:pt x="749765" y="445105"/>
                    <a:pt x="696145" y="316115"/>
                    <a:pt x="617988" y="201660"/>
                  </a:cubicBezTo>
                  <a:lnTo>
                    <a:pt x="408963" y="274330"/>
                  </a:lnTo>
                  <a:cubicBezTo>
                    <a:pt x="302632" y="142615"/>
                    <a:pt x="160859" y="48144"/>
                    <a:pt x="2726" y="0"/>
                  </a:cubicBezTo>
                  <a:close/>
                </a:path>
              </a:pathLst>
            </a:custGeom>
            <a:solidFill>
              <a:srgbClr val="FFC713"/>
            </a:solidFill>
            <a:ln w="906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5A989DB5-E4D1-9A81-D1B6-5FE2809BB5C2}"/>
                </a:ext>
              </a:extLst>
            </p:cNvPr>
            <p:cNvSpPr/>
            <p:nvPr userDrawn="1"/>
          </p:nvSpPr>
          <p:spPr>
            <a:xfrm>
              <a:off x="-1019120" y="1057641"/>
              <a:ext cx="614352" cy="494157"/>
            </a:xfrm>
            <a:custGeom>
              <a:avLst/>
              <a:gdLst>
                <a:gd name="connsiteX0" fmla="*/ 4544 w 614352"/>
                <a:gd name="connsiteY0" fmla="*/ 0 h 494157"/>
                <a:gd name="connsiteX1" fmla="*/ 0 w 614352"/>
                <a:gd name="connsiteY1" fmla="*/ 219827 h 494157"/>
                <a:gd name="connsiteX2" fmla="*/ 405327 w 614352"/>
                <a:gd name="connsiteY2" fmla="*/ 494157 h 494157"/>
                <a:gd name="connsiteX3" fmla="*/ 614353 w 614352"/>
                <a:gd name="connsiteY3" fmla="*/ 421487 h 494157"/>
                <a:gd name="connsiteX4" fmla="*/ 506205 w 614352"/>
                <a:gd name="connsiteY4" fmla="*/ 287956 h 494157"/>
                <a:gd name="connsiteX5" fmla="*/ 4544 w 614352"/>
                <a:gd name="connsiteY5" fmla="*/ 0 h 49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52" h="494157">
                  <a:moveTo>
                    <a:pt x="4544" y="0"/>
                  </a:moveTo>
                  <a:lnTo>
                    <a:pt x="0" y="219827"/>
                  </a:lnTo>
                  <a:cubicBezTo>
                    <a:pt x="158132" y="267971"/>
                    <a:pt x="299906" y="362442"/>
                    <a:pt x="405327" y="494157"/>
                  </a:cubicBezTo>
                  <a:lnTo>
                    <a:pt x="614353" y="421487"/>
                  </a:lnTo>
                  <a:cubicBezTo>
                    <a:pt x="582544" y="374251"/>
                    <a:pt x="546192" y="329741"/>
                    <a:pt x="506205" y="287956"/>
                  </a:cubicBezTo>
                  <a:cubicBezTo>
                    <a:pt x="368066" y="143524"/>
                    <a:pt x="194484" y="44510"/>
                    <a:pt x="4544" y="0"/>
                  </a:cubicBezTo>
                  <a:close/>
                </a:path>
              </a:pathLst>
            </a:custGeom>
            <a:solidFill>
              <a:srgbClr val="DF4726"/>
            </a:solidFill>
            <a:ln w="9067" cap="flat">
              <a:noFill/>
              <a:prstDash val="solid"/>
              <a:miter/>
            </a:ln>
          </p:spPr>
          <p:txBody>
            <a:bodyPr rtlCol="0" anchor="ctr"/>
            <a:lstStyle/>
            <a:p>
              <a:endParaRPr lang="en-US"/>
            </a:p>
          </p:txBody>
        </p:sp>
      </p:grpSp>
    </p:spTree>
    <p:extLst>
      <p:ext uri="{BB962C8B-B14F-4D97-AF65-F5344CB8AC3E}">
        <p14:creationId xmlns:p14="http://schemas.microsoft.com/office/powerpoint/2010/main" val="2027216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80038FA-CD6D-8513-8C53-C3D2F13E4F6D}"/>
              </a:ext>
            </a:extLst>
          </p:cNvPr>
          <p:cNvSpPr/>
          <p:nvPr userDrawn="1"/>
        </p:nvSpPr>
        <p:spPr>
          <a:xfrm>
            <a:off x="3661740" y="583659"/>
            <a:ext cx="3554388" cy="9004477"/>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5" name="Text Placeholder 32">
            <a:extLst>
              <a:ext uri="{FF2B5EF4-FFF2-40B4-BE49-F238E27FC236}">
                <a16:creationId xmlns:a16="http://schemas.microsoft.com/office/drawing/2014/main" id="{EEBE68BB-D0CA-7387-77D4-8382DE95C606}"/>
              </a:ext>
            </a:extLst>
          </p:cNvPr>
          <p:cNvSpPr>
            <a:spLocks noGrp="1"/>
          </p:cNvSpPr>
          <p:nvPr>
            <p:ph type="body" sz="quarter" idx="52" hasCustomPrompt="1"/>
          </p:nvPr>
        </p:nvSpPr>
        <p:spPr>
          <a:xfrm>
            <a:off x="3911744" y="3830366"/>
            <a:ext cx="3098165" cy="238796"/>
          </a:xfrm>
          <a:prstGeom prst="rect">
            <a:avLst/>
          </a:prstGeom>
        </p:spPr>
        <p:txBody>
          <a:bodyPr numCol="1" spcCol="288000" anchor="t">
            <a:noAutofit/>
          </a:bodyPr>
          <a:lstStyle>
            <a:lvl1pPr marL="0" indent="0" algn="ctr">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6" name="Text Placeholder 23">
            <a:extLst>
              <a:ext uri="{FF2B5EF4-FFF2-40B4-BE49-F238E27FC236}">
                <a16:creationId xmlns:a16="http://schemas.microsoft.com/office/drawing/2014/main" id="{DA5E7207-2C22-7EC3-F7D7-F49B46327D53}"/>
              </a:ext>
            </a:extLst>
          </p:cNvPr>
          <p:cNvSpPr>
            <a:spLocks noGrp="1"/>
          </p:cNvSpPr>
          <p:nvPr>
            <p:ph type="body" sz="quarter" idx="13" hasCustomPrompt="1"/>
          </p:nvPr>
        </p:nvSpPr>
        <p:spPr>
          <a:xfrm>
            <a:off x="3949091" y="1698869"/>
            <a:ext cx="3023471" cy="1848158"/>
          </a:xfrm>
          <a:prstGeom prst="rect">
            <a:avLst/>
          </a:prstGeom>
        </p:spPr>
        <p:txBody>
          <a:bodyPr anchor="ctr">
            <a:normAutofit/>
          </a:bodyPr>
          <a:lstStyle>
            <a:lvl1pPr marL="0" indent="0" algn="ctr">
              <a:lnSpc>
                <a:spcPts val="2060"/>
              </a:lnSpc>
              <a:spcBef>
                <a:spcPts val="0"/>
              </a:spcBef>
              <a:buNone/>
              <a:defRPr sz="1800" b="0" i="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Quote</a:t>
            </a:r>
          </a:p>
        </p:txBody>
      </p:sp>
      <p:sp>
        <p:nvSpPr>
          <p:cNvPr id="24" name="Picture Placeholder 23">
            <a:extLst>
              <a:ext uri="{FF2B5EF4-FFF2-40B4-BE49-F238E27FC236}">
                <a16:creationId xmlns:a16="http://schemas.microsoft.com/office/drawing/2014/main" id="{875A145F-9405-A9AC-F459-BF01A1B33E43}"/>
              </a:ext>
            </a:extLst>
          </p:cNvPr>
          <p:cNvSpPr>
            <a:spLocks noGrp="1"/>
          </p:cNvSpPr>
          <p:nvPr>
            <p:ph type="pic" sz="quarter" idx="42"/>
          </p:nvPr>
        </p:nvSpPr>
        <p:spPr>
          <a:xfrm>
            <a:off x="343547" y="4471997"/>
            <a:ext cx="5171765" cy="4643473"/>
          </a:xfrm>
          <a:custGeom>
            <a:avLst/>
            <a:gdLst>
              <a:gd name="connsiteX0" fmla="*/ 1037262 w 5171765"/>
              <a:gd name="connsiteY0" fmla="*/ 4496999 h 4643473"/>
              <a:gd name="connsiteX1" fmla="*/ 1038765 w 5171765"/>
              <a:gd name="connsiteY1" fmla="*/ 4498358 h 4643473"/>
              <a:gd name="connsiteX2" fmla="*/ 1003337 w 5171765"/>
              <a:gd name="connsiteY2" fmla="*/ 4604099 h 4643473"/>
              <a:gd name="connsiteX3" fmla="*/ 1001516 w 5171765"/>
              <a:gd name="connsiteY3" fmla="*/ 4603691 h 4643473"/>
              <a:gd name="connsiteX4" fmla="*/ 832334 w 5171765"/>
              <a:gd name="connsiteY4" fmla="*/ 4292095 h 4643473"/>
              <a:gd name="connsiteX5" fmla="*/ 895661 w 5171765"/>
              <a:gd name="connsiteY5" fmla="*/ 4367164 h 4643473"/>
              <a:gd name="connsiteX6" fmla="*/ 882824 w 5171765"/>
              <a:gd name="connsiteY6" fmla="*/ 4355407 h 4643473"/>
              <a:gd name="connsiteX7" fmla="*/ 715725 w 5171765"/>
              <a:gd name="connsiteY7" fmla="*/ 4127038 h 4643473"/>
              <a:gd name="connsiteX8" fmla="*/ 774597 w 5171765"/>
              <a:gd name="connsiteY8" fmla="*/ 4219697 h 4643473"/>
              <a:gd name="connsiteX9" fmla="*/ 753415 w 5171765"/>
              <a:gd name="connsiteY9" fmla="*/ 4193137 h 4643473"/>
              <a:gd name="connsiteX10" fmla="*/ 628360 w 5171765"/>
              <a:gd name="connsiteY10" fmla="*/ 3953915 h 4643473"/>
              <a:gd name="connsiteX11" fmla="*/ 675582 w 5171765"/>
              <a:gd name="connsiteY11" fmla="*/ 4056635 h 4643473"/>
              <a:gd name="connsiteX12" fmla="*/ 650998 w 5171765"/>
              <a:gd name="connsiteY12" fmla="*/ 4013522 h 4643473"/>
              <a:gd name="connsiteX13" fmla="*/ 578970 w 5171765"/>
              <a:gd name="connsiteY13" fmla="*/ 3820003 h 4643473"/>
              <a:gd name="connsiteX14" fmla="*/ 590197 w 5171765"/>
              <a:gd name="connsiteY14" fmla="*/ 3853428 h 4643473"/>
              <a:gd name="connsiteX15" fmla="*/ 577515 w 5171765"/>
              <a:gd name="connsiteY15" fmla="*/ 3820036 h 4643473"/>
              <a:gd name="connsiteX16" fmla="*/ 0 w 5171765"/>
              <a:gd name="connsiteY16" fmla="*/ 0 h 4643473"/>
              <a:gd name="connsiteX17" fmla="*/ 4272465 w 5171765"/>
              <a:gd name="connsiteY17" fmla="*/ 0 h 4643473"/>
              <a:gd name="connsiteX18" fmla="*/ 5171765 w 5171765"/>
              <a:gd name="connsiteY18" fmla="*/ 899042 h 4643473"/>
              <a:gd name="connsiteX19" fmla="*/ 5171765 w 5171765"/>
              <a:gd name="connsiteY19" fmla="*/ 4643473 h 4643473"/>
              <a:gd name="connsiteX20" fmla="*/ 1537845 w 5171765"/>
              <a:gd name="connsiteY20" fmla="*/ 4643473 h 4643473"/>
              <a:gd name="connsiteX21" fmla="*/ 1535285 w 5171765"/>
              <a:gd name="connsiteY21" fmla="*/ 4524787 h 4643473"/>
              <a:gd name="connsiteX22" fmla="*/ 796381 w 5171765"/>
              <a:gd name="connsiteY22" fmla="*/ 3815598 h 4643473"/>
              <a:gd name="connsiteX23" fmla="*/ 578971 w 5171765"/>
              <a:gd name="connsiteY23" fmla="*/ 3820003 h 4643473"/>
              <a:gd name="connsiteX24" fmla="*/ 539492 w 5171765"/>
              <a:gd name="connsiteY24" fmla="*/ 3647294 h 4643473"/>
              <a:gd name="connsiteX25" fmla="*/ 523148 w 5171765"/>
              <a:gd name="connsiteY25" fmla="*/ 3469078 h 4643473"/>
              <a:gd name="connsiteX26" fmla="*/ 0 w 5171765"/>
              <a:gd name="connsiteY26" fmla="*/ 3294392 h 464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71765" h="4643473">
                <a:moveTo>
                  <a:pt x="1037262" y="4496999"/>
                </a:moveTo>
                <a:lnTo>
                  <a:pt x="1038765" y="4498358"/>
                </a:lnTo>
                <a:lnTo>
                  <a:pt x="1003337" y="4604099"/>
                </a:lnTo>
                <a:lnTo>
                  <a:pt x="1001516" y="4603691"/>
                </a:lnTo>
                <a:close/>
                <a:moveTo>
                  <a:pt x="832334" y="4292095"/>
                </a:moveTo>
                <a:lnTo>
                  <a:pt x="895661" y="4367164"/>
                </a:lnTo>
                <a:lnTo>
                  <a:pt x="882824" y="4355407"/>
                </a:lnTo>
                <a:close/>
                <a:moveTo>
                  <a:pt x="715725" y="4127038"/>
                </a:moveTo>
                <a:lnTo>
                  <a:pt x="774597" y="4219697"/>
                </a:lnTo>
                <a:lnTo>
                  <a:pt x="753415" y="4193137"/>
                </a:lnTo>
                <a:close/>
                <a:moveTo>
                  <a:pt x="628360" y="3953915"/>
                </a:moveTo>
                <a:lnTo>
                  <a:pt x="675582" y="4056635"/>
                </a:lnTo>
                <a:lnTo>
                  <a:pt x="650998" y="4013522"/>
                </a:lnTo>
                <a:close/>
                <a:moveTo>
                  <a:pt x="578970" y="3820003"/>
                </a:moveTo>
                <a:lnTo>
                  <a:pt x="590197" y="3853428"/>
                </a:lnTo>
                <a:lnTo>
                  <a:pt x="577515" y="3820036"/>
                </a:lnTo>
                <a:close/>
                <a:moveTo>
                  <a:pt x="0" y="0"/>
                </a:moveTo>
                <a:lnTo>
                  <a:pt x="4272465" y="0"/>
                </a:lnTo>
                <a:cubicBezTo>
                  <a:pt x="4769449" y="0"/>
                  <a:pt x="5171765" y="402203"/>
                  <a:pt x="5171765" y="899042"/>
                </a:cubicBezTo>
                <a:lnTo>
                  <a:pt x="5171765" y="4643473"/>
                </a:lnTo>
                <a:lnTo>
                  <a:pt x="1537845" y="4643473"/>
                </a:lnTo>
                <a:lnTo>
                  <a:pt x="1535285" y="4524787"/>
                </a:lnTo>
                <a:cubicBezTo>
                  <a:pt x="1191541" y="4419069"/>
                  <a:pt x="915369" y="4154775"/>
                  <a:pt x="796381" y="3815598"/>
                </a:cubicBezTo>
                <a:lnTo>
                  <a:pt x="578971" y="3820003"/>
                </a:lnTo>
                <a:lnTo>
                  <a:pt x="539492" y="3647294"/>
                </a:lnTo>
                <a:cubicBezTo>
                  <a:pt x="530127" y="3588746"/>
                  <a:pt x="524618" y="3529279"/>
                  <a:pt x="523148" y="3469078"/>
                </a:cubicBezTo>
                <a:lnTo>
                  <a:pt x="0" y="3294392"/>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9" name="Slide Number Placeholder 5">
            <a:extLst>
              <a:ext uri="{FF2B5EF4-FFF2-40B4-BE49-F238E27FC236}">
                <a16:creationId xmlns:a16="http://schemas.microsoft.com/office/drawing/2014/main" id="{6AE51885-9671-8D86-4444-89CADFFC770A}"/>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‹Nr.›</a:t>
            </a:fld>
            <a:endParaRPr lang="en-US" dirty="0"/>
          </a:p>
        </p:txBody>
      </p:sp>
      <p:grpSp>
        <p:nvGrpSpPr>
          <p:cNvPr id="25" name="Group 24">
            <a:extLst>
              <a:ext uri="{FF2B5EF4-FFF2-40B4-BE49-F238E27FC236}">
                <a16:creationId xmlns:a16="http://schemas.microsoft.com/office/drawing/2014/main" id="{30A6115B-756F-1F97-ED9D-E4ADEC0C35ED}"/>
              </a:ext>
            </a:extLst>
          </p:cNvPr>
          <p:cNvGrpSpPr/>
          <p:nvPr userDrawn="1"/>
        </p:nvGrpSpPr>
        <p:grpSpPr>
          <a:xfrm flipH="1">
            <a:off x="193131" y="7719362"/>
            <a:ext cx="1697453" cy="1913197"/>
            <a:chOff x="9735550" y="2624016"/>
            <a:chExt cx="1697453" cy="1913197"/>
          </a:xfrm>
        </p:grpSpPr>
        <p:sp>
          <p:nvSpPr>
            <p:cNvPr id="26" name="Freeform 25">
              <a:extLst>
                <a:ext uri="{FF2B5EF4-FFF2-40B4-BE49-F238E27FC236}">
                  <a16:creationId xmlns:a16="http://schemas.microsoft.com/office/drawing/2014/main" id="{211DFDC0-848D-882D-7CE7-907B9229BB16}"/>
                </a:ext>
              </a:extLst>
            </p:cNvPr>
            <p:cNvSpPr/>
            <p:nvPr/>
          </p:nvSpPr>
          <p:spPr>
            <a:xfrm>
              <a:off x="10349589" y="2624016"/>
              <a:ext cx="1083414" cy="1913197"/>
            </a:xfrm>
            <a:custGeom>
              <a:avLst/>
              <a:gdLst>
                <a:gd name="connsiteX0" fmla="*/ 229218 w 701466"/>
                <a:gd name="connsiteY0" fmla="*/ 370759 h 1238716"/>
                <a:gd name="connsiteX1" fmla="*/ 441317 w 701466"/>
                <a:gd name="connsiteY1" fmla="*/ 375513 h 1238716"/>
                <a:gd name="connsiteX2" fmla="*/ 139814 w 701466"/>
                <a:gd name="connsiteY2" fmla="*/ 900279 h 1238716"/>
                <a:gd name="connsiteX3" fmla="*/ 0 w 701466"/>
                <a:gd name="connsiteY3" fmla="*/ 1013409 h 1238716"/>
                <a:gd name="connsiteX4" fmla="*/ 75138 w 701466"/>
                <a:gd name="connsiteY4" fmla="*/ 1238716 h 1238716"/>
                <a:gd name="connsiteX5" fmla="*/ 563059 w 701466"/>
                <a:gd name="connsiteY5" fmla="*/ 708245 h 1238716"/>
                <a:gd name="connsiteX6" fmla="*/ 695264 w 701466"/>
                <a:gd name="connsiteY6" fmla="*/ 0 h 1238716"/>
                <a:gd name="connsiteX7" fmla="*/ 265361 w 701466"/>
                <a:gd name="connsiteY7" fmla="*/ 143550 h 1238716"/>
                <a:gd name="connsiteX8" fmla="*/ 229218 w 701466"/>
                <a:gd name="connsiteY8" fmla="*/ 370759 h 123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466" h="1238716">
                  <a:moveTo>
                    <a:pt x="229218" y="370759"/>
                  </a:moveTo>
                  <a:lnTo>
                    <a:pt x="441317" y="375513"/>
                  </a:lnTo>
                  <a:cubicBezTo>
                    <a:pt x="393761" y="574201"/>
                    <a:pt x="291041" y="755778"/>
                    <a:pt x="139814" y="900279"/>
                  </a:cubicBezTo>
                  <a:cubicBezTo>
                    <a:pt x="96063" y="942109"/>
                    <a:pt x="49458" y="980135"/>
                    <a:pt x="0" y="1013409"/>
                  </a:cubicBezTo>
                  <a:lnTo>
                    <a:pt x="75138" y="1238716"/>
                  </a:lnTo>
                  <a:cubicBezTo>
                    <a:pt x="283432" y="1113229"/>
                    <a:pt x="451779" y="930701"/>
                    <a:pt x="563059" y="708245"/>
                  </a:cubicBezTo>
                  <a:cubicBezTo>
                    <a:pt x="674339" y="485790"/>
                    <a:pt x="719042" y="241469"/>
                    <a:pt x="695264" y="0"/>
                  </a:cubicBezTo>
                  <a:lnTo>
                    <a:pt x="265361" y="143550"/>
                  </a:lnTo>
                  <a:cubicBezTo>
                    <a:pt x="263458" y="221505"/>
                    <a:pt x="251094" y="297558"/>
                    <a:pt x="229218" y="370759"/>
                  </a:cubicBezTo>
                  <a:close/>
                </a:path>
              </a:pathLst>
            </a:custGeom>
            <a:solidFill>
              <a:srgbClr val="2BACE2"/>
            </a:solidFill>
            <a:ln w="950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BC59D8B2-6FC7-88E4-5A9A-69A29DF33D9A}"/>
                </a:ext>
              </a:extLst>
            </p:cNvPr>
            <p:cNvSpPr/>
            <p:nvPr/>
          </p:nvSpPr>
          <p:spPr>
            <a:xfrm>
              <a:off x="9735550" y="3192249"/>
              <a:ext cx="968066" cy="1253928"/>
            </a:xfrm>
            <a:custGeom>
              <a:avLst/>
              <a:gdLst>
                <a:gd name="connsiteX0" fmla="*/ 626784 w 626783"/>
                <a:gd name="connsiteY0" fmla="*/ 2852 h 811867"/>
                <a:gd name="connsiteX1" fmla="*/ 486019 w 626783"/>
                <a:gd name="connsiteY1" fmla="*/ 0 h 811867"/>
                <a:gd name="connsiteX2" fmla="*/ 7609 w 626783"/>
                <a:gd name="connsiteY2" fmla="*/ 459171 h 811867"/>
                <a:gd name="connsiteX3" fmla="*/ 0 w 626783"/>
                <a:gd name="connsiteY3" fmla="*/ 811868 h 811867"/>
                <a:gd name="connsiteX4" fmla="*/ 397566 w 626783"/>
                <a:gd name="connsiteY4" fmla="*/ 646452 h 811867"/>
                <a:gd name="connsiteX5" fmla="*/ 329085 w 626783"/>
                <a:gd name="connsiteY5" fmla="*/ 442059 h 811867"/>
                <a:gd name="connsiteX6" fmla="*/ 626784 w 626783"/>
                <a:gd name="connsiteY6" fmla="*/ 2852 h 81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83" h="811867">
                  <a:moveTo>
                    <a:pt x="626784" y="2852"/>
                  </a:moveTo>
                  <a:lnTo>
                    <a:pt x="486019" y="0"/>
                  </a:lnTo>
                  <a:cubicBezTo>
                    <a:pt x="408979" y="219603"/>
                    <a:pt x="230169" y="390723"/>
                    <a:pt x="7609" y="459171"/>
                  </a:cubicBezTo>
                  <a:lnTo>
                    <a:pt x="0" y="811868"/>
                  </a:lnTo>
                  <a:cubicBezTo>
                    <a:pt x="142667" y="784298"/>
                    <a:pt x="276774" y="728209"/>
                    <a:pt x="397566" y="646452"/>
                  </a:cubicBezTo>
                  <a:lnTo>
                    <a:pt x="329085" y="442059"/>
                  </a:lnTo>
                  <a:cubicBezTo>
                    <a:pt x="472703" y="328930"/>
                    <a:pt x="576375" y="174922"/>
                    <a:pt x="626784" y="2852"/>
                  </a:cubicBezTo>
                  <a:close/>
                </a:path>
              </a:pathLst>
            </a:custGeom>
            <a:solidFill>
              <a:srgbClr val="06A64F"/>
            </a:solidFill>
            <a:ln w="950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9988A9-D10A-C0E3-2E7C-917154A67351}"/>
                </a:ext>
              </a:extLst>
            </p:cNvPr>
            <p:cNvSpPr/>
            <p:nvPr/>
          </p:nvSpPr>
          <p:spPr>
            <a:xfrm>
              <a:off x="10245289" y="3196656"/>
              <a:ext cx="787380" cy="992571"/>
            </a:xfrm>
            <a:custGeom>
              <a:avLst/>
              <a:gdLst>
                <a:gd name="connsiteX0" fmla="*/ 509797 w 509796"/>
                <a:gd name="connsiteY0" fmla="*/ 4753 h 642649"/>
                <a:gd name="connsiteX1" fmla="*/ 297698 w 509796"/>
                <a:gd name="connsiteY1" fmla="*/ 0 h 642649"/>
                <a:gd name="connsiteX2" fmla="*/ 0 w 509796"/>
                <a:gd name="connsiteY2" fmla="*/ 438256 h 642649"/>
                <a:gd name="connsiteX3" fmla="*/ 68480 w 509796"/>
                <a:gd name="connsiteY3" fmla="*/ 642649 h 642649"/>
                <a:gd name="connsiteX4" fmla="*/ 208294 w 509796"/>
                <a:gd name="connsiteY4" fmla="*/ 529520 h 642649"/>
                <a:gd name="connsiteX5" fmla="*/ 509797 w 509796"/>
                <a:gd name="connsiteY5" fmla="*/ 4753 h 64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796" h="642649">
                  <a:moveTo>
                    <a:pt x="509797" y="4753"/>
                  </a:moveTo>
                  <a:lnTo>
                    <a:pt x="297698" y="0"/>
                  </a:lnTo>
                  <a:cubicBezTo>
                    <a:pt x="247290" y="172070"/>
                    <a:pt x="143618" y="326078"/>
                    <a:pt x="0" y="438256"/>
                  </a:cubicBezTo>
                  <a:lnTo>
                    <a:pt x="68480" y="642649"/>
                  </a:lnTo>
                  <a:cubicBezTo>
                    <a:pt x="117938" y="609376"/>
                    <a:pt x="164543" y="571350"/>
                    <a:pt x="208294" y="529520"/>
                  </a:cubicBezTo>
                  <a:cubicBezTo>
                    <a:pt x="358570" y="385019"/>
                    <a:pt x="462241" y="203442"/>
                    <a:pt x="509797" y="4753"/>
                  </a:cubicBezTo>
                  <a:close/>
                </a:path>
              </a:pathLst>
            </a:custGeom>
            <a:solidFill>
              <a:srgbClr val="2AC3E6"/>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1102452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D8109A66-A71B-2541-A5C8-5FEDF01EF6B2}"/>
              </a:ext>
            </a:extLst>
          </p:cNvPr>
          <p:cNvSpPr/>
          <p:nvPr userDrawn="1"/>
        </p:nvSpPr>
        <p:spPr>
          <a:xfrm>
            <a:off x="182030" y="1672028"/>
            <a:ext cx="4283839" cy="3846244"/>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Picture Placeholder 9">
            <a:extLst>
              <a:ext uri="{FF2B5EF4-FFF2-40B4-BE49-F238E27FC236}">
                <a16:creationId xmlns:a16="http://schemas.microsoft.com/office/drawing/2014/main" id="{41685045-B66F-9724-3A03-BA1F7916F444}"/>
              </a:ext>
            </a:extLst>
          </p:cNvPr>
          <p:cNvSpPr>
            <a:spLocks noGrp="1"/>
          </p:cNvSpPr>
          <p:nvPr>
            <p:ph type="pic" sz="quarter" idx="16"/>
          </p:nvPr>
        </p:nvSpPr>
        <p:spPr>
          <a:xfrm>
            <a:off x="401638" y="393700"/>
            <a:ext cx="6716712" cy="9014859"/>
          </a:xfrm>
          <a:custGeom>
            <a:avLst/>
            <a:gdLst>
              <a:gd name="connsiteX0" fmla="*/ 4127063 w 6716712"/>
              <a:gd name="connsiteY0" fmla="*/ 1959321 h 9014859"/>
              <a:gd name="connsiteX1" fmla="*/ 4127063 w 6716712"/>
              <a:gd name="connsiteY1" fmla="*/ 1959322 h 9014859"/>
              <a:gd name="connsiteX2" fmla="*/ 4061460 w 6716712"/>
              <a:gd name="connsiteY2" fmla="*/ 1968074 h 9014859"/>
              <a:gd name="connsiteX3" fmla="*/ 0 w 6716712"/>
              <a:gd name="connsiteY3" fmla="*/ 0 h 9014859"/>
              <a:gd name="connsiteX4" fmla="*/ 6716712 w 6716712"/>
              <a:gd name="connsiteY4" fmla="*/ 0 h 9014859"/>
              <a:gd name="connsiteX5" fmla="*/ 6716712 w 6716712"/>
              <a:gd name="connsiteY5" fmla="*/ 9014859 h 9014859"/>
              <a:gd name="connsiteX6" fmla="*/ 0 w 6716712"/>
              <a:gd name="connsiteY6" fmla="*/ 9014859 h 9014859"/>
              <a:gd name="connsiteX7" fmla="*/ 0 w 6716712"/>
              <a:gd name="connsiteY7" fmla="*/ 4686023 h 9014859"/>
              <a:gd name="connsiteX8" fmla="*/ 30281 w 6716712"/>
              <a:gd name="connsiteY8" fmla="*/ 4726496 h 9014859"/>
              <a:gd name="connsiteX9" fmla="*/ 874223 w 6716712"/>
              <a:gd name="connsiteY9" fmla="*/ 5124576 h 9014859"/>
              <a:gd name="connsiteX10" fmla="*/ 4064231 w 6716712"/>
              <a:gd name="connsiteY10" fmla="*/ 5124576 h 9014859"/>
              <a:gd name="connsiteX11" fmla="*/ 4064231 w 6716712"/>
              <a:gd name="connsiteY11" fmla="*/ 2455019 h 9014859"/>
              <a:gd name="connsiteX12" fmla="*/ 4588045 w 6716712"/>
              <a:gd name="connsiteY12" fmla="*/ 2573191 h 9014859"/>
              <a:gd name="connsiteX13" fmla="*/ 4255559 w 6716712"/>
              <a:gd name="connsiteY13" fmla="*/ 1429391 h 9014859"/>
              <a:gd name="connsiteX14" fmla="*/ 3366620 w 6716712"/>
              <a:gd name="connsiteY14" fmla="*/ 635940 h 9014859"/>
              <a:gd name="connsiteX15" fmla="*/ 3285067 w 6716712"/>
              <a:gd name="connsiteY15" fmla="*/ 992981 h 9014859"/>
              <a:gd name="connsiteX16" fmla="*/ 3285068 w 6716712"/>
              <a:gd name="connsiteY16" fmla="*/ 992982 h 9014859"/>
              <a:gd name="connsiteX17" fmla="*/ 3220472 w 6716712"/>
              <a:gd name="connsiteY17" fmla="*/ 1278328 h 9014859"/>
              <a:gd name="connsiteX18" fmla="*/ 3219941 w 6716712"/>
              <a:gd name="connsiteY18" fmla="*/ 1278328 h 9014859"/>
              <a:gd name="connsiteX19" fmla="*/ 3284891 w 6716712"/>
              <a:gd name="connsiteY19" fmla="*/ 991419 h 9014859"/>
              <a:gd name="connsiteX20" fmla="*/ 2601946 w 6716712"/>
              <a:gd name="connsiteY20" fmla="*/ 793070 h 9014859"/>
              <a:gd name="connsiteX21" fmla="*/ 2667122 w 6716712"/>
              <a:gd name="connsiteY21" fmla="*/ 1278328 h 9014859"/>
              <a:gd name="connsiteX22" fmla="*/ 0 w 6716712"/>
              <a:gd name="connsiteY22" fmla="*/ 1278328 h 901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16712" h="9014859">
                <a:moveTo>
                  <a:pt x="4127063" y="1959321"/>
                </a:moveTo>
                <a:lnTo>
                  <a:pt x="4127063" y="1959322"/>
                </a:lnTo>
                <a:lnTo>
                  <a:pt x="4061460" y="1968074"/>
                </a:lnTo>
                <a:close/>
                <a:moveTo>
                  <a:pt x="0" y="0"/>
                </a:moveTo>
                <a:lnTo>
                  <a:pt x="6716712" y="0"/>
                </a:lnTo>
                <a:lnTo>
                  <a:pt x="6716712" y="9014859"/>
                </a:lnTo>
                <a:lnTo>
                  <a:pt x="0" y="9014859"/>
                </a:lnTo>
                <a:lnTo>
                  <a:pt x="0" y="4686023"/>
                </a:lnTo>
                <a:lnTo>
                  <a:pt x="30281" y="4726496"/>
                </a:lnTo>
                <a:cubicBezTo>
                  <a:pt x="230963" y="4969560"/>
                  <a:pt x="534606" y="5124576"/>
                  <a:pt x="874223" y="5124576"/>
                </a:cubicBezTo>
                <a:lnTo>
                  <a:pt x="4064231" y="5124576"/>
                </a:lnTo>
                <a:lnTo>
                  <a:pt x="4064231" y="2455019"/>
                </a:lnTo>
                <a:lnTo>
                  <a:pt x="4588045" y="2573191"/>
                </a:lnTo>
                <a:cubicBezTo>
                  <a:pt x="4588714" y="2171482"/>
                  <a:pt x="4474919" y="1777899"/>
                  <a:pt x="4255559" y="1429391"/>
                </a:cubicBezTo>
                <a:cubicBezTo>
                  <a:pt x="4036200" y="1080883"/>
                  <a:pt x="3729007" y="808663"/>
                  <a:pt x="3366620" y="635940"/>
                </a:cubicBezTo>
                <a:lnTo>
                  <a:pt x="3285067" y="992981"/>
                </a:lnTo>
                <a:lnTo>
                  <a:pt x="3285068" y="992982"/>
                </a:lnTo>
                <a:lnTo>
                  <a:pt x="3220472" y="1278328"/>
                </a:lnTo>
                <a:lnTo>
                  <a:pt x="3219941" y="1278328"/>
                </a:lnTo>
                <a:lnTo>
                  <a:pt x="3284891" y="991419"/>
                </a:lnTo>
                <a:cubicBezTo>
                  <a:pt x="3073137" y="879241"/>
                  <a:pt x="2841150" y="812031"/>
                  <a:pt x="2601946" y="793070"/>
                </a:cubicBezTo>
                <a:lnTo>
                  <a:pt x="2667122" y="1278328"/>
                </a:lnTo>
                <a:lnTo>
                  <a:pt x="0" y="1278328"/>
                </a:lnTo>
                <a:close/>
              </a:path>
            </a:pathLst>
          </a:custGeom>
          <a:solidFill>
            <a:schemeClr val="bg1">
              <a:lumMod val="85000"/>
            </a:schemeClr>
          </a:solidFill>
        </p:spPr>
        <p:txBody>
          <a:bodyPr wrap="square">
            <a:noAutofit/>
          </a:bodyPr>
          <a:lstStyle>
            <a:lvl1pPr>
              <a:defRPr sz="800">
                <a:latin typeface="Calibri" panose="020F0502020204030204" pitchFamily="34" charset="0"/>
                <a:cs typeface="Calibri" panose="020F0502020204030204" pitchFamily="34" charset="0"/>
              </a:defRPr>
            </a:lvl1pPr>
          </a:lstStyle>
          <a:p>
            <a:endParaRPr lang="en-US" dirty="0"/>
          </a:p>
        </p:txBody>
      </p:sp>
      <p:sp>
        <p:nvSpPr>
          <p:cNvPr id="3" name="Text Placeholder 32">
            <a:extLst>
              <a:ext uri="{FF2B5EF4-FFF2-40B4-BE49-F238E27FC236}">
                <a16:creationId xmlns:a16="http://schemas.microsoft.com/office/drawing/2014/main" id="{5A410025-7834-3827-B27B-80C5D036D42C}"/>
              </a:ext>
            </a:extLst>
          </p:cNvPr>
          <p:cNvSpPr>
            <a:spLocks noGrp="1"/>
          </p:cNvSpPr>
          <p:nvPr>
            <p:ph type="body" sz="quarter" idx="52" hasCustomPrompt="1"/>
          </p:nvPr>
        </p:nvSpPr>
        <p:spPr>
          <a:xfrm>
            <a:off x="719019" y="4658343"/>
            <a:ext cx="3098165" cy="238796"/>
          </a:xfrm>
          <a:prstGeom prst="rect">
            <a:avLst/>
          </a:prstGeom>
        </p:spPr>
        <p:txBody>
          <a:bodyPr numCol="1" spcCol="288000" anchor="t">
            <a:noAutofit/>
          </a:bodyPr>
          <a:lstStyle>
            <a:lvl1pPr marL="0" indent="0" algn="ctr">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4" name="Text Placeholder 23">
            <a:extLst>
              <a:ext uri="{FF2B5EF4-FFF2-40B4-BE49-F238E27FC236}">
                <a16:creationId xmlns:a16="http://schemas.microsoft.com/office/drawing/2014/main" id="{2BE6572C-3E8A-E092-1C90-BEB2C52EC804}"/>
              </a:ext>
            </a:extLst>
          </p:cNvPr>
          <p:cNvSpPr>
            <a:spLocks noGrp="1"/>
          </p:cNvSpPr>
          <p:nvPr>
            <p:ph type="body" sz="quarter" idx="13" hasCustomPrompt="1"/>
          </p:nvPr>
        </p:nvSpPr>
        <p:spPr>
          <a:xfrm>
            <a:off x="756366" y="2526846"/>
            <a:ext cx="3023471" cy="1848158"/>
          </a:xfrm>
          <a:prstGeom prst="rect">
            <a:avLst/>
          </a:prstGeom>
        </p:spPr>
        <p:txBody>
          <a:bodyPr anchor="ctr">
            <a:normAutofit/>
          </a:bodyPr>
          <a:lstStyle>
            <a:lvl1pPr marL="0" indent="0" algn="ctr">
              <a:lnSpc>
                <a:spcPts val="2060"/>
              </a:lnSpc>
              <a:spcBef>
                <a:spcPts val="0"/>
              </a:spcBef>
              <a:buNone/>
              <a:defRPr sz="1800" b="0" i="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Quote</a:t>
            </a:r>
          </a:p>
        </p:txBody>
      </p:sp>
      <p:sp>
        <p:nvSpPr>
          <p:cNvPr id="37" name="Slide Number Placeholder 5">
            <a:extLst>
              <a:ext uri="{FF2B5EF4-FFF2-40B4-BE49-F238E27FC236}">
                <a16:creationId xmlns:a16="http://schemas.microsoft.com/office/drawing/2014/main" id="{26DD6538-D312-D272-7F4D-D732EA8A1114}"/>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‹Nr.›</a:t>
            </a:fld>
            <a:endParaRPr lang="en-US" dirty="0"/>
          </a:p>
        </p:txBody>
      </p:sp>
      <p:grpSp>
        <p:nvGrpSpPr>
          <p:cNvPr id="11" name="Group 10">
            <a:extLst>
              <a:ext uri="{FF2B5EF4-FFF2-40B4-BE49-F238E27FC236}">
                <a16:creationId xmlns:a16="http://schemas.microsoft.com/office/drawing/2014/main" id="{0C58CFE6-E74A-A1E6-BD39-E42A1BD96FC5}"/>
              </a:ext>
            </a:extLst>
          </p:cNvPr>
          <p:cNvGrpSpPr/>
          <p:nvPr userDrawn="1"/>
        </p:nvGrpSpPr>
        <p:grpSpPr>
          <a:xfrm rot="5015097" flipH="1">
            <a:off x="2968650" y="1146749"/>
            <a:ext cx="2061589" cy="1788378"/>
            <a:chOff x="-1397183" y="824494"/>
            <a:chExt cx="1192352" cy="1034336"/>
          </a:xfrm>
        </p:grpSpPr>
        <p:sp>
          <p:nvSpPr>
            <p:cNvPr id="12" name="Freeform 11">
              <a:extLst>
                <a:ext uri="{FF2B5EF4-FFF2-40B4-BE49-F238E27FC236}">
                  <a16:creationId xmlns:a16="http://schemas.microsoft.com/office/drawing/2014/main" id="{B0D564E9-F0B3-3C8A-8B4A-112626B65D0A}"/>
                </a:ext>
              </a:extLst>
            </p:cNvPr>
            <p:cNvSpPr/>
            <p:nvPr userDrawn="1"/>
          </p:nvSpPr>
          <p:spPr>
            <a:xfrm>
              <a:off x="-1397183" y="824494"/>
              <a:ext cx="1192352" cy="654634"/>
            </a:xfrm>
            <a:custGeom>
              <a:avLst/>
              <a:gdLst>
                <a:gd name="connsiteX0" fmla="*/ 378063 w 1192352"/>
                <a:gd name="connsiteY0" fmla="*/ 452975 h 654634"/>
                <a:gd name="connsiteX1" fmla="*/ 382607 w 1192352"/>
                <a:gd name="connsiteY1" fmla="*/ 233148 h 654634"/>
                <a:gd name="connsiteX2" fmla="*/ 884268 w 1192352"/>
                <a:gd name="connsiteY2" fmla="*/ 521103 h 654634"/>
                <a:gd name="connsiteX3" fmla="*/ 992416 w 1192352"/>
                <a:gd name="connsiteY3" fmla="*/ 654635 h 654634"/>
                <a:gd name="connsiteX4" fmla="*/ 1192353 w 1192352"/>
                <a:gd name="connsiteY4" fmla="*/ 584690 h 654634"/>
                <a:gd name="connsiteX5" fmla="*/ 678878 w 1192352"/>
                <a:gd name="connsiteY5" fmla="*/ 125051 h 654634"/>
                <a:gd name="connsiteX6" fmla="*/ 0 w 1192352"/>
                <a:gd name="connsiteY6" fmla="*/ 7870 h 654634"/>
                <a:gd name="connsiteX7" fmla="*/ 141774 w 1192352"/>
                <a:gd name="connsiteY7" fmla="*/ 416640 h 654634"/>
                <a:gd name="connsiteX8" fmla="*/ 378063 w 1192352"/>
                <a:gd name="connsiteY8" fmla="*/ 452975 h 6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352" h="654634">
                  <a:moveTo>
                    <a:pt x="378063" y="452975"/>
                  </a:moveTo>
                  <a:lnTo>
                    <a:pt x="382607" y="233148"/>
                  </a:lnTo>
                  <a:cubicBezTo>
                    <a:pt x="572547" y="278567"/>
                    <a:pt x="746129" y="376671"/>
                    <a:pt x="884268" y="521103"/>
                  </a:cubicBezTo>
                  <a:cubicBezTo>
                    <a:pt x="924255" y="562889"/>
                    <a:pt x="960608" y="607399"/>
                    <a:pt x="992416" y="654635"/>
                  </a:cubicBezTo>
                  <a:lnTo>
                    <a:pt x="1192353" y="584690"/>
                  </a:lnTo>
                  <a:cubicBezTo>
                    <a:pt x="1069664" y="387572"/>
                    <a:pt x="893356" y="228606"/>
                    <a:pt x="678878" y="125051"/>
                  </a:cubicBezTo>
                  <a:cubicBezTo>
                    <a:pt x="464400" y="21496"/>
                    <a:pt x="230837" y="-18473"/>
                    <a:pt x="0" y="7870"/>
                  </a:cubicBezTo>
                  <a:lnTo>
                    <a:pt x="141774" y="416640"/>
                  </a:lnTo>
                  <a:cubicBezTo>
                    <a:pt x="223566" y="417548"/>
                    <a:pt x="302632" y="430266"/>
                    <a:pt x="378063" y="452975"/>
                  </a:cubicBezTo>
                  <a:close/>
                </a:path>
              </a:pathLst>
            </a:custGeom>
            <a:solidFill>
              <a:srgbClr val="702E8C"/>
            </a:solidFill>
            <a:ln w="906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ACE931A-E4A6-FC2A-A73A-9E46DA1EF01D}"/>
                </a:ext>
              </a:extLst>
            </p:cNvPr>
            <p:cNvSpPr/>
            <p:nvPr userDrawn="1"/>
          </p:nvSpPr>
          <p:spPr>
            <a:xfrm>
              <a:off x="-1021846" y="1277469"/>
              <a:ext cx="776119" cy="581361"/>
            </a:xfrm>
            <a:custGeom>
              <a:avLst/>
              <a:gdLst>
                <a:gd name="connsiteX0" fmla="*/ 2726 w 776119"/>
                <a:gd name="connsiteY0" fmla="*/ 0 h 581361"/>
                <a:gd name="connsiteX1" fmla="*/ 0 w 776119"/>
                <a:gd name="connsiteY1" fmla="*/ 117181 h 581361"/>
                <a:gd name="connsiteX2" fmla="*/ 438953 w 776119"/>
                <a:gd name="connsiteY2" fmla="*/ 574094 h 581361"/>
                <a:gd name="connsiteX3" fmla="*/ 776120 w 776119"/>
                <a:gd name="connsiteY3" fmla="*/ 581361 h 581361"/>
                <a:gd name="connsiteX4" fmla="*/ 617988 w 776119"/>
                <a:gd name="connsiteY4" fmla="*/ 201660 h 581361"/>
                <a:gd name="connsiteX5" fmla="*/ 408963 w 776119"/>
                <a:gd name="connsiteY5" fmla="*/ 274330 h 581361"/>
                <a:gd name="connsiteX6" fmla="*/ 2726 w 776119"/>
                <a:gd name="connsiteY6" fmla="*/ 0 h 58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119" h="581361">
                  <a:moveTo>
                    <a:pt x="2726" y="0"/>
                  </a:moveTo>
                  <a:lnTo>
                    <a:pt x="0" y="117181"/>
                  </a:lnTo>
                  <a:cubicBezTo>
                    <a:pt x="209934" y="190759"/>
                    <a:pt x="373519" y="361534"/>
                    <a:pt x="438953" y="574094"/>
                  </a:cubicBezTo>
                  <a:lnTo>
                    <a:pt x="776120" y="581361"/>
                  </a:lnTo>
                  <a:cubicBezTo>
                    <a:pt x="749765" y="445105"/>
                    <a:pt x="696145" y="316115"/>
                    <a:pt x="617988" y="201660"/>
                  </a:cubicBezTo>
                  <a:lnTo>
                    <a:pt x="408963" y="274330"/>
                  </a:lnTo>
                  <a:cubicBezTo>
                    <a:pt x="302632" y="142615"/>
                    <a:pt x="160859" y="48144"/>
                    <a:pt x="2726" y="0"/>
                  </a:cubicBezTo>
                  <a:close/>
                </a:path>
              </a:pathLst>
            </a:custGeom>
            <a:solidFill>
              <a:srgbClr val="FFC713"/>
            </a:solidFill>
            <a:ln w="906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30F7F56-C7AA-783B-5AAF-39487692B74E}"/>
                </a:ext>
              </a:extLst>
            </p:cNvPr>
            <p:cNvSpPr/>
            <p:nvPr userDrawn="1"/>
          </p:nvSpPr>
          <p:spPr>
            <a:xfrm>
              <a:off x="-1019120" y="1057641"/>
              <a:ext cx="614352" cy="494157"/>
            </a:xfrm>
            <a:custGeom>
              <a:avLst/>
              <a:gdLst>
                <a:gd name="connsiteX0" fmla="*/ 4544 w 614352"/>
                <a:gd name="connsiteY0" fmla="*/ 0 h 494157"/>
                <a:gd name="connsiteX1" fmla="*/ 0 w 614352"/>
                <a:gd name="connsiteY1" fmla="*/ 219827 h 494157"/>
                <a:gd name="connsiteX2" fmla="*/ 405327 w 614352"/>
                <a:gd name="connsiteY2" fmla="*/ 494157 h 494157"/>
                <a:gd name="connsiteX3" fmla="*/ 614353 w 614352"/>
                <a:gd name="connsiteY3" fmla="*/ 421487 h 494157"/>
                <a:gd name="connsiteX4" fmla="*/ 506205 w 614352"/>
                <a:gd name="connsiteY4" fmla="*/ 287956 h 494157"/>
                <a:gd name="connsiteX5" fmla="*/ 4544 w 614352"/>
                <a:gd name="connsiteY5" fmla="*/ 0 h 49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52" h="494157">
                  <a:moveTo>
                    <a:pt x="4544" y="0"/>
                  </a:moveTo>
                  <a:lnTo>
                    <a:pt x="0" y="219827"/>
                  </a:lnTo>
                  <a:cubicBezTo>
                    <a:pt x="158132" y="267971"/>
                    <a:pt x="299906" y="362442"/>
                    <a:pt x="405327" y="494157"/>
                  </a:cubicBezTo>
                  <a:lnTo>
                    <a:pt x="614353" y="421487"/>
                  </a:lnTo>
                  <a:cubicBezTo>
                    <a:pt x="582544" y="374251"/>
                    <a:pt x="546192" y="329741"/>
                    <a:pt x="506205" y="287956"/>
                  </a:cubicBezTo>
                  <a:cubicBezTo>
                    <a:pt x="368066" y="143524"/>
                    <a:pt x="194484" y="44510"/>
                    <a:pt x="4544" y="0"/>
                  </a:cubicBezTo>
                  <a:close/>
                </a:path>
              </a:pathLst>
            </a:custGeom>
            <a:solidFill>
              <a:srgbClr val="DF4726"/>
            </a:solidFill>
            <a:ln w="9067" cap="flat">
              <a:noFill/>
              <a:prstDash val="solid"/>
              <a:miter/>
            </a:ln>
          </p:spPr>
          <p:txBody>
            <a:bodyPr rtlCol="0" anchor="ctr"/>
            <a:lstStyle/>
            <a:p>
              <a:endParaRPr lang="en-US"/>
            </a:p>
          </p:txBody>
        </p:sp>
      </p:grpSp>
    </p:spTree>
    <p:extLst>
      <p:ext uri="{BB962C8B-B14F-4D97-AF65-F5344CB8AC3E}">
        <p14:creationId xmlns:p14="http://schemas.microsoft.com/office/powerpoint/2010/main" val="3080309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eature slide">
    <p:spTree>
      <p:nvGrpSpPr>
        <p:cNvPr id="1" name=""/>
        <p:cNvGrpSpPr/>
        <p:nvPr/>
      </p:nvGrpSpPr>
      <p:grpSpPr>
        <a:xfrm>
          <a:off x="0" y="0"/>
          <a:ext cx="0" cy="0"/>
          <a:chOff x="0" y="0"/>
          <a:chExt cx="0" cy="0"/>
        </a:xfrm>
      </p:grpSpPr>
      <p:sp>
        <p:nvSpPr>
          <p:cNvPr id="58" name="Freeform 57">
            <a:extLst>
              <a:ext uri="{FF2B5EF4-FFF2-40B4-BE49-F238E27FC236}">
                <a16:creationId xmlns:a16="http://schemas.microsoft.com/office/drawing/2014/main" id="{3565780B-7092-5B4F-A88D-AF6E195E5CDD}"/>
              </a:ext>
            </a:extLst>
          </p:cNvPr>
          <p:cNvSpPr/>
          <p:nvPr userDrawn="1"/>
        </p:nvSpPr>
        <p:spPr>
          <a:xfrm>
            <a:off x="1033053" y="476896"/>
            <a:ext cx="3430886" cy="9020430"/>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8">
            <a:extLst>
              <a:ext uri="{FF2B5EF4-FFF2-40B4-BE49-F238E27FC236}">
                <a16:creationId xmlns:a16="http://schemas.microsoft.com/office/drawing/2014/main" id="{A880D8B8-54FE-9A41-9C0F-551796DE9094}"/>
              </a:ext>
            </a:extLst>
          </p:cNvPr>
          <p:cNvSpPr>
            <a:spLocks noGrp="1"/>
          </p:cNvSpPr>
          <p:nvPr>
            <p:ph type="body" sz="quarter" idx="35" hasCustomPrompt="1"/>
          </p:nvPr>
        </p:nvSpPr>
        <p:spPr>
          <a:xfrm>
            <a:off x="4761939" y="1198645"/>
            <a:ext cx="2182529" cy="339415"/>
          </a:xfrm>
          <a:prstGeom prst="rect">
            <a:avLst/>
          </a:prstGeom>
        </p:spPr>
        <p:txBody>
          <a:bodyPr>
            <a:normAutofit/>
          </a:bodyPr>
          <a:lstStyle>
            <a:lvl1pPr marL="0" indent="0" algn="r">
              <a:lnSpc>
                <a:spcPct val="100000"/>
              </a:lnSpc>
              <a:buNone/>
              <a:defRPr sz="2000" b="1" i="0">
                <a:solidFill>
                  <a:srgbClr val="E14726"/>
                </a:solidFill>
                <a:latin typeface="Calibri" panose="020F0502020204030204" pitchFamily="34" charset="0"/>
                <a:cs typeface="Calibri" panose="020F0502020204030204" pitchFamily="34" charset="0"/>
              </a:defRPr>
            </a:lvl1pPr>
          </a:lstStyle>
          <a:p>
            <a:pPr lvl="0"/>
            <a:r>
              <a:rPr lang="en-US" dirty="0"/>
              <a:t>Feature Title</a:t>
            </a:r>
          </a:p>
        </p:txBody>
      </p:sp>
      <p:sp>
        <p:nvSpPr>
          <p:cNvPr id="57" name="Text Placeholder 8">
            <a:extLst>
              <a:ext uri="{FF2B5EF4-FFF2-40B4-BE49-F238E27FC236}">
                <a16:creationId xmlns:a16="http://schemas.microsoft.com/office/drawing/2014/main" id="{06796A09-8385-7B44-9E58-2584049BA732}"/>
              </a:ext>
            </a:extLst>
          </p:cNvPr>
          <p:cNvSpPr>
            <a:spLocks noGrp="1"/>
          </p:cNvSpPr>
          <p:nvPr>
            <p:ph type="body" sz="quarter" idx="36" hasCustomPrompt="1"/>
          </p:nvPr>
        </p:nvSpPr>
        <p:spPr>
          <a:xfrm>
            <a:off x="4762166" y="1697358"/>
            <a:ext cx="2179389" cy="1323734"/>
          </a:xfrm>
          <a:prstGeom prst="rect">
            <a:avLst/>
          </a:prstGeom>
        </p:spPr>
        <p:txBody>
          <a:bodyPr>
            <a:noAutofit/>
          </a:bodyPr>
          <a:lstStyle>
            <a:lvl1pPr marL="0" indent="0" algn="r">
              <a:lnSpc>
                <a:spcPct val="100000"/>
              </a:lnSpc>
              <a:buNone/>
              <a:defRPr lang="en-US" sz="1200" b="0" i="0" smtClean="0">
                <a:solidFill>
                  <a:srgbClr val="083F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6" name="Text Placeholder 8">
            <a:extLst>
              <a:ext uri="{FF2B5EF4-FFF2-40B4-BE49-F238E27FC236}">
                <a16:creationId xmlns:a16="http://schemas.microsoft.com/office/drawing/2014/main" id="{17A55D83-239D-7E4E-A01F-6003B9F43D98}"/>
              </a:ext>
            </a:extLst>
          </p:cNvPr>
          <p:cNvSpPr>
            <a:spLocks noGrp="1"/>
          </p:cNvSpPr>
          <p:nvPr>
            <p:ph type="body" sz="quarter" idx="37" hasCustomPrompt="1"/>
          </p:nvPr>
        </p:nvSpPr>
        <p:spPr>
          <a:xfrm>
            <a:off x="3415441" y="1376711"/>
            <a:ext cx="1043148" cy="955625"/>
          </a:xfrm>
          <a:prstGeom prst="rect">
            <a:avLst/>
          </a:prstGeom>
          <a:noFill/>
        </p:spPr>
        <p:txBody>
          <a:bodyPr anchor="ctr">
            <a:noAutofit/>
          </a:bodyPr>
          <a:lstStyle>
            <a:lvl1pPr marL="0" indent="0" algn="r">
              <a:lnSpc>
                <a:spcPct val="130000"/>
              </a:lnSpc>
              <a:buNone/>
              <a:defRPr sz="6500" b="0" i="0">
                <a:solidFill>
                  <a:schemeClr val="bg1"/>
                </a:solidFill>
                <a:latin typeface="Calibri" panose="020F0502020204030204" pitchFamily="34" charset="0"/>
                <a:cs typeface="Calibri" panose="020F0502020204030204" pitchFamily="34" charset="0"/>
              </a:defRPr>
            </a:lvl1pPr>
          </a:lstStyle>
          <a:p>
            <a:pPr lvl="0"/>
            <a:r>
              <a:rPr lang="en-US" dirty="0"/>
              <a:t>01</a:t>
            </a:r>
          </a:p>
        </p:txBody>
      </p:sp>
      <p:sp>
        <p:nvSpPr>
          <p:cNvPr id="121" name="Picture Placeholder 120">
            <a:extLst>
              <a:ext uri="{FF2B5EF4-FFF2-40B4-BE49-F238E27FC236}">
                <a16:creationId xmlns:a16="http://schemas.microsoft.com/office/drawing/2014/main" id="{086978C8-0A1E-2F4C-A447-80492147AC20}"/>
              </a:ext>
            </a:extLst>
          </p:cNvPr>
          <p:cNvSpPr>
            <a:spLocks noGrp="1"/>
          </p:cNvSpPr>
          <p:nvPr>
            <p:ph type="pic" sz="quarter" idx="41"/>
          </p:nvPr>
        </p:nvSpPr>
        <p:spPr>
          <a:xfrm>
            <a:off x="7559" y="188180"/>
            <a:ext cx="3354094" cy="9597862"/>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5" name="Group 4">
            <a:extLst>
              <a:ext uri="{FF2B5EF4-FFF2-40B4-BE49-F238E27FC236}">
                <a16:creationId xmlns:a16="http://schemas.microsoft.com/office/drawing/2014/main" id="{C840E568-5ABF-4D45-A5FE-455302AF2F2A}"/>
              </a:ext>
            </a:extLst>
          </p:cNvPr>
          <p:cNvGrpSpPr/>
          <p:nvPr userDrawn="1"/>
        </p:nvGrpSpPr>
        <p:grpSpPr>
          <a:xfrm>
            <a:off x="4061909" y="872067"/>
            <a:ext cx="3006907" cy="2343148"/>
            <a:chOff x="4061909" y="1565906"/>
            <a:chExt cx="3006907" cy="2634619"/>
          </a:xfrm>
        </p:grpSpPr>
        <p:cxnSp>
          <p:nvCxnSpPr>
            <p:cNvPr id="59" name="Straight Connector 58">
              <a:extLst>
                <a:ext uri="{FF2B5EF4-FFF2-40B4-BE49-F238E27FC236}">
                  <a16:creationId xmlns:a16="http://schemas.microsoft.com/office/drawing/2014/main" id="{2E172578-1E17-5943-A70C-D44C3590E20A}"/>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452AE59-25C2-A845-A504-6DFA86CB4AA7}"/>
                </a:ext>
              </a:extLst>
            </p:cNvPr>
            <p:cNvCxnSpPr/>
            <p:nvPr userDrawn="1"/>
          </p:nvCxnSpPr>
          <p:spPr>
            <a:xfrm>
              <a:off x="4061909" y="4195325"/>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0D16B07-376E-A640-A5E7-314E737EAD48}"/>
                </a:ext>
              </a:extLst>
            </p:cNvPr>
            <p:cNvCxnSpPr/>
            <p:nvPr userDrawn="1"/>
          </p:nvCxnSpPr>
          <p:spPr>
            <a:xfrm>
              <a:off x="4061909" y="1577903"/>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3127D0D-4935-6047-9944-DF7720C6EF1F}"/>
                </a:ext>
              </a:extLst>
            </p:cNvPr>
            <p:cNvCxnSpPr/>
            <p:nvPr userDrawn="1"/>
          </p:nvCxnSpPr>
          <p:spPr>
            <a:xfrm>
              <a:off x="4061909" y="1565906"/>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DE2609D-4BBF-724C-A2CF-DE37763E7D44}"/>
                </a:ext>
              </a:extLst>
            </p:cNvPr>
            <p:cNvCxnSpPr/>
            <p:nvPr userDrawn="1"/>
          </p:nvCxnSpPr>
          <p:spPr>
            <a:xfrm>
              <a:off x="4061909" y="3538669"/>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grpSp>
      <p:sp>
        <p:nvSpPr>
          <p:cNvPr id="149" name="Text Placeholder 8">
            <a:extLst>
              <a:ext uri="{FF2B5EF4-FFF2-40B4-BE49-F238E27FC236}">
                <a16:creationId xmlns:a16="http://schemas.microsoft.com/office/drawing/2014/main" id="{DD6AA936-BB29-2E4F-989D-BD8E8FD10D71}"/>
              </a:ext>
            </a:extLst>
          </p:cNvPr>
          <p:cNvSpPr>
            <a:spLocks noGrp="1"/>
          </p:cNvSpPr>
          <p:nvPr>
            <p:ph type="body" sz="quarter" idx="42" hasCustomPrompt="1"/>
          </p:nvPr>
        </p:nvSpPr>
        <p:spPr>
          <a:xfrm>
            <a:off x="4752619" y="3921902"/>
            <a:ext cx="2182529" cy="339415"/>
          </a:xfrm>
          <a:prstGeom prst="rect">
            <a:avLst/>
          </a:prstGeom>
        </p:spPr>
        <p:txBody>
          <a:bodyPr>
            <a:normAutofit/>
          </a:bodyPr>
          <a:lstStyle>
            <a:lvl1pPr marL="0" indent="0" algn="r">
              <a:lnSpc>
                <a:spcPct val="100000"/>
              </a:lnSpc>
              <a:buNone/>
              <a:defRPr sz="2000" b="1" i="0">
                <a:solidFill>
                  <a:srgbClr val="E14726"/>
                </a:solidFill>
                <a:latin typeface="Calibri" panose="020F0502020204030204" pitchFamily="34" charset="0"/>
                <a:cs typeface="Calibri" panose="020F0502020204030204" pitchFamily="34" charset="0"/>
              </a:defRPr>
            </a:lvl1pPr>
          </a:lstStyle>
          <a:p>
            <a:pPr lvl="0"/>
            <a:r>
              <a:rPr lang="en-US" dirty="0"/>
              <a:t>Feature Title</a:t>
            </a:r>
          </a:p>
        </p:txBody>
      </p:sp>
      <p:sp>
        <p:nvSpPr>
          <p:cNvPr id="150" name="Text Placeholder 8">
            <a:extLst>
              <a:ext uri="{FF2B5EF4-FFF2-40B4-BE49-F238E27FC236}">
                <a16:creationId xmlns:a16="http://schemas.microsoft.com/office/drawing/2014/main" id="{5AF5A071-C258-9849-85E5-7CD3D95B3D30}"/>
              </a:ext>
            </a:extLst>
          </p:cNvPr>
          <p:cNvSpPr>
            <a:spLocks noGrp="1"/>
          </p:cNvSpPr>
          <p:nvPr>
            <p:ph type="body" sz="quarter" idx="43" hasCustomPrompt="1"/>
          </p:nvPr>
        </p:nvSpPr>
        <p:spPr>
          <a:xfrm>
            <a:off x="4752846" y="4420615"/>
            <a:ext cx="2179389" cy="1385087"/>
          </a:xfrm>
          <a:prstGeom prst="rect">
            <a:avLst/>
          </a:prstGeom>
        </p:spPr>
        <p:txBody>
          <a:bodyPr>
            <a:noAutofit/>
          </a:bodyPr>
          <a:lstStyle>
            <a:lvl1pPr marL="0" indent="0" algn="r">
              <a:lnSpc>
                <a:spcPct val="100000"/>
              </a:lnSpc>
              <a:buNone/>
              <a:defRPr lang="en-US" sz="1200" b="0" i="0" smtClean="0">
                <a:solidFill>
                  <a:srgbClr val="083F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151" name="Text Placeholder 8">
            <a:extLst>
              <a:ext uri="{FF2B5EF4-FFF2-40B4-BE49-F238E27FC236}">
                <a16:creationId xmlns:a16="http://schemas.microsoft.com/office/drawing/2014/main" id="{30B7D1DF-000E-8D4F-84F1-DD82918ECDB3}"/>
              </a:ext>
            </a:extLst>
          </p:cNvPr>
          <p:cNvSpPr>
            <a:spLocks noGrp="1"/>
          </p:cNvSpPr>
          <p:nvPr>
            <p:ph type="body" sz="quarter" idx="44" hasCustomPrompt="1"/>
          </p:nvPr>
        </p:nvSpPr>
        <p:spPr>
          <a:xfrm>
            <a:off x="3424050" y="4117898"/>
            <a:ext cx="1043148" cy="955625"/>
          </a:xfrm>
          <a:prstGeom prst="rect">
            <a:avLst/>
          </a:prstGeom>
          <a:noFill/>
        </p:spPr>
        <p:txBody>
          <a:bodyPr anchor="ctr">
            <a:noAutofit/>
          </a:bodyPr>
          <a:lstStyle>
            <a:lvl1pPr marL="0" indent="0" algn="r">
              <a:lnSpc>
                <a:spcPct val="130000"/>
              </a:lnSpc>
              <a:buNone/>
              <a:defRPr sz="6500" b="0" i="0">
                <a:solidFill>
                  <a:schemeClr val="bg1"/>
                </a:solidFill>
                <a:latin typeface="Calibri" panose="020F0502020204030204" pitchFamily="34" charset="0"/>
                <a:cs typeface="Calibri" panose="020F0502020204030204" pitchFamily="34" charset="0"/>
              </a:defRPr>
            </a:lvl1pPr>
          </a:lstStyle>
          <a:p>
            <a:pPr lvl="0"/>
            <a:r>
              <a:rPr lang="en-US" dirty="0"/>
              <a:t>02</a:t>
            </a:r>
          </a:p>
        </p:txBody>
      </p:sp>
      <p:grpSp>
        <p:nvGrpSpPr>
          <p:cNvPr id="152" name="Group 151">
            <a:extLst>
              <a:ext uri="{FF2B5EF4-FFF2-40B4-BE49-F238E27FC236}">
                <a16:creationId xmlns:a16="http://schemas.microsoft.com/office/drawing/2014/main" id="{F21F135D-807A-5B46-9500-E672252E025B}"/>
              </a:ext>
            </a:extLst>
          </p:cNvPr>
          <p:cNvGrpSpPr/>
          <p:nvPr userDrawn="1"/>
        </p:nvGrpSpPr>
        <p:grpSpPr>
          <a:xfrm>
            <a:off x="4052589" y="3595324"/>
            <a:ext cx="3006907" cy="2343148"/>
            <a:chOff x="4061909" y="1565906"/>
            <a:chExt cx="3006907" cy="2634619"/>
          </a:xfrm>
        </p:grpSpPr>
        <p:cxnSp>
          <p:nvCxnSpPr>
            <p:cNvPr id="153" name="Straight Connector 152">
              <a:extLst>
                <a:ext uri="{FF2B5EF4-FFF2-40B4-BE49-F238E27FC236}">
                  <a16:creationId xmlns:a16="http://schemas.microsoft.com/office/drawing/2014/main" id="{B3E534D8-07F4-624E-81EF-64A22089C363}"/>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4249B48-ECEF-8444-8FF2-0B3BC0457514}"/>
                </a:ext>
              </a:extLst>
            </p:cNvPr>
            <p:cNvCxnSpPr/>
            <p:nvPr userDrawn="1"/>
          </p:nvCxnSpPr>
          <p:spPr>
            <a:xfrm>
              <a:off x="4061909" y="4195325"/>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37C7836-0BB6-124C-9AD4-C150D1152C34}"/>
                </a:ext>
              </a:extLst>
            </p:cNvPr>
            <p:cNvCxnSpPr/>
            <p:nvPr userDrawn="1"/>
          </p:nvCxnSpPr>
          <p:spPr>
            <a:xfrm>
              <a:off x="4061909" y="1577903"/>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18EB897-D128-3444-8BB7-AD44F8BAA930}"/>
                </a:ext>
              </a:extLst>
            </p:cNvPr>
            <p:cNvCxnSpPr/>
            <p:nvPr userDrawn="1"/>
          </p:nvCxnSpPr>
          <p:spPr>
            <a:xfrm>
              <a:off x="4061909" y="1565906"/>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4453909-A921-164A-A577-96080C45C28F}"/>
                </a:ext>
              </a:extLst>
            </p:cNvPr>
            <p:cNvCxnSpPr/>
            <p:nvPr userDrawn="1"/>
          </p:nvCxnSpPr>
          <p:spPr>
            <a:xfrm>
              <a:off x="4061909" y="3538669"/>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grpSp>
      <p:sp>
        <p:nvSpPr>
          <p:cNvPr id="159" name="Text Placeholder 8">
            <a:extLst>
              <a:ext uri="{FF2B5EF4-FFF2-40B4-BE49-F238E27FC236}">
                <a16:creationId xmlns:a16="http://schemas.microsoft.com/office/drawing/2014/main" id="{D36B5CCA-A130-2849-9147-510E1298A155}"/>
              </a:ext>
            </a:extLst>
          </p:cNvPr>
          <p:cNvSpPr>
            <a:spLocks noGrp="1"/>
          </p:cNvSpPr>
          <p:nvPr>
            <p:ph type="body" sz="quarter" idx="45" hasCustomPrompt="1"/>
          </p:nvPr>
        </p:nvSpPr>
        <p:spPr>
          <a:xfrm>
            <a:off x="4749706" y="6635459"/>
            <a:ext cx="2182529" cy="339415"/>
          </a:xfrm>
          <a:prstGeom prst="rect">
            <a:avLst/>
          </a:prstGeom>
        </p:spPr>
        <p:txBody>
          <a:bodyPr>
            <a:normAutofit/>
          </a:bodyPr>
          <a:lstStyle>
            <a:lvl1pPr marL="0" indent="0" algn="r">
              <a:lnSpc>
                <a:spcPct val="100000"/>
              </a:lnSpc>
              <a:buNone/>
              <a:defRPr sz="2000" b="1" i="0">
                <a:solidFill>
                  <a:srgbClr val="E14726"/>
                </a:solidFill>
                <a:latin typeface="Calibri" panose="020F0502020204030204" pitchFamily="34" charset="0"/>
                <a:cs typeface="Calibri" panose="020F0502020204030204" pitchFamily="34" charset="0"/>
              </a:defRPr>
            </a:lvl1pPr>
          </a:lstStyle>
          <a:p>
            <a:pPr lvl="0"/>
            <a:r>
              <a:rPr lang="en-US" dirty="0"/>
              <a:t>Feature Title</a:t>
            </a:r>
          </a:p>
        </p:txBody>
      </p:sp>
      <p:sp>
        <p:nvSpPr>
          <p:cNvPr id="160" name="Text Placeholder 8">
            <a:extLst>
              <a:ext uri="{FF2B5EF4-FFF2-40B4-BE49-F238E27FC236}">
                <a16:creationId xmlns:a16="http://schemas.microsoft.com/office/drawing/2014/main" id="{4D2D838D-CF42-5147-9594-896E2782017A}"/>
              </a:ext>
            </a:extLst>
          </p:cNvPr>
          <p:cNvSpPr>
            <a:spLocks noGrp="1"/>
          </p:cNvSpPr>
          <p:nvPr>
            <p:ph type="body" sz="quarter" idx="46" hasCustomPrompt="1"/>
          </p:nvPr>
        </p:nvSpPr>
        <p:spPr>
          <a:xfrm>
            <a:off x="4749933" y="7134172"/>
            <a:ext cx="2179389" cy="1240219"/>
          </a:xfrm>
          <a:prstGeom prst="rect">
            <a:avLst/>
          </a:prstGeom>
        </p:spPr>
        <p:txBody>
          <a:bodyPr>
            <a:noAutofit/>
          </a:bodyPr>
          <a:lstStyle>
            <a:lvl1pPr marL="0" indent="0" algn="r">
              <a:lnSpc>
                <a:spcPct val="100000"/>
              </a:lnSpc>
              <a:buNone/>
              <a:defRPr lang="en-US" sz="1200" b="0" i="0" smtClean="0">
                <a:solidFill>
                  <a:srgbClr val="083F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161" name="Text Placeholder 8">
            <a:extLst>
              <a:ext uri="{FF2B5EF4-FFF2-40B4-BE49-F238E27FC236}">
                <a16:creationId xmlns:a16="http://schemas.microsoft.com/office/drawing/2014/main" id="{FD9290C7-CCE6-9B48-B3A1-61DAF283AB81}"/>
              </a:ext>
            </a:extLst>
          </p:cNvPr>
          <p:cNvSpPr>
            <a:spLocks noGrp="1"/>
          </p:cNvSpPr>
          <p:nvPr>
            <p:ph type="body" sz="quarter" idx="47" hasCustomPrompt="1"/>
          </p:nvPr>
        </p:nvSpPr>
        <p:spPr>
          <a:xfrm>
            <a:off x="3385279" y="6831455"/>
            <a:ext cx="1043148" cy="955625"/>
          </a:xfrm>
          <a:prstGeom prst="rect">
            <a:avLst/>
          </a:prstGeom>
          <a:noFill/>
        </p:spPr>
        <p:txBody>
          <a:bodyPr anchor="ctr">
            <a:noAutofit/>
          </a:bodyPr>
          <a:lstStyle>
            <a:lvl1pPr marL="0" indent="0" algn="r">
              <a:lnSpc>
                <a:spcPct val="130000"/>
              </a:lnSpc>
              <a:buNone/>
              <a:defRPr sz="6500" b="0" i="0">
                <a:solidFill>
                  <a:schemeClr val="bg1"/>
                </a:solidFill>
                <a:latin typeface="Calibri" panose="020F0502020204030204" pitchFamily="34" charset="0"/>
                <a:cs typeface="Calibri" panose="020F0502020204030204" pitchFamily="34" charset="0"/>
              </a:defRPr>
            </a:lvl1pPr>
          </a:lstStyle>
          <a:p>
            <a:pPr lvl="0"/>
            <a:r>
              <a:rPr lang="en-US" dirty="0"/>
              <a:t>03</a:t>
            </a:r>
          </a:p>
        </p:txBody>
      </p:sp>
      <p:grpSp>
        <p:nvGrpSpPr>
          <p:cNvPr id="162" name="Group 161">
            <a:extLst>
              <a:ext uri="{FF2B5EF4-FFF2-40B4-BE49-F238E27FC236}">
                <a16:creationId xmlns:a16="http://schemas.microsoft.com/office/drawing/2014/main" id="{62ACF1FD-E20D-7746-A6C7-EC0024F21D8B}"/>
              </a:ext>
            </a:extLst>
          </p:cNvPr>
          <p:cNvGrpSpPr/>
          <p:nvPr userDrawn="1"/>
        </p:nvGrpSpPr>
        <p:grpSpPr>
          <a:xfrm>
            <a:off x="4049676" y="6308881"/>
            <a:ext cx="3006907" cy="2343148"/>
            <a:chOff x="4061909" y="1565906"/>
            <a:chExt cx="3006907" cy="2634619"/>
          </a:xfrm>
        </p:grpSpPr>
        <p:cxnSp>
          <p:nvCxnSpPr>
            <p:cNvPr id="163" name="Straight Connector 162">
              <a:extLst>
                <a:ext uri="{FF2B5EF4-FFF2-40B4-BE49-F238E27FC236}">
                  <a16:creationId xmlns:a16="http://schemas.microsoft.com/office/drawing/2014/main" id="{6FF7DE75-B67D-2044-AC33-33DD229F1D07}"/>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04710972-FD23-224B-8290-6F8707F9D51E}"/>
                </a:ext>
              </a:extLst>
            </p:cNvPr>
            <p:cNvCxnSpPr/>
            <p:nvPr userDrawn="1"/>
          </p:nvCxnSpPr>
          <p:spPr>
            <a:xfrm>
              <a:off x="4061909" y="4195325"/>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A0D59308-1077-3E4C-A055-D5DF5CE8D538}"/>
                </a:ext>
              </a:extLst>
            </p:cNvPr>
            <p:cNvCxnSpPr/>
            <p:nvPr userDrawn="1"/>
          </p:nvCxnSpPr>
          <p:spPr>
            <a:xfrm>
              <a:off x="4061909" y="1577903"/>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9ECB8DE-0FC9-3B4A-9A68-9C63BD7A687F}"/>
                </a:ext>
              </a:extLst>
            </p:cNvPr>
            <p:cNvCxnSpPr/>
            <p:nvPr userDrawn="1"/>
          </p:nvCxnSpPr>
          <p:spPr>
            <a:xfrm>
              <a:off x="4061909" y="1565906"/>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3548AC8-8CD5-284C-8A33-DF0DD9A49812}"/>
                </a:ext>
              </a:extLst>
            </p:cNvPr>
            <p:cNvCxnSpPr/>
            <p:nvPr userDrawn="1"/>
          </p:nvCxnSpPr>
          <p:spPr>
            <a:xfrm>
              <a:off x="4061909" y="3538669"/>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grpSp>
      <p:sp>
        <p:nvSpPr>
          <p:cNvPr id="2" name="Slide Number Placeholder 5">
            <a:extLst>
              <a:ext uri="{FF2B5EF4-FFF2-40B4-BE49-F238E27FC236}">
                <a16:creationId xmlns:a16="http://schemas.microsoft.com/office/drawing/2014/main" id="{B6868667-8089-5472-01E7-5AE4F08363C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‹Nr.›</a:t>
            </a:fld>
            <a:endParaRPr lang="en-US" dirty="0"/>
          </a:p>
        </p:txBody>
      </p:sp>
    </p:spTree>
    <p:extLst>
      <p:ext uri="{BB962C8B-B14F-4D97-AF65-F5344CB8AC3E}">
        <p14:creationId xmlns:p14="http://schemas.microsoft.com/office/powerpoint/2010/main" val="2873377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text slide 1">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731ADCFA-BA22-D111-795C-BB4F5BC9CCC4}"/>
              </a:ext>
            </a:extLst>
          </p:cNvPr>
          <p:cNvSpPr/>
          <p:nvPr userDrawn="1"/>
        </p:nvSpPr>
        <p:spPr>
          <a:xfrm>
            <a:off x="420974" y="268941"/>
            <a:ext cx="3284648" cy="9568980"/>
          </a:xfrm>
          <a:custGeom>
            <a:avLst/>
            <a:gdLst>
              <a:gd name="connsiteX0" fmla="*/ 0 w 3284648"/>
              <a:gd name="connsiteY0" fmla="*/ 0 h 9568980"/>
              <a:gd name="connsiteX1" fmla="*/ 2703204 w 3284648"/>
              <a:gd name="connsiteY1" fmla="*/ 0 h 9568980"/>
              <a:gd name="connsiteX2" fmla="*/ 3284648 w 3284648"/>
              <a:gd name="connsiteY2" fmla="*/ 669472 h 9568980"/>
              <a:gd name="connsiteX3" fmla="*/ 3284648 w 3284648"/>
              <a:gd name="connsiteY3" fmla="*/ 9568980 h 9568980"/>
              <a:gd name="connsiteX4" fmla="*/ 853806 w 3284648"/>
              <a:gd name="connsiteY4" fmla="*/ 9568980 h 9568980"/>
              <a:gd name="connsiteX5" fmla="*/ 0 w 3284648"/>
              <a:gd name="connsiteY5" fmla="*/ 8585914 h 956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4648" h="9568980">
                <a:moveTo>
                  <a:pt x="0" y="0"/>
                </a:moveTo>
                <a:lnTo>
                  <a:pt x="2703204" y="0"/>
                </a:lnTo>
                <a:cubicBezTo>
                  <a:pt x="3024530" y="0"/>
                  <a:pt x="3284648" y="299500"/>
                  <a:pt x="3284648" y="669472"/>
                </a:cubicBezTo>
                <a:lnTo>
                  <a:pt x="3284648" y="9568980"/>
                </a:lnTo>
                <a:lnTo>
                  <a:pt x="853806" y="9568980"/>
                </a:lnTo>
                <a:cubicBezTo>
                  <a:pt x="382530" y="9568980"/>
                  <a:pt x="0" y="9128538"/>
                  <a:pt x="0" y="8585914"/>
                </a:cubicBezTo>
                <a:close/>
              </a:path>
            </a:pathLst>
          </a:custGeom>
          <a:solidFill>
            <a:srgbClr val="0E72B5"/>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683565" y="1027561"/>
            <a:ext cx="2864232" cy="879667"/>
          </a:xfrm>
          <a:prstGeom prst="rect">
            <a:avLst/>
          </a:prstGeom>
        </p:spPr>
        <p:txBody>
          <a:bodyPr>
            <a:noAutofit/>
          </a:bodyPr>
          <a:lstStyle>
            <a:lvl1pPr marL="0" indent="0" algn="l">
              <a:buNone/>
              <a:defRPr sz="22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683565" y="2424204"/>
            <a:ext cx="2693750" cy="7339954"/>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88" name="Picture Placeholder 387">
            <a:extLst>
              <a:ext uri="{FF2B5EF4-FFF2-40B4-BE49-F238E27FC236}">
                <a16:creationId xmlns:a16="http://schemas.microsoft.com/office/drawing/2014/main" id="{7E7D4303-6A3B-F749-8FA0-836953666012}"/>
              </a:ext>
            </a:extLst>
          </p:cNvPr>
          <p:cNvSpPr>
            <a:spLocks noGrp="1"/>
          </p:cNvSpPr>
          <p:nvPr>
            <p:ph type="pic" sz="quarter" idx="41"/>
          </p:nvPr>
        </p:nvSpPr>
        <p:spPr>
          <a:xfrm>
            <a:off x="3705622" y="1178454"/>
            <a:ext cx="3854053" cy="8334904"/>
          </a:xfrm>
          <a:custGeom>
            <a:avLst/>
            <a:gdLst>
              <a:gd name="connsiteX0" fmla="*/ 0 w 3854053"/>
              <a:gd name="connsiteY0" fmla="*/ 995752 h 8334904"/>
              <a:gd name="connsiteX1" fmla="*/ 3852079 w 3854053"/>
              <a:gd name="connsiteY1" fmla="*/ 995752 h 8334904"/>
              <a:gd name="connsiteX2" fmla="*/ 3852079 w 3854053"/>
              <a:gd name="connsiteY2" fmla="*/ 3188374 h 8334904"/>
              <a:gd name="connsiteX3" fmla="*/ 3854053 w 3854053"/>
              <a:gd name="connsiteY3" fmla="*/ 3188374 h 8334904"/>
              <a:gd name="connsiteX4" fmla="*/ 3854053 w 3854053"/>
              <a:gd name="connsiteY4" fmla="*/ 8027939 h 8334904"/>
              <a:gd name="connsiteX5" fmla="*/ 3852079 w 3854053"/>
              <a:gd name="connsiteY5" fmla="*/ 8027939 h 8334904"/>
              <a:gd name="connsiteX6" fmla="*/ 3852079 w 3854053"/>
              <a:gd name="connsiteY6" fmla="*/ 8334904 h 8334904"/>
              <a:gd name="connsiteX7" fmla="*/ 0 w 3854053"/>
              <a:gd name="connsiteY7" fmla="*/ 8334904 h 8334904"/>
              <a:gd name="connsiteX8" fmla="*/ 0 w 3854053"/>
              <a:gd name="connsiteY8" fmla="*/ 0 h 8334904"/>
              <a:gd name="connsiteX9" fmla="*/ 3852079 w 3854053"/>
              <a:gd name="connsiteY9" fmla="*/ 0 h 8334904"/>
              <a:gd name="connsiteX10" fmla="*/ 3852079 w 3854053"/>
              <a:gd name="connsiteY10" fmla="*/ 941961 h 8334904"/>
              <a:gd name="connsiteX11" fmla="*/ 0 w 3854053"/>
              <a:gd name="connsiteY11" fmla="*/ 941961 h 833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4053" h="8334904">
                <a:moveTo>
                  <a:pt x="0" y="995752"/>
                </a:moveTo>
                <a:lnTo>
                  <a:pt x="3852079" y="995752"/>
                </a:lnTo>
                <a:lnTo>
                  <a:pt x="3852079" y="3188374"/>
                </a:lnTo>
                <a:lnTo>
                  <a:pt x="3854053" y="3188374"/>
                </a:lnTo>
                <a:lnTo>
                  <a:pt x="3854053" y="8027939"/>
                </a:lnTo>
                <a:lnTo>
                  <a:pt x="3852079" y="8027939"/>
                </a:lnTo>
                <a:lnTo>
                  <a:pt x="3852079" y="8334904"/>
                </a:lnTo>
                <a:lnTo>
                  <a:pt x="0" y="8334904"/>
                </a:lnTo>
                <a:close/>
                <a:moveTo>
                  <a:pt x="0" y="0"/>
                </a:moveTo>
                <a:lnTo>
                  <a:pt x="3852079" y="0"/>
                </a:lnTo>
                <a:lnTo>
                  <a:pt x="3852079" y="941961"/>
                </a:lnTo>
                <a:lnTo>
                  <a:pt x="0" y="941961"/>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31" name="Freeform 30">
            <a:extLst>
              <a:ext uri="{FF2B5EF4-FFF2-40B4-BE49-F238E27FC236}">
                <a16:creationId xmlns:a16="http://schemas.microsoft.com/office/drawing/2014/main" id="{5B1B9CA5-0E21-E740-9234-251FA1CB61D0}"/>
              </a:ext>
            </a:extLst>
          </p:cNvPr>
          <p:cNvSpPr/>
          <p:nvPr userDrawn="1"/>
        </p:nvSpPr>
        <p:spPr>
          <a:xfrm rot="10800000">
            <a:off x="1677895" y="2120415"/>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7" name="Slide Number Placeholder 5">
            <a:extLst>
              <a:ext uri="{FF2B5EF4-FFF2-40B4-BE49-F238E27FC236}">
                <a16:creationId xmlns:a16="http://schemas.microsoft.com/office/drawing/2014/main" id="{E8F72627-A5C4-8595-10C2-34DD738F71E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‹Nr.›</a:t>
            </a:fld>
            <a:endParaRPr lang="en-US" dirty="0"/>
          </a:p>
        </p:txBody>
      </p:sp>
    </p:spTree>
    <p:extLst>
      <p:ext uri="{BB962C8B-B14F-4D97-AF65-F5344CB8AC3E}">
        <p14:creationId xmlns:p14="http://schemas.microsoft.com/office/powerpoint/2010/main" val="17364044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Slide Number Placeholder 5">
            <a:extLst>
              <a:ext uri="{FF2B5EF4-FFF2-40B4-BE49-F238E27FC236}">
                <a16:creationId xmlns:a16="http://schemas.microsoft.com/office/drawing/2014/main" id="{27D4BD39-FC27-6B4F-AA5E-C3CF9179CB4A}"/>
              </a:ext>
            </a:extLst>
          </p:cNvPr>
          <p:cNvSpPr>
            <a:spLocks noGrp="1"/>
          </p:cNvSpPr>
          <p:nvPr>
            <p:ph type="sldNum" sz="quarter" idx="4"/>
          </p:nvPr>
        </p:nvSpPr>
        <p:spPr>
          <a:xfrm>
            <a:off x="6115496" y="10043245"/>
            <a:ext cx="988834" cy="465822"/>
          </a:xfrm>
          <a:prstGeom prst="rect">
            <a:avLst/>
          </a:prstGeom>
        </p:spPr>
        <p:txBody>
          <a:bodyPr vert="horz" lIns="91440" tIns="45720" rIns="91440" bIns="45720" rtlCol="0" anchor="ctr"/>
          <a:lstStyle>
            <a:lvl1pPr algn="r">
              <a:defRPr sz="800" b="0" i="0">
                <a:solidFill>
                  <a:srgbClr val="252324"/>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‹Nr.›</a:t>
            </a:fld>
            <a:endParaRPr lang="en-US" dirty="0"/>
          </a:p>
        </p:txBody>
      </p:sp>
      <p:sp>
        <p:nvSpPr>
          <p:cNvPr id="11" name="Text Box 5">
            <a:extLst>
              <a:ext uri="{FF2B5EF4-FFF2-40B4-BE49-F238E27FC236}">
                <a16:creationId xmlns:a16="http://schemas.microsoft.com/office/drawing/2014/main" id="{B22EC229-BE6D-DF49-9F4C-E3905A756919}"/>
              </a:ext>
            </a:extLst>
          </p:cNvPr>
          <p:cNvSpPr txBox="1"/>
          <p:nvPr userDrawn="1"/>
        </p:nvSpPr>
        <p:spPr>
          <a:xfrm>
            <a:off x="412833" y="10214693"/>
            <a:ext cx="4019247"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b="0" i="0" spc="300" dirty="0">
                <a:solidFill>
                  <a:srgbClr val="083F59"/>
                </a:solidFill>
                <a:effectLst/>
                <a:latin typeface="Calibri" panose="020F0502020204030204" pitchFamily="34" charset="0"/>
                <a:ea typeface="Open Sans" panose="020B0606030504020204" pitchFamily="34" charset="0"/>
                <a:cs typeface="Calibri" panose="020F0502020204030204" pitchFamily="34" charset="0"/>
              </a:rPr>
              <a:t>DIVERSITIES ARE REVIVING ENTERPRISE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IE" sz="700" b="0" i="0" spc="300" dirty="0">
              <a:solidFill>
                <a:srgbClr val="252324"/>
              </a:solidFill>
              <a:effectLst/>
              <a:latin typeface="Calibri" panose="020F0502020204030204" pitchFamily="34" charset="0"/>
              <a:ea typeface="Open Sans" panose="020B0606030504020204" pitchFamily="34" charset="0"/>
              <a:cs typeface="Calibri" panose="020F0502020204030204" pitchFamily="34" charset="0"/>
            </a:endParaRPr>
          </a:p>
        </p:txBody>
      </p:sp>
      <p:grpSp>
        <p:nvGrpSpPr>
          <p:cNvPr id="4" name="Graphic 5">
            <a:extLst>
              <a:ext uri="{FF2B5EF4-FFF2-40B4-BE49-F238E27FC236}">
                <a16:creationId xmlns:a16="http://schemas.microsoft.com/office/drawing/2014/main" id="{4428D3F9-6974-3B8A-DA45-D029219EAD42}"/>
              </a:ext>
            </a:extLst>
          </p:cNvPr>
          <p:cNvGrpSpPr/>
          <p:nvPr userDrawn="1"/>
        </p:nvGrpSpPr>
        <p:grpSpPr>
          <a:xfrm rot="20121967" flipH="1">
            <a:off x="252221" y="10160164"/>
            <a:ext cx="261668" cy="227012"/>
            <a:chOff x="3962604" y="4534014"/>
            <a:chExt cx="1470421" cy="1301140"/>
          </a:xfrm>
        </p:grpSpPr>
        <p:sp>
          <p:nvSpPr>
            <p:cNvPr id="6" name="Freeform 5">
              <a:extLst>
                <a:ext uri="{FF2B5EF4-FFF2-40B4-BE49-F238E27FC236}">
                  <a16:creationId xmlns:a16="http://schemas.microsoft.com/office/drawing/2014/main" id="{04F83E43-5132-E7A9-7D68-38388B2D13CD}"/>
                </a:ext>
              </a:extLst>
            </p:cNvPr>
            <p:cNvSpPr/>
            <p:nvPr/>
          </p:nvSpPr>
          <p:spPr>
            <a:xfrm>
              <a:off x="4185164" y="4534014"/>
              <a:ext cx="1247861" cy="685109"/>
            </a:xfrm>
            <a:custGeom>
              <a:avLst/>
              <a:gdLst>
                <a:gd name="connsiteX0" fmla="*/ 395663 w 1247861"/>
                <a:gd name="connsiteY0" fmla="*/ 474062 h 685109"/>
                <a:gd name="connsiteX1" fmla="*/ 400419 w 1247861"/>
                <a:gd name="connsiteY1" fmla="*/ 244001 h 685109"/>
                <a:gd name="connsiteX2" fmla="*/ 925434 w 1247861"/>
                <a:gd name="connsiteY2" fmla="*/ 545362 h 685109"/>
                <a:gd name="connsiteX3" fmla="*/ 1038616 w 1247861"/>
                <a:gd name="connsiteY3" fmla="*/ 685110 h 685109"/>
                <a:gd name="connsiteX4" fmla="*/ 1247861 w 1247861"/>
                <a:gd name="connsiteY4" fmla="*/ 611909 h 685109"/>
                <a:gd name="connsiteX5" fmla="*/ 710482 w 1247861"/>
                <a:gd name="connsiteY5" fmla="*/ 130872 h 685109"/>
                <a:gd name="connsiteX6" fmla="*/ 0 w 1247861"/>
                <a:gd name="connsiteY6" fmla="*/ 8237 h 685109"/>
                <a:gd name="connsiteX7" fmla="*/ 148374 w 1247861"/>
                <a:gd name="connsiteY7" fmla="*/ 436036 h 685109"/>
                <a:gd name="connsiteX8" fmla="*/ 395663 w 1247861"/>
                <a:gd name="connsiteY8" fmla="*/ 474062 h 68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861" h="685109">
                  <a:moveTo>
                    <a:pt x="395663" y="474062"/>
                  </a:moveTo>
                  <a:lnTo>
                    <a:pt x="400419" y="244001"/>
                  </a:lnTo>
                  <a:cubicBezTo>
                    <a:pt x="599202" y="291535"/>
                    <a:pt x="780864" y="394207"/>
                    <a:pt x="925434" y="545362"/>
                  </a:cubicBezTo>
                  <a:cubicBezTo>
                    <a:pt x="967283" y="589093"/>
                    <a:pt x="1005327" y="635675"/>
                    <a:pt x="1038616" y="685110"/>
                  </a:cubicBezTo>
                  <a:lnTo>
                    <a:pt x="1247861" y="611909"/>
                  </a:lnTo>
                  <a:cubicBezTo>
                    <a:pt x="1119461" y="405614"/>
                    <a:pt x="934945" y="239248"/>
                    <a:pt x="710482" y="130872"/>
                  </a:cubicBezTo>
                  <a:cubicBezTo>
                    <a:pt x="486019" y="22497"/>
                    <a:pt x="241583" y="-19333"/>
                    <a:pt x="0" y="8237"/>
                  </a:cubicBezTo>
                  <a:lnTo>
                    <a:pt x="148374" y="436036"/>
                  </a:lnTo>
                  <a:cubicBezTo>
                    <a:pt x="233974" y="436986"/>
                    <a:pt x="316721" y="450296"/>
                    <a:pt x="395663" y="474062"/>
                  </a:cubicBezTo>
                  <a:close/>
                </a:path>
              </a:pathLst>
            </a:custGeom>
            <a:solidFill>
              <a:srgbClr val="702E8C"/>
            </a:solidFill>
            <a:ln w="9504"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C49966DC-78B9-2A08-DA98-A04014CFAAB3}"/>
                </a:ext>
              </a:extLst>
            </p:cNvPr>
            <p:cNvSpPr/>
            <p:nvPr/>
          </p:nvSpPr>
          <p:spPr>
            <a:xfrm>
              <a:off x="4577974" y="5008076"/>
              <a:ext cx="812251" cy="608425"/>
            </a:xfrm>
            <a:custGeom>
              <a:avLst/>
              <a:gdLst>
                <a:gd name="connsiteX0" fmla="*/ 2853 w 812251"/>
                <a:gd name="connsiteY0" fmla="*/ 0 h 608425"/>
                <a:gd name="connsiteX1" fmla="*/ 0 w 812251"/>
                <a:gd name="connsiteY1" fmla="*/ 122636 h 608425"/>
                <a:gd name="connsiteX2" fmla="*/ 459388 w 812251"/>
                <a:gd name="connsiteY2" fmla="*/ 600820 h 608425"/>
                <a:gd name="connsiteX3" fmla="*/ 812251 w 812251"/>
                <a:gd name="connsiteY3" fmla="*/ 608425 h 608425"/>
                <a:gd name="connsiteX4" fmla="*/ 646757 w 812251"/>
                <a:gd name="connsiteY4" fmla="*/ 211048 h 608425"/>
                <a:gd name="connsiteX5" fmla="*/ 428001 w 812251"/>
                <a:gd name="connsiteY5" fmla="*/ 287101 h 608425"/>
                <a:gd name="connsiteX6" fmla="*/ 2853 w 812251"/>
                <a:gd name="connsiteY6" fmla="*/ 0 h 60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251" h="608425">
                  <a:moveTo>
                    <a:pt x="2853" y="0"/>
                  </a:moveTo>
                  <a:lnTo>
                    <a:pt x="0" y="122636"/>
                  </a:lnTo>
                  <a:cubicBezTo>
                    <a:pt x="219707" y="199640"/>
                    <a:pt x="390908" y="378365"/>
                    <a:pt x="459388" y="600820"/>
                  </a:cubicBezTo>
                  <a:lnTo>
                    <a:pt x="812251" y="608425"/>
                  </a:lnTo>
                  <a:cubicBezTo>
                    <a:pt x="784669" y="465826"/>
                    <a:pt x="728553" y="330831"/>
                    <a:pt x="646757" y="211048"/>
                  </a:cubicBezTo>
                  <a:lnTo>
                    <a:pt x="428001" y="287101"/>
                  </a:lnTo>
                  <a:cubicBezTo>
                    <a:pt x="316721" y="149254"/>
                    <a:pt x="168347" y="50385"/>
                    <a:pt x="2853" y="0"/>
                  </a:cubicBezTo>
                  <a:close/>
                </a:path>
              </a:pathLst>
            </a:custGeom>
            <a:solidFill>
              <a:srgbClr val="FFC713"/>
            </a:solidFill>
            <a:ln w="9504"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A363F4B-0CC6-7D4E-989C-C43E8291301A}"/>
                </a:ext>
              </a:extLst>
            </p:cNvPr>
            <p:cNvSpPr/>
            <p:nvPr/>
          </p:nvSpPr>
          <p:spPr>
            <a:xfrm>
              <a:off x="4580828" y="4778015"/>
              <a:ext cx="642952" cy="517161"/>
            </a:xfrm>
            <a:custGeom>
              <a:avLst/>
              <a:gdLst>
                <a:gd name="connsiteX0" fmla="*/ 4756 w 642952"/>
                <a:gd name="connsiteY0" fmla="*/ 0 h 517161"/>
                <a:gd name="connsiteX1" fmla="*/ 0 w 642952"/>
                <a:gd name="connsiteY1" fmla="*/ 230061 h 517161"/>
                <a:gd name="connsiteX2" fmla="*/ 424197 w 642952"/>
                <a:gd name="connsiteY2" fmla="*/ 517162 h 517161"/>
                <a:gd name="connsiteX3" fmla="*/ 642953 w 642952"/>
                <a:gd name="connsiteY3" fmla="*/ 441108 h 517161"/>
                <a:gd name="connsiteX4" fmla="*/ 529770 w 642952"/>
                <a:gd name="connsiteY4" fmla="*/ 301361 h 517161"/>
                <a:gd name="connsiteX5" fmla="*/ 4756 w 642952"/>
                <a:gd name="connsiteY5" fmla="*/ 0 h 51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52" h="517161">
                  <a:moveTo>
                    <a:pt x="4756" y="0"/>
                  </a:moveTo>
                  <a:lnTo>
                    <a:pt x="0" y="230061"/>
                  </a:lnTo>
                  <a:cubicBezTo>
                    <a:pt x="165494" y="280446"/>
                    <a:pt x="313867" y="379315"/>
                    <a:pt x="424197" y="517162"/>
                  </a:cubicBezTo>
                  <a:lnTo>
                    <a:pt x="642953" y="441108"/>
                  </a:lnTo>
                  <a:cubicBezTo>
                    <a:pt x="609664" y="391674"/>
                    <a:pt x="571619" y="345091"/>
                    <a:pt x="529770" y="301361"/>
                  </a:cubicBezTo>
                  <a:cubicBezTo>
                    <a:pt x="385201" y="150205"/>
                    <a:pt x="203538" y="46583"/>
                    <a:pt x="4756" y="0"/>
                  </a:cubicBezTo>
                  <a:close/>
                </a:path>
              </a:pathLst>
            </a:custGeom>
            <a:solidFill>
              <a:srgbClr val="010101"/>
            </a:solidFill>
            <a:ln w="950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ECEEC9D0-2D8D-7B50-A6A9-3346501080E0}"/>
                </a:ext>
              </a:extLst>
            </p:cNvPr>
            <p:cNvSpPr/>
            <p:nvPr/>
          </p:nvSpPr>
          <p:spPr>
            <a:xfrm>
              <a:off x="4580828" y="4778015"/>
              <a:ext cx="642952" cy="517161"/>
            </a:xfrm>
            <a:custGeom>
              <a:avLst/>
              <a:gdLst>
                <a:gd name="connsiteX0" fmla="*/ 4756 w 642952"/>
                <a:gd name="connsiteY0" fmla="*/ 0 h 517161"/>
                <a:gd name="connsiteX1" fmla="*/ 0 w 642952"/>
                <a:gd name="connsiteY1" fmla="*/ 230061 h 517161"/>
                <a:gd name="connsiteX2" fmla="*/ 424197 w 642952"/>
                <a:gd name="connsiteY2" fmla="*/ 517162 h 517161"/>
                <a:gd name="connsiteX3" fmla="*/ 642953 w 642952"/>
                <a:gd name="connsiteY3" fmla="*/ 441108 h 517161"/>
                <a:gd name="connsiteX4" fmla="*/ 529770 w 642952"/>
                <a:gd name="connsiteY4" fmla="*/ 301361 h 517161"/>
                <a:gd name="connsiteX5" fmla="*/ 4756 w 642952"/>
                <a:gd name="connsiteY5" fmla="*/ 0 h 51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52" h="517161">
                  <a:moveTo>
                    <a:pt x="4756" y="0"/>
                  </a:moveTo>
                  <a:lnTo>
                    <a:pt x="0" y="230061"/>
                  </a:lnTo>
                  <a:cubicBezTo>
                    <a:pt x="165494" y="280446"/>
                    <a:pt x="313867" y="379315"/>
                    <a:pt x="424197" y="517162"/>
                  </a:cubicBezTo>
                  <a:lnTo>
                    <a:pt x="642953" y="441108"/>
                  </a:lnTo>
                  <a:cubicBezTo>
                    <a:pt x="609664" y="391674"/>
                    <a:pt x="571619" y="345091"/>
                    <a:pt x="529770" y="301361"/>
                  </a:cubicBezTo>
                  <a:cubicBezTo>
                    <a:pt x="385201" y="150205"/>
                    <a:pt x="203538" y="46583"/>
                    <a:pt x="4756" y="0"/>
                  </a:cubicBezTo>
                  <a:close/>
                </a:path>
              </a:pathLst>
            </a:custGeom>
            <a:solidFill>
              <a:srgbClr val="DF4726"/>
            </a:solidFill>
            <a:ln w="950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3AB9771-51DE-9DD5-E6AB-93EA07A03BA6}"/>
                </a:ext>
              </a:extLst>
            </p:cNvPr>
            <p:cNvSpPr/>
            <p:nvPr/>
          </p:nvSpPr>
          <p:spPr>
            <a:xfrm>
              <a:off x="4342098" y="5208666"/>
              <a:ext cx="606981" cy="626488"/>
            </a:xfrm>
            <a:custGeom>
              <a:avLst/>
              <a:gdLst>
                <a:gd name="connsiteX0" fmla="*/ 606811 w 606981"/>
                <a:gd name="connsiteY0" fmla="*/ 626488 h 626488"/>
                <a:gd name="connsiteX1" fmla="*/ 437512 w 606981"/>
                <a:gd name="connsiteY1" fmla="*/ 189182 h 626488"/>
                <a:gd name="connsiteX2" fmla="*/ 436561 w 606981"/>
                <a:gd name="connsiteY2" fmla="*/ 188232 h 626488"/>
                <a:gd name="connsiteX3" fmla="*/ 8560 w 606981"/>
                <a:gd name="connsiteY3" fmla="*/ 0 h 626488"/>
                <a:gd name="connsiteX4" fmla="*/ 6658 w 606981"/>
                <a:gd name="connsiteY4" fmla="*/ 74152 h 626488"/>
                <a:gd name="connsiteX5" fmla="*/ 6658 w 606981"/>
                <a:gd name="connsiteY5" fmla="*/ 74152 h 626488"/>
                <a:gd name="connsiteX6" fmla="*/ 6658 w 606981"/>
                <a:gd name="connsiteY6" fmla="*/ 74152 h 626488"/>
                <a:gd name="connsiteX7" fmla="*/ 383299 w 606981"/>
                <a:gd name="connsiteY7" fmla="*/ 241469 h 626488"/>
                <a:gd name="connsiteX8" fmla="*/ 275823 w 606981"/>
                <a:gd name="connsiteY8" fmla="*/ 343190 h 626488"/>
                <a:gd name="connsiteX9" fmla="*/ 2853 w 606981"/>
                <a:gd name="connsiteY9" fmla="*/ 222456 h 626488"/>
                <a:gd name="connsiteX10" fmla="*/ 2853 w 606981"/>
                <a:gd name="connsiteY10" fmla="*/ 222456 h 626488"/>
                <a:gd name="connsiteX11" fmla="*/ 1902 w 606981"/>
                <a:gd name="connsiteY11" fmla="*/ 222456 h 626488"/>
                <a:gd name="connsiteX12" fmla="*/ 0 w 606981"/>
                <a:gd name="connsiteY12" fmla="*/ 296607 h 626488"/>
                <a:gd name="connsiteX13" fmla="*/ 220658 w 606981"/>
                <a:gd name="connsiteY13" fmla="*/ 393575 h 626488"/>
                <a:gd name="connsiteX14" fmla="*/ 221609 w 606981"/>
                <a:gd name="connsiteY14" fmla="*/ 394526 h 626488"/>
                <a:gd name="connsiteX15" fmla="*/ 221609 w 606981"/>
                <a:gd name="connsiteY15" fmla="*/ 394526 h 626488"/>
                <a:gd name="connsiteX16" fmla="*/ 309112 w 606981"/>
                <a:gd name="connsiteY16" fmla="*/ 619833 h 626488"/>
                <a:gd name="connsiteX17" fmla="*/ 606811 w 606981"/>
                <a:gd name="connsiteY17" fmla="*/ 626488 h 62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6981" h="626488">
                  <a:moveTo>
                    <a:pt x="606811" y="626488"/>
                  </a:moveTo>
                  <a:cubicBezTo>
                    <a:pt x="610615" y="462974"/>
                    <a:pt x="550695" y="308015"/>
                    <a:pt x="437512" y="189182"/>
                  </a:cubicBezTo>
                  <a:lnTo>
                    <a:pt x="436561" y="188232"/>
                  </a:lnTo>
                  <a:cubicBezTo>
                    <a:pt x="323379" y="70349"/>
                    <a:pt x="171200" y="3803"/>
                    <a:pt x="8560" y="0"/>
                  </a:cubicBezTo>
                  <a:lnTo>
                    <a:pt x="6658" y="74152"/>
                  </a:lnTo>
                  <a:lnTo>
                    <a:pt x="6658" y="74152"/>
                  </a:lnTo>
                  <a:lnTo>
                    <a:pt x="6658" y="74152"/>
                  </a:lnTo>
                  <a:cubicBezTo>
                    <a:pt x="150276" y="77954"/>
                    <a:pt x="284383" y="136896"/>
                    <a:pt x="383299" y="241469"/>
                  </a:cubicBezTo>
                  <a:lnTo>
                    <a:pt x="275823" y="343190"/>
                  </a:lnTo>
                  <a:cubicBezTo>
                    <a:pt x="203538" y="268088"/>
                    <a:pt x="107476" y="224357"/>
                    <a:pt x="2853" y="222456"/>
                  </a:cubicBezTo>
                  <a:lnTo>
                    <a:pt x="2853" y="222456"/>
                  </a:lnTo>
                  <a:lnTo>
                    <a:pt x="1902" y="222456"/>
                  </a:lnTo>
                  <a:lnTo>
                    <a:pt x="0" y="296607"/>
                  </a:lnTo>
                  <a:cubicBezTo>
                    <a:pt x="84649" y="298509"/>
                    <a:pt x="162640" y="332733"/>
                    <a:pt x="220658" y="393575"/>
                  </a:cubicBezTo>
                  <a:lnTo>
                    <a:pt x="221609" y="394526"/>
                  </a:lnTo>
                  <a:lnTo>
                    <a:pt x="221609" y="394526"/>
                  </a:lnTo>
                  <a:cubicBezTo>
                    <a:pt x="279627" y="455368"/>
                    <a:pt x="311014" y="535224"/>
                    <a:pt x="309112" y="619833"/>
                  </a:cubicBezTo>
                  <a:lnTo>
                    <a:pt x="606811" y="626488"/>
                  </a:lnTo>
                  <a:close/>
                </a:path>
              </a:pathLst>
            </a:custGeom>
            <a:solidFill>
              <a:srgbClr val="01AAA3"/>
            </a:solidFill>
            <a:ln w="950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0BA9FDA-264A-2982-D625-7E9D510F110F}"/>
                </a:ext>
              </a:extLst>
            </p:cNvPr>
            <p:cNvSpPr/>
            <p:nvPr/>
          </p:nvSpPr>
          <p:spPr>
            <a:xfrm>
              <a:off x="3962604" y="5281868"/>
              <a:ext cx="386152" cy="256679"/>
            </a:xfrm>
            <a:custGeom>
              <a:avLst/>
              <a:gdLst>
                <a:gd name="connsiteX0" fmla="*/ 384250 w 386152"/>
                <a:gd name="connsiteY0" fmla="*/ 951 h 256679"/>
                <a:gd name="connsiteX1" fmla="*/ 0 w 386152"/>
                <a:gd name="connsiteY1" fmla="*/ 150205 h 256679"/>
                <a:gd name="connsiteX2" fmla="*/ 102720 w 386152"/>
                <a:gd name="connsiteY2" fmla="*/ 256680 h 256679"/>
                <a:gd name="connsiteX3" fmla="*/ 381397 w 386152"/>
                <a:gd name="connsiteY3" fmla="*/ 148304 h 256679"/>
                <a:gd name="connsiteX4" fmla="*/ 382348 w 386152"/>
                <a:gd name="connsiteY4" fmla="*/ 148304 h 256679"/>
                <a:gd name="connsiteX5" fmla="*/ 386152 w 386152"/>
                <a:gd name="connsiteY5" fmla="*/ 0 h 256679"/>
                <a:gd name="connsiteX6" fmla="*/ 384250 w 386152"/>
                <a:gd name="connsiteY6" fmla="*/ 951 h 25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152" h="256679">
                  <a:moveTo>
                    <a:pt x="384250" y="951"/>
                  </a:moveTo>
                  <a:cubicBezTo>
                    <a:pt x="240632" y="-1901"/>
                    <a:pt x="103671" y="51336"/>
                    <a:pt x="0" y="150205"/>
                  </a:cubicBezTo>
                  <a:lnTo>
                    <a:pt x="102720" y="256680"/>
                  </a:lnTo>
                  <a:cubicBezTo>
                    <a:pt x="177858" y="184429"/>
                    <a:pt x="276774" y="146402"/>
                    <a:pt x="381397" y="148304"/>
                  </a:cubicBezTo>
                  <a:lnTo>
                    <a:pt x="382348" y="148304"/>
                  </a:lnTo>
                  <a:lnTo>
                    <a:pt x="386152" y="0"/>
                  </a:lnTo>
                  <a:lnTo>
                    <a:pt x="384250" y="951"/>
                  </a:lnTo>
                  <a:close/>
                </a:path>
              </a:pathLst>
            </a:custGeom>
            <a:solidFill>
              <a:srgbClr val="ED1765"/>
            </a:solidFill>
            <a:ln w="950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4EBEF02-D406-FDF5-4648-6FBB2F660D13}"/>
                </a:ext>
              </a:extLst>
            </p:cNvPr>
            <p:cNvSpPr/>
            <p:nvPr/>
          </p:nvSpPr>
          <p:spPr>
            <a:xfrm>
              <a:off x="4345903" y="5282818"/>
              <a:ext cx="380445" cy="269038"/>
            </a:xfrm>
            <a:custGeom>
              <a:avLst/>
              <a:gdLst>
                <a:gd name="connsiteX0" fmla="*/ 0 w 380445"/>
                <a:gd name="connsiteY0" fmla="*/ 148304 h 269038"/>
                <a:gd name="connsiteX1" fmla="*/ 272970 w 380445"/>
                <a:gd name="connsiteY1" fmla="*/ 269038 h 269038"/>
                <a:gd name="connsiteX2" fmla="*/ 380445 w 380445"/>
                <a:gd name="connsiteY2" fmla="*/ 167317 h 269038"/>
                <a:gd name="connsiteX3" fmla="*/ 3804 w 380445"/>
                <a:gd name="connsiteY3" fmla="*/ 0 h 269038"/>
                <a:gd name="connsiteX4" fmla="*/ 3804 w 380445"/>
                <a:gd name="connsiteY4" fmla="*/ 0 h 269038"/>
                <a:gd name="connsiteX5" fmla="*/ 3804 w 380445"/>
                <a:gd name="connsiteY5" fmla="*/ 0 h 269038"/>
                <a:gd name="connsiteX6" fmla="*/ 0 w 380445"/>
                <a:gd name="connsiteY6" fmla="*/ 148304 h 269038"/>
                <a:gd name="connsiteX7" fmla="*/ 0 w 380445"/>
                <a:gd name="connsiteY7" fmla="*/ 148304 h 269038"/>
                <a:gd name="connsiteX8" fmla="*/ 0 w 380445"/>
                <a:gd name="connsiteY8" fmla="*/ 148304 h 26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45" h="269038">
                  <a:moveTo>
                    <a:pt x="0" y="148304"/>
                  </a:moveTo>
                  <a:cubicBezTo>
                    <a:pt x="103671" y="151156"/>
                    <a:pt x="200685" y="193936"/>
                    <a:pt x="272970" y="269038"/>
                  </a:cubicBezTo>
                  <a:lnTo>
                    <a:pt x="380445" y="167317"/>
                  </a:lnTo>
                  <a:cubicBezTo>
                    <a:pt x="281530" y="62744"/>
                    <a:pt x="147423" y="3803"/>
                    <a:pt x="3804" y="0"/>
                  </a:cubicBezTo>
                  <a:lnTo>
                    <a:pt x="3804" y="0"/>
                  </a:lnTo>
                  <a:lnTo>
                    <a:pt x="3804" y="0"/>
                  </a:lnTo>
                  <a:lnTo>
                    <a:pt x="0" y="148304"/>
                  </a:lnTo>
                  <a:lnTo>
                    <a:pt x="0" y="148304"/>
                  </a:lnTo>
                  <a:lnTo>
                    <a:pt x="0" y="148304"/>
                  </a:lnTo>
                  <a:close/>
                </a:path>
              </a:pathLst>
            </a:custGeom>
            <a:solidFill>
              <a:srgbClr val="010101"/>
            </a:solidFill>
            <a:ln w="950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9E817A9-74AD-D814-96E8-097F1693D4E7}"/>
                </a:ext>
              </a:extLst>
            </p:cNvPr>
            <p:cNvSpPr/>
            <p:nvPr/>
          </p:nvSpPr>
          <p:spPr>
            <a:xfrm>
              <a:off x="4345903" y="5282818"/>
              <a:ext cx="380445" cy="269038"/>
            </a:xfrm>
            <a:custGeom>
              <a:avLst/>
              <a:gdLst>
                <a:gd name="connsiteX0" fmla="*/ 0 w 380445"/>
                <a:gd name="connsiteY0" fmla="*/ 148304 h 269038"/>
                <a:gd name="connsiteX1" fmla="*/ 272970 w 380445"/>
                <a:gd name="connsiteY1" fmla="*/ 269038 h 269038"/>
                <a:gd name="connsiteX2" fmla="*/ 380445 w 380445"/>
                <a:gd name="connsiteY2" fmla="*/ 167317 h 269038"/>
                <a:gd name="connsiteX3" fmla="*/ 3804 w 380445"/>
                <a:gd name="connsiteY3" fmla="*/ 0 h 269038"/>
                <a:gd name="connsiteX4" fmla="*/ 3804 w 380445"/>
                <a:gd name="connsiteY4" fmla="*/ 0 h 269038"/>
                <a:gd name="connsiteX5" fmla="*/ 3804 w 380445"/>
                <a:gd name="connsiteY5" fmla="*/ 0 h 269038"/>
                <a:gd name="connsiteX6" fmla="*/ 0 w 380445"/>
                <a:gd name="connsiteY6" fmla="*/ 148304 h 269038"/>
                <a:gd name="connsiteX7" fmla="*/ 0 w 380445"/>
                <a:gd name="connsiteY7" fmla="*/ 148304 h 269038"/>
                <a:gd name="connsiteX8" fmla="*/ 0 w 380445"/>
                <a:gd name="connsiteY8" fmla="*/ 148304 h 26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45" h="269038">
                  <a:moveTo>
                    <a:pt x="0" y="148304"/>
                  </a:moveTo>
                  <a:cubicBezTo>
                    <a:pt x="103671" y="151156"/>
                    <a:pt x="200685" y="193936"/>
                    <a:pt x="272970" y="269038"/>
                  </a:cubicBezTo>
                  <a:lnTo>
                    <a:pt x="380445" y="167317"/>
                  </a:lnTo>
                  <a:cubicBezTo>
                    <a:pt x="281530" y="62744"/>
                    <a:pt x="147423" y="3803"/>
                    <a:pt x="3804" y="0"/>
                  </a:cubicBezTo>
                  <a:lnTo>
                    <a:pt x="3804" y="0"/>
                  </a:lnTo>
                  <a:lnTo>
                    <a:pt x="3804" y="0"/>
                  </a:lnTo>
                  <a:lnTo>
                    <a:pt x="0" y="148304"/>
                  </a:lnTo>
                  <a:lnTo>
                    <a:pt x="0" y="148304"/>
                  </a:lnTo>
                  <a:lnTo>
                    <a:pt x="0" y="148304"/>
                  </a:lnTo>
                  <a:close/>
                </a:path>
              </a:pathLst>
            </a:custGeom>
            <a:solidFill>
              <a:srgbClr val="345C42"/>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891014926"/>
      </p:ext>
    </p:extLst>
  </p:cSld>
  <p:clrMap bg1="lt1" tx1="dk1" bg2="lt2" tx2="dk2" accent1="accent1" accent2="accent2" accent3="accent3" accent4="accent4" accent5="accent5" accent6="accent6" hlink="hlink" folHlink="folHlink"/>
  <p:sldLayoutIdLst>
    <p:sldLayoutId id="2147483951" r:id="rId1"/>
    <p:sldLayoutId id="2147483945" r:id="rId2"/>
    <p:sldLayoutId id="2147483957" r:id="rId3"/>
    <p:sldLayoutId id="2147483958" r:id="rId4"/>
    <p:sldLayoutId id="2147483946" r:id="rId5"/>
  </p:sldLayoutIdLst>
  <p:hf hdr="0" ftr="0" dt="0"/>
  <p:txStyles>
    <p:titleStyle>
      <a:lvl1pPr algn="l" defTabSz="755934" rtl="0" eaLnBrk="1" latinLnBrk="0" hangingPunct="1">
        <a:lnSpc>
          <a:spcPct val="90000"/>
        </a:lnSpc>
        <a:spcBef>
          <a:spcPct val="0"/>
        </a:spcBef>
        <a:buNone/>
        <a:defRPr sz="3637" b="0" i="0" kern="1200">
          <a:solidFill>
            <a:srgbClr val="5C5C5C"/>
          </a:solidFill>
          <a:latin typeface="Calibri" panose="020F0502020204030204" pitchFamily="34" charset="0"/>
          <a:ea typeface="+mj-ea"/>
          <a:cs typeface="Calibri" panose="020F0502020204030204" pitchFamily="34" charset="0"/>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rgbClr val="5C5C5C"/>
          </a:solidFill>
          <a:latin typeface="Calibri" panose="020F0502020204030204" pitchFamily="34" charset="0"/>
          <a:ea typeface="+mn-ea"/>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rgbClr val="5C5C5C"/>
          </a:solidFill>
          <a:latin typeface="Calibri" panose="020F0502020204030204" pitchFamily="34" charset="0"/>
          <a:ea typeface="+mn-ea"/>
          <a:cs typeface="Calibri" panose="020F0502020204030204" pitchFamily="34" charset="0"/>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rgbClr val="5C5C5C"/>
          </a:solidFill>
          <a:latin typeface="Calibri" panose="020F0502020204030204" pitchFamily="34" charset="0"/>
          <a:ea typeface="+mn-ea"/>
          <a:cs typeface="Calibri" panose="020F0502020204030204" pitchFamily="34" charset="0"/>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67" userDrawn="1">
          <p15:clr>
            <a:srgbClr val="F26B43"/>
          </p15:clr>
        </p15:guide>
        <p15:guide id="2" pos="2381" userDrawn="1">
          <p15:clr>
            <a:srgbClr val="F26B43"/>
          </p15:clr>
        </p15:guide>
        <p15:guide id="3" pos="317" userDrawn="1">
          <p15:clr>
            <a:srgbClr val="F26B43"/>
          </p15:clr>
        </p15:guide>
        <p15:guide id="4" pos="4422" userDrawn="1">
          <p15:clr>
            <a:srgbClr val="F26B43"/>
          </p15:clr>
        </p15:guide>
        <p15:guide id="5" orient="horz" pos="35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ED0F5440-A073-3DB9-B3D2-7C32A0F61113}"/>
              </a:ext>
            </a:extLst>
          </p:cNvPr>
          <p:cNvSpPr>
            <a:spLocks noGrp="1"/>
          </p:cNvSpPr>
          <p:nvPr>
            <p:ph type="sldNum" sz="quarter" idx="4"/>
          </p:nvPr>
        </p:nvSpPr>
        <p:spPr>
          <a:xfrm>
            <a:off x="6115496" y="10043245"/>
            <a:ext cx="988834" cy="465822"/>
          </a:xfrm>
          <a:prstGeom prst="rect">
            <a:avLst/>
          </a:prstGeom>
        </p:spPr>
        <p:txBody>
          <a:bodyPr vert="horz" lIns="91440" tIns="45720" rIns="91440" bIns="45720" rtlCol="0" anchor="ctr"/>
          <a:lstStyle>
            <a:lvl1pPr algn="r">
              <a:defRPr sz="800" b="0" i="0">
                <a:solidFill>
                  <a:srgbClr val="252324"/>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‹Nr.›</a:t>
            </a:fld>
            <a:endParaRPr lang="en-US" dirty="0"/>
          </a:p>
        </p:txBody>
      </p:sp>
      <p:sp>
        <p:nvSpPr>
          <p:cNvPr id="3" name="Text Box 5">
            <a:extLst>
              <a:ext uri="{FF2B5EF4-FFF2-40B4-BE49-F238E27FC236}">
                <a16:creationId xmlns:a16="http://schemas.microsoft.com/office/drawing/2014/main" id="{FFA1EDAB-AE44-062E-46C2-66319EDE2C0E}"/>
              </a:ext>
            </a:extLst>
          </p:cNvPr>
          <p:cNvSpPr txBox="1"/>
          <p:nvPr userDrawn="1"/>
        </p:nvSpPr>
        <p:spPr>
          <a:xfrm>
            <a:off x="412833" y="10214693"/>
            <a:ext cx="4019247"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b="0" i="0" spc="300" dirty="0">
                <a:solidFill>
                  <a:srgbClr val="083F59"/>
                </a:solidFill>
                <a:effectLst/>
                <a:latin typeface="Calibri" panose="020F0502020204030204" pitchFamily="34" charset="0"/>
                <a:ea typeface="Open Sans" panose="020B0606030504020204" pitchFamily="34" charset="0"/>
                <a:cs typeface="Calibri" panose="020F0502020204030204" pitchFamily="34" charset="0"/>
              </a:rPr>
              <a:t>DIVERSITIES ARE REVIVING ENTERPRISE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IE" sz="700" b="0" i="0" spc="300" dirty="0">
              <a:solidFill>
                <a:srgbClr val="252324"/>
              </a:solidFill>
              <a:effectLst/>
              <a:latin typeface="Calibri" panose="020F0502020204030204" pitchFamily="34" charset="0"/>
              <a:ea typeface="Open Sans" panose="020B0606030504020204" pitchFamily="34" charset="0"/>
              <a:cs typeface="Calibri" panose="020F0502020204030204" pitchFamily="34" charset="0"/>
            </a:endParaRPr>
          </a:p>
        </p:txBody>
      </p:sp>
      <p:grpSp>
        <p:nvGrpSpPr>
          <p:cNvPr id="4" name="Graphic 5">
            <a:extLst>
              <a:ext uri="{FF2B5EF4-FFF2-40B4-BE49-F238E27FC236}">
                <a16:creationId xmlns:a16="http://schemas.microsoft.com/office/drawing/2014/main" id="{0F4EAAE3-7B5E-1930-16CA-5B42DD26D83B}"/>
              </a:ext>
            </a:extLst>
          </p:cNvPr>
          <p:cNvGrpSpPr/>
          <p:nvPr userDrawn="1"/>
        </p:nvGrpSpPr>
        <p:grpSpPr>
          <a:xfrm rot="20121967" flipH="1">
            <a:off x="252221" y="10160164"/>
            <a:ext cx="261668" cy="227012"/>
            <a:chOff x="3962604" y="4534014"/>
            <a:chExt cx="1470421" cy="1301140"/>
          </a:xfrm>
        </p:grpSpPr>
        <p:sp>
          <p:nvSpPr>
            <p:cNvPr id="5" name="Freeform 4">
              <a:extLst>
                <a:ext uri="{FF2B5EF4-FFF2-40B4-BE49-F238E27FC236}">
                  <a16:creationId xmlns:a16="http://schemas.microsoft.com/office/drawing/2014/main" id="{2B7DF1B3-5C2B-4821-378A-077816648B96}"/>
                </a:ext>
              </a:extLst>
            </p:cNvPr>
            <p:cNvSpPr/>
            <p:nvPr/>
          </p:nvSpPr>
          <p:spPr>
            <a:xfrm>
              <a:off x="4185164" y="4534014"/>
              <a:ext cx="1247861" cy="685109"/>
            </a:xfrm>
            <a:custGeom>
              <a:avLst/>
              <a:gdLst>
                <a:gd name="connsiteX0" fmla="*/ 395663 w 1247861"/>
                <a:gd name="connsiteY0" fmla="*/ 474062 h 685109"/>
                <a:gd name="connsiteX1" fmla="*/ 400419 w 1247861"/>
                <a:gd name="connsiteY1" fmla="*/ 244001 h 685109"/>
                <a:gd name="connsiteX2" fmla="*/ 925434 w 1247861"/>
                <a:gd name="connsiteY2" fmla="*/ 545362 h 685109"/>
                <a:gd name="connsiteX3" fmla="*/ 1038616 w 1247861"/>
                <a:gd name="connsiteY3" fmla="*/ 685110 h 685109"/>
                <a:gd name="connsiteX4" fmla="*/ 1247861 w 1247861"/>
                <a:gd name="connsiteY4" fmla="*/ 611909 h 685109"/>
                <a:gd name="connsiteX5" fmla="*/ 710482 w 1247861"/>
                <a:gd name="connsiteY5" fmla="*/ 130872 h 685109"/>
                <a:gd name="connsiteX6" fmla="*/ 0 w 1247861"/>
                <a:gd name="connsiteY6" fmla="*/ 8237 h 685109"/>
                <a:gd name="connsiteX7" fmla="*/ 148374 w 1247861"/>
                <a:gd name="connsiteY7" fmla="*/ 436036 h 685109"/>
                <a:gd name="connsiteX8" fmla="*/ 395663 w 1247861"/>
                <a:gd name="connsiteY8" fmla="*/ 474062 h 68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861" h="685109">
                  <a:moveTo>
                    <a:pt x="395663" y="474062"/>
                  </a:moveTo>
                  <a:lnTo>
                    <a:pt x="400419" y="244001"/>
                  </a:lnTo>
                  <a:cubicBezTo>
                    <a:pt x="599202" y="291535"/>
                    <a:pt x="780864" y="394207"/>
                    <a:pt x="925434" y="545362"/>
                  </a:cubicBezTo>
                  <a:cubicBezTo>
                    <a:pt x="967283" y="589093"/>
                    <a:pt x="1005327" y="635675"/>
                    <a:pt x="1038616" y="685110"/>
                  </a:cubicBezTo>
                  <a:lnTo>
                    <a:pt x="1247861" y="611909"/>
                  </a:lnTo>
                  <a:cubicBezTo>
                    <a:pt x="1119461" y="405614"/>
                    <a:pt x="934945" y="239248"/>
                    <a:pt x="710482" y="130872"/>
                  </a:cubicBezTo>
                  <a:cubicBezTo>
                    <a:pt x="486019" y="22497"/>
                    <a:pt x="241583" y="-19333"/>
                    <a:pt x="0" y="8237"/>
                  </a:cubicBezTo>
                  <a:lnTo>
                    <a:pt x="148374" y="436036"/>
                  </a:lnTo>
                  <a:cubicBezTo>
                    <a:pt x="233974" y="436986"/>
                    <a:pt x="316721" y="450296"/>
                    <a:pt x="395663" y="474062"/>
                  </a:cubicBezTo>
                  <a:close/>
                </a:path>
              </a:pathLst>
            </a:custGeom>
            <a:solidFill>
              <a:srgbClr val="702E8C"/>
            </a:solidFill>
            <a:ln w="9504"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F2F04487-34E8-0A63-1DE7-5AF48B21E4B3}"/>
                </a:ext>
              </a:extLst>
            </p:cNvPr>
            <p:cNvSpPr/>
            <p:nvPr/>
          </p:nvSpPr>
          <p:spPr>
            <a:xfrm>
              <a:off x="4577974" y="5008076"/>
              <a:ext cx="812251" cy="608425"/>
            </a:xfrm>
            <a:custGeom>
              <a:avLst/>
              <a:gdLst>
                <a:gd name="connsiteX0" fmla="*/ 2853 w 812251"/>
                <a:gd name="connsiteY0" fmla="*/ 0 h 608425"/>
                <a:gd name="connsiteX1" fmla="*/ 0 w 812251"/>
                <a:gd name="connsiteY1" fmla="*/ 122636 h 608425"/>
                <a:gd name="connsiteX2" fmla="*/ 459388 w 812251"/>
                <a:gd name="connsiteY2" fmla="*/ 600820 h 608425"/>
                <a:gd name="connsiteX3" fmla="*/ 812251 w 812251"/>
                <a:gd name="connsiteY3" fmla="*/ 608425 h 608425"/>
                <a:gd name="connsiteX4" fmla="*/ 646757 w 812251"/>
                <a:gd name="connsiteY4" fmla="*/ 211048 h 608425"/>
                <a:gd name="connsiteX5" fmla="*/ 428001 w 812251"/>
                <a:gd name="connsiteY5" fmla="*/ 287101 h 608425"/>
                <a:gd name="connsiteX6" fmla="*/ 2853 w 812251"/>
                <a:gd name="connsiteY6" fmla="*/ 0 h 60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251" h="608425">
                  <a:moveTo>
                    <a:pt x="2853" y="0"/>
                  </a:moveTo>
                  <a:lnTo>
                    <a:pt x="0" y="122636"/>
                  </a:lnTo>
                  <a:cubicBezTo>
                    <a:pt x="219707" y="199640"/>
                    <a:pt x="390908" y="378365"/>
                    <a:pt x="459388" y="600820"/>
                  </a:cubicBezTo>
                  <a:lnTo>
                    <a:pt x="812251" y="608425"/>
                  </a:lnTo>
                  <a:cubicBezTo>
                    <a:pt x="784669" y="465826"/>
                    <a:pt x="728553" y="330831"/>
                    <a:pt x="646757" y="211048"/>
                  </a:cubicBezTo>
                  <a:lnTo>
                    <a:pt x="428001" y="287101"/>
                  </a:lnTo>
                  <a:cubicBezTo>
                    <a:pt x="316721" y="149254"/>
                    <a:pt x="168347" y="50385"/>
                    <a:pt x="2853" y="0"/>
                  </a:cubicBezTo>
                  <a:close/>
                </a:path>
              </a:pathLst>
            </a:custGeom>
            <a:solidFill>
              <a:srgbClr val="FFC713"/>
            </a:solidFill>
            <a:ln w="9504"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D789CC95-1C23-9DFD-FE61-C87233C2BAFC}"/>
                </a:ext>
              </a:extLst>
            </p:cNvPr>
            <p:cNvSpPr/>
            <p:nvPr/>
          </p:nvSpPr>
          <p:spPr>
            <a:xfrm>
              <a:off x="4580828" y="4778015"/>
              <a:ext cx="642952" cy="517161"/>
            </a:xfrm>
            <a:custGeom>
              <a:avLst/>
              <a:gdLst>
                <a:gd name="connsiteX0" fmla="*/ 4756 w 642952"/>
                <a:gd name="connsiteY0" fmla="*/ 0 h 517161"/>
                <a:gd name="connsiteX1" fmla="*/ 0 w 642952"/>
                <a:gd name="connsiteY1" fmla="*/ 230061 h 517161"/>
                <a:gd name="connsiteX2" fmla="*/ 424197 w 642952"/>
                <a:gd name="connsiteY2" fmla="*/ 517162 h 517161"/>
                <a:gd name="connsiteX3" fmla="*/ 642953 w 642952"/>
                <a:gd name="connsiteY3" fmla="*/ 441108 h 517161"/>
                <a:gd name="connsiteX4" fmla="*/ 529770 w 642952"/>
                <a:gd name="connsiteY4" fmla="*/ 301361 h 517161"/>
                <a:gd name="connsiteX5" fmla="*/ 4756 w 642952"/>
                <a:gd name="connsiteY5" fmla="*/ 0 h 51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52" h="517161">
                  <a:moveTo>
                    <a:pt x="4756" y="0"/>
                  </a:moveTo>
                  <a:lnTo>
                    <a:pt x="0" y="230061"/>
                  </a:lnTo>
                  <a:cubicBezTo>
                    <a:pt x="165494" y="280446"/>
                    <a:pt x="313867" y="379315"/>
                    <a:pt x="424197" y="517162"/>
                  </a:cubicBezTo>
                  <a:lnTo>
                    <a:pt x="642953" y="441108"/>
                  </a:lnTo>
                  <a:cubicBezTo>
                    <a:pt x="609664" y="391674"/>
                    <a:pt x="571619" y="345091"/>
                    <a:pt x="529770" y="301361"/>
                  </a:cubicBezTo>
                  <a:cubicBezTo>
                    <a:pt x="385201" y="150205"/>
                    <a:pt x="203538" y="46583"/>
                    <a:pt x="4756" y="0"/>
                  </a:cubicBezTo>
                  <a:close/>
                </a:path>
              </a:pathLst>
            </a:custGeom>
            <a:solidFill>
              <a:srgbClr val="010101"/>
            </a:solidFill>
            <a:ln w="9504"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70FA7C58-8FAA-BC2D-E4C5-7BF63773DD36}"/>
                </a:ext>
              </a:extLst>
            </p:cNvPr>
            <p:cNvSpPr/>
            <p:nvPr/>
          </p:nvSpPr>
          <p:spPr>
            <a:xfrm>
              <a:off x="4580828" y="4778015"/>
              <a:ext cx="642952" cy="517161"/>
            </a:xfrm>
            <a:custGeom>
              <a:avLst/>
              <a:gdLst>
                <a:gd name="connsiteX0" fmla="*/ 4756 w 642952"/>
                <a:gd name="connsiteY0" fmla="*/ 0 h 517161"/>
                <a:gd name="connsiteX1" fmla="*/ 0 w 642952"/>
                <a:gd name="connsiteY1" fmla="*/ 230061 h 517161"/>
                <a:gd name="connsiteX2" fmla="*/ 424197 w 642952"/>
                <a:gd name="connsiteY2" fmla="*/ 517162 h 517161"/>
                <a:gd name="connsiteX3" fmla="*/ 642953 w 642952"/>
                <a:gd name="connsiteY3" fmla="*/ 441108 h 517161"/>
                <a:gd name="connsiteX4" fmla="*/ 529770 w 642952"/>
                <a:gd name="connsiteY4" fmla="*/ 301361 h 517161"/>
                <a:gd name="connsiteX5" fmla="*/ 4756 w 642952"/>
                <a:gd name="connsiteY5" fmla="*/ 0 h 51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52" h="517161">
                  <a:moveTo>
                    <a:pt x="4756" y="0"/>
                  </a:moveTo>
                  <a:lnTo>
                    <a:pt x="0" y="230061"/>
                  </a:lnTo>
                  <a:cubicBezTo>
                    <a:pt x="165494" y="280446"/>
                    <a:pt x="313867" y="379315"/>
                    <a:pt x="424197" y="517162"/>
                  </a:cubicBezTo>
                  <a:lnTo>
                    <a:pt x="642953" y="441108"/>
                  </a:lnTo>
                  <a:cubicBezTo>
                    <a:pt x="609664" y="391674"/>
                    <a:pt x="571619" y="345091"/>
                    <a:pt x="529770" y="301361"/>
                  </a:cubicBezTo>
                  <a:cubicBezTo>
                    <a:pt x="385201" y="150205"/>
                    <a:pt x="203538" y="46583"/>
                    <a:pt x="4756" y="0"/>
                  </a:cubicBezTo>
                  <a:close/>
                </a:path>
              </a:pathLst>
            </a:custGeom>
            <a:solidFill>
              <a:srgbClr val="DF4726"/>
            </a:solidFill>
            <a:ln w="950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0D7AA86-5AF8-AFB8-6A21-3755B607DFCE}"/>
                </a:ext>
              </a:extLst>
            </p:cNvPr>
            <p:cNvSpPr/>
            <p:nvPr/>
          </p:nvSpPr>
          <p:spPr>
            <a:xfrm>
              <a:off x="4342098" y="5208666"/>
              <a:ext cx="606981" cy="626488"/>
            </a:xfrm>
            <a:custGeom>
              <a:avLst/>
              <a:gdLst>
                <a:gd name="connsiteX0" fmla="*/ 606811 w 606981"/>
                <a:gd name="connsiteY0" fmla="*/ 626488 h 626488"/>
                <a:gd name="connsiteX1" fmla="*/ 437512 w 606981"/>
                <a:gd name="connsiteY1" fmla="*/ 189182 h 626488"/>
                <a:gd name="connsiteX2" fmla="*/ 436561 w 606981"/>
                <a:gd name="connsiteY2" fmla="*/ 188232 h 626488"/>
                <a:gd name="connsiteX3" fmla="*/ 8560 w 606981"/>
                <a:gd name="connsiteY3" fmla="*/ 0 h 626488"/>
                <a:gd name="connsiteX4" fmla="*/ 6658 w 606981"/>
                <a:gd name="connsiteY4" fmla="*/ 74152 h 626488"/>
                <a:gd name="connsiteX5" fmla="*/ 6658 w 606981"/>
                <a:gd name="connsiteY5" fmla="*/ 74152 h 626488"/>
                <a:gd name="connsiteX6" fmla="*/ 6658 w 606981"/>
                <a:gd name="connsiteY6" fmla="*/ 74152 h 626488"/>
                <a:gd name="connsiteX7" fmla="*/ 383299 w 606981"/>
                <a:gd name="connsiteY7" fmla="*/ 241469 h 626488"/>
                <a:gd name="connsiteX8" fmla="*/ 275823 w 606981"/>
                <a:gd name="connsiteY8" fmla="*/ 343190 h 626488"/>
                <a:gd name="connsiteX9" fmla="*/ 2853 w 606981"/>
                <a:gd name="connsiteY9" fmla="*/ 222456 h 626488"/>
                <a:gd name="connsiteX10" fmla="*/ 2853 w 606981"/>
                <a:gd name="connsiteY10" fmla="*/ 222456 h 626488"/>
                <a:gd name="connsiteX11" fmla="*/ 1902 w 606981"/>
                <a:gd name="connsiteY11" fmla="*/ 222456 h 626488"/>
                <a:gd name="connsiteX12" fmla="*/ 0 w 606981"/>
                <a:gd name="connsiteY12" fmla="*/ 296607 h 626488"/>
                <a:gd name="connsiteX13" fmla="*/ 220658 w 606981"/>
                <a:gd name="connsiteY13" fmla="*/ 393575 h 626488"/>
                <a:gd name="connsiteX14" fmla="*/ 221609 w 606981"/>
                <a:gd name="connsiteY14" fmla="*/ 394526 h 626488"/>
                <a:gd name="connsiteX15" fmla="*/ 221609 w 606981"/>
                <a:gd name="connsiteY15" fmla="*/ 394526 h 626488"/>
                <a:gd name="connsiteX16" fmla="*/ 309112 w 606981"/>
                <a:gd name="connsiteY16" fmla="*/ 619833 h 626488"/>
                <a:gd name="connsiteX17" fmla="*/ 606811 w 606981"/>
                <a:gd name="connsiteY17" fmla="*/ 626488 h 62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6981" h="626488">
                  <a:moveTo>
                    <a:pt x="606811" y="626488"/>
                  </a:moveTo>
                  <a:cubicBezTo>
                    <a:pt x="610615" y="462974"/>
                    <a:pt x="550695" y="308015"/>
                    <a:pt x="437512" y="189182"/>
                  </a:cubicBezTo>
                  <a:lnTo>
                    <a:pt x="436561" y="188232"/>
                  </a:lnTo>
                  <a:cubicBezTo>
                    <a:pt x="323379" y="70349"/>
                    <a:pt x="171200" y="3803"/>
                    <a:pt x="8560" y="0"/>
                  </a:cubicBezTo>
                  <a:lnTo>
                    <a:pt x="6658" y="74152"/>
                  </a:lnTo>
                  <a:lnTo>
                    <a:pt x="6658" y="74152"/>
                  </a:lnTo>
                  <a:lnTo>
                    <a:pt x="6658" y="74152"/>
                  </a:lnTo>
                  <a:cubicBezTo>
                    <a:pt x="150276" y="77954"/>
                    <a:pt x="284383" y="136896"/>
                    <a:pt x="383299" y="241469"/>
                  </a:cubicBezTo>
                  <a:lnTo>
                    <a:pt x="275823" y="343190"/>
                  </a:lnTo>
                  <a:cubicBezTo>
                    <a:pt x="203538" y="268088"/>
                    <a:pt x="107476" y="224357"/>
                    <a:pt x="2853" y="222456"/>
                  </a:cubicBezTo>
                  <a:lnTo>
                    <a:pt x="2853" y="222456"/>
                  </a:lnTo>
                  <a:lnTo>
                    <a:pt x="1902" y="222456"/>
                  </a:lnTo>
                  <a:lnTo>
                    <a:pt x="0" y="296607"/>
                  </a:lnTo>
                  <a:cubicBezTo>
                    <a:pt x="84649" y="298509"/>
                    <a:pt x="162640" y="332733"/>
                    <a:pt x="220658" y="393575"/>
                  </a:cubicBezTo>
                  <a:lnTo>
                    <a:pt x="221609" y="394526"/>
                  </a:lnTo>
                  <a:lnTo>
                    <a:pt x="221609" y="394526"/>
                  </a:lnTo>
                  <a:cubicBezTo>
                    <a:pt x="279627" y="455368"/>
                    <a:pt x="311014" y="535224"/>
                    <a:pt x="309112" y="619833"/>
                  </a:cubicBezTo>
                  <a:lnTo>
                    <a:pt x="606811" y="626488"/>
                  </a:lnTo>
                  <a:close/>
                </a:path>
              </a:pathLst>
            </a:custGeom>
            <a:solidFill>
              <a:srgbClr val="01AAA3"/>
            </a:solidFill>
            <a:ln w="950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B67CFA7-7924-C8E8-8359-DBA3B89FC61B}"/>
                </a:ext>
              </a:extLst>
            </p:cNvPr>
            <p:cNvSpPr/>
            <p:nvPr/>
          </p:nvSpPr>
          <p:spPr>
            <a:xfrm>
              <a:off x="3962604" y="5281868"/>
              <a:ext cx="386152" cy="256679"/>
            </a:xfrm>
            <a:custGeom>
              <a:avLst/>
              <a:gdLst>
                <a:gd name="connsiteX0" fmla="*/ 384250 w 386152"/>
                <a:gd name="connsiteY0" fmla="*/ 951 h 256679"/>
                <a:gd name="connsiteX1" fmla="*/ 0 w 386152"/>
                <a:gd name="connsiteY1" fmla="*/ 150205 h 256679"/>
                <a:gd name="connsiteX2" fmla="*/ 102720 w 386152"/>
                <a:gd name="connsiteY2" fmla="*/ 256680 h 256679"/>
                <a:gd name="connsiteX3" fmla="*/ 381397 w 386152"/>
                <a:gd name="connsiteY3" fmla="*/ 148304 h 256679"/>
                <a:gd name="connsiteX4" fmla="*/ 382348 w 386152"/>
                <a:gd name="connsiteY4" fmla="*/ 148304 h 256679"/>
                <a:gd name="connsiteX5" fmla="*/ 386152 w 386152"/>
                <a:gd name="connsiteY5" fmla="*/ 0 h 256679"/>
                <a:gd name="connsiteX6" fmla="*/ 384250 w 386152"/>
                <a:gd name="connsiteY6" fmla="*/ 951 h 25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152" h="256679">
                  <a:moveTo>
                    <a:pt x="384250" y="951"/>
                  </a:moveTo>
                  <a:cubicBezTo>
                    <a:pt x="240632" y="-1901"/>
                    <a:pt x="103671" y="51336"/>
                    <a:pt x="0" y="150205"/>
                  </a:cubicBezTo>
                  <a:lnTo>
                    <a:pt x="102720" y="256680"/>
                  </a:lnTo>
                  <a:cubicBezTo>
                    <a:pt x="177858" y="184429"/>
                    <a:pt x="276774" y="146402"/>
                    <a:pt x="381397" y="148304"/>
                  </a:cubicBezTo>
                  <a:lnTo>
                    <a:pt x="382348" y="148304"/>
                  </a:lnTo>
                  <a:lnTo>
                    <a:pt x="386152" y="0"/>
                  </a:lnTo>
                  <a:lnTo>
                    <a:pt x="384250" y="951"/>
                  </a:lnTo>
                  <a:close/>
                </a:path>
              </a:pathLst>
            </a:custGeom>
            <a:solidFill>
              <a:srgbClr val="ED1765"/>
            </a:solidFill>
            <a:ln w="950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4A0A34B-5C06-B1F6-0DF6-814366CC9029}"/>
                </a:ext>
              </a:extLst>
            </p:cNvPr>
            <p:cNvSpPr/>
            <p:nvPr/>
          </p:nvSpPr>
          <p:spPr>
            <a:xfrm>
              <a:off x="4345903" y="5282818"/>
              <a:ext cx="380445" cy="269038"/>
            </a:xfrm>
            <a:custGeom>
              <a:avLst/>
              <a:gdLst>
                <a:gd name="connsiteX0" fmla="*/ 0 w 380445"/>
                <a:gd name="connsiteY0" fmla="*/ 148304 h 269038"/>
                <a:gd name="connsiteX1" fmla="*/ 272970 w 380445"/>
                <a:gd name="connsiteY1" fmla="*/ 269038 h 269038"/>
                <a:gd name="connsiteX2" fmla="*/ 380445 w 380445"/>
                <a:gd name="connsiteY2" fmla="*/ 167317 h 269038"/>
                <a:gd name="connsiteX3" fmla="*/ 3804 w 380445"/>
                <a:gd name="connsiteY3" fmla="*/ 0 h 269038"/>
                <a:gd name="connsiteX4" fmla="*/ 3804 w 380445"/>
                <a:gd name="connsiteY4" fmla="*/ 0 h 269038"/>
                <a:gd name="connsiteX5" fmla="*/ 3804 w 380445"/>
                <a:gd name="connsiteY5" fmla="*/ 0 h 269038"/>
                <a:gd name="connsiteX6" fmla="*/ 0 w 380445"/>
                <a:gd name="connsiteY6" fmla="*/ 148304 h 269038"/>
                <a:gd name="connsiteX7" fmla="*/ 0 w 380445"/>
                <a:gd name="connsiteY7" fmla="*/ 148304 h 269038"/>
                <a:gd name="connsiteX8" fmla="*/ 0 w 380445"/>
                <a:gd name="connsiteY8" fmla="*/ 148304 h 26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45" h="269038">
                  <a:moveTo>
                    <a:pt x="0" y="148304"/>
                  </a:moveTo>
                  <a:cubicBezTo>
                    <a:pt x="103671" y="151156"/>
                    <a:pt x="200685" y="193936"/>
                    <a:pt x="272970" y="269038"/>
                  </a:cubicBezTo>
                  <a:lnTo>
                    <a:pt x="380445" y="167317"/>
                  </a:lnTo>
                  <a:cubicBezTo>
                    <a:pt x="281530" y="62744"/>
                    <a:pt x="147423" y="3803"/>
                    <a:pt x="3804" y="0"/>
                  </a:cubicBezTo>
                  <a:lnTo>
                    <a:pt x="3804" y="0"/>
                  </a:lnTo>
                  <a:lnTo>
                    <a:pt x="3804" y="0"/>
                  </a:lnTo>
                  <a:lnTo>
                    <a:pt x="0" y="148304"/>
                  </a:lnTo>
                  <a:lnTo>
                    <a:pt x="0" y="148304"/>
                  </a:lnTo>
                  <a:lnTo>
                    <a:pt x="0" y="148304"/>
                  </a:lnTo>
                  <a:close/>
                </a:path>
              </a:pathLst>
            </a:custGeom>
            <a:solidFill>
              <a:srgbClr val="010101"/>
            </a:solidFill>
            <a:ln w="950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42A3AF0-E102-E00B-9B02-29A5BC65393E}"/>
                </a:ext>
              </a:extLst>
            </p:cNvPr>
            <p:cNvSpPr/>
            <p:nvPr/>
          </p:nvSpPr>
          <p:spPr>
            <a:xfrm>
              <a:off x="4345903" y="5282818"/>
              <a:ext cx="380445" cy="269038"/>
            </a:xfrm>
            <a:custGeom>
              <a:avLst/>
              <a:gdLst>
                <a:gd name="connsiteX0" fmla="*/ 0 w 380445"/>
                <a:gd name="connsiteY0" fmla="*/ 148304 h 269038"/>
                <a:gd name="connsiteX1" fmla="*/ 272970 w 380445"/>
                <a:gd name="connsiteY1" fmla="*/ 269038 h 269038"/>
                <a:gd name="connsiteX2" fmla="*/ 380445 w 380445"/>
                <a:gd name="connsiteY2" fmla="*/ 167317 h 269038"/>
                <a:gd name="connsiteX3" fmla="*/ 3804 w 380445"/>
                <a:gd name="connsiteY3" fmla="*/ 0 h 269038"/>
                <a:gd name="connsiteX4" fmla="*/ 3804 w 380445"/>
                <a:gd name="connsiteY4" fmla="*/ 0 h 269038"/>
                <a:gd name="connsiteX5" fmla="*/ 3804 w 380445"/>
                <a:gd name="connsiteY5" fmla="*/ 0 h 269038"/>
                <a:gd name="connsiteX6" fmla="*/ 0 w 380445"/>
                <a:gd name="connsiteY6" fmla="*/ 148304 h 269038"/>
                <a:gd name="connsiteX7" fmla="*/ 0 w 380445"/>
                <a:gd name="connsiteY7" fmla="*/ 148304 h 269038"/>
                <a:gd name="connsiteX8" fmla="*/ 0 w 380445"/>
                <a:gd name="connsiteY8" fmla="*/ 148304 h 26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45" h="269038">
                  <a:moveTo>
                    <a:pt x="0" y="148304"/>
                  </a:moveTo>
                  <a:cubicBezTo>
                    <a:pt x="103671" y="151156"/>
                    <a:pt x="200685" y="193936"/>
                    <a:pt x="272970" y="269038"/>
                  </a:cubicBezTo>
                  <a:lnTo>
                    <a:pt x="380445" y="167317"/>
                  </a:lnTo>
                  <a:cubicBezTo>
                    <a:pt x="281530" y="62744"/>
                    <a:pt x="147423" y="3803"/>
                    <a:pt x="3804" y="0"/>
                  </a:cubicBezTo>
                  <a:lnTo>
                    <a:pt x="3804" y="0"/>
                  </a:lnTo>
                  <a:lnTo>
                    <a:pt x="3804" y="0"/>
                  </a:lnTo>
                  <a:lnTo>
                    <a:pt x="0" y="148304"/>
                  </a:lnTo>
                  <a:lnTo>
                    <a:pt x="0" y="148304"/>
                  </a:lnTo>
                  <a:lnTo>
                    <a:pt x="0" y="148304"/>
                  </a:lnTo>
                  <a:close/>
                </a:path>
              </a:pathLst>
            </a:custGeom>
            <a:solidFill>
              <a:srgbClr val="345C42"/>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4128856880"/>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3" r:id="rId9"/>
    <p:sldLayoutId id="2147483944" r:id="rId10"/>
  </p:sldLayoutIdLst>
  <p:hf hdr="0"/>
  <p:txStyles>
    <p:titleStyle>
      <a:lvl1pPr algn="l" defTabSz="2072941"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 userDrawn="1">
          <p15:clr>
            <a:srgbClr val="F26B43"/>
          </p15:clr>
        </p15:guide>
        <p15:guide id="2" pos="4399" userDrawn="1">
          <p15:clr>
            <a:srgbClr val="F26B43"/>
          </p15:clr>
        </p15:guide>
        <p15:guide id="3" orient="horz" pos="374" userDrawn="1">
          <p15:clr>
            <a:srgbClr val="F26B43"/>
          </p15:clr>
        </p15:guide>
        <p15:guide id="4" pos="2381" userDrawn="1">
          <p15:clr>
            <a:srgbClr val="F26B43"/>
          </p15:clr>
        </p15:guide>
        <p15:guide id="5" orient="horz" pos="336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hyperlink" Target="https://thevisionworks.brilliantassessments.com/?external=DARE_ASSESSMENT"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6.png"/><Relationship Id="rId3" Type="http://schemas.openxmlformats.org/officeDocument/2006/relationships/hyperlink" Target="https://momentumconsulting.ie/" TargetMode="External"/><Relationship Id="rId7" Type="http://schemas.openxmlformats.org/officeDocument/2006/relationships/image" Target="../media/image9.jpg"/><Relationship Id="rId12" Type="http://schemas.openxmlformats.org/officeDocument/2006/relationships/image" Target="../media/image14.png"/><Relationship Id="rId2" Type="http://schemas.openxmlformats.org/officeDocument/2006/relationships/hyperlink" Target="https://www.rosleaderpartnership.ie/" TargetMode="External"/><Relationship Id="rId1" Type="http://schemas.openxmlformats.org/officeDocument/2006/relationships/slideLayout" Target="../slideLayouts/slideLayout11.xml"/><Relationship Id="rId6" Type="http://schemas.openxmlformats.org/officeDocument/2006/relationships/hyperlink" Target="https://www.euei.dk/" TargetMode="External"/><Relationship Id="rId11" Type="http://schemas.openxmlformats.org/officeDocument/2006/relationships/image" Target="../media/image13.gif"/><Relationship Id="rId5" Type="http://schemas.openxmlformats.org/officeDocument/2006/relationships/hyperlink" Target="https://thevisionworks.de/en" TargetMode="External"/><Relationship Id="rId10" Type="http://schemas.openxmlformats.org/officeDocument/2006/relationships/image" Target="../media/image12.jpg"/><Relationship Id="rId4" Type="http://schemas.openxmlformats.org/officeDocument/2006/relationships/hyperlink" Target="https://polnocnaizba.pl/" TargetMode="Externa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Placeholder 85">
            <a:extLst>
              <a:ext uri="{FF2B5EF4-FFF2-40B4-BE49-F238E27FC236}">
                <a16:creationId xmlns:a16="http://schemas.microsoft.com/office/drawing/2014/main" id="{98D84280-6993-EF05-035F-BF0AF390842C}"/>
              </a:ext>
            </a:extLst>
          </p:cNvPr>
          <p:cNvPicPr>
            <a:picLocks noGrp="1" noChangeAspect="1"/>
          </p:cNvPicPr>
          <p:nvPr>
            <p:ph type="pic" sz="quarter" idx="43"/>
          </p:nvPr>
        </p:nvPicPr>
        <p:blipFill>
          <a:blip r:embed="rId2"/>
          <a:srcRect t="2715" b="2715"/>
          <a:stretch/>
        </p:blipFill>
        <p:spPr/>
      </p:pic>
      <p:sp>
        <p:nvSpPr>
          <p:cNvPr id="9" name="Text Placeholder 8">
            <a:extLst>
              <a:ext uri="{FF2B5EF4-FFF2-40B4-BE49-F238E27FC236}">
                <a16:creationId xmlns:a16="http://schemas.microsoft.com/office/drawing/2014/main" id="{0E943A54-4DA8-44F9-6C2C-6C8A3BA7B9C5}"/>
              </a:ext>
            </a:extLst>
          </p:cNvPr>
          <p:cNvSpPr>
            <a:spLocks noGrp="1"/>
          </p:cNvSpPr>
          <p:nvPr>
            <p:ph type="body" sz="quarter" idx="11"/>
          </p:nvPr>
        </p:nvSpPr>
        <p:spPr>
          <a:xfrm>
            <a:off x="625947" y="7836621"/>
            <a:ext cx="2951698" cy="574616"/>
          </a:xfrm>
        </p:spPr>
        <p:txBody>
          <a:bodyPr/>
          <a:lstStyle/>
          <a:p>
            <a:r>
              <a:rPr lang="en-US" sz="4800" dirty="0"/>
              <a:t>DARE</a:t>
            </a:r>
          </a:p>
        </p:txBody>
      </p:sp>
      <p:sp>
        <p:nvSpPr>
          <p:cNvPr id="5" name="Text Placeholder 4">
            <a:extLst>
              <a:ext uri="{FF2B5EF4-FFF2-40B4-BE49-F238E27FC236}">
                <a16:creationId xmlns:a16="http://schemas.microsoft.com/office/drawing/2014/main" id="{A8747E34-430B-A1B4-8D1E-BD8A72F07B95}"/>
              </a:ext>
            </a:extLst>
          </p:cNvPr>
          <p:cNvSpPr>
            <a:spLocks noGrp="1"/>
          </p:cNvSpPr>
          <p:nvPr>
            <p:ph type="body" sz="quarter" idx="16"/>
          </p:nvPr>
        </p:nvSpPr>
        <p:spPr>
          <a:xfrm>
            <a:off x="625947" y="7349763"/>
            <a:ext cx="3560291" cy="751695"/>
          </a:xfrm>
        </p:spPr>
        <p:txBody>
          <a:bodyPr/>
          <a:lstStyle/>
          <a:p>
            <a:r>
              <a:rPr lang="en-US" sz="2400" dirty="0"/>
              <a:t>Newsletter </a:t>
            </a:r>
            <a:r>
              <a:rPr lang="de-DE" sz="2400" dirty="0"/>
              <a:t>4</a:t>
            </a:r>
            <a:endParaRPr lang="en-US" sz="2400" dirty="0"/>
          </a:p>
        </p:txBody>
      </p:sp>
      <p:sp>
        <p:nvSpPr>
          <p:cNvPr id="7" name="Text Placeholder 6">
            <a:extLst>
              <a:ext uri="{FF2B5EF4-FFF2-40B4-BE49-F238E27FC236}">
                <a16:creationId xmlns:a16="http://schemas.microsoft.com/office/drawing/2014/main" id="{1AC2B8FC-1D8F-1348-8767-1FD5475C1616}"/>
              </a:ext>
            </a:extLst>
          </p:cNvPr>
          <p:cNvSpPr>
            <a:spLocks noGrp="1"/>
          </p:cNvSpPr>
          <p:nvPr>
            <p:ph type="body" sz="quarter" idx="44"/>
          </p:nvPr>
        </p:nvSpPr>
        <p:spPr>
          <a:xfrm>
            <a:off x="431015" y="9117841"/>
            <a:ext cx="2846623" cy="469580"/>
          </a:xfrm>
        </p:spPr>
        <p:txBody>
          <a:bodyPr>
            <a:normAutofit fontScale="85000" lnSpcReduction="10000"/>
          </a:bodyPr>
          <a:lstStyle/>
          <a:p>
            <a:r>
              <a:rPr lang="en-US" sz="2600" dirty="0"/>
              <a:t>https://projectdare.eu/</a:t>
            </a:r>
          </a:p>
        </p:txBody>
      </p:sp>
      <p:sp>
        <p:nvSpPr>
          <p:cNvPr id="6" name="Text Placeholder 5">
            <a:extLst>
              <a:ext uri="{FF2B5EF4-FFF2-40B4-BE49-F238E27FC236}">
                <a16:creationId xmlns:a16="http://schemas.microsoft.com/office/drawing/2014/main" id="{120A84BC-A07B-1C4C-977A-B270AFDDC154}"/>
              </a:ext>
            </a:extLst>
          </p:cNvPr>
          <p:cNvSpPr>
            <a:spLocks noGrp="1"/>
          </p:cNvSpPr>
          <p:nvPr>
            <p:ph type="body" sz="quarter" idx="17"/>
          </p:nvPr>
        </p:nvSpPr>
        <p:spPr/>
        <p:txBody>
          <a:bodyPr vert="horz" lIns="91440" tIns="45720" rIns="91440" bIns="45720" rtlCol="0" anchor="t">
            <a:normAutofit fontScale="92500" lnSpcReduction="20000"/>
          </a:bodyPr>
          <a:lstStyle/>
          <a:p>
            <a:r>
              <a:rPr lang="en-IE" b="1" dirty="0">
                <a:latin typeface="Calibri"/>
                <a:cs typeface="Calibri"/>
              </a:rPr>
              <a:t>April</a:t>
            </a:r>
            <a:r>
              <a:rPr lang="pl-PL" b="1" dirty="0">
                <a:latin typeface="Calibri"/>
                <a:cs typeface="Calibri"/>
              </a:rPr>
              <a:t> </a:t>
            </a:r>
            <a:r>
              <a:rPr lang="en-US" b="1" dirty="0">
                <a:latin typeface="Calibri"/>
                <a:cs typeface="Calibri"/>
              </a:rPr>
              <a:t>202</a:t>
            </a:r>
            <a:r>
              <a:rPr lang="de-DE" b="1" dirty="0">
                <a:latin typeface="Calibri"/>
                <a:cs typeface="Calibri"/>
              </a:rPr>
              <a:t>5</a:t>
            </a:r>
            <a:endParaRPr lang="en-US" b="1" dirty="0"/>
          </a:p>
          <a:p>
            <a:endParaRPr lang="en-US" dirty="0"/>
          </a:p>
          <a:p>
            <a:r>
              <a:rPr lang="en-US" sz="1050" b="1" dirty="0"/>
              <a:t>Newsletter </a:t>
            </a:r>
            <a:r>
              <a:rPr lang="de-DE" sz="1050" b="1" dirty="0"/>
              <a:t>4</a:t>
            </a:r>
            <a:endParaRPr lang="en-US" sz="1050" b="1" dirty="0"/>
          </a:p>
        </p:txBody>
      </p:sp>
      <p:sp>
        <p:nvSpPr>
          <p:cNvPr id="2" name="Text Placeholder 1">
            <a:extLst>
              <a:ext uri="{FF2B5EF4-FFF2-40B4-BE49-F238E27FC236}">
                <a16:creationId xmlns:a16="http://schemas.microsoft.com/office/drawing/2014/main" id="{A158C7DB-9356-69B6-6BF3-A3DAA7A8E066}"/>
              </a:ext>
            </a:extLst>
          </p:cNvPr>
          <p:cNvSpPr>
            <a:spLocks noGrp="1"/>
          </p:cNvSpPr>
          <p:nvPr>
            <p:ph type="body" sz="quarter" idx="18"/>
          </p:nvPr>
        </p:nvSpPr>
        <p:spPr>
          <a:xfrm>
            <a:off x="2039612" y="1031757"/>
            <a:ext cx="1665613" cy="558296"/>
          </a:xfrm>
        </p:spPr>
        <p:txBody>
          <a:bodyPr/>
          <a:lstStyle/>
          <a:p>
            <a:r>
              <a:rPr lang="en-US" b="1" dirty="0"/>
              <a:t>By</a:t>
            </a:r>
          </a:p>
          <a:p>
            <a:r>
              <a:rPr lang="de-DE" dirty="0"/>
              <a:t>TVW GmbH</a:t>
            </a:r>
            <a:endParaRPr lang="en-US" dirty="0"/>
          </a:p>
          <a:p>
            <a:endParaRPr lang="en-US" sz="200" b="1" dirty="0"/>
          </a:p>
          <a:p>
            <a:endParaRPr lang="en-US" dirty="0"/>
          </a:p>
        </p:txBody>
      </p:sp>
      <p:grpSp>
        <p:nvGrpSpPr>
          <p:cNvPr id="11" name="Group 10">
            <a:extLst>
              <a:ext uri="{FF2B5EF4-FFF2-40B4-BE49-F238E27FC236}">
                <a16:creationId xmlns:a16="http://schemas.microsoft.com/office/drawing/2014/main" id="{1707CF9F-383B-D478-1493-9A037C9E1468}"/>
              </a:ext>
            </a:extLst>
          </p:cNvPr>
          <p:cNvGrpSpPr/>
          <p:nvPr/>
        </p:nvGrpSpPr>
        <p:grpSpPr>
          <a:xfrm rot="10327245">
            <a:off x="182210" y="5181724"/>
            <a:ext cx="2061589" cy="1788378"/>
            <a:chOff x="-1397183" y="824494"/>
            <a:chExt cx="1192352" cy="1034336"/>
          </a:xfrm>
        </p:grpSpPr>
        <p:sp>
          <p:nvSpPr>
            <p:cNvPr id="12" name="Freeform 11">
              <a:extLst>
                <a:ext uri="{FF2B5EF4-FFF2-40B4-BE49-F238E27FC236}">
                  <a16:creationId xmlns:a16="http://schemas.microsoft.com/office/drawing/2014/main" id="{7E7AAEE7-D4F4-A77F-1DA7-5CBFA54EF6A0}"/>
                </a:ext>
              </a:extLst>
            </p:cNvPr>
            <p:cNvSpPr/>
            <p:nvPr userDrawn="1"/>
          </p:nvSpPr>
          <p:spPr>
            <a:xfrm>
              <a:off x="-1397183" y="824494"/>
              <a:ext cx="1192352" cy="654634"/>
            </a:xfrm>
            <a:custGeom>
              <a:avLst/>
              <a:gdLst>
                <a:gd name="connsiteX0" fmla="*/ 378063 w 1192352"/>
                <a:gd name="connsiteY0" fmla="*/ 452975 h 654634"/>
                <a:gd name="connsiteX1" fmla="*/ 382607 w 1192352"/>
                <a:gd name="connsiteY1" fmla="*/ 233148 h 654634"/>
                <a:gd name="connsiteX2" fmla="*/ 884268 w 1192352"/>
                <a:gd name="connsiteY2" fmla="*/ 521103 h 654634"/>
                <a:gd name="connsiteX3" fmla="*/ 992416 w 1192352"/>
                <a:gd name="connsiteY3" fmla="*/ 654635 h 654634"/>
                <a:gd name="connsiteX4" fmla="*/ 1192353 w 1192352"/>
                <a:gd name="connsiteY4" fmla="*/ 584690 h 654634"/>
                <a:gd name="connsiteX5" fmla="*/ 678878 w 1192352"/>
                <a:gd name="connsiteY5" fmla="*/ 125051 h 654634"/>
                <a:gd name="connsiteX6" fmla="*/ 0 w 1192352"/>
                <a:gd name="connsiteY6" fmla="*/ 7870 h 654634"/>
                <a:gd name="connsiteX7" fmla="*/ 141774 w 1192352"/>
                <a:gd name="connsiteY7" fmla="*/ 416640 h 654634"/>
                <a:gd name="connsiteX8" fmla="*/ 378063 w 1192352"/>
                <a:gd name="connsiteY8" fmla="*/ 452975 h 6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352" h="654634">
                  <a:moveTo>
                    <a:pt x="378063" y="452975"/>
                  </a:moveTo>
                  <a:lnTo>
                    <a:pt x="382607" y="233148"/>
                  </a:lnTo>
                  <a:cubicBezTo>
                    <a:pt x="572547" y="278567"/>
                    <a:pt x="746129" y="376671"/>
                    <a:pt x="884268" y="521103"/>
                  </a:cubicBezTo>
                  <a:cubicBezTo>
                    <a:pt x="924255" y="562889"/>
                    <a:pt x="960608" y="607399"/>
                    <a:pt x="992416" y="654635"/>
                  </a:cubicBezTo>
                  <a:lnTo>
                    <a:pt x="1192353" y="584690"/>
                  </a:lnTo>
                  <a:cubicBezTo>
                    <a:pt x="1069664" y="387572"/>
                    <a:pt x="893356" y="228606"/>
                    <a:pt x="678878" y="125051"/>
                  </a:cubicBezTo>
                  <a:cubicBezTo>
                    <a:pt x="464400" y="21496"/>
                    <a:pt x="230837" y="-18473"/>
                    <a:pt x="0" y="7870"/>
                  </a:cubicBezTo>
                  <a:lnTo>
                    <a:pt x="141774" y="416640"/>
                  </a:lnTo>
                  <a:cubicBezTo>
                    <a:pt x="223566" y="417548"/>
                    <a:pt x="302632" y="430266"/>
                    <a:pt x="378063" y="452975"/>
                  </a:cubicBezTo>
                  <a:close/>
                </a:path>
              </a:pathLst>
            </a:custGeom>
            <a:solidFill>
              <a:srgbClr val="702E8C"/>
            </a:solidFill>
            <a:ln w="906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F9F2BC3-20EB-4BBB-A2AE-BC5FDA6EC5A7}"/>
                </a:ext>
              </a:extLst>
            </p:cNvPr>
            <p:cNvSpPr/>
            <p:nvPr userDrawn="1"/>
          </p:nvSpPr>
          <p:spPr>
            <a:xfrm>
              <a:off x="-1021846" y="1277469"/>
              <a:ext cx="776119" cy="581361"/>
            </a:xfrm>
            <a:custGeom>
              <a:avLst/>
              <a:gdLst>
                <a:gd name="connsiteX0" fmla="*/ 2726 w 776119"/>
                <a:gd name="connsiteY0" fmla="*/ 0 h 581361"/>
                <a:gd name="connsiteX1" fmla="*/ 0 w 776119"/>
                <a:gd name="connsiteY1" fmla="*/ 117181 h 581361"/>
                <a:gd name="connsiteX2" fmla="*/ 438953 w 776119"/>
                <a:gd name="connsiteY2" fmla="*/ 574094 h 581361"/>
                <a:gd name="connsiteX3" fmla="*/ 776120 w 776119"/>
                <a:gd name="connsiteY3" fmla="*/ 581361 h 581361"/>
                <a:gd name="connsiteX4" fmla="*/ 617988 w 776119"/>
                <a:gd name="connsiteY4" fmla="*/ 201660 h 581361"/>
                <a:gd name="connsiteX5" fmla="*/ 408963 w 776119"/>
                <a:gd name="connsiteY5" fmla="*/ 274330 h 581361"/>
                <a:gd name="connsiteX6" fmla="*/ 2726 w 776119"/>
                <a:gd name="connsiteY6" fmla="*/ 0 h 58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119" h="581361">
                  <a:moveTo>
                    <a:pt x="2726" y="0"/>
                  </a:moveTo>
                  <a:lnTo>
                    <a:pt x="0" y="117181"/>
                  </a:lnTo>
                  <a:cubicBezTo>
                    <a:pt x="209934" y="190759"/>
                    <a:pt x="373519" y="361534"/>
                    <a:pt x="438953" y="574094"/>
                  </a:cubicBezTo>
                  <a:lnTo>
                    <a:pt x="776120" y="581361"/>
                  </a:lnTo>
                  <a:cubicBezTo>
                    <a:pt x="749765" y="445105"/>
                    <a:pt x="696145" y="316115"/>
                    <a:pt x="617988" y="201660"/>
                  </a:cubicBezTo>
                  <a:lnTo>
                    <a:pt x="408963" y="274330"/>
                  </a:lnTo>
                  <a:cubicBezTo>
                    <a:pt x="302632" y="142615"/>
                    <a:pt x="160859" y="48144"/>
                    <a:pt x="2726" y="0"/>
                  </a:cubicBezTo>
                  <a:close/>
                </a:path>
              </a:pathLst>
            </a:custGeom>
            <a:solidFill>
              <a:srgbClr val="FFC713"/>
            </a:solidFill>
            <a:ln w="906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164ACE7D-C905-0CC4-6FBE-8F7FB9E2956E}"/>
                </a:ext>
              </a:extLst>
            </p:cNvPr>
            <p:cNvSpPr/>
            <p:nvPr userDrawn="1"/>
          </p:nvSpPr>
          <p:spPr>
            <a:xfrm>
              <a:off x="-1019120" y="1057641"/>
              <a:ext cx="614352" cy="494157"/>
            </a:xfrm>
            <a:custGeom>
              <a:avLst/>
              <a:gdLst>
                <a:gd name="connsiteX0" fmla="*/ 4544 w 614352"/>
                <a:gd name="connsiteY0" fmla="*/ 0 h 494157"/>
                <a:gd name="connsiteX1" fmla="*/ 0 w 614352"/>
                <a:gd name="connsiteY1" fmla="*/ 219827 h 494157"/>
                <a:gd name="connsiteX2" fmla="*/ 405327 w 614352"/>
                <a:gd name="connsiteY2" fmla="*/ 494157 h 494157"/>
                <a:gd name="connsiteX3" fmla="*/ 614353 w 614352"/>
                <a:gd name="connsiteY3" fmla="*/ 421487 h 494157"/>
                <a:gd name="connsiteX4" fmla="*/ 506205 w 614352"/>
                <a:gd name="connsiteY4" fmla="*/ 287956 h 494157"/>
                <a:gd name="connsiteX5" fmla="*/ 4544 w 614352"/>
                <a:gd name="connsiteY5" fmla="*/ 0 h 49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52" h="494157">
                  <a:moveTo>
                    <a:pt x="4544" y="0"/>
                  </a:moveTo>
                  <a:lnTo>
                    <a:pt x="0" y="219827"/>
                  </a:lnTo>
                  <a:cubicBezTo>
                    <a:pt x="158132" y="267971"/>
                    <a:pt x="299906" y="362442"/>
                    <a:pt x="405327" y="494157"/>
                  </a:cubicBezTo>
                  <a:lnTo>
                    <a:pt x="614353" y="421487"/>
                  </a:lnTo>
                  <a:cubicBezTo>
                    <a:pt x="582544" y="374251"/>
                    <a:pt x="546192" y="329741"/>
                    <a:pt x="506205" y="287956"/>
                  </a:cubicBezTo>
                  <a:cubicBezTo>
                    <a:pt x="368066" y="143524"/>
                    <a:pt x="194484" y="44510"/>
                    <a:pt x="4544" y="0"/>
                  </a:cubicBezTo>
                  <a:close/>
                </a:path>
              </a:pathLst>
            </a:custGeom>
            <a:solidFill>
              <a:srgbClr val="DF4726"/>
            </a:solidFill>
            <a:ln w="9067" cap="flat">
              <a:noFill/>
              <a:prstDash val="solid"/>
              <a:miter/>
            </a:ln>
          </p:spPr>
          <p:txBody>
            <a:bodyPr rtlCol="0" anchor="ctr"/>
            <a:lstStyle/>
            <a:p>
              <a:endParaRPr lang="en-US"/>
            </a:p>
          </p:txBody>
        </p:sp>
      </p:grpSp>
    </p:spTree>
    <p:extLst>
      <p:ext uri="{BB962C8B-B14F-4D97-AF65-F5344CB8AC3E}">
        <p14:creationId xmlns:p14="http://schemas.microsoft.com/office/powerpoint/2010/main" val="2443742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772BA45-FFD6-9245-B3EB-2E9B364D8FA3}"/>
              </a:ext>
            </a:extLst>
          </p:cNvPr>
          <p:cNvSpPr>
            <a:spLocks noGrp="1"/>
          </p:cNvSpPr>
          <p:nvPr>
            <p:ph type="body" sz="quarter" idx="11"/>
          </p:nvPr>
        </p:nvSpPr>
        <p:spPr/>
        <p:txBody>
          <a:bodyPr/>
          <a:lstStyle/>
          <a:p>
            <a:r>
              <a:rPr lang="en-US" dirty="0"/>
              <a:t>01</a:t>
            </a:r>
          </a:p>
        </p:txBody>
      </p:sp>
      <p:sp>
        <p:nvSpPr>
          <p:cNvPr id="6" name="Text Placeholder 5">
            <a:extLst>
              <a:ext uri="{FF2B5EF4-FFF2-40B4-BE49-F238E27FC236}">
                <a16:creationId xmlns:a16="http://schemas.microsoft.com/office/drawing/2014/main" id="{626FBF3D-169F-FE44-9E11-F2EB3C4013A1}"/>
              </a:ext>
            </a:extLst>
          </p:cNvPr>
          <p:cNvSpPr>
            <a:spLocks noGrp="1"/>
          </p:cNvSpPr>
          <p:nvPr>
            <p:ph type="body" sz="quarter" idx="13"/>
          </p:nvPr>
        </p:nvSpPr>
        <p:spPr/>
        <p:txBody>
          <a:bodyPr/>
          <a:lstStyle/>
          <a:p>
            <a:r>
              <a:rPr lang="en-US" dirty="0"/>
              <a:t>02</a:t>
            </a:r>
          </a:p>
        </p:txBody>
      </p:sp>
      <p:sp>
        <p:nvSpPr>
          <p:cNvPr id="7" name="Text Placeholder 6">
            <a:extLst>
              <a:ext uri="{FF2B5EF4-FFF2-40B4-BE49-F238E27FC236}">
                <a16:creationId xmlns:a16="http://schemas.microsoft.com/office/drawing/2014/main" id="{BC0E0B4D-2E2A-3B4B-8492-0085956F97EA}"/>
              </a:ext>
            </a:extLst>
          </p:cNvPr>
          <p:cNvSpPr>
            <a:spLocks noGrp="1"/>
          </p:cNvSpPr>
          <p:nvPr>
            <p:ph type="body" sz="quarter" idx="14"/>
          </p:nvPr>
        </p:nvSpPr>
        <p:spPr>
          <a:xfrm>
            <a:off x="2973040" y="3231107"/>
            <a:ext cx="4260036" cy="348400"/>
          </a:xfrm>
        </p:spPr>
        <p:txBody>
          <a:bodyPr/>
          <a:lstStyle/>
          <a:p>
            <a:r>
              <a:rPr lang="de-DE" dirty="0"/>
              <a:t>Welcome </a:t>
            </a:r>
            <a:r>
              <a:rPr lang="de-DE" dirty="0" err="1"/>
              <a:t>to</a:t>
            </a:r>
            <a:r>
              <a:rPr lang="de-DE" dirty="0"/>
              <a:t> Newsletter 4</a:t>
            </a:r>
            <a:endParaRPr lang="en-US" dirty="0"/>
          </a:p>
        </p:txBody>
      </p:sp>
      <p:sp>
        <p:nvSpPr>
          <p:cNvPr id="8" name="Text Placeholder 7">
            <a:extLst>
              <a:ext uri="{FF2B5EF4-FFF2-40B4-BE49-F238E27FC236}">
                <a16:creationId xmlns:a16="http://schemas.microsoft.com/office/drawing/2014/main" id="{8E73B763-BBD0-F74D-88AB-BCB29FC92F8E}"/>
              </a:ext>
            </a:extLst>
          </p:cNvPr>
          <p:cNvSpPr>
            <a:spLocks noGrp="1"/>
          </p:cNvSpPr>
          <p:nvPr>
            <p:ph type="body" sz="quarter" idx="15"/>
          </p:nvPr>
        </p:nvSpPr>
        <p:spPr/>
        <p:txBody>
          <a:bodyPr/>
          <a:lstStyle/>
          <a:p>
            <a:r>
              <a:rPr lang="en-US" dirty="0"/>
              <a:t>03</a:t>
            </a:r>
          </a:p>
        </p:txBody>
      </p:sp>
      <p:sp>
        <p:nvSpPr>
          <p:cNvPr id="10" name="Text Placeholder 9">
            <a:extLst>
              <a:ext uri="{FF2B5EF4-FFF2-40B4-BE49-F238E27FC236}">
                <a16:creationId xmlns:a16="http://schemas.microsoft.com/office/drawing/2014/main" id="{A2CD762B-EFD4-FD43-99AD-352F0A79E2CA}"/>
              </a:ext>
            </a:extLst>
          </p:cNvPr>
          <p:cNvSpPr>
            <a:spLocks noGrp="1"/>
          </p:cNvSpPr>
          <p:nvPr>
            <p:ph type="body" sz="quarter" idx="19"/>
          </p:nvPr>
        </p:nvSpPr>
        <p:spPr>
          <a:xfrm>
            <a:off x="2987864" y="3859027"/>
            <a:ext cx="4260036" cy="348400"/>
          </a:xfrm>
        </p:spPr>
        <p:txBody>
          <a:bodyPr/>
          <a:lstStyle/>
          <a:p>
            <a:r>
              <a:rPr lang="de-DE" dirty="0"/>
              <a:t>The DARE Assessment at a </a:t>
            </a:r>
            <a:r>
              <a:rPr lang="de-DE" dirty="0" err="1"/>
              <a:t>Glance</a:t>
            </a:r>
            <a:endParaRPr lang="en-US" dirty="0"/>
          </a:p>
          <a:p>
            <a:endParaRPr lang="en-US" dirty="0"/>
          </a:p>
        </p:txBody>
      </p:sp>
      <p:sp>
        <p:nvSpPr>
          <p:cNvPr id="12" name="Text Placeholder 11">
            <a:extLst>
              <a:ext uri="{FF2B5EF4-FFF2-40B4-BE49-F238E27FC236}">
                <a16:creationId xmlns:a16="http://schemas.microsoft.com/office/drawing/2014/main" id="{9DB13265-F3D2-0B45-A044-D1A8FBA0C7AB}"/>
              </a:ext>
            </a:extLst>
          </p:cNvPr>
          <p:cNvSpPr>
            <a:spLocks noGrp="1"/>
          </p:cNvSpPr>
          <p:nvPr>
            <p:ph type="body" sz="quarter" idx="47"/>
          </p:nvPr>
        </p:nvSpPr>
        <p:spPr/>
        <p:txBody>
          <a:bodyPr/>
          <a:lstStyle/>
          <a:p>
            <a:r>
              <a:rPr lang="en-US" dirty="0"/>
              <a:t>contents</a:t>
            </a:r>
          </a:p>
        </p:txBody>
      </p:sp>
      <p:sp>
        <p:nvSpPr>
          <p:cNvPr id="3" name="Slide Number Placeholder 5">
            <a:extLst>
              <a:ext uri="{FF2B5EF4-FFF2-40B4-BE49-F238E27FC236}">
                <a16:creationId xmlns:a16="http://schemas.microsoft.com/office/drawing/2014/main" id="{0D17AC43-04EC-DA0B-8BEA-32996A210E5D}"/>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2</a:t>
            </a:fld>
            <a:endParaRPr lang="en-US" dirty="0"/>
          </a:p>
        </p:txBody>
      </p:sp>
      <p:sp>
        <p:nvSpPr>
          <p:cNvPr id="13" name="Text Placeholder 9">
            <a:extLst>
              <a:ext uri="{FF2B5EF4-FFF2-40B4-BE49-F238E27FC236}">
                <a16:creationId xmlns:a16="http://schemas.microsoft.com/office/drawing/2014/main" id="{A2CD762B-EFD4-FD43-99AD-352F0A79E2CA}"/>
              </a:ext>
            </a:extLst>
          </p:cNvPr>
          <p:cNvSpPr>
            <a:spLocks noGrp="1"/>
          </p:cNvSpPr>
          <p:nvPr>
            <p:ph type="body" sz="quarter" idx="19"/>
          </p:nvPr>
        </p:nvSpPr>
        <p:spPr>
          <a:xfrm>
            <a:off x="2987864" y="4408382"/>
            <a:ext cx="4260036" cy="348400"/>
          </a:xfrm>
        </p:spPr>
        <p:txBody>
          <a:bodyPr/>
          <a:lstStyle/>
          <a:p>
            <a:r>
              <a:rPr lang="de-DE" dirty="0"/>
              <a:t>Benefits of </a:t>
            </a:r>
            <a:r>
              <a:rPr lang="de-DE" dirty="0" err="1"/>
              <a:t>the</a:t>
            </a:r>
            <a:r>
              <a:rPr lang="de-DE" dirty="0"/>
              <a:t> Assessment </a:t>
            </a:r>
            <a:r>
              <a:rPr lang="de-DE" dirty="0" err="1"/>
              <a:t>for</a:t>
            </a:r>
            <a:r>
              <a:rPr lang="de-DE" dirty="0"/>
              <a:t> SMEs</a:t>
            </a:r>
            <a:endParaRPr lang="en-US" dirty="0"/>
          </a:p>
          <a:p>
            <a:endParaRPr lang="en-US" dirty="0"/>
          </a:p>
        </p:txBody>
      </p:sp>
    </p:spTree>
    <p:extLst>
      <p:ext uri="{BB962C8B-B14F-4D97-AF65-F5344CB8AC3E}">
        <p14:creationId xmlns:p14="http://schemas.microsoft.com/office/powerpoint/2010/main" val="1941281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B37312E-223B-734B-BC73-FCF98501C26A}"/>
              </a:ext>
            </a:extLst>
          </p:cNvPr>
          <p:cNvSpPr>
            <a:spLocks noGrp="1"/>
          </p:cNvSpPr>
          <p:nvPr>
            <p:ph type="body" sz="quarter" idx="30"/>
          </p:nvPr>
        </p:nvSpPr>
        <p:spPr>
          <a:xfrm>
            <a:off x="1584573" y="651117"/>
            <a:ext cx="5260901" cy="946746"/>
          </a:xfrm>
        </p:spPr>
        <p:txBody>
          <a:bodyPr/>
          <a:lstStyle/>
          <a:p>
            <a:pPr algn="ctr"/>
            <a:r>
              <a:rPr lang="pl-PL" sz="3600" dirty="0"/>
              <a:t>Welcome to Newsletter 4</a:t>
            </a:r>
          </a:p>
          <a:p>
            <a:endParaRPr lang="en-US" dirty="0"/>
          </a:p>
        </p:txBody>
      </p:sp>
      <p:sp>
        <p:nvSpPr>
          <p:cNvPr id="2" name="Slide Number Placeholder 5">
            <a:extLst>
              <a:ext uri="{FF2B5EF4-FFF2-40B4-BE49-F238E27FC236}">
                <a16:creationId xmlns:a16="http://schemas.microsoft.com/office/drawing/2014/main" id="{0CA86707-CF6B-E87F-9268-9F94F6C46B93}"/>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3</a:t>
            </a:fld>
            <a:endParaRPr lang="en-US" dirty="0"/>
          </a:p>
        </p:txBody>
      </p:sp>
      <p:pic>
        <p:nvPicPr>
          <p:cNvPr id="4" name="Picture 3"/>
          <p:cNvPicPr>
            <a:picLocks noChangeAspect="1"/>
          </p:cNvPicPr>
          <p:nvPr/>
        </p:nvPicPr>
        <p:blipFill>
          <a:blip r:embed="rId3"/>
          <a:stretch>
            <a:fillRect/>
          </a:stretch>
        </p:blipFill>
        <p:spPr>
          <a:xfrm>
            <a:off x="274571" y="80492"/>
            <a:ext cx="1524132" cy="1143099"/>
          </a:xfrm>
          <a:prstGeom prst="rect">
            <a:avLst/>
          </a:prstGeom>
        </p:spPr>
      </p:pic>
      <p:sp>
        <p:nvSpPr>
          <p:cNvPr id="9" name="pole tekstowe 8"/>
          <p:cNvSpPr txBox="1"/>
          <p:nvPr/>
        </p:nvSpPr>
        <p:spPr>
          <a:xfrm>
            <a:off x="763056" y="2011679"/>
            <a:ext cx="6592957" cy="5970865"/>
          </a:xfrm>
          <a:prstGeom prst="rect">
            <a:avLst/>
          </a:prstGeom>
          <a:noFill/>
        </p:spPr>
        <p:txBody>
          <a:bodyPr wrap="square" rtlCol="0">
            <a:spAutoFit/>
          </a:bodyPr>
          <a:lstStyle/>
          <a:p>
            <a:r>
              <a:rPr lang="en-US" sz="1400" dirty="0">
                <a:solidFill>
                  <a:srgbClr val="ECECEC"/>
                </a:solidFill>
                <a:latin typeface="Calibri" panose="020F0502020204030204" pitchFamily="34" charset="0"/>
                <a:cs typeface="Calibri" panose="020F0502020204030204" pitchFamily="34" charset="0"/>
              </a:rPr>
              <a:t>Welcome to the fourth edition of the DARE Project Newsletter! As our initiative continues to grow, we are proud to share the progress we’ve made toward supporting small and medium-sized enterprises (SMEs) in building more diverse, inclusive, and resilient organizations. The DARE Project, co-funded by the European Union, is driven by a clear mission: to equip SMEs and vocational education and training (VET) providers with the tools, knowledge, and confidence to put diversity and inclusion (D&amp;I) into practice.</a:t>
            </a:r>
          </a:p>
          <a:p>
            <a:endParaRPr lang="en-US" sz="1400" dirty="0">
              <a:solidFill>
                <a:srgbClr val="ECECEC"/>
              </a:solidFill>
              <a:latin typeface="Calibri" panose="020F0502020204030204" pitchFamily="34" charset="0"/>
              <a:cs typeface="Calibri" panose="020F0502020204030204" pitchFamily="34" charset="0"/>
            </a:endParaRPr>
          </a:p>
          <a:p>
            <a:r>
              <a:rPr lang="en-US" sz="1400" dirty="0">
                <a:solidFill>
                  <a:srgbClr val="ECECEC"/>
                </a:solidFill>
                <a:latin typeface="Calibri" panose="020F0502020204030204" pitchFamily="34" charset="0"/>
                <a:cs typeface="Calibri" panose="020F0502020204030204" pitchFamily="34" charset="0"/>
              </a:rPr>
              <a:t>This edition focuses on one of our most important milestones to date – the launch of the DARE Assessment Tool, a digital self-assessment that enables SMEs to evaluate their current D&amp;I practices and identify meaningful next steps. Developed through extensive fieldwork, expert consultation, and pilot testing across multiple countries, the assessment is more than a diagnostic tool. It is a gateway to awareness, learning, and transformation.</a:t>
            </a:r>
          </a:p>
          <a:p>
            <a:endParaRPr lang="en-US" sz="1400" dirty="0">
              <a:solidFill>
                <a:srgbClr val="ECECEC"/>
              </a:solidFill>
              <a:latin typeface="Calibri" panose="020F0502020204030204" pitchFamily="34" charset="0"/>
              <a:cs typeface="Calibri" panose="020F0502020204030204" pitchFamily="34" charset="0"/>
            </a:endParaRPr>
          </a:p>
          <a:p>
            <a:r>
              <a:rPr lang="en-US" sz="1400" dirty="0">
                <a:solidFill>
                  <a:srgbClr val="ECECEC"/>
                </a:solidFill>
                <a:latin typeface="Calibri" panose="020F0502020204030204" pitchFamily="34" charset="0"/>
                <a:cs typeface="Calibri" panose="020F0502020204030204" pitchFamily="34" charset="0"/>
              </a:rPr>
              <a:t>We believe that fostering inclusive workplaces is not only a social imperative but also a strategic advantage in today’s competitive landscape. With </a:t>
            </a:r>
            <a:r>
              <a:rPr lang="en-US" sz="1400" dirty="0" err="1">
                <a:solidFill>
                  <a:srgbClr val="ECECEC"/>
                </a:solidFill>
                <a:latin typeface="Calibri" panose="020F0502020204030204" pitchFamily="34" charset="0"/>
                <a:cs typeface="Calibri" panose="020F0502020204030204" pitchFamily="34" charset="0"/>
              </a:rPr>
              <a:t>labour</a:t>
            </a:r>
            <a:r>
              <a:rPr lang="en-US" sz="1400" dirty="0">
                <a:solidFill>
                  <a:srgbClr val="ECECEC"/>
                </a:solidFill>
                <a:latin typeface="Calibri" panose="020F0502020204030204" pitchFamily="34" charset="0"/>
                <a:cs typeface="Calibri" panose="020F0502020204030204" pitchFamily="34" charset="0"/>
              </a:rPr>
              <a:t> markets becoming increasingly diverse and the demand for ethical, transparent, and inclusive business growing, SMEs that understand and integrate D&amp;I into their operations are better positioned to thrive.</a:t>
            </a:r>
          </a:p>
          <a:p>
            <a:endParaRPr lang="en-US" sz="1400" dirty="0">
              <a:solidFill>
                <a:srgbClr val="ECECEC"/>
              </a:solidFill>
              <a:latin typeface="Calibri" panose="020F0502020204030204" pitchFamily="34" charset="0"/>
              <a:cs typeface="Calibri" panose="020F0502020204030204" pitchFamily="34" charset="0"/>
            </a:endParaRPr>
          </a:p>
          <a:p>
            <a:r>
              <a:rPr lang="en-US" sz="1400" dirty="0">
                <a:solidFill>
                  <a:srgbClr val="ECECEC"/>
                </a:solidFill>
                <a:latin typeface="Calibri" panose="020F0502020204030204" pitchFamily="34" charset="0"/>
                <a:cs typeface="Calibri" panose="020F0502020204030204" pitchFamily="34" charset="0"/>
              </a:rPr>
              <a:t>This newsletter introduces the key features of the DARE Assessment Tool and explains how it can benefit SMEs across sectors. We invite you to explore the tool, share it with colleagues, and join us in advancing inclusive business practices across Europe. Thank you for being part of the DARE community!</a:t>
            </a:r>
          </a:p>
          <a:p>
            <a:endParaRPr lang="en-US" sz="1400" dirty="0">
              <a:solidFill>
                <a:srgbClr val="ECECEC"/>
              </a:solidFill>
              <a:latin typeface="Calibri" panose="020F0502020204030204" pitchFamily="34" charset="0"/>
              <a:cs typeface="Calibri" panose="020F0502020204030204" pitchFamily="34" charset="0"/>
            </a:endParaRPr>
          </a:p>
          <a:p>
            <a:r>
              <a:rPr lang="en-US" sz="1400" b="1" dirty="0">
                <a:solidFill>
                  <a:srgbClr val="ECECEC"/>
                </a:solidFill>
                <a:latin typeface="Calibri" panose="020F0502020204030204" pitchFamily="34" charset="0"/>
                <a:cs typeface="Calibri" panose="020F0502020204030204" pitchFamily="34" charset="0"/>
              </a:rPr>
              <a:t>Your Shortcut to the Assessment – just press on the Screenshot below</a:t>
            </a:r>
            <a:endParaRPr lang="en-AU" b="1" dirty="0">
              <a:latin typeface="Calibri" panose="020F0502020204030204" pitchFamily="34" charset="0"/>
              <a:cs typeface="Calibri" panose="020F0502020204030204" pitchFamily="34" charset="0"/>
            </a:endParaRPr>
          </a:p>
        </p:txBody>
      </p:sp>
      <p:grpSp>
        <p:nvGrpSpPr>
          <p:cNvPr id="8" name="Gruppieren 7">
            <a:extLst>
              <a:ext uri="{FF2B5EF4-FFF2-40B4-BE49-F238E27FC236}">
                <a16:creationId xmlns:a16="http://schemas.microsoft.com/office/drawing/2014/main" id="{59FC99A0-A2D3-1818-6B22-EB9E0968C42B}"/>
              </a:ext>
            </a:extLst>
          </p:cNvPr>
          <p:cNvGrpSpPr/>
          <p:nvPr/>
        </p:nvGrpSpPr>
        <p:grpSpPr>
          <a:xfrm>
            <a:off x="3516309" y="7933994"/>
            <a:ext cx="3546765" cy="2578756"/>
            <a:chOff x="3516309" y="7933994"/>
            <a:chExt cx="3546765" cy="2578756"/>
          </a:xfrm>
        </p:grpSpPr>
        <p:pic>
          <p:nvPicPr>
            <p:cNvPr id="3" name="Picture 4">
              <a:extLst>
                <a:ext uri="{FF2B5EF4-FFF2-40B4-BE49-F238E27FC236}">
                  <a16:creationId xmlns:a16="http://schemas.microsoft.com/office/drawing/2014/main" id="{0F3EB7B2-A703-7576-9D88-08B3B6084B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16309" y="7933994"/>
              <a:ext cx="3546765" cy="2578756"/>
            </a:xfrm>
            <a:prstGeom prst="rect">
              <a:avLst/>
            </a:prstGeom>
            <a:noFill/>
          </p:spPr>
        </p:pic>
        <p:pic>
          <p:nvPicPr>
            <p:cNvPr id="6" name="Grafik 5">
              <a:hlinkClick r:id="rId5"/>
              <a:extLst>
                <a:ext uri="{FF2B5EF4-FFF2-40B4-BE49-F238E27FC236}">
                  <a16:creationId xmlns:a16="http://schemas.microsoft.com/office/drawing/2014/main" id="{2DB923B9-5CBA-9974-F553-D9379C7871B0}"/>
                </a:ext>
              </a:extLst>
            </p:cNvPr>
            <p:cNvPicPr>
              <a:picLocks noChangeAspect="1"/>
            </p:cNvPicPr>
            <p:nvPr/>
          </p:nvPicPr>
          <p:blipFill>
            <a:blip r:embed="rId6"/>
            <a:stretch>
              <a:fillRect/>
            </a:stretch>
          </p:blipFill>
          <p:spPr>
            <a:xfrm>
              <a:off x="3983276" y="8247591"/>
              <a:ext cx="2614137" cy="1591604"/>
            </a:xfrm>
            <a:prstGeom prst="rect">
              <a:avLst/>
            </a:prstGeom>
          </p:spPr>
        </p:pic>
      </p:grpSp>
    </p:spTree>
    <p:extLst>
      <p:ext uri="{BB962C8B-B14F-4D97-AF65-F5344CB8AC3E}">
        <p14:creationId xmlns:p14="http://schemas.microsoft.com/office/powerpoint/2010/main" val="1828602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B37312E-223B-734B-BC73-FCF98501C26A}"/>
              </a:ext>
            </a:extLst>
          </p:cNvPr>
          <p:cNvSpPr>
            <a:spLocks noGrp="1"/>
          </p:cNvSpPr>
          <p:nvPr>
            <p:ph type="body" sz="quarter" idx="30"/>
          </p:nvPr>
        </p:nvSpPr>
        <p:spPr>
          <a:xfrm>
            <a:off x="1985375" y="652041"/>
            <a:ext cx="5809263" cy="946746"/>
          </a:xfrm>
        </p:spPr>
        <p:txBody>
          <a:bodyPr/>
          <a:lstStyle/>
          <a:p>
            <a:pPr algn="ctr"/>
            <a:r>
              <a:rPr lang="en-US" sz="2800" dirty="0"/>
              <a:t>The DARE Assessment at a Glance</a:t>
            </a:r>
          </a:p>
          <a:p>
            <a:endParaRPr lang="en-US" sz="2800" dirty="0"/>
          </a:p>
        </p:txBody>
      </p:sp>
      <p:sp>
        <p:nvSpPr>
          <p:cNvPr id="2" name="Slide Number Placeholder 5">
            <a:extLst>
              <a:ext uri="{FF2B5EF4-FFF2-40B4-BE49-F238E27FC236}">
                <a16:creationId xmlns:a16="http://schemas.microsoft.com/office/drawing/2014/main" id="{0CA86707-CF6B-E87F-9268-9F94F6C46B93}"/>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4</a:t>
            </a:fld>
            <a:endParaRPr lang="en-US" dirty="0"/>
          </a:p>
        </p:txBody>
      </p:sp>
      <p:pic>
        <p:nvPicPr>
          <p:cNvPr id="4" name="Picture 3"/>
          <p:cNvPicPr>
            <a:picLocks noChangeAspect="1"/>
          </p:cNvPicPr>
          <p:nvPr/>
        </p:nvPicPr>
        <p:blipFill>
          <a:blip r:embed="rId2"/>
          <a:stretch>
            <a:fillRect/>
          </a:stretch>
        </p:blipFill>
        <p:spPr>
          <a:xfrm>
            <a:off x="274571" y="80492"/>
            <a:ext cx="1524132" cy="1143099"/>
          </a:xfrm>
          <a:prstGeom prst="rect">
            <a:avLst/>
          </a:prstGeom>
        </p:spPr>
      </p:pic>
      <p:sp>
        <p:nvSpPr>
          <p:cNvPr id="9" name="pole tekstowe 8"/>
          <p:cNvSpPr txBox="1"/>
          <p:nvPr/>
        </p:nvSpPr>
        <p:spPr>
          <a:xfrm>
            <a:off x="763056" y="2011679"/>
            <a:ext cx="6592957" cy="6986528"/>
          </a:xfrm>
          <a:prstGeom prst="rect">
            <a:avLst/>
          </a:prstGeom>
          <a:noFill/>
        </p:spPr>
        <p:txBody>
          <a:bodyPr wrap="square" rtlCol="0">
            <a:spAutoFit/>
          </a:bodyPr>
          <a:lstStyle/>
          <a:p>
            <a:pPr algn="just"/>
            <a:r>
              <a:rPr lang="en-US" sz="1400" dirty="0">
                <a:solidFill>
                  <a:srgbClr val="ECECEC"/>
                </a:solidFill>
                <a:latin typeface="Calibri" panose="020F0502020204030204" pitchFamily="34" charset="0"/>
                <a:cs typeface="Calibri" panose="020F0502020204030204" pitchFamily="34" charset="0"/>
              </a:rPr>
              <a:t>The DARE Diversity &amp; Inclusion Readiness Assessment Tool is a practical, easy-to-use digital instrument designed specifically for small and medium-sized enterprises (SMEs). Its purpose is to help businesses assess where they stand in terms of diversity and inclusion – and to provide clear, personalized guidance on how they can </a:t>
            </a:r>
            <a:r>
              <a:rPr lang="en-US" sz="1400" dirty="0" err="1">
                <a:solidFill>
                  <a:srgbClr val="ECECEC"/>
                </a:solidFill>
                <a:latin typeface="Calibri" panose="020F0502020204030204" pitchFamily="34" charset="0"/>
                <a:cs typeface="Calibri" panose="020F0502020204030204" pitchFamily="34" charset="0"/>
              </a:rPr>
              <a:t>improve.The</a:t>
            </a:r>
            <a:r>
              <a:rPr lang="en-US" sz="1400" dirty="0">
                <a:solidFill>
                  <a:srgbClr val="ECECEC"/>
                </a:solidFill>
                <a:latin typeface="Calibri" panose="020F0502020204030204" pitchFamily="34" charset="0"/>
                <a:cs typeface="Calibri" panose="020F0502020204030204" pitchFamily="34" charset="0"/>
              </a:rPr>
              <a:t> tool is structured around five key areas:</a:t>
            </a:r>
          </a:p>
          <a:p>
            <a:pPr algn="just"/>
            <a:endParaRPr lang="en-US" sz="1400" dirty="0">
              <a:solidFill>
                <a:srgbClr val="ECECEC"/>
              </a:solidFill>
              <a:latin typeface="Calibri" panose="020F0502020204030204" pitchFamily="34" charset="0"/>
              <a:cs typeface="Calibri" panose="020F0502020204030204" pitchFamily="34" charset="0"/>
            </a:endParaRPr>
          </a:p>
          <a:p>
            <a:pPr marL="342900" indent="-342900" algn="just">
              <a:buFont typeface="+mj-lt"/>
              <a:buAutoNum type="arabicPeriod"/>
            </a:pPr>
            <a:r>
              <a:rPr lang="en-US" sz="1400" dirty="0">
                <a:solidFill>
                  <a:srgbClr val="ECECEC"/>
                </a:solidFill>
                <a:latin typeface="Calibri" panose="020F0502020204030204" pitchFamily="34" charset="0"/>
                <a:cs typeface="Calibri" panose="020F0502020204030204" pitchFamily="34" charset="0"/>
              </a:rPr>
              <a:t>Introduction to Diversity and Inclusion in SMEs</a:t>
            </a:r>
          </a:p>
          <a:p>
            <a:pPr marL="342900" indent="-342900" algn="just">
              <a:buFont typeface="+mj-lt"/>
              <a:buAutoNum type="arabicPeriod"/>
            </a:pPr>
            <a:r>
              <a:rPr lang="en-US" sz="1400" dirty="0">
                <a:solidFill>
                  <a:srgbClr val="ECECEC"/>
                </a:solidFill>
                <a:latin typeface="Calibri" panose="020F0502020204030204" pitchFamily="34" charset="0"/>
                <a:cs typeface="Calibri" panose="020F0502020204030204" pitchFamily="34" charset="0"/>
              </a:rPr>
              <a:t>Organizational Readiness and Culture</a:t>
            </a:r>
          </a:p>
          <a:p>
            <a:pPr marL="342900" indent="-342900" algn="just">
              <a:buFont typeface="+mj-lt"/>
              <a:buAutoNum type="arabicPeriod"/>
            </a:pPr>
            <a:r>
              <a:rPr lang="en-US" sz="1400" dirty="0">
                <a:solidFill>
                  <a:srgbClr val="ECECEC"/>
                </a:solidFill>
                <a:latin typeface="Calibri" panose="020F0502020204030204" pitchFamily="34" charset="0"/>
                <a:cs typeface="Calibri" panose="020F0502020204030204" pitchFamily="34" charset="0"/>
              </a:rPr>
              <a:t>Strategic Impact and Business Operations</a:t>
            </a:r>
          </a:p>
          <a:p>
            <a:pPr marL="342900" indent="-342900" algn="just">
              <a:buFont typeface="+mj-lt"/>
              <a:buAutoNum type="arabicPeriod"/>
            </a:pPr>
            <a:r>
              <a:rPr lang="en-US" sz="1400" dirty="0">
                <a:solidFill>
                  <a:srgbClr val="ECECEC"/>
                </a:solidFill>
                <a:latin typeface="Calibri" panose="020F0502020204030204" pitchFamily="34" charset="0"/>
                <a:cs typeface="Calibri" panose="020F0502020204030204" pitchFamily="34" charset="0"/>
              </a:rPr>
              <a:t>Legal and Compliance Readiness</a:t>
            </a:r>
          </a:p>
          <a:p>
            <a:pPr marL="342900" indent="-342900" algn="just">
              <a:buFont typeface="+mj-lt"/>
              <a:buAutoNum type="arabicPeriod"/>
            </a:pPr>
            <a:r>
              <a:rPr lang="en-US" sz="1400" dirty="0">
                <a:solidFill>
                  <a:srgbClr val="ECECEC"/>
                </a:solidFill>
                <a:latin typeface="Calibri" panose="020F0502020204030204" pitchFamily="34" charset="0"/>
                <a:cs typeface="Calibri" panose="020F0502020204030204" pitchFamily="34" charset="0"/>
              </a:rPr>
              <a:t>Workforce Diversity and Talent Management</a:t>
            </a:r>
          </a:p>
          <a:p>
            <a:pPr algn="just"/>
            <a:endParaRPr lang="en-US" sz="1400" dirty="0">
              <a:solidFill>
                <a:srgbClr val="ECECEC"/>
              </a:solidFill>
              <a:latin typeface="Calibri" panose="020F0502020204030204" pitchFamily="34" charset="0"/>
              <a:cs typeface="Calibri" panose="020F0502020204030204" pitchFamily="34" charset="0"/>
            </a:endParaRPr>
          </a:p>
          <a:p>
            <a:pPr algn="just"/>
            <a:r>
              <a:rPr lang="en-US" sz="1400" dirty="0">
                <a:solidFill>
                  <a:srgbClr val="ECECEC"/>
                </a:solidFill>
                <a:latin typeface="Calibri" panose="020F0502020204030204" pitchFamily="34" charset="0"/>
                <a:cs typeface="Calibri" panose="020F0502020204030204" pitchFamily="34" charset="0"/>
              </a:rPr>
              <a:t>Each section includes a set of carefully formulated questions that explore different dimensions of D&amp;I in the workplace. Users respond by selecting the answers that best reflect their current situation. Once the assessment is completed, the system generates a Personalized Feedback Report. This report includes a summary of responses, an evaluation of the organization’s maturity level in each area, and tailored recommendations to guide practical improvements.</a:t>
            </a:r>
          </a:p>
          <a:p>
            <a:pPr algn="just"/>
            <a:endParaRPr lang="en-US" sz="1400" dirty="0">
              <a:solidFill>
                <a:srgbClr val="ECECEC"/>
              </a:solidFill>
              <a:latin typeface="Calibri" panose="020F0502020204030204" pitchFamily="34" charset="0"/>
              <a:cs typeface="Calibri" panose="020F0502020204030204" pitchFamily="34" charset="0"/>
            </a:endParaRPr>
          </a:p>
          <a:p>
            <a:pPr algn="just"/>
            <a:r>
              <a:rPr lang="en-US" sz="1400" dirty="0">
                <a:solidFill>
                  <a:srgbClr val="ECECEC"/>
                </a:solidFill>
                <a:latin typeface="Calibri" panose="020F0502020204030204" pitchFamily="34" charset="0"/>
                <a:cs typeface="Calibri" panose="020F0502020204030204" pitchFamily="34" charset="0"/>
              </a:rPr>
              <a:t>Built on research and best practices, the tool is fully accessible via desktop, tablet, and mobile. It is also available in three languages: English, German, and Polish – making it useful for SMEs across Europe.</a:t>
            </a:r>
          </a:p>
          <a:p>
            <a:pPr algn="just"/>
            <a:endParaRPr lang="en-US" sz="1400" dirty="0">
              <a:solidFill>
                <a:srgbClr val="ECECEC"/>
              </a:solidFill>
              <a:latin typeface="Calibri" panose="020F0502020204030204" pitchFamily="34" charset="0"/>
              <a:cs typeface="Calibri" panose="020F0502020204030204" pitchFamily="34" charset="0"/>
            </a:endParaRPr>
          </a:p>
          <a:p>
            <a:pPr algn="just"/>
            <a:r>
              <a:rPr lang="en-US" sz="1400" dirty="0">
                <a:solidFill>
                  <a:srgbClr val="ECECEC"/>
                </a:solidFill>
                <a:latin typeface="Calibri" panose="020F0502020204030204" pitchFamily="34" charset="0"/>
                <a:cs typeface="Calibri" panose="020F0502020204030204" pitchFamily="34" charset="0"/>
              </a:rPr>
              <a:t>What sets the DARE Assessment apart is its dual function:</a:t>
            </a:r>
          </a:p>
          <a:p>
            <a:pPr marL="285750" indent="-285750" algn="just">
              <a:buFont typeface="Arial" panose="020B0604020202020204" pitchFamily="34" charset="0"/>
              <a:buChar char="•"/>
            </a:pPr>
            <a:r>
              <a:rPr lang="en-US" sz="1400" dirty="0">
                <a:solidFill>
                  <a:srgbClr val="ECECEC"/>
                </a:solidFill>
                <a:latin typeface="Calibri" panose="020F0502020204030204" pitchFamily="34" charset="0"/>
                <a:cs typeface="Calibri" panose="020F0502020204030204" pitchFamily="34" charset="0"/>
              </a:rPr>
              <a:t>For SMEs, it provides a self-directed reflection process with professional-grade guidance.</a:t>
            </a:r>
          </a:p>
          <a:p>
            <a:pPr marL="285750" indent="-285750" algn="just">
              <a:buFont typeface="Arial" panose="020B0604020202020204" pitchFamily="34" charset="0"/>
              <a:buChar char="•"/>
            </a:pPr>
            <a:r>
              <a:rPr lang="en-US" sz="1400" dirty="0">
                <a:solidFill>
                  <a:srgbClr val="ECECEC"/>
                </a:solidFill>
                <a:latin typeface="Calibri" panose="020F0502020204030204" pitchFamily="34" charset="0"/>
                <a:cs typeface="Calibri" panose="020F0502020204030204" pitchFamily="34" charset="0"/>
              </a:rPr>
              <a:t>For VET educators and trainers, it offers a structured way to teach D&amp;I topics, grounded in real-world organizational practice.</a:t>
            </a:r>
          </a:p>
          <a:p>
            <a:pPr algn="just"/>
            <a:br>
              <a:rPr lang="en-US" sz="1400" dirty="0">
                <a:solidFill>
                  <a:srgbClr val="ECECEC"/>
                </a:solidFill>
                <a:latin typeface="Calibri" panose="020F0502020204030204" pitchFamily="34" charset="0"/>
                <a:cs typeface="Calibri" panose="020F0502020204030204" pitchFamily="34" charset="0"/>
              </a:rPr>
            </a:br>
            <a:r>
              <a:rPr lang="en-US" sz="1400" dirty="0">
                <a:solidFill>
                  <a:srgbClr val="ECECEC"/>
                </a:solidFill>
                <a:latin typeface="Calibri" panose="020F0502020204030204" pitchFamily="34" charset="0"/>
                <a:cs typeface="Calibri" panose="020F0502020204030204" pitchFamily="34" charset="0"/>
              </a:rPr>
              <a:t>Whether used by business owners, HR professionals, team leaders, or VET instructors, the DARE Assessment is an engaging and insightful entry point into the world of inclusive organizational development.</a:t>
            </a:r>
            <a:endParaRPr lang="en-AU" sz="1400" dirty="0">
              <a:solidFill>
                <a:srgbClr val="ECECE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506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6EDC9-8D68-3E54-5842-1BD312134F8C}"/>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33204667-45FA-AD62-E284-40E5789F5443}"/>
              </a:ext>
            </a:extLst>
          </p:cNvPr>
          <p:cNvSpPr>
            <a:spLocks noGrp="1"/>
          </p:cNvSpPr>
          <p:nvPr>
            <p:ph type="body" sz="quarter" idx="30"/>
          </p:nvPr>
        </p:nvSpPr>
        <p:spPr>
          <a:xfrm>
            <a:off x="1985376" y="388995"/>
            <a:ext cx="5448822" cy="946746"/>
          </a:xfrm>
        </p:spPr>
        <p:txBody>
          <a:bodyPr/>
          <a:lstStyle/>
          <a:p>
            <a:r>
              <a:rPr lang="en-US" sz="2800" dirty="0"/>
              <a:t>Benefits of the Assessment for SMEs</a:t>
            </a:r>
          </a:p>
        </p:txBody>
      </p:sp>
      <p:sp>
        <p:nvSpPr>
          <p:cNvPr id="2" name="Slide Number Placeholder 5">
            <a:extLst>
              <a:ext uri="{FF2B5EF4-FFF2-40B4-BE49-F238E27FC236}">
                <a16:creationId xmlns:a16="http://schemas.microsoft.com/office/drawing/2014/main" id="{8745AA20-CA84-A643-E81E-29FE7BEA15B4}"/>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5</a:t>
            </a:fld>
            <a:endParaRPr lang="en-US" dirty="0"/>
          </a:p>
        </p:txBody>
      </p:sp>
      <p:pic>
        <p:nvPicPr>
          <p:cNvPr id="4" name="Picture 3">
            <a:extLst>
              <a:ext uri="{FF2B5EF4-FFF2-40B4-BE49-F238E27FC236}">
                <a16:creationId xmlns:a16="http://schemas.microsoft.com/office/drawing/2014/main" id="{64A51DDF-1390-DEC1-DEE8-6F63E0A20150}"/>
              </a:ext>
            </a:extLst>
          </p:cNvPr>
          <p:cNvPicPr>
            <a:picLocks noChangeAspect="1"/>
          </p:cNvPicPr>
          <p:nvPr/>
        </p:nvPicPr>
        <p:blipFill>
          <a:blip r:embed="rId2"/>
          <a:stretch>
            <a:fillRect/>
          </a:stretch>
        </p:blipFill>
        <p:spPr>
          <a:xfrm>
            <a:off x="274571" y="80492"/>
            <a:ext cx="1524132" cy="1143099"/>
          </a:xfrm>
          <a:prstGeom prst="rect">
            <a:avLst/>
          </a:prstGeom>
        </p:spPr>
      </p:pic>
      <p:sp>
        <p:nvSpPr>
          <p:cNvPr id="9" name="pole tekstowe 8">
            <a:extLst>
              <a:ext uri="{FF2B5EF4-FFF2-40B4-BE49-F238E27FC236}">
                <a16:creationId xmlns:a16="http://schemas.microsoft.com/office/drawing/2014/main" id="{3C1FCFE9-414B-476C-568B-30A05DFC4AC2}"/>
              </a:ext>
            </a:extLst>
          </p:cNvPr>
          <p:cNvSpPr txBox="1"/>
          <p:nvPr/>
        </p:nvSpPr>
        <p:spPr>
          <a:xfrm>
            <a:off x="763056" y="2011679"/>
            <a:ext cx="6592957" cy="7201972"/>
          </a:xfrm>
          <a:prstGeom prst="rect">
            <a:avLst/>
          </a:prstGeom>
          <a:noFill/>
        </p:spPr>
        <p:txBody>
          <a:bodyPr wrap="square" rtlCol="0">
            <a:spAutoFit/>
          </a:bodyPr>
          <a:lstStyle/>
          <a:p>
            <a:pPr algn="just"/>
            <a:r>
              <a:rPr lang="en-US" sz="1400" dirty="0">
                <a:solidFill>
                  <a:srgbClr val="ECECEC"/>
                </a:solidFill>
                <a:latin typeface="Calibri" panose="020F0502020204030204" pitchFamily="34" charset="0"/>
                <a:cs typeface="Calibri" panose="020F0502020204030204" pitchFamily="34" charset="0"/>
              </a:rPr>
              <a:t>For small and medium-sized enterprises, managing diversity and inclusion can be challenging. Unlike large corporations with dedicated HR teams or consultants, SMEs often lack the time, resources, or expertise to approach D&amp;I in a structured way. This is where the DARE Assessment makes a real difference – by providing a simple yet powerful framework that translates complex concepts into clear, manageable steps.</a:t>
            </a:r>
          </a:p>
          <a:p>
            <a:pPr algn="just"/>
            <a:endParaRPr lang="en-US" sz="1400" dirty="0">
              <a:solidFill>
                <a:srgbClr val="ECECEC"/>
              </a:solidFill>
              <a:latin typeface="Calibri" panose="020F0502020204030204" pitchFamily="34" charset="0"/>
              <a:cs typeface="Calibri" panose="020F0502020204030204" pitchFamily="34" charset="0"/>
            </a:endParaRPr>
          </a:p>
          <a:p>
            <a:pPr algn="just"/>
            <a:r>
              <a:rPr lang="en-US" sz="1400" dirty="0">
                <a:solidFill>
                  <a:srgbClr val="ECECEC"/>
                </a:solidFill>
                <a:latin typeface="Calibri" panose="020F0502020204030204" pitchFamily="34" charset="0"/>
                <a:cs typeface="Calibri" panose="020F0502020204030204" pitchFamily="34" charset="0"/>
              </a:rPr>
              <a:t>Here are some of the most important benefits for SMEs using the DARE Assessment Tool:</a:t>
            </a:r>
          </a:p>
          <a:p>
            <a:pPr marL="342900" indent="-342900" algn="just">
              <a:buFont typeface="+mj-lt"/>
              <a:buAutoNum type="arabicPeriod"/>
            </a:pPr>
            <a:r>
              <a:rPr lang="en-US" sz="1400" dirty="0">
                <a:solidFill>
                  <a:srgbClr val="ECECEC"/>
                </a:solidFill>
                <a:latin typeface="Calibri" panose="020F0502020204030204" pitchFamily="34" charset="0"/>
                <a:cs typeface="Calibri" panose="020F0502020204030204" pitchFamily="34" charset="0"/>
              </a:rPr>
              <a:t>Clarity and Self-Reflection: The tool encourages honest reflection on organizational practices. It helps SMEs uncover gaps, challenge assumptions, and clarify their current position in the D&amp;I journey. Even businesses with no prior D&amp;I experience can use the tool as a starting point for learning and development.</a:t>
            </a:r>
          </a:p>
          <a:p>
            <a:pPr marL="342900" indent="-342900" algn="just">
              <a:buFont typeface="+mj-lt"/>
              <a:buAutoNum type="arabicPeriod"/>
            </a:pPr>
            <a:r>
              <a:rPr lang="en-US" sz="1400" dirty="0">
                <a:solidFill>
                  <a:srgbClr val="ECECEC"/>
                </a:solidFill>
                <a:latin typeface="Calibri" panose="020F0502020204030204" pitchFamily="34" charset="0"/>
                <a:cs typeface="Calibri" panose="020F0502020204030204" pitchFamily="34" charset="0"/>
              </a:rPr>
              <a:t>Practical, Action-Oriented Feedback: Every organization receives a tailored report, complete with concrete recommendations and suggested actions. These range from small steps – such as reviewing job postings or organizing a team discussion – to more strategic initiatives like creating inclusive leadership development programs or formalizing anti-discrimination policies.</a:t>
            </a:r>
          </a:p>
          <a:p>
            <a:pPr marL="342900" indent="-342900" algn="just">
              <a:buFont typeface="+mj-lt"/>
              <a:buAutoNum type="arabicPeriod"/>
            </a:pPr>
            <a:r>
              <a:rPr lang="en-US" sz="1400" dirty="0">
                <a:solidFill>
                  <a:srgbClr val="ECECEC"/>
                </a:solidFill>
                <a:latin typeface="Calibri" panose="020F0502020204030204" pitchFamily="34" charset="0"/>
                <a:cs typeface="Calibri" panose="020F0502020204030204" pitchFamily="34" charset="0"/>
              </a:rPr>
              <a:t>Strategic Alignment: D&amp;I is more than a human resources topic – it affects innovation, customer relations, legal compliance, and brand reputation. The assessment helps SMEs understand how diversity and inclusion contribute to their broader business objectives and long-term resilience.</a:t>
            </a:r>
          </a:p>
          <a:p>
            <a:pPr marL="342900" indent="-342900" algn="just">
              <a:buFont typeface="+mj-lt"/>
              <a:buAutoNum type="arabicPeriod"/>
            </a:pPr>
            <a:r>
              <a:rPr lang="en-US" sz="1400" dirty="0">
                <a:solidFill>
                  <a:srgbClr val="ECECEC"/>
                </a:solidFill>
                <a:latin typeface="Calibri" panose="020F0502020204030204" pitchFamily="34" charset="0"/>
                <a:cs typeface="Calibri" panose="020F0502020204030204" pitchFamily="34" charset="0"/>
              </a:rPr>
              <a:t>Cost-Effective Support: Because the tool is available online and free to use, it offers excellent value for SMEs with limited budgets. It provides expert-level guidance without the need for external consultants, while also linking users to free educational resources from the DARE Knowledge Hub.</a:t>
            </a:r>
          </a:p>
          <a:p>
            <a:pPr marL="342900" indent="-342900" algn="just">
              <a:buFont typeface="+mj-lt"/>
              <a:buAutoNum type="arabicPeriod"/>
            </a:pPr>
            <a:r>
              <a:rPr lang="en-US" sz="1400" dirty="0">
                <a:solidFill>
                  <a:srgbClr val="ECECEC"/>
                </a:solidFill>
                <a:latin typeface="Calibri" panose="020F0502020204030204" pitchFamily="34" charset="0"/>
                <a:cs typeface="Calibri" panose="020F0502020204030204" pitchFamily="34" charset="0"/>
              </a:rPr>
              <a:t>Enhanced Employee Engagement: Inclusive workplaces are more attractive to diverse talent and lead to greater employee satisfaction and retention. By involving staff in the assessment process or sharing the feedback report internally, SMEs can foster a culture of openness and collaboration.</a:t>
            </a:r>
          </a:p>
          <a:p>
            <a:pPr marL="342900" indent="-342900" algn="just">
              <a:buFont typeface="+mj-lt"/>
              <a:buAutoNum type="arabicPeriod"/>
            </a:pPr>
            <a:r>
              <a:rPr lang="en-US" sz="1400" dirty="0">
                <a:solidFill>
                  <a:srgbClr val="ECECEC"/>
                </a:solidFill>
                <a:latin typeface="Calibri" panose="020F0502020204030204" pitchFamily="34" charset="0"/>
                <a:cs typeface="Calibri" panose="020F0502020204030204" pitchFamily="34" charset="0"/>
              </a:rPr>
              <a:t>Reputation and Market Advantage: More customers, partners, and funding institutions are looking at how companies approach social responsibility. By taking proactive steps to address diversity and inclusion, SMEs position themselves as forward-thinking, responsible, and competitive players in the market.</a:t>
            </a:r>
            <a:endParaRPr lang="en-AU" sz="1400" dirty="0">
              <a:solidFill>
                <a:srgbClr val="ECECE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8681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D6B3F2D-07AF-6216-9C24-FE242517DE22}"/>
              </a:ext>
            </a:extLst>
          </p:cNvPr>
          <p:cNvSpPr>
            <a:spLocks noGrp="1"/>
          </p:cNvSpPr>
          <p:nvPr>
            <p:ph type="body" sz="quarter" idx="30"/>
          </p:nvPr>
        </p:nvSpPr>
        <p:spPr/>
        <p:txBody>
          <a:bodyPr/>
          <a:lstStyle/>
          <a:p>
            <a:r>
              <a:rPr lang="en-US" dirty="0"/>
              <a:t>Partners Involved In The Project </a:t>
            </a:r>
          </a:p>
        </p:txBody>
      </p:sp>
      <p:sp>
        <p:nvSpPr>
          <p:cNvPr id="9" name="Text Placeholder 8">
            <a:extLst>
              <a:ext uri="{FF2B5EF4-FFF2-40B4-BE49-F238E27FC236}">
                <a16:creationId xmlns:a16="http://schemas.microsoft.com/office/drawing/2014/main" id="{C4C713E2-4B91-F92F-F59D-461F79D222F9}"/>
              </a:ext>
            </a:extLst>
          </p:cNvPr>
          <p:cNvSpPr>
            <a:spLocks noGrp="1"/>
          </p:cNvSpPr>
          <p:nvPr>
            <p:ph type="body" sz="quarter" idx="44"/>
          </p:nvPr>
        </p:nvSpPr>
        <p:spPr>
          <a:xfrm>
            <a:off x="3914636" y="3019823"/>
            <a:ext cx="3543300" cy="5238352"/>
          </a:xfrm>
        </p:spPr>
        <p:txBody>
          <a:bodyPr/>
          <a:lstStyle/>
          <a:p>
            <a:pPr algn="ctr">
              <a:lnSpc>
                <a:spcPct val="100000"/>
              </a:lnSpc>
            </a:pPr>
            <a:r>
              <a:rPr lang="en-GB" sz="2400" dirty="0"/>
              <a:t>The European Partners working on the DARE project are </a:t>
            </a:r>
          </a:p>
          <a:p>
            <a:pPr algn="l">
              <a:lnSpc>
                <a:spcPct val="100000"/>
              </a:lnSpc>
            </a:pPr>
            <a:endParaRPr lang="en-GB" sz="2800" dirty="0"/>
          </a:p>
          <a:p>
            <a:pPr marL="457200" indent="-457200" algn="l">
              <a:lnSpc>
                <a:spcPct val="107000"/>
              </a:lnSpc>
              <a:spcAft>
                <a:spcPts val="800"/>
              </a:spcAft>
              <a:buFont typeface="+mj-lt"/>
              <a:buAutoNum type="arabicPeriod"/>
            </a:pPr>
            <a:r>
              <a:rPr lang="en-GB" sz="2000" u="sng" dirty="0">
                <a:solidFill>
                  <a:srgbClr val="0563C1"/>
                </a:solidFill>
                <a:ea typeface="Calibri" panose="020F0502020204030204" pitchFamily="34" charset="0"/>
                <a:cs typeface="Times New Roman" panose="02020603050405020304" pitchFamily="18" charset="0"/>
                <a:hlinkClick r:id="rId2"/>
              </a:rPr>
              <a:t>Roscommon LEADER Partnership (Ireland)</a:t>
            </a:r>
            <a:r>
              <a:rPr lang="en-GB" sz="2000" dirty="0">
                <a:ea typeface="Calibri" panose="020F0502020204030204" pitchFamily="34" charset="0"/>
                <a:cs typeface="Times New Roman" panose="02020603050405020304" pitchFamily="18" charset="0"/>
                <a:hlinkClick r:id="rId2"/>
              </a:rPr>
              <a:t> </a:t>
            </a:r>
            <a:endParaRPr lang="en-GB" sz="2000" dirty="0">
              <a:ea typeface="Calibri" panose="020F0502020204030204" pitchFamily="34" charset="0"/>
              <a:cs typeface="Times New Roman" panose="02020603050405020304" pitchFamily="18" charset="0"/>
            </a:endParaRPr>
          </a:p>
          <a:p>
            <a:pPr marL="457200" indent="-457200" algn="l">
              <a:lnSpc>
                <a:spcPct val="107000"/>
              </a:lnSpc>
              <a:spcAft>
                <a:spcPts val="800"/>
              </a:spcAft>
              <a:buFont typeface="+mj-lt"/>
              <a:buAutoNum type="arabicPeriod"/>
            </a:pPr>
            <a:r>
              <a:rPr lang="en-GB" sz="2000" u="sng" dirty="0">
                <a:solidFill>
                  <a:srgbClr val="0563C1"/>
                </a:solidFill>
                <a:ea typeface="Calibri" panose="020F0502020204030204" pitchFamily="34" charset="0"/>
                <a:cs typeface="Times New Roman" panose="02020603050405020304" pitchFamily="18" charset="0"/>
                <a:hlinkClick r:id="rId3"/>
              </a:rPr>
              <a:t>Momentum Marketing Services (Ireland)</a:t>
            </a:r>
            <a:endParaRPr lang="en-GB" sz="2000" dirty="0">
              <a:ea typeface="Calibri" panose="020F0502020204030204" pitchFamily="34" charset="0"/>
              <a:cs typeface="Times New Roman" panose="02020603050405020304" pitchFamily="18" charset="0"/>
            </a:endParaRPr>
          </a:p>
          <a:p>
            <a:pPr marL="457200" indent="-457200" algn="l">
              <a:lnSpc>
                <a:spcPct val="107000"/>
              </a:lnSpc>
              <a:spcAft>
                <a:spcPts val="800"/>
              </a:spcAft>
              <a:buFont typeface="+mj-lt"/>
              <a:buAutoNum type="arabicPeriod"/>
            </a:pPr>
            <a:r>
              <a:rPr lang="en-GB" sz="2000" u="sng" dirty="0">
                <a:solidFill>
                  <a:srgbClr val="0563C1"/>
                </a:solidFill>
                <a:ea typeface="Calibri" panose="020F0502020204030204" pitchFamily="34" charset="0"/>
                <a:cs typeface="Times New Roman" panose="02020603050405020304" pitchFamily="18" charset="0"/>
                <a:hlinkClick r:id="rId4"/>
              </a:rPr>
              <a:t>Northern Chamber of Commerce (Poland)</a:t>
            </a:r>
            <a:endParaRPr lang="en-GB" sz="2000" dirty="0">
              <a:ea typeface="Calibri" panose="020F0502020204030204" pitchFamily="34" charset="0"/>
              <a:cs typeface="Times New Roman" panose="02020603050405020304" pitchFamily="18" charset="0"/>
            </a:endParaRPr>
          </a:p>
          <a:p>
            <a:pPr marL="457200" indent="-457200" algn="l">
              <a:lnSpc>
                <a:spcPct val="107000"/>
              </a:lnSpc>
              <a:spcAft>
                <a:spcPts val="800"/>
              </a:spcAft>
              <a:buFont typeface="+mj-lt"/>
              <a:buAutoNum type="arabicPeriod"/>
            </a:pPr>
            <a:r>
              <a:rPr lang="en-GB" sz="2000" u="sng" dirty="0">
                <a:solidFill>
                  <a:srgbClr val="0563C1"/>
                </a:solidFill>
                <a:ea typeface="Calibri" panose="020F0502020204030204" pitchFamily="34" charset="0"/>
                <a:cs typeface="Times New Roman" panose="02020603050405020304" pitchFamily="18" charset="0"/>
                <a:hlinkClick r:id="rId5"/>
              </a:rPr>
              <a:t>The Vision Works (Germany)</a:t>
            </a:r>
            <a:endParaRPr lang="en-GB" sz="2000" dirty="0">
              <a:ea typeface="Calibri" panose="020F0502020204030204" pitchFamily="34" charset="0"/>
              <a:cs typeface="Times New Roman" panose="02020603050405020304" pitchFamily="18" charset="0"/>
            </a:endParaRPr>
          </a:p>
          <a:p>
            <a:pPr marL="457200" indent="-457200" algn="l">
              <a:lnSpc>
                <a:spcPct val="107000"/>
              </a:lnSpc>
              <a:spcAft>
                <a:spcPts val="800"/>
              </a:spcAft>
              <a:buFont typeface="+mj-lt"/>
              <a:buAutoNum type="arabicPeriod"/>
            </a:pPr>
            <a:r>
              <a:rPr lang="en-GB" sz="2000" u="sng" dirty="0">
                <a:solidFill>
                  <a:srgbClr val="0563C1"/>
                </a:solidFill>
                <a:ea typeface="Calibri" panose="020F0502020204030204" pitchFamily="34" charset="0"/>
                <a:cs typeface="Times New Roman" panose="02020603050405020304" pitchFamily="18" charset="0"/>
                <a:hlinkClick r:id="rId6"/>
              </a:rPr>
              <a:t>European E-learning Institute (Denmark</a:t>
            </a:r>
            <a:r>
              <a:rPr lang="en-GB" sz="1600" u="sng" dirty="0">
                <a:solidFill>
                  <a:srgbClr val="0563C1"/>
                </a:solidFill>
                <a:ea typeface="Calibri" panose="020F0502020204030204" pitchFamily="34" charset="0"/>
                <a:cs typeface="Times New Roman" panose="02020603050405020304" pitchFamily="18" charset="0"/>
                <a:hlinkClick r:id="rId6"/>
              </a:rPr>
              <a:t>)</a:t>
            </a:r>
            <a:endParaRPr lang="en-GB" sz="1600" dirty="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CBEBC87-7EC1-8B69-D52C-C212DE88D644}"/>
              </a:ext>
            </a:extLst>
          </p:cNvPr>
          <p:cNvSpPr>
            <a:spLocks noGrp="1"/>
          </p:cNvSpPr>
          <p:nvPr>
            <p:ph type="sldNum" sz="quarter" idx="4"/>
          </p:nvPr>
        </p:nvSpPr>
        <p:spPr/>
        <p:txBody>
          <a:bodyPr/>
          <a:lstStyle/>
          <a:p>
            <a:fld id="{CB2079F2-58AF-ED44-82D7-E04B2F6FD686}" type="slidenum">
              <a:rPr lang="en-US" smtClean="0"/>
              <a:pPr/>
              <a:t>6</a:t>
            </a:fld>
            <a:endParaRPr lang="en-US" dirty="0"/>
          </a:p>
        </p:txBody>
      </p:sp>
      <p:pic>
        <p:nvPicPr>
          <p:cNvPr id="4" name="Picture Placeholder 3">
            <a:extLst>
              <a:ext uri="{FF2B5EF4-FFF2-40B4-BE49-F238E27FC236}">
                <a16:creationId xmlns:a16="http://schemas.microsoft.com/office/drawing/2014/main" id="{79582B1B-278C-97EE-9131-C5131503604C}"/>
              </a:ext>
            </a:extLst>
          </p:cNvPr>
          <p:cNvPicPr>
            <a:picLocks noGrp="1" noChangeAspect="1"/>
          </p:cNvPicPr>
          <p:nvPr>
            <p:ph type="pic" sz="quarter" idx="41"/>
          </p:nvPr>
        </p:nvPicPr>
        <p:blipFill rotWithShape="1">
          <a:blip r:embed="rId7"/>
          <a:srcRect t="10549" b="35439"/>
          <a:stretch/>
        </p:blipFill>
        <p:spPr>
          <a:xfrm>
            <a:off x="-1" y="-11581"/>
            <a:ext cx="7559675" cy="2723566"/>
          </a:xfr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818" y="5153224"/>
            <a:ext cx="2076846" cy="2076846"/>
          </a:xfrm>
          <a:prstGeom prst="rect">
            <a:avLst/>
          </a:prstGeom>
        </p:spPr>
      </p:pic>
      <p:pic>
        <p:nvPicPr>
          <p:cNvPr id="7" name="Picture 6"/>
          <p:cNvPicPr>
            <a:picLocks noChangeAspect="1"/>
          </p:cNvPicPr>
          <p:nvPr/>
        </p:nvPicPr>
        <p:blipFill>
          <a:blip r:embed="rId9"/>
          <a:stretch>
            <a:fillRect/>
          </a:stretch>
        </p:blipFill>
        <p:spPr>
          <a:xfrm>
            <a:off x="1580659" y="5153224"/>
            <a:ext cx="2333977" cy="748109"/>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28578" y="5922466"/>
            <a:ext cx="1971675" cy="2314575"/>
          </a:xfrm>
          <a:prstGeom prst="rect">
            <a:avLst/>
          </a:prstGeom>
        </p:spPr>
      </p:pic>
      <p:pic>
        <p:nvPicPr>
          <p:cNvPr id="1028" name="Picture 4" descr="the vision works – tvw GmbH – Gründung | Wachstum | Krise | Nachfolge |  Transformation"/>
          <p:cNvPicPr>
            <a:picLocks noChangeAspect="1" noChangeArrowheads="1"/>
          </p:cNvPicPr>
          <p:nvPr/>
        </p:nvPicPr>
        <p:blipFill rotWithShape="1">
          <a:blip r:embed="rId11">
            <a:extLst>
              <a:ext uri="{28A0092B-C50C-407E-A947-70E740481C1C}">
                <a14:useLocalDpi xmlns:a14="http://schemas.microsoft.com/office/drawing/2010/main" val="0"/>
              </a:ext>
            </a:extLst>
          </a:blip>
          <a:srcRect l="12792" t="26753" r="10708" b="30628"/>
          <a:stretch/>
        </p:blipFill>
        <p:spPr bwMode="auto">
          <a:xfrm>
            <a:off x="2322511" y="8418043"/>
            <a:ext cx="2914650" cy="11001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12"/>
          <a:srcRect l="3634" t="22423" r="8366" b="31576"/>
          <a:stretch/>
        </p:blipFill>
        <p:spPr>
          <a:xfrm>
            <a:off x="212547" y="7849653"/>
            <a:ext cx="1885951" cy="985838"/>
          </a:xfrm>
          <a:prstGeom prst="rect">
            <a:avLst/>
          </a:prstGeom>
        </p:spPr>
      </p:pic>
      <p:pic>
        <p:nvPicPr>
          <p:cNvPr id="14" name="Picture 13"/>
          <p:cNvPicPr>
            <a:picLocks noChangeAspect="1"/>
          </p:cNvPicPr>
          <p:nvPr/>
        </p:nvPicPr>
        <p:blipFill>
          <a:blip r:embed="rId13"/>
          <a:stretch>
            <a:fillRect/>
          </a:stretch>
        </p:blipFill>
        <p:spPr>
          <a:xfrm>
            <a:off x="6035543" y="-11581"/>
            <a:ext cx="1524132" cy="1143099"/>
          </a:xfrm>
          <a:prstGeom prst="rect">
            <a:avLst/>
          </a:prstGeom>
        </p:spPr>
      </p:pic>
    </p:spTree>
    <p:extLst>
      <p:ext uri="{BB962C8B-B14F-4D97-AF65-F5344CB8AC3E}">
        <p14:creationId xmlns:p14="http://schemas.microsoft.com/office/powerpoint/2010/main" val="26150008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AFCF9877030F4EB84E2ECBCCDB3FC5" ma:contentTypeVersion="17" ma:contentTypeDescription="Create a new document." ma:contentTypeScope="" ma:versionID="7570c79738f28bae113a6687f259e4f3">
  <xsd:schema xmlns:xsd="http://www.w3.org/2001/XMLSchema" xmlns:xs="http://www.w3.org/2001/XMLSchema" xmlns:p="http://schemas.microsoft.com/office/2006/metadata/properties" xmlns:ns2="e04226f8-b347-4b8c-99ed-ebf0afe83b1d" xmlns:ns3="f70dc9ee-338d-479f-b000-5de1b7ebbbbe" targetNamespace="http://schemas.microsoft.com/office/2006/metadata/properties" ma:root="true" ma:fieldsID="34b7b875a5fa3f4c36fc82fe68553760" ns2:_="" ns3:_="">
    <xsd:import namespace="e04226f8-b347-4b8c-99ed-ebf0afe83b1d"/>
    <xsd:import namespace="f70dc9ee-338d-479f-b000-5de1b7ebbbb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4226f8-b347-4b8c-99ed-ebf0afe83b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79ee130-863f-463a-aada-0543f31712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0dc9ee-338d-479f-b000-5de1b7ebbbb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abe79e8-0319-4fde-9cfe-2a327678e67e}" ma:internalName="TaxCatchAll" ma:showField="CatchAllData" ma:web="f70dc9ee-338d-479f-b000-5de1b7ebbb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734E08-D400-4F96-BA2E-CD013D0255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4226f8-b347-4b8c-99ed-ebf0afe83b1d"/>
    <ds:schemaRef ds:uri="f70dc9ee-338d-479f-b000-5de1b7ebbb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E0A73D-1855-431A-BE33-D853A0448981}">
  <ds:schemaRefs>
    <ds:schemaRef ds:uri="http://schemas.microsoft.com/sharepoint/v3/contenttype/forms"/>
  </ds:schemaRefs>
</ds:datastoreItem>
</file>

<file path=docMetadata/LabelInfo.xml><?xml version="1.0" encoding="utf-8"?>
<clbl:labelList xmlns:clbl="http://schemas.microsoft.com/office/2020/mipLabelMetadata">
  <clbl:label id="{f7f8f12d-b94b-436d-8303-cf6843bc2c4c}" enabled="1" method="Standard" siteId="{3d44215d-7452-42ba-bfd4-94d4f26cfd84}" contentBits="0"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1077</Words>
  <Application>Microsoft Office PowerPoint</Application>
  <PresentationFormat>Benutzerdefiniert</PresentationFormat>
  <Paragraphs>66</Paragraphs>
  <Slides>6</Slides>
  <Notes>1</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6</vt:i4>
      </vt:variant>
    </vt:vector>
  </HeadingPairs>
  <TitlesOfParts>
    <vt:vector size="13" baseType="lpstr">
      <vt:lpstr>Arial</vt:lpstr>
      <vt:lpstr>Calibri</vt:lpstr>
      <vt:lpstr>Century Schoolbook</vt:lpstr>
      <vt:lpstr>Montserrat</vt:lpstr>
      <vt:lpstr>Poppins</vt:lpstr>
      <vt:lpstr>Office Theme</vt:lpstr>
      <vt:lpstr>1_Office Theme</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David Blunck</cp:lastModifiedBy>
  <cp:revision>642</cp:revision>
  <dcterms:created xsi:type="dcterms:W3CDTF">2020-10-14T13:32:04Z</dcterms:created>
  <dcterms:modified xsi:type="dcterms:W3CDTF">2025-04-20T15:37:45Z</dcterms:modified>
</cp:coreProperties>
</file>