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4" r:id="rId3"/>
    <p:sldMasterId id="2147483932" r:id="rId4"/>
  </p:sldMasterIdLst>
  <p:notesMasterIdLst>
    <p:notesMasterId r:id="rId13"/>
  </p:notesMasterIdLst>
  <p:handoutMasterIdLst>
    <p:handoutMasterId r:id="rId14"/>
  </p:handoutMasterIdLst>
  <p:sldIdLst>
    <p:sldId id="323" r:id="rId5"/>
    <p:sldId id="350" r:id="rId6"/>
    <p:sldId id="348" r:id="rId7"/>
    <p:sldId id="311" r:id="rId8"/>
    <p:sldId id="345" r:id="rId9"/>
    <p:sldId id="349" r:id="rId10"/>
    <p:sldId id="347" r:id="rId11"/>
    <p:sldId id="346" r:id="rId12"/>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F59"/>
    <a:srgbClr val="E14726"/>
    <a:srgbClr val="0E72B5"/>
    <a:srgbClr val="30583F"/>
    <a:srgbClr val="ECECEC"/>
    <a:srgbClr val="17AAA3"/>
    <a:srgbClr val="FEC713"/>
    <a:srgbClr val="28ACE2"/>
    <a:srgbClr val="702E8C"/>
    <a:srgbClr val="10B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p:restoredTop sz="96281"/>
  </p:normalViewPr>
  <p:slideViewPr>
    <p:cSldViewPr snapToGrid="0" snapToObjects="1">
      <p:cViewPr varScale="1">
        <p:scale>
          <a:sx n="66" d="100"/>
          <a:sy n="66" d="100"/>
        </p:scale>
        <p:origin x="3258" y="96"/>
      </p:cViewPr>
      <p:guideLst/>
    </p:cSldViewPr>
  </p:slideViewPr>
  <p:notesTextViewPr>
    <p:cViewPr>
      <p:scale>
        <a:sx n="1" d="1"/>
        <a:sy n="1" d="1"/>
      </p:scale>
      <p:origin x="0" y="0"/>
    </p:cViewPr>
  </p:notesTextViewPr>
  <p:sorterViewPr>
    <p:cViewPr>
      <p:scale>
        <a:sx n="55" d="100"/>
        <a:sy n="55" d="100"/>
      </p:scale>
      <p:origin x="0" y="0"/>
    </p:cViewPr>
  </p:sorterViewPr>
  <p:notesViewPr>
    <p:cSldViewPr snapToGrid="0" snapToObjects="1">
      <p:cViewPr varScale="1">
        <p:scale>
          <a:sx n="71" d="100"/>
          <a:sy n="71" d="100"/>
        </p:scale>
        <p:origin x="221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FF78E-3B04-FE4F-85E4-FB87D6B9A4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08042-54F6-9949-B2D5-C733231D0E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550E7B-E2E1-1744-BAC5-2450DC2C9399}" type="datetimeFigureOut">
              <a:rPr lang="en-US" smtClean="0"/>
              <a:t>4/17/2025</a:t>
            </a:fld>
            <a:endParaRPr lang="en-US"/>
          </a:p>
        </p:txBody>
      </p:sp>
      <p:sp>
        <p:nvSpPr>
          <p:cNvPr id="4" name="Footer Placeholder 3">
            <a:extLst>
              <a:ext uri="{FF2B5EF4-FFF2-40B4-BE49-F238E27FC236}">
                <a16:creationId xmlns:a16="http://schemas.microsoft.com/office/drawing/2014/main" id="{98743CD1-246B-1B4E-B06F-70FF755595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7CFDFA-E6F2-274F-847F-9E38145183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D034A-BE7D-944A-B2C4-153631F39F58}" type="slidenum">
              <a:rPr lang="en-US" smtClean="0"/>
              <a:t>‹#›</a:t>
            </a:fld>
            <a:endParaRPr lang="en-US"/>
          </a:p>
        </p:txBody>
      </p:sp>
    </p:spTree>
    <p:extLst>
      <p:ext uri="{BB962C8B-B14F-4D97-AF65-F5344CB8AC3E}">
        <p14:creationId xmlns:p14="http://schemas.microsoft.com/office/powerpoint/2010/main" val="3240835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F38278-3754-D043-970B-705C24BA7B0D}" type="datetimeFigureOut">
              <a:rPr lang="en-US" smtClean="0"/>
              <a:t>4/17/2025</a:t>
            </a:fld>
            <a:endParaRPr lang="en-US"/>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33B2F-6662-2B4E-A57B-B009C830B425}" type="slidenum">
              <a:rPr lang="en-US" smtClean="0"/>
              <a:t>‹#›</a:t>
            </a:fld>
            <a:endParaRPr lang="en-US"/>
          </a:p>
        </p:txBody>
      </p:sp>
    </p:spTree>
    <p:extLst>
      <p:ext uri="{BB962C8B-B14F-4D97-AF65-F5344CB8AC3E}">
        <p14:creationId xmlns:p14="http://schemas.microsoft.com/office/powerpoint/2010/main" val="3304959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01">
    <p:spTree>
      <p:nvGrpSpPr>
        <p:cNvPr id="1" name=""/>
        <p:cNvGrpSpPr/>
        <p:nvPr/>
      </p:nvGrpSpPr>
      <p:grpSpPr>
        <a:xfrm>
          <a:off x="0" y="0"/>
          <a:ext cx="0" cy="0"/>
          <a:chOff x="0" y="0"/>
          <a:chExt cx="0" cy="0"/>
        </a:xfrm>
      </p:grpSpPr>
      <p:sp>
        <p:nvSpPr>
          <p:cNvPr id="385" name="Freeform 384">
            <a:extLst>
              <a:ext uri="{FF2B5EF4-FFF2-40B4-BE49-F238E27FC236}">
                <a16:creationId xmlns:a16="http://schemas.microsoft.com/office/drawing/2014/main" id="{57F553F4-210F-D445-80C4-1685A71FF7AE}"/>
              </a:ext>
            </a:extLst>
          </p:cNvPr>
          <p:cNvSpPr/>
          <p:nvPr/>
        </p:nvSpPr>
        <p:spPr>
          <a:xfrm>
            <a:off x="0" y="5681479"/>
            <a:ext cx="7559675" cy="3765660"/>
          </a:xfrm>
          <a:custGeom>
            <a:avLst/>
            <a:gdLst>
              <a:gd name="connsiteX0" fmla="*/ 0 w 967106"/>
              <a:gd name="connsiteY0" fmla="*/ 0 h 479753"/>
              <a:gd name="connsiteX1" fmla="*/ 967107 w 967106"/>
              <a:gd name="connsiteY1" fmla="*/ 0 h 479753"/>
              <a:gd name="connsiteX2" fmla="*/ 967107 w 967106"/>
              <a:gd name="connsiteY2" fmla="*/ 479754 h 479753"/>
              <a:gd name="connsiteX3" fmla="*/ 0 w 967106"/>
              <a:gd name="connsiteY3" fmla="*/ 479754 h 479753"/>
            </a:gdLst>
            <a:ahLst/>
            <a:cxnLst>
              <a:cxn ang="0">
                <a:pos x="connsiteX0" y="connsiteY0"/>
              </a:cxn>
              <a:cxn ang="0">
                <a:pos x="connsiteX1" y="connsiteY1"/>
              </a:cxn>
              <a:cxn ang="0">
                <a:pos x="connsiteX2" y="connsiteY2"/>
              </a:cxn>
              <a:cxn ang="0">
                <a:pos x="connsiteX3" y="connsiteY3"/>
              </a:cxn>
            </a:cxnLst>
            <a:rect l="l" t="t" r="r" b="b"/>
            <a:pathLst>
              <a:path w="967106" h="479753">
                <a:moveTo>
                  <a:pt x="0" y="0"/>
                </a:moveTo>
                <a:lnTo>
                  <a:pt x="967107" y="0"/>
                </a:lnTo>
                <a:lnTo>
                  <a:pt x="967107" y="479754"/>
                </a:lnTo>
                <a:lnTo>
                  <a:pt x="0" y="479754"/>
                </a:lnTo>
                <a:close/>
              </a:path>
            </a:pathLst>
          </a:custGeom>
          <a:solidFill>
            <a:srgbClr val="0E72B5"/>
          </a:solidFill>
          <a:ln w="3060"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73596F9-70AC-D498-A51A-A1A238F9F2C1}"/>
              </a:ext>
            </a:extLst>
          </p:cNvPr>
          <p:cNvSpPr/>
          <p:nvPr userDrawn="1"/>
        </p:nvSpPr>
        <p:spPr>
          <a:xfrm rot="16200000">
            <a:off x="2215340"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44DC9CE-286B-E8AE-DFDB-5F2176A10EE7}"/>
              </a:ext>
            </a:extLst>
          </p:cNvPr>
          <p:cNvSpPr/>
          <p:nvPr userDrawn="1"/>
        </p:nvSpPr>
        <p:spPr>
          <a:xfrm rot="16200000">
            <a:off x="1304666" y="770737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E14726"/>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81" name="Picture Placeholder 11">
            <a:extLst>
              <a:ext uri="{FF2B5EF4-FFF2-40B4-BE49-F238E27FC236}">
                <a16:creationId xmlns:a16="http://schemas.microsoft.com/office/drawing/2014/main" id="{80BEA459-2DDE-73E5-6C09-8C1B291E0425}"/>
              </a:ext>
            </a:extLst>
          </p:cNvPr>
          <p:cNvSpPr>
            <a:spLocks noGrp="1"/>
          </p:cNvSpPr>
          <p:nvPr>
            <p:ph type="pic" sz="quarter" idx="43"/>
          </p:nvPr>
        </p:nvSpPr>
        <p:spPr>
          <a:xfrm>
            <a:off x="431015" y="2429218"/>
            <a:ext cx="6607312" cy="416575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82" name="Text Placeholder 32">
            <a:extLst>
              <a:ext uri="{FF2B5EF4-FFF2-40B4-BE49-F238E27FC236}">
                <a16:creationId xmlns:a16="http://schemas.microsoft.com/office/drawing/2014/main" id="{343DEA9D-686A-C14E-5DE5-1C6C50A28101}"/>
              </a:ext>
            </a:extLst>
          </p:cNvPr>
          <p:cNvSpPr>
            <a:spLocks noGrp="1"/>
          </p:cNvSpPr>
          <p:nvPr>
            <p:ph type="body" sz="quarter" idx="11" hasCustomPrompt="1"/>
          </p:nvPr>
        </p:nvSpPr>
        <p:spPr>
          <a:xfrm>
            <a:off x="576450" y="7068312"/>
            <a:ext cx="2951698" cy="574616"/>
          </a:xfrm>
          <a:prstGeom prst="rect">
            <a:avLst/>
          </a:prstGeom>
        </p:spPr>
        <p:txBody>
          <a:bodyPr>
            <a:noAutofit/>
          </a:bodyPr>
          <a:lstStyle>
            <a:lvl1pPr marL="0" indent="0" algn="l">
              <a:lnSpc>
                <a:spcPts val="3720"/>
              </a:lnSpc>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83" name="Text Placeholder 32">
            <a:extLst>
              <a:ext uri="{FF2B5EF4-FFF2-40B4-BE49-F238E27FC236}">
                <a16:creationId xmlns:a16="http://schemas.microsoft.com/office/drawing/2014/main" id="{F29940C7-C2FA-3202-0DED-41515BCD38D8}"/>
              </a:ext>
            </a:extLst>
          </p:cNvPr>
          <p:cNvSpPr>
            <a:spLocks noGrp="1"/>
          </p:cNvSpPr>
          <p:nvPr>
            <p:ph type="body" sz="quarter" idx="16" hasCustomPrompt="1"/>
          </p:nvPr>
        </p:nvSpPr>
        <p:spPr>
          <a:xfrm>
            <a:off x="576449" y="7915963"/>
            <a:ext cx="2980605" cy="751695"/>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85" name="Text Placeholder 23">
            <a:extLst>
              <a:ext uri="{FF2B5EF4-FFF2-40B4-BE49-F238E27FC236}">
                <a16:creationId xmlns:a16="http://schemas.microsoft.com/office/drawing/2014/main" id="{23E29239-DF15-D95F-BD10-5B6402351A0C}"/>
              </a:ext>
            </a:extLst>
          </p:cNvPr>
          <p:cNvSpPr>
            <a:spLocks noGrp="1"/>
          </p:cNvSpPr>
          <p:nvPr>
            <p:ph type="body" sz="quarter" idx="44" hasCustomPrompt="1"/>
          </p:nvPr>
        </p:nvSpPr>
        <p:spPr>
          <a:xfrm>
            <a:off x="576450" y="9134019"/>
            <a:ext cx="2846623" cy="469580"/>
          </a:xfrm>
          <a:prstGeom prst="rect">
            <a:avLst/>
          </a:prstGeom>
        </p:spPr>
        <p:txBody>
          <a:bodyPr>
            <a:normAutofit/>
          </a:bodyPr>
          <a:lstStyle>
            <a:lvl1pPr marL="0" indent="0" algn="l">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grpSp>
        <p:nvGrpSpPr>
          <p:cNvPr id="87" name="Graphic 95">
            <a:extLst>
              <a:ext uri="{FF2B5EF4-FFF2-40B4-BE49-F238E27FC236}">
                <a16:creationId xmlns:a16="http://schemas.microsoft.com/office/drawing/2014/main" id="{24ECF41F-3DBB-1357-E03F-D8A6A69D75B3}"/>
              </a:ext>
            </a:extLst>
          </p:cNvPr>
          <p:cNvGrpSpPr/>
          <p:nvPr userDrawn="1"/>
        </p:nvGrpSpPr>
        <p:grpSpPr>
          <a:xfrm>
            <a:off x="431015" y="1131585"/>
            <a:ext cx="1509109" cy="423922"/>
            <a:chOff x="584588" y="9078286"/>
            <a:chExt cx="1509109" cy="423922"/>
          </a:xfrm>
          <a:solidFill>
            <a:srgbClr val="000000"/>
          </a:solidFill>
        </p:grpSpPr>
        <p:sp>
          <p:nvSpPr>
            <p:cNvPr id="88" name="Freeform 87">
              <a:extLst>
                <a:ext uri="{FF2B5EF4-FFF2-40B4-BE49-F238E27FC236}">
                  <a16:creationId xmlns:a16="http://schemas.microsoft.com/office/drawing/2014/main" id="{D3ED7CCB-67DA-1DD1-585B-68EB3B0A0BF1}"/>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14726"/>
              </a:solid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7D28033E-9F3B-7C99-C764-E728C70ABC76}"/>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14726"/>
              </a:solidFill>
              <a:prstDash val="solid"/>
              <a:miter/>
            </a:ln>
          </p:spPr>
          <p:txBody>
            <a:bodyPr rtlCol="0" anchor="ctr"/>
            <a:lstStyle/>
            <a:p>
              <a:endParaRPr lang="en-US"/>
            </a:p>
          </p:txBody>
        </p:sp>
      </p:grpSp>
      <p:sp>
        <p:nvSpPr>
          <p:cNvPr id="90" name="Text Placeholder 23">
            <a:extLst>
              <a:ext uri="{FF2B5EF4-FFF2-40B4-BE49-F238E27FC236}">
                <a16:creationId xmlns:a16="http://schemas.microsoft.com/office/drawing/2014/main" id="{F04953B6-CE3E-EC42-F4B7-AD204E3E3374}"/>
              </a:ext>
            </a:extLst>
          </p:cNvPr>
          <p:cNvSpPr>
            <a:spLocks noGrp="1"/>
          </p:cNvSpPr>
          <p:nvPr>
            <p:ph type="body" sz="quarter" idx="17" hasCustomPrompt="1"/>
          </p:nvPr>
        </p:nvSpPr>
        <p:spPr>
          <a:xfrm>
            <a:off x="475345" y="1170848"/>
            <a:ext cx="1230818" cy="419205"/>
          </a:xfrm>
          <a:prstGeom prst="rect">
            <a:avLst/>
          </a:prstGeom>
          <a:noFill/>
        </p:spPr>
        <p:txBody>
          <a:bodyPr>
            <a:noAutofit/>
          </a:bodyPr>
          <a:lstStyle>
            <a:lvl1pPr marL="0" indent="0" algn="l">
              <a:spcBef>
                <a:spcPts val="0"/>
              </a:spcBef>
              <a:buNone/>
              <a:defRPr sz="1000" b="0" i="0">
                <a:solidFill>
                  <a:srgbClr val="083F59"/>
                </a:solidFill>
                <a:latin typeface="Calibri" panose="020F0502020204030204" pitchFamily="34" charset="0"/>
                <a:cs typeface="Calibri" panose="020F0502020204030204" pitchFamily="34" charset="0"/>
              </a:defRPr>
            </a:lvl1pPr>
          </a:lstStyle>
          <a:p>
            <a:pPr lvl="0"/>
            <a:r>
              <a:rPr lang="en-US" dirty="0"/>
              <a:t>2022 – 2024</a:t>
            </a:r>
          </a:p>
          <a:p>
            <a:pPr lvl="0"/>
            <a:r>
              <a:rPr lang="en-US" dirty="0"/>
              <a:t>Document Name</a:t>
            </a:r>
          </a:p>
        </p:txBody>
      </p:sp>
      <p:sp>
        <p:nvSpPr>
          <p:cNvPr id="91" name="Text Placeholder 23">
            <a:extLst>
              <a:ext uri="{FF2B5EF4-FFF2-40B4-BE49-F238E27FC236}">
                <a16:creationId xmlns:a16="http://schemas.microsoft.com/office/drawing/2014/main" id="{FDF43466-BB03-94C9-6027-A27E1CE7FBF2}"/>
              </a:ext>
            </a:extLst>
          </p:cNvPr>
          <p:cNvSpPr>
            <a:spLocks noGrp="1"/>
          </p:cNvSpPr>
          <p:nvPr>
            <p:ph type="body" sz="quarter" idx="18" hasCustomPrompt="1"/>
          </p:nvPr>
        </p:nvSpPr>
        <p:spPr>
          <a:xfrm>
            <a:off x="2039612" y="1164318"/>
            <a:ext cx="1287131" cy="419205"/>
          </a:xfrm>
          <a:prstGeom prst="rect">
            <a:avLst/>
          </a:prstGeom>
          <a:noFill/>
        </p:spPr>
        <p:txBody>
          <a:bodyPr>
            <a:noAutofit/>
          </a:bodyPr>
          <a:lstStyle>
            <a:lvl1pPr marL="0" indent="0" algn="l">
              <a:spcBef>
                <a:spcPts val="0"/>
              </a:spcBef>
              <a:buNone/>
              <a:defRPr sz="1000" b="0" i="0">
                <a:solidFill>
                  <a:srgbClr val="083F59"/>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5" name="Graphic 4">
            <a:extLst>
              <a:ext uri="{FF2B5EF4-FFF2-40B4-BE49-F238E27FC236}">
                <a16:creationId xmlns:a16="http://schemas.microsoft.com/office/drawing/2014/main" id="{1F27DBA8-5E67-243C-A148-C62CC98031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47004" y="0"/>
            <a:ext cx="3522338" cy="2659725"/>
          </a:xfrm>
          <a:prstGeom prst="rect">
            <a:avLst/>
          </a:prstGeom>
        </p:spPr>
      </p:pic>
      <p:pic>
        <p:nvPicPr>
          <p:cNvPr id="4" name="Picture 3">
            <a:extLst>
              <a:ext uri="{FF2B5EF4-FFF2-40B4-BE49-F238E27FC236}">
                <a16:creationId xmlns:a16="http://schemas.microsoft.com/office/drawing/2014/main" id="{D69AD1E6-16FE-2BF9-095A-861B6A0196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44449"/>
          <a:stretch/>
        </p:blipFill>
        <p:spPr bwMode="auto">
          <a:xfrm>
            <a:off x="693882" y="10212007"/>
            <a:ext cx="1184829" cy="272079"/>
          </a:xfrm>
          <a:prstGeom prst="rect">
            <a:avLst/>
          </a:prstGeom>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55EF9A95-A7B7-5A33-122F-60FEE271BC0F}"/>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22259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1">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67609D48-3161-394E-8C0A-B39FACB9B391}"/>
              </a:ext>
            </a:extLst>
          </p:cNvPr>
          <p:cNvSpPr/>
          <p:nvPr userDrawn="1"/>
        </p:nvSpPr>
        <p:spPr>
          <a:xfrm>
            <a:off x="643114" y="1386989"/>
            <a:ext cx="6916560" cy="8364959"/>
          </a:xfrm>
          <a:custGeom>
            <a:avLst/>
            <a:gdLst>
              <a:gd name="connsiteX0" fmla="*/ 1965445 w 1965444"/>
              <a:gd name="connsiteY0" fmla="*/ 2136600 h 2136600"/>
              <a:gd name="connsiteX1" fmla="*/ 301407 w 1965444"/>
              <a:gd name="connsiteY1" fmla="*/ 2136600 h 2136600"/>
              <a:gd name="connsiteX2" fmla="*/ 0 w 1965444"/>
              <a:gd name="connsiteY2" fmla="*/ 1835280 h 2136600"/>
              <a:gd name="connsiteX3" fmla="*/ 0 w 1965444"/>
              <a:gd name="connsiteY3" fmla="*/ 0 h 2136600"/>
              <a:gd name="connsiteX4" fmla="*/ 1760186 w 1965444"/>
              <a:gd name="connsiteY4" fmla="*/ 0 h 2136600"/>
              <a:gd name="connsiteX5" fmla="*/ 1965445 w 1965444"/>
              <a:gd name="connsiteY5" fmla="*/ 205200 h 2136600"/>
              <a:gd name="connsiteX6" fmla="*/ 1965445 w 1965444"/>
              <a:gd name="connsiteY6" fmla="*/ 2136600 h 21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44" h="2136600">
                <a:moveTo>
                  <a:pt x="1965445" y="2136600"/>
                </a:moveTo>
                <a:lnTo>
                  <a:pt x="301407" y="2136600"/>
                </a:lnTo>
                <a:cubicBezTo>
                  <a:pt x="135039" y="2136600"/>
                  <a:pt x="0" y="2001600"/>
                  <a:pt x="0" y="1835280"/>
                </a:cubicBezTo>
                <a:lnTo>
                  <a:pt x="0" y="0"/>
                </a:lnTo>
                <a:lnTo>
                  <a:pt x="1760186" y="0"/>
                </a:lnTo>
                <a:cubicBezTo>
                  <a:pt x="1873619" y="0"/>
                  <a:pt x="1965445" y="91800"/>
                  <a:pt x="1965445" y="205200"/>
                </a:cubicBezTo>
                <a:lnTo>
                  <a:pt x="1965445" y="21366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33" name="Text Placeholder 32">
            <a:extLst>
              <a:ext uri="{FF2B5EF4-FFF2-40B4-BE49-F238E27FC236}">
                <a16:creationId xmlns:a16="http://schemas.microsoft.com/office/drawing/2014/main" id="{A727C006-75BB-A447-8A65-530003183684}"/>
              </a:ext>
            </a:extLst>
          </p:cNvPr>
          <p:cNvSpPr>
            <a:spLocks noGrp="1"/>
          </p:cNvSpPr>
          <p:nvPr>
            <p:ph type="body" sz="quarter" idx="30" hasCustomPrompt="1"/>
          </p:nvPr>
        </p:nvSpPr>
        <p:spPr>
          <a:xfrm>
            <a:off x="2209979" y="652042"/>
            <a:ext cx="4837229" cy="946746"/>
          </a:xfrm>
          <a:prstGeom prst="rect">
            <a:avLst/>
          </a:prstGeom>
        </p:spPr>
        <p:txBody>
          <a:bodyPr>
            <a:noAutofit/>
          </a:bodyPr>
          <a:lstStyle>
            <a:lvl1pPr marL="0" indent="0" algn="r">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34" name="Text Placeholder 32">
            <a:extLst>
              <a:ext uri="{FF2B5EF4-FFF2-40B4-BE49-F238E27FC236}">
                <a16:creationId xmlns:a16="http://schemas.microsoft.com/office/drawing/2014/main" id="{3D2FCAC4-8FFC-9E44-A348-FCF3F5BFF6E9}"/>
              </a:ext>
            </a:extLst>
          </p:cNvPr>
          <p:cNvSpPr>
            <a:spLocks noGrp="1"/>
          </p:cNvSpPr>
          <p:nvPr>
            <p:ph type="body" sz="quarter" idx="32" hasCustomPrompt="1"/>
          </p:nvPr>
        </p:nvSpPr>
        <p:spPr>
          <a:xfrm>
            <a:off x="903720" y="2484183"/>
            <a:ext cx="6079693" cy="6820641"/>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32" name="Freeform 31">
            <a:extLst>
              <a:ext uri="{FF2B5EF4-FFF2-40B4-BE49-F238E27FC236}">
                <a16:creationId xmlns:a16="http://schemas.microsoft.com/office/drawing/2014/main" id="{CEE1DC3A-C5B9-654A-8D7F-C2F3DA72D2EC}"/>
              </a:ext>
            </a:extLst>
          </p:cNvPr>
          <p:cNvSpPr/>
          <p:nvPr userDrawn="1"/>
        </p:nvSpPr>
        <p:spPr>
          <a:xfrm rot="10800000">
            <a:off x="1677895" y="1844633"/>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8" name="Slide Number Placeholder 5">
            <a:extLst>
              <a:ext uri="{FF2B5EF4-FFF2-40B4-BE49-F238E27FC236}">
                <a16:creationId xmlns:a16="http://schemas.microsoft.com/office/drawing/2014/main" id="{A80991E7-1A5B-4CAF-EB74-AE0C47BF98FB}"/>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 name="Group 1">
            <a:extLst>
              <a:ext uri="{FF2B5EF4-FFF2-40B4-BE49-F238E27FC236}">
                <a16:creationId xmlns:a16="http://schemas.microsoft.com/office/drawing/2014/main" id="{4982F894-86CC-B8DD-A665-3E8DE62DB616}"/>
              </a:ext>
            </a:extLst>
          </p:cNvPr>
          <p:cNvGrpSpPr/>
          <p:nvPr userDrawn="1"/>
        </p:nvGrpSpPr>
        <p:grpSpPr>
          <a:xfrm flipH="1">
            <a:off x="193131" y="8264487"/>
            <a:ext cx="1697453" cy="1913197"/>
            <a:chOff x="9735550" y="2624016"/>
            <a:chExt cx="1697453" cy="1913197"/>
          </a:xfrm>
        </p:grpSpPr>
        <p:sp>
          <p:nvSpPr>
            <p:cNvPr id="3" name="Freeform 2">
              <a:extLst>
                <a:ext uri="{FF2B5EF4-FFF2-40B4-BE49-F238E27FC236}">
                  <a16:creationId xmlns:a16="http://schemas.microsoft.com/office/drawing/2014/main" id="{3CF1D7BD-3D98-908D-A56D-E800AF16E4D2}"/>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534F54D-2408-6B19-662C-446BEBA923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9AF92D5E-9E3B-6340-0872-5E6781F49F84}"/>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98135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2">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C6365CBB-E42B-5941-9FB8-2D505B0B5904}"/>
              </a:ext>
            </a:extLst>
          </p:cNvPr>
          <p:cNvSpPr/>
          <p:nvPr userDrawn="1"/>
        </p:nvSpPr>
        <p:spPr>
          <a:xfrm>
            <a:off x="461309" y="2712698"/>
            <a:ext cx="3436545" cy="2405402"/>
          </a:xfrm>
          <a:custGeom>
            <a:avLst/>
            <a:gdLst>
              <a:gd name="connsiteX0" fmla="*/ 960756 w 960756"/>
              <a:gd name="connsiteY0" fmla="*/ 672480 h 672479"/>
              <a:gd name="connsiteX1" fmla="*/ 301406 w 960756"/>
              <a:gd name="connsiteY1" fmla="*/ 672480 h 672479"/>
              <a:gd name="connsiteX2" fmla="*/ 0 w 960756"/>
              <a:gd name="connsiteY2" fmla="*/ 371160 h 672479"/>
              <a:gd name="connsiteX3" fmla="*/ 0 w 960756"/>
              <a:gd name="connsiteY3" fmla="*/ 0 h 672479"/>
              <a:gd name="connsiteX4" fmla="*/ 755497 w 960756"/>
              <a:gd name="connsiteY4" fmla="*/ 0 h 672479"/>
              <a:gd name="connsiteX5" fmla="*/ 960756 w 960756"/>
              <a:gd name="connsiteY5" fmla="*/ 205200 h 672479"/>
              <a:gd name="connsiteX6" fmla="*/ 960756 w 960756"/>
              <a:gd name="connsiteY6" fmla="*/ 672480 h 67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756" h="672479">
                <a:moveTo>
                  <a:pt x="960756" y="672480"/>
                </a:moveTo>
                <a:lnTo>
                  <a:pt x="301406" y="672480"/>
                </a:lnTo>
                <a:cubicBezTo>
                  <a:pt x="135039" y="672480"/>
                  <a:pt x="0" y="537480"/>
                  <a:pt x="0" y="371160"/>
                </a:cubicBezTo>
                <a:lnTo>
                  <a:pt x="0" y="0"/>
                </a:lnTo>
                <a:lnTo>
                  <a:pt x="755497" y="0"/>
                </a:lnTo>
                <a:cubicBezTo>
                  <a:pt x="868930" y="0"/>
                  <a:pt x="960756" y="91800"/>
                  <a:pt x="960756" y="205200"/>
                </a:cubicBezTo>
                <a:lnTo>
                  <a:pt x="960756" y="6724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5" name="Picture Placeholder 34">
            <a:extLst>
              <a:ext uri="{FF2B5EF4-FFF2-40B4-BE49-F238E27FC236}">
                <a16:creationId xmlns:a16="http://schemas.microsoft.com/office/drawing/2014/main" id="{888ACDE7-29DD-3E46-A78F-2228EFD94A9E}"/>
              </a:ext>
            </a:extLst>
          </p:cNvPr>
          <p:cNvSpPr>
            <a:spLocks noGrp="1"/>
          </p:cNvSpPr>
          <p:nvPr>
            <p:ph type="pic" sz="quarter" idx="41"/>
          </p:nvPr>
        </p:nvSpPr>
        <p:spPr>
          <a:xfrm>
            <a:off x="-1" y="-11581"/>
            <a:ext cx="7559675" cy="2723566"/>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r>
              <a:rPr lang="en-US" dirty="0"/>
              <a:t>C</a:t>
            </a:r>
          </a:p>
        </p:txBody>
      </p:sp>
      <p:sp>
        <p:nvSpPr>
          <p:cNvPr id="33" name="Text Placeholder 32">
            <a:extLst>
              <a:ext uri="{FF2B5EF4-FFF2-40B4-BE49-F238E27FC236}">
                <a16:creationId xmlns:a16="http://schemas.microsoft.com/office/drawing/2014/main" id="{86A88A46-E61B-6540-920A-48F1C1274F3C}"/>
              </a:ext>
            </a:extLst>
          </p:cNvPr>
          <p:cNvSpPr>
            <a:spLocks noGrp="1"/>
          </p:cNvSpPr>
          <p:nvPr userDrawn="1">
            <p:ph type="body" sz="quarter" idx="30" hasCustomPrompt="1"/>
          </p:nvPr>
        </p:nvSpPr>
        <p:spPr>
          <a:xfrm>
            <a:off x="700476" y="3385177"/>
            <a:ext cx="2895713" cy="1595763"/>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 name="Text Placeholder 32">
            <a:extLst>
              <a:ext uri="{FF2B5EF4-FFF2-40B4-BE49-F238E27FC236}">
                <a16:creationId xmlns:a16="http://schemas.microsoft.com/office/drawing/2014/main" id="{12FF88E7-F37D-4B4D-B65C-C01539E4E62C}"/>
              </a:ext>
            </a:extLst>
          </p:cNvPr>
          <p:cNvSpPr>
            <a:spLocks noGrp="1"/>
          </p:cNvSpPr>
          <p:nvPr userDrawn="1">
            <p:ph type="body" sz="quarter" idx="42" hasCustomPrompt="1"/>
          </p:nvPr>
        </p:nvSpPr>
        <p:spPr>
          <a:xfrm>
            <a:off x="503237" y="5345906"/>
            <a:ext cx="2977081" cy="4414479"/>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34" name="Freeform 33">
            <a:extLst>
              <a:ext uri="{FF2B5EF4-FFF2-40B4-BE49-F238E27FC236}">
                <a16:creationId xmlns:a16="http://schemas.microsoft.com/office/drawing/2014/main" id="{834B6D6D-832F-4B44-83A3-A06FD7C166E4}"/>
              </a:ext>
            </a:extLst>
          </p:cNvPr>
          <p:cNvSpPr/>
          <p:nvPr userDrawn="1"/>
        </p:nvSpPr>
        <p:spPr>
          <a:xfrm rot="10800000" flipV="1">
            <a:off x="-1" y="3128859"/>
            <a:ext cx="3240000" cy="45719"/>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32">
            <a:extLst>
              <a:ext uri="{FF2B5EF4-FFF2-40B4-BE49-F238E27FC236}">
                <a16:creationId xmlns:a16="http://schemas.microsoft.com/office/drawing/2014/main" id="{B522B9BC-B400-BBD0-6841-198288F0A347}"/>
              </a:ext>
            </a:extLst>
          </p:cNvPr>
          <p:cNvSpPr>
            <a:spLocks noGrp="1"/>
          </p:cNvSpPr>
          <p:nvPr>
            <p:ph type="body" sz="quarter" idx="44" hasCustomPrompt="1"/>
          </p:nvPr>
        </p:nvSpPr>
        <p:spPr>
          <a:xfrm>
            <a:off x="4151058" y="3276998"/>
            <a:ext cx="2832355" cy="6496776"/>
          </a:xfrm>
          <a:prstGeom prst="rect">
            <a:avLst/>
          </a:prstGeom>
        </p:spPr>
        <p:txBody>
          <a:bodyPr numCol="1" spcCol="288000" anchor="t">
            <a:noAutofit/>
          </a:bodyPr>
          <a:lstStyle>
            <a:lvl1pPr marL="0" indent="0" algn="just">
              <a:lnSpc>
                <a:spcPts val="112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a:t>
            </a:r>
            <a:endParaRPr lang="en-US" dirty="0"/>
          </a:p>
        </p:txBody>
      </p:sp>
      <p:sp>
        <p:nvSpPr>
          <p:cNvPr id="4" name="Slide Number Placeholder 5">
            <a:extLst>
              <a:ext uri="{FF2B5EF4-FFF2-40B4-BE49-F238E27FC236}">
                <a16:creationId xmlns:a16="http://schemas.microsoft.com/office/drawing/2014/main" id="{EC10413B-90D2-7EC1-8674-30CAEC9E5DAD}"/>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521610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slide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E761B29-24B9-E190-2550-892D7920D4CF}"/>
              </a:ext>
            </a:extLst>
          </p:cNvPr>
          <p:cNvSpPr/>
          <p:nvPr userDrawn="1"/>
        </p:nvSpPr>
        <p:spPr>
          <a:xfrm>
            <a:off x="1052651" y="0"/>
            <a:ext cx="6507022" cy="2831758"/>
          </a:xfrm>
          <a:custGeom>
            <a:avLst/>
            <a:gdLst>
              <a:gd name="connsiteX0" fmla="*/ 0 w 6507022"/>
              <a:gd name="connsiteY0" fmla="*/ 0 h 2831758"/>
              <a:gd name="connsiteX1" fmla="*/ 6507022 w 6507022"/>
              <a:gd name="connsiteY1" fmla="*/ 0 h 2831758"/>
              <a:gd name="connsiteX2" fmla="*/ 6507022 w 6507022"/>
              <a:gd name="connsiteY2" fmla="*/ 2831758 h 2831758"/>
              <a:gd name="connsiteX3" fmla="*/ 1022366 w 6507022"/>
              <a:gd name="connsiteY3" fmla="*/ 2831758 h 2831758"/>
              <a:gd name="connsiteX4" fmla="*/ 0 w 6507022"/>
              <a:gd name="connsiteY4" fmla="*/ 1809688 h 2831758"/>
              <a:gd name="connsiteX5" fmla="*/ 0 w 6507022"/>
              <a:gd name="connsiteY5" fmla="*/ 0 h 283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7022" h="2831758">
                <a:moveTo>
                  <a:pt x="0" y="0"/>
                </a:moveTo>
                <a:lnTo>
                  <a:pt x="6507022" y="0"/>
                </a:lnTo>
                <a:lnTo>
                  <a:pt x="6507022" y="2831758"/>
                </a:lnTo>
                <a:lnTo>
                  <a:pt x="1022366" y="2831758"/>
                </a:lnTo>
                <a:cubicBezTo>
                  <a:pt x="458049" y="2831758"/>
                  <a:pt x="0" y="2373841"/>
                  <a:pt x="0" y="1809688"/>
                </a:cubicBezTo>
                <a:lnTo>
                  <a:pt x="0" y="0"/>
                </a:lnTo>
                <a:close/>
              </a:path>
            </a:pathLst>
          </a:custGeom>
          <a:solidFill>
            <a:srgbClr val="0E72B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Text Placeholder 32">
            <a:extLst>
              <a:ext uri="{FF2B5EF4-FFF2-40B4-BE49-F238E27FC236}">
                <a16:creationId xmlns:a16="http://schemas.microsoft.com/office/drawing/2014/main" id="{CEDD8BBD-8C47-2147-BD5E-C2DCFBECE9A7}"/>
              </a:ext>
            </a:extLst>
          </p:cNvPr>
          <p:cNvSpPr>
            <a:spLocks noGrp="1"/>
          </p:cNvSpPr>
          <p:nvPr>
            <p:ph type="body" sz="quarter" idx="32" hasCustomPrompt="1"/>
          </p:nvPr>
        </p:nvSpPr>
        <p:spPr>
          <a:xfrm>
            <a:off x="503238" y="3373219"/>
            <a:ext cx="6507022" cy="5931605"/>
          </a:xfrm>
          <a:prstGeom prst="rect">
            <a:avLst/>
          </a:prstGeom>
        </p:spPr>
        <p:txBody>
          <a:bodyPr numCol="2" spcCol="288000" anchor="t">
            <a:noAutofit/>
          </a:bodyPr>
          <a:lstStyle>
            <a:lvl1pPr marL="0" indent="0" algn="just">
              <a:lnSpc>
                <a:spcPct val="100000"/>
              </a:lnSpc>
              <a:spcBef>
                <a:spcPts val="0"/>
              </a:spcBef>
              <a:buNone/>
              <a:defRPr sz="1100" b="0" i="0">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2" name="Freeform 1">
            <a:extLst>
              <a:ext uri="{FF2B5EF4-FFF2-40B4-BE49-F238E27FC236}">
                <a16:creationId xmlns:a16="http://schemas.microsoft.com/office/drawing/2014/main" id="{C37A24AC-27DC-66F2-7CA7-6C4714D505F0}"/>
              </a:ext>
            </a:extLst>
          </p:cNvPr>
          <p:cNvSpPr/>
          <p:nvPr userDrawn="1"/>
        </p:nvSpPr>
        <p:spPr>
          <a:xfrm>
            <a:off x="442736" y="711913"/>
            <a:ext cx="1306767" cy="945975"/>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E14726"/>
          </a:solidFill>
          <a:ln w="4485" cap="flat">
            <a:solidFill>
              <a:srgbClr val="E14726"/>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 name="Text Placeholder 32">
            <a:extLst>
              <a:ext uri="{FF2B5EF4-FFF2-40B4-BE49-F238E27FC236}">
                <a16:creationId xmlns:a16="http://schemas.microsoft.com/office/drawing/2014/main" id="{FC9B4993-239F-E263-79AF-548DCF2E4858}"/>
              </a:ext>
            </a:extLst>
          </p:cNvPr>
          <p:cNvSpPr>
            <a:spLocks noGrp="1"/>
          </p:cNvSpPr>
          <p:nvPr>
            <p:ph type="body" sz="quarter" idx="52" hasCustomPrompt="1"/>
          </p:nvPr>
        </p:nvSpPr>
        <p:spPr>
          <a:xfrm>
            <a:off x="2079557" y="2329011"/>
            <a:ext cx="4816246"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C4D043C1-F67E-2CF5-54BF-34643A03F7D1}"/>
              </a:ext>
            </a:extLst>
          </p:cNvPr>
          <p:cNvSpPr>
            <a:spLocks noGrp="1"/>
          </p:cNvSpPr>
          <p:nvPr>
            <p:ph type="body" sz="quarter" idx="13" hasCustomPrompt="1"/>
          </p:nvPr>
        </p:nvSpPr>
        <p:spPr>
          <a:xfrm>
            <a:off x="2116905" y="197514"/>
            <a:ext cx="4700130"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12" name="Slide Number Placeholder 5">
            <a:extLst>
              <a:ext uri="{FF2B5EF4-FFF2-40B4-BE49-F238E27FC236}">
                <a16:creationId xmlns:a16="http://schemas.microsoft.com/office/drawing/2014/main" id="{4ACB4AD8-CB08-1442-54F8-0633CC3DF687}"/>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3948815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F98B437-661A-CF48-AFB1-073A347AD116}"/>
              </a:ext>
            </a:extLst>
          </p:cNvPr>
          <p:cNvSpPr/>
          <p:nvPr userDrawn="1"/>
        </p:nvSpPr>
        <p:spPr>
          <a:xfrm>
            <a:off x="0" y="1213658"/>
            <a:ext cx="7559675" cy="4869991"/>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41" name="Text Placeholder 32">
            <a:extLst>
              <a:ext uri="{FF2B5EF4-FFF2-40B4-BE49-F238E27FC236}">
                <a16:creationId xmlns:a16="http://schemas.microsoft.com/office/drawing/2014/main" id="{D37EB16C-F26A-5148-9329-CE588D03DB78}"/>
              </a:ext>
            </a:extLst>
          </p:cNvPr>
          <p:cNvSpPr>
            <a:spLocks noGrp="1"/>
          </p:cNvSpPr>
          <p:nvPr>
            <p:ph type="body" sz="quarter" idx="32" hasCustomPrompt="1"/>
          </p:nvPr>
        </p:nvSpPr>
        <p:spPr>
          <a:xfrm>
            <a:off x="559612" y="2049131"/>
            <a:ext cx="6526988" cy="3729370"/>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49" name="Text Placeholder 32">
            <a:extLst>
              <a:ext uri="{FF2B5EF4-FFF2-40B4-BE49-F238E27FC236}">
                <a16:creationId xmlns:a16="http://schemas.microsoft.com/office/drawing/2014/main" id="{93C536F3-CA11-BB49-B12C-64B2C03FD7CC}"/>
              </a:ext>
            </a:extLst>
          </p:cNvPr>
          <p:cNvSpPr>
            <a:spLocks noGrp="1"/>
          </p:cNvSpPr>
          <p:nvPr>
            <p:ph type="body" sz="quarter" idx="33" hasCustomPrompt="1"/>
          </p:nvPr>
        </p:nvSpPr>
        <p:spPr>
          <a:xfrm>
            <a:off x="559612" y="6718314"/>
            <a:ext cx="2696198" cy="1992304"/>
          </a:xfrm>
          <a:prstGeom prst="rect">
            <a:avLst/>
          </a:prstGeom>
        </p:spPr>
        <p:txBody>
          <a:bodyPr>
            <a:noAutofit/>
          </a:bodyPr>
          <a:lstStyle>
            <a:lvl1pPr marL="0" indent="0" algn="l">
              <a:buNone/>
              <a:defRPr sz="2200" b="0"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0" name="Text Placeholder 32">
            <a:extLst>
              <a:ext uri="{FF2B5EF4-FFF2-40B4-BE49-F238E27FC236}">
                <a16:creationId xmlns:a16="http://schemas.microsoft.com/office/drawing/2014/main" id="{CDA9507A-5FC8-294C-A801-C924C61B745E}"/>
              </a:ext>
            </a:extLst>
          </p:cNvPr>
          <p:cNvSpPr>
            <a:spLocks noGrp="1"/>
          </p:cNvSpPr>
          <p:nvPr>
            <p:ph type="body" sz="quarter" idx="34" hasCustomPrompt="1"/>
          </p:nvPr>
        </p:nvSpPr>
        <p:spPr>
          <a:xfrm>
            <a:off x="3446037" y="6718314"/>
            <a:ext cx="3563248" cy="1992304"/>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A3029D7B-8197-AD41-BDB1-7A885960CF3C}"/>
              </a:ext>
            </a:extLst>
          </p:cNvPr>
          <p:cNvSpPr/>
          <p:nvPr userDrawn="1"/>
        </p:nvSpPr>
        <p:spPr>
          <a:xfrm rot="10800000">
            <a:off x="2299180" y="5404204"/>
            <a:ext cx="5260495" cy="38830"/>
          </a:xfrm>
          <a:custGeom>
            <a:avLst/>
            <a:gdLst>
              <a:gd name="connsiteX0" fmla="*/ 5260495 w 5260495"/>
              <a:gd name="connsiteY0" fmla="*/ 38830 h 38830"/>
              <a:gd name="connsiteX1" fmla="*/ 0 w 5260495"/>
              <a:gd name="connsiteY1" fmla="*/ 38830 h 38830"/>
              <a:gd name="connsiteX2" fmla="*/ 0 w 5260495"/>
              <a:gd name="connsiteY2" fmla="*/ 0 h 38830"/>
              <a:gd name="connsiteX3" fmla="*/ 5260495 w 5260495"/>
              <a:gd name="connsiteY3" fmla="*/ 0 h 38830"/>
              <a:gd name="connsiteX4" fmla="*/ 5260495 w 5260495"/>
              <a:gd name="connsiteY4" fmla="*/ 38830 h 38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0495" h="38830">
                <a:moveTo>
                  <a:pt x="5260495" y="38830"/>
                </a:moveTo>
                <a:lnTo>
                  <a:pt x="0" y="38830"/>
                </a:lnTo>
                <a:lnTo>
                  <a:pt x="0" y="0"/>
                </a:lnTo>
                <a:lnTo>
                  <a:pt x="5260495" y="0"/>
                </a:lnTo>
                <a:lnTo>
                  <a:pt x="5260495" y="3883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3" name="Freeform 32">
            <a:extLst>
              <a:ext uri="{FF2B5EF4-FFF2-40B4-BE49-F238E27FC236}">
                <a16:creationId xmlns:a16="http://schemas.microsoft.com/office/drawing/2014/main" id="{EE9FA0DD-9E72-8040-B57C-5DEB3A06C91B}"/>
              </a:ext>
            </a:extLst>
          </p:cNvPr>
          <p:cNvSpPr/>
          <p:nvPr userDrawn="1"/>
        </p:nvSpPr>
        <p:spPr>
          <a:xfrm>
            <a:off x="0" y="915871"/>
            <a:ext cx="5834994" cy="715523"/>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E147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36" name="Text Placeholder 32">
            <a:extLst>
              <a:ext uri="{FF2B5EF4-FFF2-40B4-BE49-F238E27FC236}">
                <a16:creationId xmlns:a16="http://schemas.microsoft.com/office/drawing/2014/main" id="{AC368E38-E328-E144-BE87-9FB9A21078A9}"/>
              </a:ext>
            </a:extLst>
          </p:cNvPr>
          <p:cNvSpPr>
            <a:spLocks noGrp="1"/>
          </p:cNvSpPr>
          <p:nvPr>
            <p:ph type="body" sz="quarter" idx="30" hasCustomPrompt="1"/>
          </p:nvPr>
        </p:nvSpPr>
        <p:spPr>
          <a:xfrm>
            <a:off x="494393" y="1114702"/>
            <a:ext cx="6570888" cy="785535"/>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2" name="Slide Number Placeholder 5">
            <a:extLst>
              <a:ext uri="{FF2B5EF4-FFF2-40B4-BE49-F238E27FC236}">
                <a16:creationId xmlns:a16="http://schemas.microsoft.com/office/drawing/2014/main" id="{9E9461B8-E299-EA55-9B3A-BCC13A7FF848}"/>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652959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3">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C239460C-FB90-8646-BDD0-77E3A1EDD328}"/>
              </a:ext>
            </a:extLst>
          </p:cNvPr>
          <p:cNvSpPr/>
          <p:nvPr userDrawn="1"/>
        </p:nvSpPr>
        <p:spPr>
          <a:xfrm>
            <a:off x="-1" y="2594796"/>
            <a:ext cx="7575077" cy="6773792"/>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32">
            <a:extLst>
              <a:ext uri="{FF2B5EF4-FFF2-40B4-BE49-F238E27FC236}">
                <a16:creationId xmlns:a16="http://schemas.microsoft.com/office/drawing/2014/main" id="{16460BBF-F12D-E04F-AE40-99CCA2BD203E}"/>
              </a:ext>
            </a:extLst>
          </p:cNvPr>
          <p:cNvSpPr>
            <a:spLocks noGrp="1"/>
          </p:cNvSpPr>
          <p:nvPr>
            <p:ph type="body" sz="quarter" idx="30" hasCustomPrompt="1"/>
          </p:nvPr>
        </p:nvSpPr>
        <p:spPr>
          <a:xfrm>
            <a:off x="765328" y="627587"/>
            <a:ext cx="3014509" cy="662358"/>
          </a:xfrm>
          <a:prstGeom prst="rect">
            <a:avLst/>
          </a:prstGeom>
        </p:spPr>
        <p:txBody>
          <a:bodyPr>
            <a:noAutofit/>
          </a:bodyPr>
          <a:lstStyle>
            <a:lvl1pPr marL="0" indent="0" algn="l">
              <a:buNone/>
              <a:defRPr sz="2200" b="1" i="0">
                <a:solidFill>
                  <a:srgbClr val="E14726"/>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a:t>
            </a:r>
            <a:endParaRPr lang="en-US" dirty="0"/>
          </a:p>
        </p:txBody>
      </p:sp>
      <p:sp>
        <p:nvSpPr>
          <p:cNvPr id="57" name="Text Placeholder 32">
            <a:extLst>
              <a:ext uri="{FF2B5EF4-FFF2-40B4-BE49-F238E27FC236}">
                <a16:creationId xmlns:a16="http://schemas.microsoft.com/office/drawing/2014/main" id="{55F47CC5-18AC-2A4F-BA84-8406111885B3}"/>
              </a:ext>
            </a:extLst>
          </p:cNvPr>
          <p:cNvSpPr>
            <a:spLocks noGrp="1"/>
          </p:cNvSpPr>
          <p:nvPr>
            <p:ph type="body" sz="quarter" idx="33" hasCustomPrompt="1"/>
          </p:nvPr>
        </p:nvSpPr>
        <p:spPr>
          <a:xfrm>
            <a:off x="765328" y="1289945"/>
            <a:ext cx="3014509" cy="1234447"/>
          </a:xfrm>
          <a:prstGeom prst="rect">
            <a:avLst/>
          </a:prstGeom>
        </p:spPr>
        <p:txBody>
          <a:bodyPr>
            <a:noAutofit/>
          </a:bodyPr>
          <a:lstStyle>
            <a:lvl1pPr marL="0" indent="0" algn="l">
              <a:buNone/>
              <a:defRPr sz="1600" b="0" i="1">
                <a:solidFill>
                  <a:srgbClr val="083F5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32" name="Freeform 31">
            <a:extLst>
              <a:ext uri="{FF2B5EF4-FFF2-40B4-BE49-F238E27FC236}">
                <a16:creationId xmlns:a16="http://schemas.microsoft.com/office/drawing/2014/main" id="{D94DACDD-727F-0C4D-A2E1-CEDBD53C62AD}"/>
              </a:ext>
            </a:extLst>
          </p:cNvPr>
          <p:cNvSpPr/>
          <p:nvPr userDrawn="1"/>
        </p:nvSpPr>
        <p:spPr>
          <a:xfrm rot="10800000" flipV="1">
            <a:off x="0" y="3013335"/>
            <a:ext cx="3240000" cy="34557"/>
          </a:xfrm>
          <a:custGeom>
            <a:avLst/>
            <a:gdLst>
              <a:gd name="connsiteX0" fmla="*/ 2635910 w 2635910"/>
              <a:gd name="connsiteY0" fmla="*/ 0 h 34557"/>
              <a:gd name="connsiteX1" fmla="*/ 0 w 2635910"/>
              <a:gd name="connsiteY1" fmla="*/ 0 h 34557"/>
              <a:gd name="connsiteX2" fmla="*/ 0 w 2635910"/>
              <a:gd name="connsiteY2" fmla="*/ 34557 h 34557"/>
              <a:gd name="connsiteX3" fmla="*/ 2635910 w 2635910"/>
              <a:gd name="connsiteY3" fmla="*/ 34557 h 34557"/>
              <a:gd name="connsiteX4" fmla="*/ 2635910 w 2635910"/>
              <a:gd name="connsiteY4" fmla="*/ 0 h 3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910" h="34557">
                <a:moveTo>
                  <a:pt x="2635910" y="0"/>
                </a:moveTo>
                <a:lnTo>
                  <a:pt x="0" y="0"/>
                </a:lnTo>
                <a:lnTo>
                  <a:pt x="0" y="34557"/>
                </a:lnTo>
                <a:lnTo>
                  <a:pt x="2635910" y="34557"/>
                </a:lnTo>
                <a:lnTo>
                  <a:pt x="2635910" y="0"/>
                </a:lnTo>
                <a:close/>
              </a:path>
            </a:pathLst>
          </a:custGeom>
          <a:solidFill>
            <a:srgbClr val="E14726"/>
          </a:solidFill>
          <a:ln w="7702" cap="flat">
            <a:noFill/>
            <a:prstDash val="solid"/>
            <a:miter/>
          </a:ln>
        </p:spPr>
        <p:txBody>
          <a:bodyPr wrap="square" rtlCol="0" anchor="ctr">
            <a:noAutofit/>
          </a:bodyPr>
          <a:lstStyle/>
          <a:p>
            <a:endParaRPr lang="en-US" b="0" i="0" dirty="0">
              <a:solidFill>
                <a:srgbClr val="E14726"/>
              </a:solidFill>
              <a:latin typeface="Calibri" panose="020F0502020204030204" pitchFamily="34" charset="0"/>
            </a:endParaRPr>
          </a:p>
        </p:txBody>
      </p:sp>
      <p:sp>
        <p:nvSpPr>
          <p:cNvPr id="11" name="Picture Placeholder 10">
            <a:extLst>
              <a:ext uri="{FF2B5EF4-FFF2-40B4-BE49-F238E27FC236}">
                <a16:creationId xmlns:a16="http://schemas.microsoft.com/office/drawing/2014/main" id="{04A0BDF8-1B3F-9C44-8BE6-CC3BAD2DC9F2}"/>
              </a:ext>
            </a:extLst>
          </p:cNvPr>
          <p:cNvSpPr>
            <a:spLocks noGrp="1"/>
          </p:cNvSpPr>
          <p:nvPr>
            <p:ph type="pic" sz="quarter" idx="44"/>
          </p:nvPr>
        </p:nvSpPr>
        <p:spPr>
          <a:xfrm>
            <a:off x="3977692" y="522985"/>
            <a:ext cx="3064955" cy="2751872"/>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12" name="Text Placeholder 32">
            <a:extLst>
              <a:ext uri="{FF2B5EF4-FFF2-40B4-BE49-F238E27FC236}">
                <a16:creationId xmlns:a16="http://schemas.microsoft.com/office/drawing/2014/main" id="{9023B038-B441-DD49-9460-EE70FFED032C}"/>
              </a:ext>
            </a:extLst>
          </p:cNvPr>
          <p:cNvSpPr>
            <a:spLocks noGrp="1"/>
          </p:cNvSpPr>
          <p:nvPr>
            <p:ph type="body" sz="quarter" idx="32" hasCustomPrompt="1"/>
          </p:nvPr>
        </p:nvSpPr>
        <p:spPr>
          <a:xfrm>
            <a:off x="752315" y="3760791"/>
            <a:ext cx="6143488" cy="4767399"/>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sp>
        <p:nvSpPr>
          <p:cNvPr id="68" name="Slide Number Placeholder 5">
            <a:extLst>
              <a:ext uri="{FF2B5EF4-FFF2-40B4-BE49-F238E27FC236}">
                <a16:creationId xmlns:a16="http://schemas.microsoft.com/office/drawing/2014/main" id="{8FF9DA41-B056-ED47-D484-4BF0FBE2314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997431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Quote Slide with Photo 1">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8EDA07-9E8A-212C-9EC9-F7E126809177}"/>
              </a:ext>
            </a:extLst>
          </p:cNvPr>
          <p:cNvSpPr/>
          <p:nvPr userDrawn="1"/>
        </p:nvSpPr>
        <p:spPr>
          <a:xfrm>
            <a:off x="7559675" y="-454530"/>
            <a:ext cx="1832953" cy="1320799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5">
            <a:extLst>
              <a:ext uri="{FF2B5EF4-FFF2-40B4-BE49-F238E27FC236}">
                <a16:creationId xmlns:a16="http://schemas.microsoft.com/office/drawing/2014/main" id="{9341D0BB-9060-7D34-2379-5601FB56D469}"/>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609210910"/>
      </p:ext>
    </p:extLst>
  </p:cSld>
  <p:clrMapOvr>
    <a:masterClrMapping/>
  </p:clrMapOvr>
  <p:extLst>
    <p:ext uri="{DCECCB84-F9BA-43D5-87BE-67443E8EF086}">
      <p15:sldGuideLst xmlns:p15="http://schemas.microsoft.com/office/powerpoint/2012/main">
        <p15:guide id="1" orient="horz" pos="540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09" name="Freeform 308">
            <a:extLst>
              <a:ext uri="{FF2B5EF4-FFF2-40B4-BE49-F238E27FC236}">
                <a16:creationId xmlns:a16="http://schemas.microsoft.com/office/drawing/2014/main" id="{BF55016B-BD8C-9F44-B711-A631B755D5FF}"/>
              </a:ext>
            </a:extLst>
          </p:cNvPr>
          <p:cNvSpPr/>
          <p:nvPr userDrawn="1"/>
        </p:nvSpPr>
        <p:spPr>
          <a:xfrm>
            <a:off x="326599" y="2498271"/>
            <a:ext cx="6826675" cy="6295894"/>
          </a:xfrm>
          <a:custGeom>
            <a:avLst/>
            <a:gdLst>
              <a:gd name="connsiteX0" fmla="*/ 2161701 w 2161701"/>
              <a:gd name="connsiteY0" fmla="*/ 1877400 h 1877400"/>
              <a:gd name="connsiteX1" fmla="*/ 301406 w 2161701"/>
              <a:gd name="connsiteY1" fmla="*/ 1877400 h 1877400"/>
              <a:gd name="connsiteX2" fmla="*/ 0 w 2161701"/>
              <a:gd name="connsiteY2" fmla="*/ 1576080 h 1877400"/>
              <a:gd name="connsiteX3" fmla="*/ 0 w 2161701"/>
              <a:gd name="connsiteY3" fmla="*/ 0 h 1877400"/>
              <a:gd name="connsiteX4" fmla="*/ 1956442 w 2161701"/>
              <a:gd name="connsiteY4" fmla="*/ 0 h 1877400"/>
              <a:gd name="connsiteX5" fmla="*/ 2161701 w 2161701"/>
              <a:gd name="connsiteY5" fmla="*/ 205200 h 1877400"/>
              <a:gd name="connsiteX6" fmla="*/ 2161701 w 2161701"/>
              <a:gd name="connsiteY6" fmla="*/ 1877400 h 18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1701" h="1877400">
                <a:moveTo>
                  <a:pt x="2161701" y="1877400"/>
                </a:moveTo>
                <a:lnTo>
                  <a:pt x="301406" y="1877400"/>
                </a:lnTo>
                <a:cubicBezTo>
                  <a:pt x="135039" y="1877400"/>
                  <a:pt x="0" y="1742400"/>
                  <a:pt x="0" y="1576080"/>
                </a:cubicBezTo>
                <a:lnTo>
                  <a:pt x="0" y="0"/>
                </a:lnTo>
                <a:lnTo>
                  <a:pt x="1956442" y="0"/>
                </a:lnTo>
                <a:cubicBezTo>
                  <a:pt x="2069875" y="0"/>
                  <a:pt x="2161701" y="91800"/>
                  <a:pt x="2161701" y="205200"/>
                </a:cubicBezTo>
                <a:lnTo>
                  <a:pt x="2161701" y="187740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19" name="Freeform 318">
            <a:extLst>
              <a:ext uri="{FF2B5EF4-FFF2-40B4-BE49-F238E27FC236}">
                <a16:creationId xmlns:a16="http://schemas.microsoft.com/office/drawing/2014/main" id="{E21FBFF2-CEC0-6046-8FB2-9DAB6FAD6E53}"/>
              </a:ext>
            </a:extLst>
          </p:cNvPr>
          <p:cNvSpPr/>
          <p:nvPr userDrawn="1"/>
        </p:nvSpPr>
        <p:spPr>
          <a:xfrm>
            <a:off x="0" y="7795630"/>
            <a:ext cx="7597291" cy="715522"/>
          </a:xfrm>
          <a:custGeom>
            <a:avLst/>
            <a:gdLst>
              <a:gd name="connsiteX0" fmla="*/ 0 w 7530847"/>
              <a:gd name="connsiteY0" fmla="*/ 715523 h 715522"/>
              <a:gd name="connsiteX1" fmla="*/ 0 w 7530847"/>
              <a:gd name="connsiteY1" fmla="*/ 0 h 715522"/>
              <a:gd name="connsiteX2" fmla="*/ 7143771 w 7530847"/>
              <a:gd name="connsiteY2" fmla="*/ 0 h 715522"/>
              <a:gd name="connsiteX3" fmla="*/ 7530848 w 7530847"/>
              <a:gd name="connsiteY3" fmla="*/ 387166 h 715522"/>
              <a:gd name="connsiteX4" fmla="*/ 7530848 w 7530847"/>
              <a:gd name="connsiteY4" fmla="*/ 715523 h 715522"/>
              <a:gd name="connsiteX5" fmla="*/ 0 w 7530847"/>
              <a:gd name="connsiteY5" fmla="*/ 715523 h 7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5522">
                <a:moveTo>
                  <a:pt x="0" y="715523"/>
                </a:moveTo>
                <a:lnTo>
                  <a:pt x="0" y="0"/>
                </a:lnTo>
                <a:lnTo>
                  <a:pt x="7143771" y="0"/>
                </a:lnTo>
                <a:cubicBezTo>
                  <a:pt x="7356908" y="0"/>
                  <a:pt x="7530848" y="173980"/>
                  <a:pt x="7530848" y="387166"/>
                </a:cubicBezTo>
                <a:lnTo>
                  <a:pt x="7530848" y="715523"/>
                </a:lnTo>
                <a:lnTo>
                  <a:pt x="0" y="715523"/>
                </a:lnTo>
                <a:close/>
              </a:path>
            </a:pathLst>
          </a:custGeom>
          <a:solidFill>
            <a:srgbClr val="E14726"/>
          </a:solidFill>
          <a:ln w="24491" cap="flat">
            <a:noFill/>
            <a:prstDash val="solid"/>
            <a:miter/>
          </a:ln>
        </p:spPr>
        <p:txBody>
          <a:bodyPr rtlCol="0" anchor="ctr"/>
          <a:lstStyle/>
          <a:p>
            <a:endParaRPr lang="en-US" b="0" i="0" dirty="0">
              <a:latin typeface="Calibri" panose="020F0502020204030204" pitchFamily="34" charset="0"/>
            </a:endParaRPr>
          </a:p>
        </p:txBody>
      </p:sp>
      <p:sp>
        <p:nvSpPr>
          <p:cNvPr id="320" name="Text Placeholder 23">
            <a:extLst>
              <a:ext uri="{FF2B5EF4-FFF2-40B4-BE49-F238E27FC236}">
                <a16:creationId xmlns:a16="http://schemas.microsoft.com/office/drawing/2014/main" id="{176AFF28-3E58-E84F-8531-D24D8045CAF8}"/>
              </a:ext>
            </a:extLst>
          </p:cNvPr>
          <p:cNvSpPr>
            <a:spLocks noGrp="1"/>
          </p:cNvSpPr>
          <p:nvPr>
            <p:ph type="body" sz="quarter" idx="18" hasCustomPrompt="1"/>
          </p:nvPr>
        </p:nvSpPr>
        <p:spPr>
          <a:xfrm>
            <a:off x="4125965" y="7918601"/>
            <a:ext cx="2846623" cy="469580"/>
          </a:xfrm>
          <a:prstGeom prst="rect">
            <a:avLst/>
          </a:prstGeom>
        </p:spPr>
        <p:txBody>
          <a:bodyPr>
            <a:normAutofit/>
          </a:bodyPr>
          <a:lstStyle>
            <a:lvl1pPr marL="0" indent="0" algn="r">
              <a:buNone/>
              <a:defRPr sz="2200" b="0" i="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
        <p:nvSpPr>
          <p:cNvPr id="323" name="Text Placeholder 23">
            <a:extLst>
              <a:ext uri="{FF2B5EF4-FFF2-40B4-BE49-F238E27FC236}">
                <a16:creationId xmlns:a16="http://schemas.microsoft.com/office/drawing/2014/main" id="{AFD7B270-B1F8-AA40-814A-7A0B76F5C723}"/>
              </a:ext>
            </a:extLst>
          </p:cNvPr>
          <p:cNvSpPr>
            <a:spLocks noGrp="1"/>
          </p:cNvSpPr>
          <p:nvPr>
            <p:ph type="body" sz="quarter" idx="17" hasCustomPrompt="1"/>
          </p:nvPr>
        </p:nvSpPr>
        <p:spPr>
          <a:xfrm>
            <a:off x="3657438" y="9116537"/>
            <a:ext cx="3256950" cy="690592"/>
          </a:xfrm>
          <a:prstGeom prst="rect">
            <a:avLst/>
          </a:prstGeom>
        </p:spPr>
        <p:txBody>
          <a:bodyPr>
            <a:normAutofit/>
          </a:bodyPr>
          <a:lstStyle>
            <a:lvl1pPr marL="0" indent="0" algn="r">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follow our journey</a:t>
            </a:r>
          </a:p>
        </p:txBody>
      </p:sp>
      <p:sp>
        <p:nvSpPr>
          <p:cNvPr id="310" name="Text Placeholder 32">
            <a:extLst>
              <a:ext uri="{FF2B5EF4-FFF2-40B4-BE49-F238E27FC236}">
                <a16:creationId xmlns:a16="http://schemas.microsoft.com/office/drawing/2014/main" id="{334BA9BF-7358-9E42-9AC0-5FEAA358E9F6}"/>
              </a:ext>
            </a:extLst>
          </p:cNvPr>
          <p:cNvSpPr>
            <a:spLocks noGrp="1"/>
          </p:cNvSpPr>
          <p:nvPr>
            <p:ph type="body" sz="quarter" idx="32" hasCustomPrompt="1"/>
          </p:nvPr>
        </p:nvSpPr>
        <p:spPr>
          <a:xfrm>
            <a:off x="554560" y="3219790"/>
            <a:ext cx="6326687" cy="4253468"/>
          </a:xfrm>
          <a:prstGeom prst="rect">
            <a:avLst/>
          </a:prstGeom>
        </p:spPr>
        <p:txBody>
          <a:bodyPr numCol="2"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 (2 </a:t>
            </a:r>
            <a:r>
              <a:rPr lang="en-GB" dirty="0" err="1"/>
              <a:t>Colums</a:t>
            </a:r>
            <a:r>
              <a:rPr lang="en-GB" dirty="0"/>
              <a:t>)</a:t>
            </a:r>
            <a:endParaRPr lang="en-US" dirty="0"/>
          </a:p>
        </p:txBody>
      </p:sp>
      <p:pic>
        <p:nvPicPr>
          <p:cNvPr id="446" name="Picture 445">
            <a:extLst>
              <a:ext uri="{FF2B5EF4-FFF2-40B4-BE49-F238E27FC236}">
                <a16:creationId xmlns:a16="http://schemas.microsoft.com/office/drawing/2014/main" id="{F5F16B76-62CD-3339-48A4-7E070436946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693882" y="10212007"/>
            <a:ext cx="1184829" cy="272079"/>
          </a:xfrm>
          <a:prstGeom prst="rect">
            <a:avLst/>
          </a:prstGeom>
          <a:ln>
            <a:noFill/>
          </a:ln>
          <a:extLst>
            <a:ext uri="{53640926-AAD7-44D8-BBD7-CCE9431645EC}">
              <a14:shadowObscured xmlns:a14="http://schemas.microsoft.com/office/drawing/2010/main"/>
            </a:ext>
          </a:extLst>
        </p:spPr>
      </p:pic>
      <p:grpSp>
        <p:nvGrpSpPr>
          <p:cNvPr id="2" name="Group 1">
            <a:extLst>
              <a:ext uri="{FF2B5EF4-FFF2-40B4-BE49-F238E27FC236}">
                <a16:creationId xmlns:a16="http://schemas.microsoft.com/office/drawing/2014/main" id="{D1634DC5-C0B0-AE2E-DC55-1DB84A958C34}"/>
              </a:ext>
            </a:extLst>
          </p:cNvPr>
          <p:cNvGrpSpPr/>
          <p:nvPr userDrawn="1"/>
        </p:nvGrpSpPr>
        <p:grpSpPr>
          <a:xfrm rot="5015097" flipH="1">
            <a:off x="5266880" y="1756741"/>
            <a:ext cx="2061589" cy="1788378"/>
            <a:chOff x="-1397183" y="824494"/>
            <a:chExt cx="1192352" cy="1034336"/>
          </a:xfrm>
        </p:grpSpPr>
        <p:sp>
          <p:nvSpPr>
            <p:cNvPr id="3" name="Freeform 2">
              <a:extLst>
                <a:ext uri="{FF2B5EF4-FFF2-40B4-BE49-F238E27FC236}">
                  <a16:creationId xmlns:a16="http://schemas.microsoft.com/office/drawing/2014/main" id="{C9A5368E-0746-841B-5C82-1E1157922036}"/>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04023B3B-161A-BD81-8A44-20BFDAADCE08}"/>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58745F8-5F13-71C2-4B8B-865243F14967}"/>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
        <p:nvSpPr>
          <p:cNvPr id="6" name="Rectangle 5">
            <a:extLst>
              <a:ext uri="{FF2B5EF4-FFF2-40B4-BE49-F238E27FC236}">
                <a16:creationId xmlns:a16="http://schemas.microsoft.com/office/drawing/2014/main" id="{BD7D81A4-BF1D-F480-E28D-5835F60B7627}"/>
              </a:ext>
            </a:extLst>
          </p:cNvPr>
          <p:cNvSpPr/>
          <p:nvPr userDrawn="1"/>
        </p:nvSpPr>
        <p:spPr>
          <a:xfrm>
            <a:off x="1899359" y="10107910"/>
            <a:ext cx="5084053" cy="46166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627307479"/>
      </p:ext>
    </p:extLst>
  </p:cSld>
  <p:clrMapOvr>
    <a:masterClrMapping/>
  </p:clrMapOvr>
  <p:extLst>
    <p:ext uri="{DCECCB84-F9BA-43D5-87BE-67443E8EF086}">
      <p15:sldGuideLst xmlns:p15="http://schemas.microsoft.com/office/powerpoint/2012/main">
        <p15:guide id="1" orient="horz" pos="3367" userDrawn="1">
          <p15:clr>
            <a:srgbClr val="FBAE40"/>
          </p15:clr>
        </p15:guide>
        <p15:guide id="2" pos="238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301801" y="382022"/>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0E72B5"/>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2353483" y="2387158"/>
            <a:ext cx="5400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728257" y="1363465"/>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38435" y="2957775"/>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208" name="Slide Number Placeholder 5">
            <a:extLst>
              <a:ext uri="{FF2B5EF4-FFF2-40B4-BE49-F238E27FC236}">
                <a16:creationId xmlns:a16="http://schemas.microsoft.com/office/drawing/2014/main" id="{68EE65E2-BEFA-4159-244C-56B4C1BA28F9}"/>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0" name="Freeform 59">
            <a:extLst>
              <a:ext uri="{FF2B5EF4-FFF2-40B4-BE49-F238E27FC236}">
                <a16:creationId xmlns:a16="http://schemas.microsoft.com/office/drawing/2014/main" id="{759C69A8-DC86-3A4E-1789-7AF34537B7AC}"/>
              </a:ext>
            </a:extLst>
          </p:cNvPr>
          <p:cNvSpPr/>
          <p:nvPr userDrawn="1"/>
        </p:nvSpPr>
        <p:spPr>
          <a:xfrm>
            <a:off x="179881" y="696599"/>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dpi="0" rotWithShape="1">
            <a:blip r:embed="rId2"/>
            <a:srcRect/>
            <a:stretch>
              <a:fillRect l="-73494" t="30261" r="41920" b="-30261"/>
            </a:stretch>
          </a:blipFill>
          <a:ln w="24491"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86C41084-F55F-299D-EA5E-2403BAFB896B}"/>
              </a:ext>
            </a:extLst>
          </p:cNvPr>
          <p:cNvSpPr/>
          <p:nvPr userDrawn="1"/>
        </p:nvSpPr>
        <p:spPr>
          <a:xfrm>
            <a:off x="7559675" y="0"/>
            <a:ext cx="923925" cy="1069181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7691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301801" y="382022"/>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E14726"/>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2353483" y="2387158"/>
            <a:ext cx="5400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728257" y="1363465"/>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38435" y="2957775"/>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208" name="Slide Number Placeholder 5">
            <a:extLst>
              <a:ext uri="{FF2B5EF4-FFF2-40B4-BE49-F238E27FC236}">
                <a16:creationId xmlns:a16="http://schemas.microsoft.com/office/drawing/2014/main" id="{68EE65E2-BEFA-4159-244C-56B4C1BA28F9}"/>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 name="Rectangle 1">
            <a:extLst>
              <a:ext uri="{FF2B5EF4-FFF2-40B4-BE49-F238E27FC236}">
                <a16:creationId xmlns:a16="http://schemas.microsoft.com/office/drawing/2014/main" id="{86C41084-F55F-299D-EA5E-2403BAFB896B}"/>
              </a:ext>
            </a:extLst>
          </p:cNvPr>
          <p:cNvSpPr/>
          <p:nvPr userDrawn="1"/>
        </p:nvSpPr>
        <p:spPr>
          <a:xfrm>
            <a:off x="7559675" y="0"/>
            <a:ext cx="923925" cy="1069181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59">
            <a:extLst>
              <a:ext uri="{FF2B5EF4-FFF2-40B4-BE49-F238E27FC236}">
                <a16:creationId xmlns:a16="http://schemas.microsoft.com/office/drawing/2014/main" id="{759C69A8-DC86-3A4E-1789-7AF34537B7AC}"/>
              </a:ext>
            </a:extLst>
          </p:cNvPr>
          <p:cNvSpPr/>
          <p:nvPr userDrawn="1"/>
        </p:nvSpPr>
        <p:spPr>
          <a:xfrm>
            <a:off x="179881" y="696599"/>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dpi="0" rotWithShape="1">
            <a:blip r:embed="rId2"/>
            <a:srcRect/>
            <a:stretch>
              <a:fillRect l="-73494" t="30261" r="41920" b="-30261"/>
            </a:stretch>
          </a:blip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3837252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128" name="Freeform 127">
            <a:extLst>
              <a:ext uri="{FF2B5EF4-FFF2-40B4-BE49-F238E27FC236}">
                <a16:creationId xmlns:a16="http://schemas.microsoft.com/office/drawing/2014/main" id="{415C0FFF-A5FA-DB4E-AA28-BC65963C1B88}"/>
              </a:ext>
            </a:extLst>
          </p:cNvPr>
          <p:cNvSpPr/>
          <p:nvPr userDrawn="1"/>
        </p:nvSpPr>
        <p:spPr>
          <a:xfrm>
            <a:off x="301801" y="382022"/>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solidFill>
            <a:srgbClr val="30583F"/>
          </a:solidFill>
          <a:ln w="24491"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A1A2E40-53D7-A445-B3EA-EBA0F6C41D9E}"/>
              </a:ext>
            </a:extLst>
          </p:cNvPr>
          <p:cNvSpPr/>
          <p:nvPr userDrawn="1"/>
        </p:nvSpPr>
        <p:spPr>
          <a:xfrm>
            <a:off x="2353483" y="2387158"/>
            <a:ext cx="5400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103" name="Text Placeholder 3">
            <a:extLst>
              <a:ext uri="{FF2B5EF4-FFF2-40B4-BE49-F238E27FC236}">
                <a16:creationId xmlns:a16="http://schemas.microsoft.com/office/drawing/2014/main" id="{B8FD85B4-7D91-5042-9A1E-C5532C7322DD}"/>
              </a:ext>
            </a:extLst>
          </p:cNvPr>
          <p:cNvSpPr>
            <a:spLocks noGrp="1"/>
          </p:cNvSpPr>
          <p:nvPr>
            <p:ph type="body" sz="quarter" idx="14" hasCustomPrompt="1"/>
          </p:nvPr>
        </p:nvSpPr>
        <p:spPr>
          <a:xfrm>
            <a:off x="728257" y="1363465"/>
            <a:ext cx="1952282" cy="1564946"/>
          </a:xfrm>
          <a:effectLst>
            <a:glow rad="127000">
              <a:srgbClr val="414141"/>
            </a:glow>
          </a:effectLst>
        </p:spPr>
        <p:txBody>
          <a:bodyPr>
            <a:noAutofit/>
          </a:bodyPr>
          <a:lstStyle>
            <a:lvl1pPr marL="0" indent="0" algn="ctr">
              <a:buNone/>
              <a:defRPr sz="10000" b="0">
                <a:solidFill>
                  <a:schemeClr val="bg1"/>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104" name="Text Placeholder 3">
            <a:extLst>
              <a:ext uri="{FF2B5EF4-FFF2-40B4-BE49-F238E27FC236}">
                <a16:creationId xmlns:a16="http://schemas.microsoft.com/office/drawing/2014/main" id="{0C9DBD77-CF34-0846-A498-521E26D89BBF}"/>
              </a:ext>
            </a:extLst>
          </p:cNvPr>
          <p:cNvSpPr>
            <a:spLocks noGrp="1"/>
          </p:cNvSpPr>
          <p:nvPr>
            <p:ph type="body" sz="quarter" idx="15" hasCustomPrompt="1"/>
          </p:nvPr>
        </p:nvSpPr>
        <p:spPr>
          <a:xfrm>
            <a:off x="3438435" y="2957775"/>
            <a:ext cx="2930148" cy="2002900"/>
          </a:xfrm>
        </p:spPr>
        <p:txBody>
          <a:bodyPr>
            <a:noAutofit/>
          </a:bodyPr>
          <a:lstStyle>
            <a:lvl1pPr marL="0" indent="0" algn="l">
              <a:buNone/>
              <a:defRPr sz="3600" b="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GB" dirty="0"/>
              <a:t>divider title</a:t>
            </a:r>
            <a:endParaRPr lang="en-US" dirty="0"/>
          </a:p>
        </p:txBody>
      </p:sp>
      <p:sp>
        <p:nvSpPr>
          <p:cNvPr id="208" name="Slide Number Placeholder 5">
            <a:extLst>
              <a:ext uri="{FF2B5EF4-FFF2-40B4-BE49-F238E27FC236}">
                <a16:creationId xmlns:a16="http://schemas.microsoft.com/office/drawing/2014/main" id="{68EE65E2-BEFA-4159-244C-56B4C1BA28F9}"/>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2" name="Rectangle 1">
            <a:extLst>
              <a:ext uri="{FF2B5EF4-FFF2-40B4-BE49-F238E27FC236}">
                <a16:creationId xmlns:a16="http://schemas.microsoft.com/office/drawing/2014/main" id="{86C41084-F55F-299D-EA5E-2403BAFB896B}"/>
              </a:ext>
            </a:extLst>
          </p:cNvPr>
          <p:cNvSpPr/>
          <p:nvPr userDrawn="1"/>
        </p:nvSpPr>
        <p:spPr>
          <a:xfrm>
            <a:off x="7559675" y="0"/>
            <a:ext cx="923925" cy="1069181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Freeform 59">
            <a:extLst>
              <a:ext uri="{FF2B5EF4-FFF2-40B4-BE49-F238E27FC236}">
                <a16:creationId xmlns:a16="http://schemas.microsoft.com/office/drawing/2014/main" id="{759C69A8-DC86-3A4E-1789-7AF34537B7AC}"/>
              </a:ext>
            </a:extLst>
          </p:cNvPr>
          <p:cNvSpPr/>
          <p:nvPr userDrawn="1"/>
        </p:nvSpPr>
        <p:spPr>
          <a:xfrm>
            <a:off x="179881" y="696599"/>
            <a:ext cx="6956072" cy="8528151"/>
          </a:xfrm>
          <a:custGeom>
            <a:avLst/>
            <a:gdLst>
              <a:gd name="connsiteX0" fmla="*/ 6837539 w 6837538"/>
              <a:gd name="connsiteY0" fmla="*/ 747378 h 7584050"/>
              <a:gd name="connsiteX1" fmla="*/ 6837539 w 6837538"/>
              <a:gd name="connsiteY1" fmla="*/ 7584051 h 7584050"/>
              <a:gd name="connsiteX2" fmla="*/ 1567906 w 6837538"/>
              <a:gd name="connsiteY2" fmla="*/ 7584051 h 7584050"/>
              <a:gd name="connsiteX3" fmla="*/ 0 w 6837538"/>
              <a:gd name="connsiteY3" fmla="*/ 6015782 h 7584050"/>
              <a:gd name="connsiteX4" fmla="*/ 0 w 6837538"/>
              <a:gd name="connsiteY4" fmla="*/ 0 h 7584050"/>
              <a:gd name="connsiteX5" fmla="*/ 6090334 w 6837538"/>
              <a:gd name="connsiteY5" fmla="*/ 0 h 7584050"/>
              <a:gd name="connsiteX6" fmla="*/ 6837539 w 6837538"/>
              <a:gd name="connsiteY6" fmla="*/ 747378 h 758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7538" h="7584050">
                <a:moveTo>
                  <a:pt x="6837539" y="747378"/>
                </a:moveTo>
                <a:lnTo>
                  <a:pt x="6837539" y="7584051"/>
                </a:lnTo>
                <a:lnTo>
                  <a:pt x="1567906" y="7584051"/>
                </a:lnTo>
                <a:cubicBezTo>
                  <a:pt x="703108" y="7584051"/>
                  <a:pt x="0" y="6880780"/>
                  <a:pt x="0" y="6015782"/>
                </a:cubicBezTo>
                <a:lnTo>
                  <a:pt x="0" y="0"/>
                </a:lnTo>
                <a:lnTo>
                  <a:pt x="6090334" y="0"/>
                </a:lnTo>
                <a:cubicBezTo>
                  <a:pt x="6501910" y="0"/>
                  <a:pt x="6837539" y="333257"/>
                  <a:pt x="6837539" y="747378"/>
                </a:cubicBezTo>
                <a:close/>
              </a:path>
            </a:pathLst>
          </a:custGeom>
          <a:blipFill dpi="0" rotWithShape="1">
            <a:blip r:embed="rId2"/>
            <a:srcRect/>
            <a:stretch>
              <a:fillRect l="-73494" t="30261" r="41920" b="-30261"/>
            </a:stretch>
          </a:blip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187098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53" name="Freeform 52">
            <a:extLst>
              <a:ext uri="{FF2B5EF4-FFF2-40B4-BE49-F238E27FC236}">
                <a16:creationId xmlns:a16="http://schemas.microsoft.com/office/drawing/2014/main" id="{958D2512-BEB4-C74E-98F5-ED95515BE0EE}"/>
              </a:ext>
            </a:extLst>
          </p:cNvPr>
          <p:cNvSpPr/>
          <p:nvPr userDrawn="1"/>
        </p:nvSpPr>
        <p:spPr>
          <a:xfrm rot="10800000" flipH="1">
            <a:off x="326600" y="833119"/>
            <a:ext cx="2555106" cy="8718813"/>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38" name="Text Placeholder 32">
            <a:extLst>
              <a:ext uri="{FF2B5EF4-FFF2-40B4-BE49-F238E27FC236}">
                <a16:creationId xmlns:a16="http://schemas.microsoft.com/office/drawing/2014/main" id="{AFC4C041-4471-1645-B54C-0FB50A90D6A6}"/>
              </a:ext>
            </a:extLst>
          </p:cNvPr>
          <p:cNvSpPr>
            <a:spLocks noGrp="1"/>
          </p:cNvSpPr>
          <p:nvPr>
            <p:ph type="body" sz="quarter" idx="11" hasCustomPrompt="1"/>
          </p:nvPr>
        </p:nvSpPr>
        <p:spPr>
          <a:xfrm>
            <a:off x="2203825" y="3231107"/>
            <a:ext cx="648000" cy="348400"/>
          </a:xfr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39" name="Text Placeholder 32">
            <a:extLst>
              <a:ext uri="{FF2B5EF4-FFF2-40B4-BE49-F238E27FC236}">
                <a16:creationId xmlns:a16="http://schemas.microsoft.com/office/drawing/2014/main" id="{84498D42-7EBE-2D45-859D-69134CB9C2D1}"/>
              </a:ext>
            </a:extLst>
          </p:cNvPr>
          <p:cNvSpPr>
            <a:spLocks noGrp="1"/>
          </p:cNvSpPr>
          <p:nvPr>
            <p:ph type="body" sz="quarter" idx="48" hasCustomPrompt="1"/>
          </p:nvPr>
        </p:nvSpPr>
        <p:spPr>
          <a:xfrm>
            <a:off x="2973040" y="3231107"/>
            <a:ext cx="4260036" cy="348400"/>
          </a:xfrm>
        </p:spPr>
        <p:txBody>
          <a:bodyPr anchor="ctr">
            <a:noAutofit/>
          </a:bodyPr>
          <a:lstStyle>
            <a:lvl1pPr marL="0" indent="0" algn="l">
              <a:buNone/>
              <a:defRPr sz="1600" b="0" i="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0" name="Text Placeholder 32">
            <a:extLst>
              <a:ext uri="{FF2B5EF4-FFF2-40B4-BE49-F238E27FC236}">
                <a16:creationId xmlns:a16="http://schemas.microsoft.com/office/drawing/2014/main" id="{26FF1950-4496-1645-B75F-49EF6F14F04F}"/>
              </a:ext>
            </a:extLst>
          </p:cNvPr>
          <p:cNvSpPr>
            <a:spLocks noGrp="1"/>
          </p:cNvSpPr>
          <p:nvPr>
            <p:ph type="body" sz="quarter" idx="13" hasCustomPrompt="1"/>
          </p:nvPr>
        </p:nvSpPr>
        <p:spPr>
          <a:xfrm>
            <a:off x="2203825" y="3706349"/>
            <a:ext cx="648000" cy="348400"/>
          </a:xfr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41" name="Text Placeholder 32">
            <a:extLst>
              <a:ext uri="{FF2B5EF4-FFF2-40B4-BE49-F238E27FC236}">
                <a16:creationId xmlns:a16="http://schemas.microsoft.com/office/drawing/2014/main" id="{3372917F-6B26-7E44-BE50-63603C24244A}"/>
              </a:ext>
            </a:extLst>
          </p:cNvPr>
          <p:cNvSpPr>
            <a:spLocks noGrp="1"/>
          </p:cNvSpPr>
          <p:nvPr>
            <p:ph type="body" sz="quarter" idx="14" hasCustomPrompt="1"/>
          </p:nvPr>
        </p:nvSpPr>
        <p:spPr>
          <a:xfrm>
            <a:off x="2973040" y="3706349"/>
            <a:ext cx="4260036" cy="348400"/>
          </a:xfrm>
        </p:spPr>
        <p:txBody>
          <a:bodyPr anchor="ctr">
            <a:noAutofit/>
          </a:bodyPr>
          <a:lstStyle>
            <a:lvl1pPr marL="0" indent="0" algn="l">
              <a:buNone/>
              <a:defRPr sz="1600" b="0" i="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2" name="Text Placeholder 32">
            <a:extLst>
              <a:ext uri="{FF2B5EF4-FFF2-40B4-BE49-F238E27FC236}">
                <a16:creationId xmlns:a16="http://schemas.microsoft.com/office/drawing/2014/main" id="{AF173301-3788-A541-90F5-BC73B536FC86}"/>
              </a:ext>
            </a:extLst>
          </p:cNvPr>
          <p:cNvSpPr>
            <a:spLocks noGrp="1"/>
          </p:cNvSpPr>
          <p:nvPr>
            <p:ph type="body" sz="quarter" idx="15" hasCustomPrompt="1"/>
          </p:nvPr>
        </p:nvSpPr>
        <p:spPr>
          <a:xfrm>
            <a:off x="2203825" y="4222473"/>
            <a:ext cx="648000" cy="348400"/>
          </a:xfr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43" name="Text Placeholder 32">
            <a:extLst>
              <a:ext uri="{FF2B5EF4-FFF2-40B4-BE49-F238E27FC236}">
                <a16:creationId xmlns:a16="http://schemas.microsoft.com/office/drawing/2014/main" id="{F2F6DF8D-9960-794E-9897-1F6A288616B6}"/>
              </a:ext>
            </a:extLst>
          </p:cNvPr>
          <p:cNvSpPr>
            <a:spLocks noGrp="1"/>
          </p:cNvSpPr>
          <p:nvPr>
            <p:ph type="body" sz="quarter" idx="19" hasCustomPrompt="1"/>
          </p:nvPr>
        </p:nvSpPr>
        <p:spPr>
          <a:xfrm>
            <a:off x="2973040" y="4222473"/>
            <a:ext cx="4260036" cy="348400"/>
          </a:xfrm>
        </p:spPr>
        <p:txBody>
          <a:bodyPr anchor="ctr">
            <a:noAutofit/>
          </a:bodyPr>
          <a:lstStyle>
            <a:lvl1pPr marL="0" indent="0" algn="l">
              <a:buNone/>
              <a:defRPr sz="1600" b="0" i="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4" name="Text Placeholder 32">
            <a:extLst>
              <a:ext uri="{FF2B5EF4-FFF2-40B4-BE49-F238E27FC236}">
                <a16:creationId xmlns:a16="http://schemas.microsoft.com/office/drawing/2014/main" id="{DECEE95D-DA36-FC47-8C29-431CF7E005BF}"/>
              </a:ext>
            </a:extLst>
          </p:cNvPr>
          <p:cNvSpPr>
            <a:spLocks noGrp="1"/>
          </p:cNvSpPr>
          <p:nvPr>
            <p:ph type="body" sz="quarter" idx="17" hasCustomPrompt="1"/>
          </p:nvPr>
        </p:nvSpPr>
        <p:spPr>
          <a:xfrm>
            <a:off x="2203825" y="4708438"/>
            <a:ext cx="648000" cy="348400"/>
          </a:xfr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45" name="Text Placeholder 32">
            <a:extLst>
              <a:ext uri="{FF2B5EF4-FFF2-40B4-BE49-F238E27FC236}">
                <a16:creationId xmlns:a16="http://schemas.microsoft.com/office/drawing/2014/main" id="{6A395E06-9B02-644F-9C08-C998D6E7DCFC}"/>
              </a:ext>
            </a:extLst>
          </p:cNvPr>
          <p:cNvSpPr>
            <a:spLocks noGrp="1"/>
          </p:cNvSpPr>
          <p:nvPr>
            <p:ph type="body" sz="quarter" idx="20" hasCustomPrompt="1"/>
          </p:nvPr>
        </p:nvSpPr>
        <p:spPr>
          <a:xfrm>
            <a:off x="2973040" y="4708438"/>
            <a:ext cx="4260036" cy="348400"/>
          </a:xfrm>
        </p:spPr>
        <p:txBody>
          <a:bodyPr anchor="ctr">
            <a:noAutofit/>
          </a:bodyPr>
          <a:lstStyle>
            <a:lvl1pPr marL="0" indent="0" algn="l">
              <a:buNone/>
              <a:defRPr sz="1600" b="0" i="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48" name="Graphic 317">
            <a:extLst>
              <a:ext uri="{FF2B5EF4-FFF2-40B4-BE49-F238E27FC236}">
                <a16:creationId xmlns:a16="http://schemas.microsoft.com/office/drawing/2014/main" id="{50AC76A7-F1F5-854F-ABC4-3BA775EB48FC}"/>
              </a:ext>
            </a:extLst>
          </p:cNvPr>
          <p:cNvSpPr/>
          <p:nvPr userDrawn="1"/>
        </p:nvSpPr>
        <p:spPr>
          <a:xfrm rot="10800000">
            <a:off x="-1" y="2195796"/>
            <a:ext cx="2955366" cy="8503489"/>
          </a:xfrm>
          <a:custGeom>
            <a:avLst/>
            <a:gdLst>
              <a:gd name="connsiteX0" fmla="*/ 1268454 w 1268453"/>
              <a:gd name="connsiteY0" fmla="*/ 0 h 3649726"/>
              <a:gd name="connsiteX1" fmla="*/ 312022 w 1268453"/>
              <a:gd name="connsiteY1" fmla="*/ 0 h 3649726"/>
              <a:gd name="connsiteX2" fmla="*/ 0 w 1268453"/>
              <a:gd name="connsiteY2" fmla="*/ 1291780 h 3649726"/>
              <a:gd name="connsiteX3" fmla="*/ 1268454 w 1268453"/>
              <a:gd name="connsiteY3" fmla="*/ 3649727 h 3649726"/>
              <a:gd name="connsiteX4" fmla="*/ 1268454 w 1268453"/>
              <a:gd name="connsiteY4" fmla="*/ 0 h 364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53" h="3649726">
                <a:moveTo>
                  <a:pt x="1268454" y="0"/>
                </a:moveTo>
                <a:lnTo>
                  <a:pt x="312022" y="0"/>
                </a:lnTo>
                <a:cubicBezTo>
                  <a:pt x="112425" y="386882"/>
                  <a:pt x="0" y="825892"/>
                  <a:pt x="0" y="1291780"/>
                </a:cubicBezTo>
                <a:cubicBezTo>
                  <a:pt x="0" y="2276498"/>
                  <a:pt x="504286" y="3143929"/>
                  <a:pt x="1268454" y="3649727"/>
                </a:cubicBezTo>
                <a:lnTo>
                  <a:pt x="1268454" y="0"/>
                </a:lnTo>
                <a:close/>
              </a:path>
            </a:pathLst>
          </a:custGeom>
          <a:noFill/>
          <a:ln w="8132" cap="flat">
            <a:noFill/>
            <a:prstDash val="solid"/>
            <a:miter/>
          </a:ln>
          <a:effectLst>
            <a:innerShdw blurRad="495300" dist="203200" dir="12720000">
              <a:prstClr val="black">
                <a:alpha val="34000"/>
              </a:prstClr>
            </a:innerShdw>
          </a:effectLst>
        </p:spPr>
        <p:txBody>
          <a:bodyPr rtlCol="0" anchor="ctr"/>
          <a:lstStyle/>
          <a:p>
            <a:endParaRPr lang="en-US">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D2098A53-0134-4E4E-A915-CC50FD0C47D5}"/>
              </a:ext>
            </a:extLst>
          </p:cNvPr>
          <p:cNvSpPr/>
          <p:nvPr userDrawn="1"/>
        </p:nvSpPr>
        <p:spPr>
          <a:xfrm>
            <a:off x="3334602" y="7549150"/>
            <a:ext cx="3798570" cy="584775"/>
          </a:xfrm>
          <a:prstGeom prst="rect">
            <a:avLst/>
          </a:prstGeom>
        </p:spPr>
        <p:txBody>
          <a:bodyPr wrap="square">
            <a:spAutoFit/>
          </a:bodyPr>
          <a:lstStyle/>
          <a:p>
            <a:pPr marL="0" marR="0" indent="0" algn="l" defTabSz="181904" rtl="0" eaLnBrk="1" fontAlgn="auto" latinLnBrk="0" hangingPunct="0">
              <a:lnSpc>
                <a:spcPct val="100000"/>
              </a:lnSpc>
              <a:spcBef>
                <a:spcPts val="0"/>
              </a:spcBef>
              <a:spcAft>
                <a:spcPts val="0"/>
              </a:spcAft>
              <a:buClrTx/>
              <a:buSzTx/>
              <a:buFontTx/>
              <a:buNone/>
              <a:tabLst/>
              <a:defRPr/>
            </a:pP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This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project</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has been funded with</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support from the European Commission. This publication [communication]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reflects</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the views only of the author, and the Commission cannot be held responsible for</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any use, which may be</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made of the information contained therein</a:t>
            </a:r>
            <a:r>
              <a:rPr lang="ru-RU"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 </a:t>
            </a:r>
            <a:r>
              <a:rPr lang="en-US" sz="800" b="0" i="0" kern="1200">
                <a:solidFill>
                  <a:srgbClr val="084260"/>
                </a:solidFill>
                <a:latin typeface="Calibri" panose="020F0502020204030204" pitchFamily="34" charset="0"/>
                <a:ea typeface="Open Sans" panose="020B0606030504020204" pitchFamily="34" charset="0"/>
                <a:cs typeface="Calibri" panose="020F0502020204030204" pitchFamily="34" charset="0"/>
              </a:rPr>
              <a:t>2022-2-IE01-KA220-VET-000099060</a:t>
            </a:r>
            <a:endParaRPr lang="en-US" sz="800" b="0" i="0" kern="1200" dirty="0">
              <a:solidFill>
                <a:srgbClr val="084260"/>
              </a:solidFill>
              <a:latin typeface="Calibri" panose="020F0502020204030204" pitchFamily="34" charset="0"/>
              <a:ea typeface="Open Sans" panose="020B0606030504020204" pitchFamily="34" charset="0"/>
              <a:cs typeface="Calibri" panose="020F0502020204030204" pitchFamily="34" charset="0"/>
            </a:endParaRPr>
          </a:p>
        </p:txBody>
      </p:sp>
      <p:sp>
        <p:nvSpPr>
          <p:cNvPr id="50" name="Rectangle 49">
            <a:extLst>
              <a:ext uri="{FF2B5EF4-FFF2-40B4-BE49-F238E27FC236}">
                <a16:creationId xmlns:a16="http://schemas.microsoft.com/office/drawing/2014/main" id="{EB5A765F-5909-294C-880F-7DE7AA4C4233}"/>
              </a:ext>
            </a:extLst>
          </p:cNvPr>
          <p:cNvSpPr/>
          <p:nvPr userDrawn="1"/>
        </p:nvSpPr>
        <p:spPr>
          <a:xfrm>
            <a:off x="264671" y="7671749"/>
            <a:ext cx="2617035" cy="407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51" name="Picture 50">
            <a:extLst>
              <a:ext uri="{FF2B5EF4-FFF2-40B4-BE49-F238E27FC236}">
                <a16:creationId xmlns:a16="http://schemas.microsoft.com/office/drawing/2014/main" id="{2CFEF3CB-DDBB-614D-ABAE-AE1A4B0151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951606" y="7735162"/>
            <a:ext cx="1184829" cy="272079"/>
          </a:xfrm>
          <a:prstGeom prst="rect">
            <a:avLst/>
          </a:prstGeom>
          <a:ln>
            <a:noFill/>
          </a:ln>
          <a:extLst>
            <a:ext uri="{53640926-AAD7-44D8-BBD7-CCE9431645EC}">
              <a14:shadowObscured xmlns:a14="http://schemas.microsoft.com/office/drawing/2010/main"/>
            </a:ext>
          </a:extLst>
        </p:spPr>
      </p:pic>
      <p:sp>
        <p:nvSpPr>
          <p:cNvPr id="55" name="Text Placeholder 32">
            <a:extLst>
              <a:ext uri="{FF2B5EF4-FFF2-40B4-BE49-F238E27FC236}">
                <a16:creationId xmlns:a16="http://schemas.microsoft.com/office/drawing/2014/main" id="{2F2AC1C0-6F40-D744-9AE1-2ADFCC2B41C3}"/>
              </a:ext>
            </a:extLst>
          </p:cNvPr>
          <p:cNvSpPr>
            <a:spLocks noGrp="1"/>
          </p:cNvSpPr>
          <p:nvPr>
            <p:ph type="body" sz="quarter" idx="47" hasCustomPrompt="1"/>
          </p:nvPr>
        </p:nvSpPr>
        <p:spPr>
          <a:xfrm rot="16200000">
            <a:off x="-535785" y="4267698"/>
            <a:ext cx="3392531" cy="1070954"/>
          </a:xfrm>
        </p:spPr>
        <p:txBody>
          <a:bodyPr>
            <a:noAutofit/>
          </a:bodyPr>
          <a:lstStyle>
            <a:lvl1pPr marL="0" indent="0" algn="r">
              <a:buNone/>
              <a:defRPr sz="55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70" name="Text Placeholder 32">
            <a:extLst>
              <a:ext uri="{FF2B5EF4-FFF2-40B4-BE49-F238E27FC236}">
                <a16:creationId xmlns:a16="http://schemas.microsoft.com/office/drawing/2014/main" id="{56631D66-C58B-0746-8216-946534D113C1}"/>
              </a:ext>
            </a:extLst>
          </p:cNvPr>
          <p:cNvSpPr>
            <a:spLocks noGrp="1"/>
          </p:cNvSpPr>
          <p:nvPr>
            <p:ph type="body" sz="quarter" idx="51" hasCustomPrompt="1"/>
          </p:nvPr>
        </p:nvSpPr>
        <p:spPr>
          <a:xfrm>
            <a:off x="2209998" y="5182694"/>
            <a:ext cx="648000" cy="348400"/>
          </a:xfr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71" name="Text Placeholder 32">
            <a:extLst>
              <a:ext uri="{FF2B5EF4-FFF2-40B4-BE49-F238E27FC236}">
                <a16:creationId xmlns:a16="http://schemas.microsoft.com/office/drawing/2014/main" id="{8C696F4C-F102-3742-9AD7-77D3C0C4D464}"/>
              </a:ext>
            </a:extLst>
          </p:cNvPr>
          <p:cNvSpPr>
            <a:spLocks noGrp="1"/>
          </p:cNvSpPr>
          <p:nvPr>
            <p:ph type="body" sz="quarter" idx="52" hasCustomPrompt="1"/>
          </p:nvPr>
        </p:nvSpPr>
        <p:spPr>
          <a:xfrm>
            <a:off x="2979213" y="5182694"/>
            <a:ext cx="4260036" cy="348400"/>
          </a:xfrm>
        </p:spPr>
        <p:txBody>
          <a:bodyPr anchor="ctr">
            <a:noAutofit/>
          </a:bodyPr>
          <a:lstStyle>
            <a:lvl1pPr marL="0" indent="0" algn="l">
              <a:buNone/>
              <a:defRPr sz="1600" b="0" i="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2" name="Text Placeholder 32">
            <a:extLst>
              <a:ext uri="{FF2B5EF4-FFF2-40B4-BE49-F238E27FC236}">
                <a16:creationId xmlns:a16="http://schemas.microsoft.com/office/drawing/2014/main" id="{A6EB5CCC-B9E9-DE43-8D10-0F1693D4BF78}"/>
              </a:ext>
            </a:extLst>
          </p:cNvPr>
          <p:cNvSpPr>
            <a:spLocks noGrp="1"/>
          </p:cNvSpPr>
          <p:nvPr>
            <p:ph type="body" sz="quarter" idx="53" hasCustomPrompt="1"/>
          </p:nvPr>
        </p:nvSpPr>
        <p:spPr>
          <a:xfrm>
            <a:off x="2209998" y="5698818"/>
            <a:ext cx="648000" cy="348400"/>
          </a:xfrm>
        </p:spPr>
        <p:txBody>
          <a:bodyPr anchor="ctr">
            <a:noAutofit/>
          </a:bodyPr>
          <a:lstStyle>
            <a:lvl1pPr marL="0" indent="0" algn="ctr">
              <a:buNone/>
              <a:defRPr sz="2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73" name="Text Placeholder 32">
            <a:extLst>
              <a:ext uri="{FF2B5EF4-FFF2-40B4-BE49-F238E27FC236}">
                <a16:creationId xmlns:a16="http://schemas.microsoft.com/office/drawing/2014/main" id="{8E51EA93-5941-C648-8A68-88A6181DB77B}"/>
              </a:ext>
            </a:extLst>
          </p:cNvPr>
          <p:cNvSpPr>
            <a:spLocks noGrp="1"/>
          </p:cNvSpPr>
          <p:nvPr>
            <p:ph type="body" sz="quarter" idx="54" hasCustomPrompt="1"/>
          </p:nvPr>
        </p:nvSpPr>
        <p:spPr>
          <a:xfrm>
            <a:off x="2979213" y="5698818"/>
            <a:ext cx="4260036" cy="348400"/>
          </a:xfrm>
        </p:spPr>
        <p:txBody>
          <a:bodyPr anchor="ctr">
            <a:noAutofit/>
          </a:bodyPr>
          <a:lstStyle>
            <a:lvl1pPr marL="0" indent="0" algn="l">
              <a:buNone/>
              <a:defRPr sz="1600" b="0" i="0">
                <a:solidFill>
                  <a:srgbClr val="083F59"/>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grpSp>
        <p:nvGrpSpPr>
          <p:cNvPr id="2" name="Group 1">
            <a:extLst>
              <a:ext uri="{FF2B5EF4-FFF2-40B4-BE49-F238E27FC236}">
                <a16:creationId xmlns:a16="http://schemas.microsoft.com/office/drawing/2014/main" id="{6628229C-D4D3-50EF-8C52-DA79A158938A}"/>
              </a:ext>
            </a:extLst>
          </p:cNvPr>
          <p:cNvGrpSpPr/>
          <p:nvPr userDrawn="1"/>
        </p:nvGrpSpPr>
        <p:grpSpPr>
          <a:xfrm>
            <a:off x="2203825" y="3636657"/>
            <a:ext cx="5040000" cy="1982036"/>
            <a:chOff x="2083799" y="3965406"/>
            <a:chExt cx="5040000" cy="1982036"/>
          </a:xfrm>
        </p:grpSpPr>
        <p:cxnSp>
          <p:nvCxnSpPr>
            <p:cNvPr id="3" name="Straight Connector 2">
              <a:extLst>
                <a:ext uri="{FF2B5EF4-FFF2-40B4-BE49-F238E27FC236}">
                  <a16:creationId xmlns:a16="http://schemas.microsoft.com/office/drawing/2014/main" id="{38AFE722-994A-2C43-8F0D-18DA99890C3D}"/>
                </a:ext>
              </a:extLst>
            </p:cNvPr>
            <p:cNvCxnSpPr>
              <a:cxnSpLocks/>
            </p:cNvCxnSpPr>
            <p:nvPr userDrawn="1"/>
          </p:nvCxnSpPr>
          <p:spPr>
            <a:xfrm flipH="1">
              <a:off x="2083799" y="3965406"/>
              <a:ext cx="5040000" cy="0"/>
            </a:xfrm>
            <a:prstGeom prst="line">
              <a:avLst/>
            </a:prstGeom>
            <a:ln w="12700">
              <a:solidFill>
                <a:srgbClr val="25232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DB27BDE-51AC-8246-912E-0BCBB4C083BA}"/>
                </a:ext>
              </a:extLst>
            </p:cNvPr>
            <p:cNvCxnSpPr>
              <a:cxnSpLocks/>
            </p:cNvCxnSpPr>
            <p:nvPr userDrawn="1"/>
          </p:nvCxnSpPr>
          <p:spPr>
            <a:xfrm flipH="1">
              <a:off x="2083799" y="4471097"/>
              <a:ext cx="5040000" cy="0"/>
            </a:xfrm>
            <a:prstGeom prst="line">
              <a:avLst/>
            </a:prstGeom>
            <a:ln w="12700">
              <a:solidFill>
                <a:srgbClr val="252324"/>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A1FF14-6A24-B347-BBFC-A3F15D881E93}"/>
                </a:ext>
              </a:extLst>
            </p:cNvPr>
            <p:cNvCxnSpPr>
              <a:cxnSpLocks/>
            </p:cNvCxnSpPr>
            <p:nvPr userDrawn="1"/>
          </p:nvCxnSpPr>
          <p:spPr>
            <a:xfrm flipH="1">
              <a:off x="2083799" y="4967911"/>
              <a:ext cx="5040000" cy="0"/>
            </a:xfrm>
            <a:prstGeom prst="line">
              <a:avLst/>
            </a:prstGeom>
            <a:ln w="12700">
              <a:solidFill>
                <a:srgbClr val="252324"/>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91A824B-2F0F-974B-810C-0DE26718806E}"/>
                </a:ext>
              </a:extLst>
            </p:cNvPr>
            <p:cNvCxnSpPr>
              <a:cxnSpLocks/>
            </p:cNvCxnSpPr>
            <p:nvPr userDrawn="1"/>
          </p:nvCxnSpPr>
          <p:spPr>
            <a:xfrm flipH="1">
              <a:off x="2083799" y="5441751"/>
              <a:ext cx="5040000" cy="0"/>
            </a:xfrm>
            <a:prstGeom prst="line">
              <a:avLst/>
            </a:prstGeom>
            <a:ln w="12700">
              <a:solidFill>
                <a:srgbClr val="252324"/>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876909D-34BF-7B43-8025-CA1798A8EF2C}"/>
                </a:ext>
              </a:extLst>
            </p:cNvPr>
            <p:cNvCxnSpPr>
              <a:cxnSpLocks/>
            </p:cNvCxnSpPr>
            <p:nvPr userDrawn="1"/>
          </p:nvCxnSpPr>
          <p:spPr>
            <a:xfrm flipH="1">
              <a:off x="2083799" y="5947442"/>
              <a:ext cx="5040000" cy="0"/>
            </a:xfrm>
            <a:prstGeom prst="line">
              <a:avLst/>
            </a:prstGeom>
            <a:ln w="12700">
              <a:solidFill>
                <a:srgbClr val="252324"/>
              </a:solidFill>
            </a:ln>
          </p:spPr>
          <p:style>
            <a:lnRef idx="1">
              <a:schemeClr val="accent1"/>
            </a:lnRef>
            <a:fillRef idx="0">
              <a:schemeClr val="accent1"/>
            </a:fillRef>
            <a:effectRef idx="0">
              <a:schemeClr val="accent1"/>
            </a:effectRef>
            <a:fontRef idx="minor">
              <a:schemeClr val="tx1"/>
            </a:fontRef>
          </p:style>
        </p:cxnSp>
      </p:grpSp>
      <p:sp>
        <p:nvSpPr>
          <p:cNvPr id="59" name="Rectangle 58">
            <a:extLst>
              <a:ext uri="{FF2B5EF4-FFF2-40B4-BE49-F238E27FC236}">
                <a16:creationId xmlns:a16="http://schemas.microsoft.com/office/drawing/2014/main" id="{9B390077-D518-C189-3065-5F272FDF2743}"/>
              </a:ext>
            </a:extLst>
          </p:cNvPr>
          <p:cNvSpPr/>
          <p:nvPr userDrawn="1"/>
        </p:nvSpPr>
        <p:spPr>
          <a:xfrm>
            <a:off x="-1832956" y="-371331"/>
            <a:ext cx="1832953" cy="1320799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lide Number Placeholder 5">
            <a:extLst>
              <a:ext uri="{FF2B5EF4-FFF2-40B4-BE49-F238E27FC236}">
                <a16:creationId xmlns:a16="http://schemas.microsoft.com/office/drawing/2014/main" id="{20D03E82-E54E-F8B0-9E5C-7BE302F7D99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32" name="Group 31">
            <a:extLst>
              <a:ext uri="{FF2B5EF4-FFF2-40B4-BE49-F238E27FC236}">
                <a16:creationId xmlns:a16="http://schemas.microsoft.com/office/drawing/2014/main" id="{E28FAB55-514D-29AF-C8F9-440CCBE922D7}"/>
              </a:ext>
            </a:extLst>
          </p:cNvPr>
          <p:cNvGrpSpPr/>
          <p:nvPr userDrawn="1"/>
        </p:nvGrpSpPr>
        <p:grpSpPr>
          <a:xfrm rot="16584903">
            <a:off x="169270" y="395536"/>
            <a:ext cx="2061589" cy="1788378"/>
            <a:chOff x="-1397183" y="824494"/>
            <a:chExt cx="1192352" cy="1034336"/>
          </a:xfrm>
        </p:grpSpPr>
        <p:sp>
          <p:nvSpPr>
            <p:cNvPr id="29" name="Freeform 28">
              <a:extLst>
                <a:ext uri="{FF2B5EF4-FFF2-40B4-BE49-F238E27FC236}">
                  <a16:creationId xmlns:a16="http://schemas.microsoft.com/office/drawing/2014/main" id="{507F2B47-BD35-620D-4521-48E5D9AA2961}"/>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AC04783-B867-EF80-8C22-B2CE45563C39}"/>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5A989DB5-E4D1-9A81-D1B6-5FE2809BB5C2}"/>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202721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1">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80038FA-CD6D-8513-8C53-C3D2F13E4F6D}"/>
              </a:ext>
            </a:extLst>
          </p:cNvPr>
          <p:cNvSpPr/>
          <p:nvPr userDrawn="1"/>
        </p:nvSpPr>
        <p:spPr>
          <a:xfrm>
            <a:off x="3661740" y="583659"/>
            <a:ext cx="3554388" cy="9004477"/>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 name="Text Placeholder 32">
            <a:extLst>
              <a:ext uri="{FF2B5EF4-FFF2-40B4-BE49-F238E27FC236}">
                <a16:creationId xmlns:a16="http://schemas.microsoft.com/office/drawing/2014/main" id="{EEBE68BB-D0CA-7387-77D4-8382DE95C606}"/>
              </a:ext>
            </a:extLst>
          </p:cNvPr>
          <p:cNvSpPr>
            <a:spLocks noGrp="1"/>
          </p:cNvSpPr>
          <p:nvPr>
            <p:ph type="body" sz="quarter" idx="52" hasCustomPrompt="1"/>
          </p:nvPr>
        </p:nvSpPr>
        <p:spPr>
          <a:xfrm>
            <a:off x="3911744" y="3830366"/>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6" name="Text Placeholder 23">
            <a:extLst>
              <a:ext uri="{FF2B5EF4-FFF2-40B4-BE49-F238E27FC236}">
                <a16:creationId xmlns:a16="http://schemas.microsoft.com/office/drawing/2014/main" id="{DA5E7207-2C22-7EC3-F7D7-F49B46327D53}"/>
              </a:ext>
            </a:extLst>
          </p:cNvPr>
          <p:cNvSpPr>
            <a:spLocks noGrp="1"/>
          </p:cNvSpPr>
          <p:nvPr>
            <p:ph type="body" sz="quarter" idx="13" hasCustomPrompt="1"/>
          </p:nvPr>
        </p:nvSpPr>
        <p:spPr>
          <a:xfrm>
            <a:off x="3949091" y="1698869"/>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24" name="Picture Placeholder 23">
            <a:extLst>
              <a:ext uri="{FF2B5EF4-FFF2-40B4-BE49-F238E27FC236}">
                <a16:creationId xmlns:a16="http://schemas.microsoft.com/office/drawing/2014/main" id="{875A145F-9405-A9AC-F459-BF01A1B33E43}"/>
              </a:ext>
            </a:extLst>
          </p:cNvPr>
          <p:cNvSpPr>
            <a:spLocks noGrp="1"/>
          </p:cNvSpPr>
          <p:nvPr>
            <p:ph type="pic" sz="quarter" idx="42"/>
          </p:nvPr>
        </p:nvSpPr>
        <p:spPr>
          <a:xfrm>
            <a:off x="343547" y="4471997"/>
            <a:ext cx="5171765" cy="4643473"/>
          </a:xfrm>
          <a:custGeom>
            <a:avLst/>
            <a:gdLst>
              <a:gd name="connsiteX0" fmla="*/ 1037262 w 5171765"/>
              <a:gd name="connsiteY0" fmla="*/ 4496999 h 4643473"/>
              <a:gd name="connsiteX1" fmla="*/ 1038765 w 5171765"/>
              <a:gd name="connsiteY1" fmla="*/ 4498358 h 4643473"/>
              <a:gd name="connsiteX2" fmla="*/ 1003337 w 5171765"/>
              <a:gd name="connsiteY2" fmla="*/ 4604099 h 4643473"/>
              <a:gd name="connsiteX3" fmla="*/ 1001516 w 5171765"/>
              <a:gd name="connsiteY3" fmla="*/ 4603691 h 4643473"/>
              <a:gd name="connsiteX4" fmla="*/ 832334 w 5171765"/>
              <a:gd name="connsiteY4" fmla="*/ 4292095 h 4643473"/>
              <a:gd name="connsiteX5" fmla="*/ 895661 w 5171765"/>
              <a:gd name="connsiteY5" fmla="*/ 4367164 h 4643473"/>
              <a:gd name="connsiteX6" fmla="*/ 882824 w 5171765"/>
              <a:gd name="connsiteY6" fmla="*/ 4355407 h 4643473"/>
              <a:gd name="connsiteX7" fmla="*/ 715725 w 5171765"/>
              <a:gd name="connsiteY7" fmla="*/ 4127038 h 4643473"/>
              <a:gd name="connsiteX8" fmla="*/ 774597 w 5171765"/>
              <a:gd name="connsiteY8" fmla="*/ 4219697 h 4643473"/>
              <a:gd name="connsiteX9" fmla="*/ 753415 w 5171765"/>
              <a:gd name="connsiteY9" fmla="*/ 4193137 h 4643473"/>
              <a:gd name="connsiteX10" fmla="*/ 628360 w 5171765"/>
              <a:gd name="connsiteY10" fmla="*/ 3953915 h 4643473"/>
              <a:gd name="connsiteX11" fmla="*/ 675582 w 5171765"/>
              <a:gd name="connsiteY11" fmla="*/ 4056635 h 4643473"/>
              <a:gd name="connsiteX12" fmla="*/ 650998 w 5171765"/>
              <a:gd name="connsiteY12" fmla="*/ 4013522 h 4643473"/>
              <a:gd name="connsiteX13" fmla="*/ 578970 w 5171765"/>
              <a:gd name="connsiteY13" fmla="*/ 3820003 h 4643473"/>
              <a:gd name="connsiteX14" fmla="*/ 590197 w 5171765"/>
              <a:gd name="connsiteY14" fmla="*/ 3853428 h 4643473"/>
              <a:gd name="connsiteX15" fmla="*/ 577515 w 5171765"/>
              <a:gd name="connsiteY15" fmla="*/ 3820036 h 4643473"/>
              <a:gd name="connsiteX16" fmla="*/ 0 w 5171765"/>
              <a:gd name="connsiteY16" fmla="*/ 0 h 4643473"/>
              <a:gd name="connsiteX17" fmla="*/ 4272465 w 5171765"/>
              <a:gd name="connsiteY17" fmla="*/ 0 h 4643473"/>
              <a:gd name="connsiteX18" fmla="*/ 5171765 w 5171765"/>
              <a:gd name="connsiteY18" fmla="*/ 899042 h 4643473"/>
              <a:gd name="connsiteX19" fmla="*/ 5171765 w 5171765"/>
              <a:gd name="connsiteY19" fmla="*/ 4643473 h 4643473"/>
              <a:gd name="connsiteX20" fmla="*/ 1537845 w 5171765"/>
              <a:gd name="connsiteY20" fmla="*/ 4643473 h 4643473"/>
              <a:gd name="connsiteX21" fmla="*/ 1535285 w 5171765"/>
              <a:gd name="connsiteY21" fmla="*/ 4524787 h 4643473"/>
              <a:gd name="connsiteX22" fmla="*/ 796381 w 5171765"/>
              <a:gd name="connsiteY22" fmla="*/ 3815598 h 4643473"/>
              <a:gd name="connsiteX23" fmla="*/ 578971 w 5171765"/>
              <a:gd name="connsiteY23" fmla="*/ 3820003 h 4643473"/>
              <a:gd name="connsiteX24" fmla="*/ 539492 w 5171765"/>
              <a:gd name="connsiteY24" fmla="*/ 3647294 h 4643473"/>
              <a:gd name="connsiteX25" fmla="*/ 523148 w 5171765"/>
              <a:gd name="connsiteY25" fmla="*/ 3469078 h 4643473"/>
              <a:gd name="connsiteX26" fmla="*/ 0 w 5171765"/>
              <a:gd name="connsiteY26" fmla="*/ 3294392 h 4643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71765" h="4643473">
                <a:moveTo>
                  <a:pt x="1037262" y="4496999"/>
                </a:moveTo>
                <a:lnTo>
                  <a:pt x="1038765" y="4498358"/>
                </a:lnTo>
                <a:lnTo>
                  <a:pt x="1003337" y="4604099"/>
                </a:lnTo>
                <a:lnTo>
                  <a:pt x="1001516" y="4603691"/>
                </a:lnTo>
                <a:close/>
                <a:moveTo>
                  <a:pt x="832334" y="4292095"/>
                </a:moveTo>
                <a:lnTo>
                  <a:pt x="895661" y="4367164"/>
                </a:lnTo>
                <a:lnTo>
                  <a:pt x="882824" y="4355407"/>
                </a:lnTo>
                <a:close/>
                <a:moveTo>
                  <a:pt x="715725" y="4127038"/>
                </a:moveTo>
                <a:lnTo>
                  <a:pt x="774597" y="4219697"/>
                </a:lnTo>
                <a:lnTo>
                  <a:pt x="753415" y="4193137"/>
                </a:lnTo>
                <a:close/>
                <a:moveTo>
                  <a:pt x="628360" y="3953915"/>
                </a:moveTo>
                <a:lnTo>
                  <a:pt x="675582" y="4056635"/>
                </a:lnTo>
                <a:lnTo>
                  <a:pt x="650998" y="4013522"/>
                </a:lnTo>
                <a:close/>
                <a:moveTo>
                  <a:pt x="578970" y="3820003"/>
                </a:moveTo>
                <a:lnTo>
                  <a:pt x="590197" y="3853428"/>
                </a:lnTo>
                <a:lnTo>
                  <a:pt x="577515" y="3820036"/>
                </a:lnTo>
                <a:close/>
                <a:moveTo>
                  <a:pt x="0" y="0"/>
                </a:moveTo>
                <a:lnTo>
                  <a:pt x="4272465" y="0"/>
                </a:lnTo>
                <a:cubicBezTo>
                  <a:pt x="4769449" y="0"/>
                  <a:pt x="5171765" y="402203"/>
                  <a:pt x="5171765" y="899042"/>
                </a:cubicBezTo>
                <a:lnTo>
                  <a:pt x="5171765" y="4643473"/>
                </a:lnTo>
                <a:lnTo>
                  <a:pt x="1537845" y="4643473"/>
                </a:lnTo>
                <a:lnTo>
                  <a:pt x="1535285" y="4524787"/>
                </a:lnTo>
                <a:cubicBezTo>
                  <a:pt x="1191541" y="4419069"/>
                  <a:pt x="915369" y="4154775"/>
                  <a:pt x="796381" y="3815598"/>
                </a:cubicBezTo>
                <a:lnTo>
                  <a:pt x="578971" y="3820003"/>
                </a:lnTo>
                <a:lnTo>
                  <a:pt x="539492" y="3647294"/>
                </a:lnTo>
                <a:cubicBezTo>
                  <a:pt x="530127" y="3588746"/>
                  <a:pt x="524618" y="3529279"/>
                  <a:pt x="523148" y="3469078"/>
                </a:cubicBezTo>
                <a:lnTo>
                  <a:pt x="0" y="3294392"/>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39" name="Slide Number Placeholder 5">
            <a:extLst>
              <a:ext uri="{FF2B5EF4-FFF2-40B4-BE49-F238E27FC236}">
                <a16:creationId xmlns:a16="http://schemas.microsoft.com/office/drawing/2014/main" id="{6AE51885-9671-8D86-4444-89CADFFC770A}"/>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25" name="Group 24">
            <a:extLst>
              <a:ext uri="{FF2B5EF4-FFF2-40B4-BE49-F238E27FC236}">
                <a16:creationId xmlns:a16="http://schemas.microsoft.com/office/drawing/2014/main" id="{30A6115B-756F-1F97-ED9D-E4ADEC0C35ED}"/>
              </a:ext>
            </a:extLst>
          </p:cNvPr>
          <p:cNvGrpSpPr/>
          <p:nvPr userDrawn="1"/>
        </p:nvGrpSpPr>
        <p:grpSpPr>
          <a:xfrm flipH="1">
            <a:off x="193131" y="7719362"/>
            <a:ext cx="1697453" cy="1913197"/>
            <a:chOff x="9735550" y="2624016"/>
            <a:chExt cx="1697453" cy="1913197"/>
          </a:xfrm>
        </p:grpSpPr>
        <p:sp>
          <p:nvSpPr>
            <p:cNvPr id="26" name="Freeform 25">
              <a:extLst>
                <a:ext uri="{FF2B5EF4-FFF2-40B4-BE49-F238E27FC236}">
                  <a16:creationId xmlns:a16="http://schemas.microsoft.com/office/drawing/2014/main" id="{211DFDC0-848D-882D-7CE7-907B9229BB16}"/>
                </a:ext>
              </a:extLst>
            </p:cNvPr>
            <p:cNvSpPr/>
            <p:nvPr/>
          </p:nvSpPr>
          <p:spPr>
            <a:xfrm>
              <a:off x="10349589" y="2624016"/>
              <a:ext cx="1083414" cy="1913197"/>
            </a:xfrm>
            <a:custGeom>
              <a:avLst/>
              <a:gdLst>
                <a:gd name="connsiteX0" fmla="*/ 229218 w 701466"/>
                <a:gd name="connsiteY0" fmla="*/ 370759 h 1238716"/>
                <a:gd name="connsiteX1" fmla="*/ 441317 w 701466"/>
                <a:gd name="connsiteY1" fmla="*/ 375513 h 1238716"/>
                <a:gd name="connsiteX2" fmla="*/ 139814 w 701466"/>
                <a:gd name="connsiteY2" fmla="*/ 900279 h 1238716"/>
                <a:gd name="connsiteX3" fmla="*/ 0 w 701466"/>
                <a:gd name="connsiteY3" fmla="*/ 1013409 h 1238716"/>
                <a:gd name="connsiteX4" fmla="*/ 75138 w 701466"/>
                <a:gd name="connsiteY4" fmla="*/ 1238716 h 1238716"/>
                <a:gd name="connsiteX5" fmla="*/ 563059 w 701466"/>
                <a:gd name="connsiteY5" fmla="*/ 708245 h 1238716"/>
                <a:gd name="connsiteX6" fmla="*/ 695264 w 701466"/>
                <a:gd name="connsiteY6" fmla="*/ 0 h 1238716"/>
                <a:gd name="connsiteX7" fmla="*/ 265361 w 701466"/>
                <a:gd name="connsiteY7" fmla="*/ 143550 h 1238716"/>
                <a:gd name="connsiteX8" fmla="*/ 229218 w 701466"/>
                <a:gd name="connsiteY8" fmla="*/ 370759 h 123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466" h="1238716">
                  <a:moveTo>
                    <a:pt x="229218" y="370759"/>
                  </a:moveTo>
                  <a:lnTo>
                    <a:pt x="441317" y="375513"/>
                  </a:lnTo>
                  <a:cubicBezTo>
                    <a:pt x="393761" y="574201"/>
                    <a:pt x="291041" y="755778"/>
                    <a:pt x="139814" y="900279"/>
                  </a:cubicBezTo>
                  <a:cubicBezTo>
                    <a:pt x="96063" y="942109"/>
                    <a:pt x="49458" y="980135"/>
                    <a:pt x="0" y="1013409"/>
                  </a:cubicBezTo>
                  <a:lnTo>
                    <a:pt x="75138" y="1238716"/>
                  </a:lnTo>
                  <a:cubicBezTo>
                    <a:pt x="283432" y="1113229"/>
                    <a:pt x="451779" y="930701"/>
                    <a:pt x="563059" y="708245"/>
                  </a:cubicBezTo>
                  <a:cubicBezTo>
                    <a:pt x="674339" y="485790"/>
                    <a:pt x="719042" y="241469"/>
                    <a:pt x="695264" y="0"/>
                  </a:cubicBezTo>
                  <a:lnTo>
                    <a:pt x="265361" y="143550"/>
                  </a:lnTo>
                  <a:cubicBezTo>
                    <a:pt x="263458" y="221505"/>
                    <a:pt x="251094" y="297558"/>
                    <a:pt x="229218" y="370759"/>
                  </a:cubicBezTo>
                  <a:close/>
                </a:path>
              </a:pathLst>
            </a:custGeom>
            <a:solidFill>
              <a:srgbClr val="2BACE2"/>
            </a:solidFill>
            <a:ln w="950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C59D8B2-6FC7-88E4-5A9A-69A29DF33D9A}"/>
                </a:ext>
              </a:extLst>
            </p:cNvPr>
            <p:cNvSpPr/>
            <p:nvPr/>
          </p:nvSpPr>
          <p:spPr>
            <a:xfrm>
              <a:off x="9735550" y="3192249"/>
              <a:ext cx="968066" cy="1253928"/>
            </a:xfrm>
            <a:custGeom>
              <a:avLst/>
              <a:gdLst>
                <a:gd name="connsiteX0" fmla="*/ 626784 w 626783"/>
                <a:gd name="connsiteY0" fmla="*/ 2852 h 811867"/>
                <a:gd name="connsiteX1" fmla="*/ 486019 w 626783"/>
                <a:gd name="connsiteY1" fmla="*/ 0 h 811867"/>
                <a:gd name="connsiteX2" fmla="*/ 7609 w 626783"/>
                <a:gd name="connsiteY2" fmla="*/ 459171 h 811867"/>
                <a:gd name="connsiteX3" fmla="*/ 0 w 626783"/>
                <a:gd name="connsiteY3" fmla="*/ 811868 h 811867"/>
                <a:gd name="connsiteX4" fmla="*/ 397566 w 626783"/>
                <a:gd name="connsiteY4" fmla="*/ 646452 h 811867"/>
                <a:gd name="connsiteX5" fmla="*/ 329085 w 626783"/>
                <a:gd name="connsiteY5" fmla="*/ 442059 h 811867"/>
                <a:gd name="connsiteX6" fmla="*/ 626784 w 626783"/>
                <a:gd name="connsiteY6" fmla="*/ 2852 h 81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783" h="811867">
                  <a:moveTo>
                    <a:pt x="626784" y="2852"/>
                  </a:moveTo>
                  <a:lnTo>
                    <a:pt x="486019" y="0"/>
                  </a:lnTo>
                  <a:cubicBezTo>
                    <a:pt x="408979" y="219603"/>
                    <a:pt x="230169" y="390723"/>
                    <a:pt x="7609" y="459171"/>
                  </a:cubicBezTo>
                  <a:lnTo>
                    <a:pt x="0" y="811868"/>
                  </a:lnTo>
                  <a:cubicBezTo>
                    <a:pt x="142667" y="784298"/>
                    <a:pt x="276774" y="728209"/>
                    <a:pt x="397566" y="646452"/>
                  </a:cubicBezTo>
                  <a:lnTo>
                    <a:pt x="329085" y="442059"/>
                  </a:lnTo>
                  <a:cubicBezTo>
                    <a:pt x="472703" y="328930"/>
                    <a:pt x="576375" y="174922"/>
                    <a:pt x="626784" y="2852"/>
                  </a:cubicBezTo>
                  <a:close/>
                </a:path>
              </a:pathLst>
            </a:custGeom>
            <a:solidFill>
              <a:srgbClr val="06A64F"/>
            </a:solidFill>
            <a:ln w="950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9988A9-D10A-C0E3-2E7C-917154A67351}"/>
                </a:ext>
              </a:extLst>
            </p:cNvPr>
            <p:cNvSpPr/>
            <p:nvPr/>
          </p:nvSpPr>
          <p:spPr>
            <a:xfrm>
              <a:off x="10245289" y="3196656"/>
              <a:ext cx="787380" cy="992571"/>
            </a:xfrm>
            <a:custGeom>
              <a:avLst/>
              <a:gdLst>
                <a:gd name="connsiteX0" fmla="*/ 509797 w 509796"/>
                <a:gd name="connsiteY0" fmla="*/ 4753 h 642649"/>
                <a:gd name="connsiteX1" fmla="*/ 297698 w 509796"/>
                <a:gd name="connsiteY1" fmla="*/ 0 h 642649"/>
                <a:gd name="connsiteX2" fmla="*/ 0 w 509796"/>
                <a:gd name="connsiteY2" fmla="*/ 438256 h 642649"/>
                <a:gd name="connsiteX3" fmla="*/ 68480 w 509796"/>
                <a:gd name="connsiteY3" fmla="*/ 642649 h 642649"/>
                <a:gd name="connsiteX4" fmla="*/ 208294 w 509796"/>
                <a:gd name="connsiteY4" fmla="*/ 529520 h 642649"/>
                <a:gd name="connsiteX5" fmla="*/ 509797 w 509796"/>
                <a:gd name="connsiteY5" fmla="*/ 4753 h 64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796" h="642649">
                  <a:moveTo>
                    <a:pt x="509797" y="4753"/>
                  </a:moveTo>
                  <a:lnTo>
                    <a:pt x="297698" y="0"/>
                  </a:lnTo>
                  <a:cubicBezTo>
                    <a:pt x="247290" y="172070"/>
                    <a:pt x="143618" y="326078"/>
                    <a:pt x="0" y="438256"/>
                  </a:cubicBezTo>
                  <a:lnTo>
                    <a:pt x="68480" y="642649"/>
                  </a:lnTo>
                  <a:cubicBezTo>
                    <a:pt x="117938" y="609376"/>
                    <a:pt x="164543" y="571350"/>
                    <a:pt x="208294" y="529520"/>
                  </a:cubicBezTo>
                  <a:cubicBezTo>
                    <a:pt x="358570" y="385019"/>
                    <a:pt x="462241" y="203442"/>
                    <a:pt x="509797" y="4753"/>
                  </a:cubicBezTo>
                  <a:close/>
                </a:path>
              </a:pathLst>
            </a:custGeom>
            <a:solidFill>
              <a:srgbClr val="2AC3E6"/>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110245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2">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D8109A66-A71B-2541-A5C8-5FEDF01EF6B2}"/>
              </a:ext>
            </a:extLst>
          </p:cNvPr>
          <p:cNvSpPr/>
          <p:nvPr userDrawn="1"/>
        </p:nvSpPr>
        <p:spPr>
          <a:xfrm>
            <a:off x="182030" y="1672028"/>
            <a:ext cx="4283839" cy="384624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Picture Placeholder 9">
            <a:extLst>
              <a:ext uri="{FF2B5EF4-FFF2-40B4-BE49-F238E27FC236}">
                <a16:creationId xmlns:a16="http://schemas.microsoft.com/office/drawing/2014/main" id="{41685045-B66F-9724-3A03-BA1F7916F444}"/>
              </a:ext>
            </a:extLst>
          </p:cNvPr>
          <p:cNvSpPr>
            <a:spLocks noGrp="1"/>
          </p:cNvSpPr>
          <p:nvPr>
            <p:ph type="pic" sz="quarter" idx="16"/>
          </p:nvPr>
        </p:nvSpPr>
        <p:spPr>
          <a:xfrm>
            <a:off x="401638" y="393700"/>
            <a:ext cx="6716712" cy="9014859"/>
          </a:xfrm>
          <a:custGeom>
            <a:avLst/>
            <a:gdLst>
              <a:gd name="connsiteX0" fmla="*/ 4127063 w 6716712"/>
              <a:gd name="connsiteY0" fmla="*/ 1959321 h 9014859"/>
              <a:gd name="connsiteX1" fmla="*/ 4127063 w 6716712"/>
              <a:gd name="connsiteY1" fmla="*/ 1959322 h 9014859"/>
              <a:gd name="connsiteX2" fmla="*/ 4061460 w 6716712"/>
              <a:gd name="connsiteY2" fmla="*/ 1968074 h 9014859"/>
              <a:gd name="connsiteX3" fmla="*/ 0 w 6716712"/>
              <a:gd name="connsiteY3" fmla="*/ 0 h 9014859"/>
              <a:gd name="connsiteX4" fmla="*/ 6716712 w 6716712"/>
              <a:gd name="connsiteY4" fmla="*/ 0 h 9014859"/>
              <a:gd name="connsiteX5" fmla="*/ 6716712 w 6716712"/>
              <a:gd name="connsiteY5" fmla="*/ 9014859 h 9014859"/>
              <a:gd name="connsiteX6" fmla="*/ 0 w 6716712"/>
              <a:gd name="connsiteY6" fmla="*/ 9014859 h 9014859"/>
              <a:gd name="connsiteX7" fmla="*/ 0 w 6716712"/>
              <a:gd name="connsiteY7" fmla="*/ 4686023 h 9014859"/>
              <a:gd name="connsiteX8" fmla="*/ 30281 w 6716712"/>
              <a:gd name="connsiteY8" fmla="*/ 4726496 h 9014859"/>
              <a:gd name="connsiteX9" fmla="*/ 874223 w 6716712"/>
              <a:gd name="connsiteY9" fmla="*/ 5124576 h 9014859"/>
              <a:gd name="connsiteX10" fmla="*/ 4064231 w 6716712"/>
              <a:gd name="connsiteY10" fmla="*/ 5124576 h 9014859"/>
              <a:gd name="connsiteX11" fmla="*/ 4064231 w 6716712"/>
              <a:gd name="connsiteY11" fmla="*/ 2455019 h 9014859"/>
              <a:gd name="connsiteX12" fmla="*/ 4588045 w 6716712"/>
              <a:gd name="connsiteY12" fmla="*/ 2573191 h 9014859"/>
              <a:gd name="connsiteX13" fmla="*/ 4255559 w 6716712"/>
              <a:gd name="connsiteY13" fmla="*/ 1429391 h 9014859"/>
              <a:gd name="connsiteX14" fmla="*/ 3366620 w 6716712"/>
              <a:gd name="connsiteY14" fmla="*/ 635940 h 9014859"/>
              <a:gd name="connsiteX15" fmla="*/ 3285067 w 6716712"/>
              <a:gd name="connsiteY15" fmla="*/ 992981 h 9014859"/>
              <a:gd name="connsiteX16" fmla="*/ 3285068 w 6716712"/>
              <a:gd name="connsiteY16" fmla="*/ 992982 h 9014859"/>
              <a:gd name="connsiteX17" fmla="*/ 3220472 w 6716712"/>
              <a:gd name="connsiteY17" fmla="*/ 1278328 h 9014859"/>
              <a:gd name="connsiteX18" fmla="*/ 3219941 w 6716712"/>
              <a:gd name="connsiteY18" fmla="*/ 1278328 h 9014859"/>
              <a:gd name="connsiteX19" fmla="*/ 3284891 w 6716712"/>
              <a:gd name="connsiteY19" fmla="*/ 991419 h 9014859"/>
              <a:gd name="connsiteX20" fmla="*/ 2601946 w 6716712"/>
              <a:gd name="connsiteY20" fmla="*/ 793070 h 9014859"/>
              <a:gd name="connsiteX21" fmla="*/ 2667122 w 6716712"/>
              <a:gd name="connsiteY21" fmla="*/ 1278328 h 9014859"/>
              <a:gd name="connsiteX22" fmla="*/ 0 w 6716712"/>
              <a:gd name="connsiteY22" fmla="*/ 1278328 h 901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716712" h="9014859">
                <a:moveTo>
                  <a:pt x="4127063" y="1959321"/>
                </a:moveTo>
                <a:lnTo>
                  <a:pt x="4127063" y="1959322"/>
                </a:lnTo>
                <a:lnTo>
                  <a:pt x="4061460" y="1968074"/>
                </a:lnTo>
                <a:close/>
                <a:moveTo>
                  <a:pt x="0" y="0"/>
                </a:moveTo>
                <a:lnTo>
                  <a:pt x="6716712" y="0"/>
                </a:lnTo>
                <a:lnTo>
                  <a:pt x="6716712" y="9014859"/>
                </a:lnTo>
                <a:lnTo>
                  <a:pt x="0" y="9014859"/>
                </a:lnTo>
                <a:lnTo>
                  <a:pt x="0" y="4686023"/>
                </a:lnTo>
                <a:lnTo>
                  <a:pt x="30281" y="4726496"/>
                </a:lnTo>
                <a:cubicBezTo>
                  <a:pt x="230963" y="4969560"/>
                  <a:pt x="534606" y="5124576"/>
                  <a:pt x="874223" y="5124576"/>
                </a:cubicBezTo>
                <a:lnTo>
                  <a:pt x="4064231" y="5124576"/>
                </a:lnTo>
                <a:lnTo>
                  <a:pt x="4064231" y="2455019"/>
                </a:lnTo>
                <a:lnTo>
                  <a:pt x="4588045" y="2573191"/>
                </a:lnTo>
                <a:cubicBezTo>
                  <a:pt x="4588714" y="2171482"/>
                  <a:pt x="4474919" y="1777899"/>
                  <a:pt x="4255559" y="1429391"/>
                </a:cubicBezTo>
                <a:cubicBezTo>
                  <a:pt x="4036200" y="1080883"/>
                  <a:pt x="3729007" y="808663"/>
                  <a:pt x="3366620" y="635940"/>
                </a:cubicBezTo>
                <a:lnTo>
                  <a:pt x="3285067" y="992981"/>
                </a:lnTo>
                <a:lnTo>
                  <a:pt x="3285068" y="992982"/>
                </a:lnTo>
                <a:lnTo>
                  <a:pt x="3220472" y="1278328"/>
                </a:lnTo>
                <a:lnTo>
                  <a:pt x="3219941" y="1278328"/>
                </a:lnTo>
                <a:lnTo>
                  <a:pt x="3284891" y="991419"/>
                </a:lnTo>
                <a:cubicBezTo>
                  <a:pt x="3073137" y="879241"/>
                  <a:pt x="2841150" y="812031"/>
                  <a:pt x="2601946" y="793070"/>
                </a:cubicBezTo>
                <a:lnTo>
                  <a:pt x="2667122" y="1278328"/>
                </a:lnTo>
                <a:lnTo>
                  <a:pt x="0" y="1278328"/>
                </a:lnTo>
                <a:close/>
              </a:path>
            </a:pathLst>
          </a:custGeom>
          <a:solidFill>
            <a:schemeClr val="bg1">
              <a:lumMod val="85000"/>
            </a:schemeClr>
          </a:solidFill>
        </p:spPr>
        <p:txBody>
          <a:bodyPr wrap="square">
            <a:noAutofit/>
          </a:bodyPr>
          <a:lstStyle>
            <a:lvl1pPr>
              <a:defRPr sz="800">
                <a:latin typeface="Calibri" panose="020F0502020204030204" pitchFamily="34" charset="0"/>
                <a:cs typeface="Calibri" panose="020F0502020204030204" pitchFamily="34" charset="0"/>
              </a:defRPr>
            </a:lvl1pPr>
          </a:lstStyle>
          <a:p>
            <a:endParaRPr lang="en-US" dirty="0"/>
          </a:p>
        </p:txBody>
      </p:sp>
      <p:sp>
        <p:nvSpPr>
          <p:cNvPr id="3" name="Text Placeholder 32">
            <a:extLst>
              <a:ext uri="{FF2B5EF4-FFF2-40B4-BE49-F238E27FC236}">
                <a16:creationId xmlns:a16="http://schemas.microsoft.com/office/drawing/2014/main" id="{5A410025-7834-3827-B27B-80C5D036D42C}"/>
              </a:ext>
            </a:extLst>
          </p:cNvPr>
          <p:cNvSpPr>
            <a:spLocks noGrp="1"/>
          </p:cNvSpPr>
          <p:nvPr>
            <p:ph type="body" sz="quarter" idx="52" hasCustomPrompt="1"/>
          </p:nvPr>
        </p:nvSpPr>
        <p:spPr>
          <a:xfrm>
            <a:off x="719019" y="4658343"/>
            <a:ext cx="3098165" cy="238796"/>
          </a:xfrm>
          <a:prstGeom prst="rect">
            <a:avLst/>
          </a:prstGeom>
        </p:spPr>
        <p:txBody>
          <a:bodyPr numCol="1" spcCol="288000" anchor="t">
            <a:noAutofit/>
          </a:bodyPr>
          <a:lstStyle>
            <a:lvl1pPr marL="0" indent="0" algn="ctr">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 Company</a:t>
            </a:r>
            <a:endParaRPr lang="en-US" dirty="0"/>
          </a:p>
        </p:txBody>
      </p:sp>
      <p:sp>
        <p:nvSpPr>
          <p:cNvPr id="4" name="Text Placeholder 23">
            <a:extLst>
              <a:ext uri="{FF2B5EF4-FFF2-40B4-BE49-F238E27FC236}">
                <a16:creationId xmlns:a16="http://schemas.microsoft.com/office/drawing/2014/main" id="{2BE6572C-3E8A-E092-1C90-BEB2C52EC804}"/>
              </a:ext>
            </a:extLst>
          </p:cNvPr>
          <p:cNvSpPr>
            <a:spLocks noGrp="1"/>
          </p:cNvSpPr>
          <p:nvPr>
            <p:ph type="body" sz="quarter" idx="13" hasCustomPrompt="1"/>
          </p:nvPr>
        </p:nvSpPr>
        <p:spPr>
          <a:xfrm>
            <a:off x="756366" y="2526846"/>
            <a:ext cx="3023471" cy="1848158"/>
          </a:xfrm>
          <a:prstGeom prst="rect">
            <a:avLst/>
          </a:prstGeom>
        </p:spPr>
        <p:txBody>
          <a:bodyPr anchor="ctr">
            <a:normAutofit/>
          </a:bodyPr>
          <a:lstStyle>
            <a:lvl1pPr marL="0" indent="0" algn="ctr">
              <a:lnSpc>
                <a:spcPts val="2060"/>
              </a:lnSpc>
              <a:spcBef>
                <a:spcPts val="0"/>
              </a:spcBef>
              <a:buNone/>
              <a:defRPr sz="1800" b="0" i="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en-US" dirty="0"/>
              <a:t>Quote</a:t>
            </a:r>
          </a:p>
        </p:txBody>
      </p:sp>
      <p:sp>
        <p:nvSpPr>
          <p:cNvPr id="37" name="Slide Number Placeholder 5">
            <a:extLst>
              <a:ext uri="{FF2B5EF4-FFF2-40B4-BE49-F238E27FC236}">
                <a16:creationId xmlns:a16="http://schemas.microsoft.com/office/drawing/2014/main" id="{26DD6538-D312-D272-7F4D-D732EA8A1114}"/>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grpSp>
        <p:nvGrpSpPr>
          <p:cNvPr id="11" name="Group 10">
            <a:extLst>
              <a:ext uri="{FF2B5EF4-FFF2-40B4-BE49-F238E27FC236}">
                <a16:creationId xmlns:a16="http://schemas.microsoft.com/office/drawing/2014/main" id="{0C58CFE6-E74A-A1E6-BD39-E42A1BD96FC5}"/>
              </a:ext>
            </a:extLst>
          </p:cNvPr>
          <p:cNvGrpSpPr/>
          <p:nvPr userDrawn="1"/>
        </p:nvGrpSpPr>
        <p:grpSpPr>
          <a:xfrm rot="5015097" flipH="1">
            <a:off x="2968650" y="1146749"/>
            <a:ext cx="2061589" cy="1788378"/>
            <a:chOff x="-1397183" y="824494"/>
            <a:chExt cx="1192352" cy="1034336"/>
          </a:xfrm>
        </p:grpSpPr>
        <p:sp>
          <p:nvSpPr>
            <p:cNvPr id="12" name="Freeform 11">
              <a:extLst>
                <a:ext uri="{FF2B5EF4-FFF2-40B4-BE49-F238E27FC236}">
                  <a16:creationId xmlns:a16="http://schemas.microsoft.com/office/drawing/2014/main" id="{B0D564E9-F0B3-3C8A-8B4A-112626B65D0A}"/>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CE931A-E4A6-FC2A-A73A-9E46DA1EF01D}"/>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30F7F56-C7AA-783B-5AAF-39487692B74E}"/>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spTree>
    <p:extLst>
      <p:ext uri="{BB962C8B-B14F-4D97-AF65-F5344CB8AC3E}">
        <p14:creationId xmlns:p14="http://schemas.microsoft.com/office/powerpoint/2010/main" val="3080309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58" name="Freeform 57">
            <a:extLst>
              <a:ext uri="{FF2B5EF4-FFF2-40B4-BE49-F238E27FC236}">
                <a16:creationId xmlns:a16="http://schemas.microsoft.com/office/drawing/2014/main" id="{3565780B-7092-5B4F-A88D-AF6E195E5CDD}"/>
              </a:ext>
            </a:extLst>
          </p:cNvPr>
          <p:cNvSpPr/>
          <p:nvPr userDrawn="1"/>
        </p:nvSpPr>
        <p:spPr>
          <a:xfrm>
            <a:off x="1033053" y="476896"/>
            <a:ext cx="3430886" cy="9020430"/>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0E72B5"/>
          </a:solidFill>
          <a:ln w="3598" cap="flat">
            <a:noFill/>
            <a:prstDash val="solid"/>
            <a:miter/>
          </a:ln>
        </p:spPr>
        <p:txBody>
          <a:bodyPr rtlCol="0" anchor="ctr"/>
          <a:lstStyle/>
          <a:p>
            <a:endParaRPr lang="en-US" b="0" i="0" dirty="0">
              <a:latin typeface="Calibri" panose="020F0502020204030204" pitchFamily="34" charset="0"/>
            </a:endParaRPr>
          </a:p>
        </p:txBody>
      </p:sp>
      <p:sp>
        <p:nvSpPr>
          <p:cNvPr id="56" name="Text Placeholder 8">
            <a:extLst>
              <a:ext uri="{FF2B5EF4-FFF2-40B4-BE49-F238E27FC236}">
                <a16:creationId xmlns:a16="http://schemas.microsoft.com/office/drawing/2014/main" id="{A880D8B8-54FE-9A41-9C0F-551796DE9094}"/>
              </a:ext>
            </a:extLst>
          </p:cNvPr>
          <p:cNvSpPr>
            <a:spLocks noGrp="1"/>
          </p:cNvSpPr>
          <p:nvPr>
            <p:ph type="body" sz="quarter" idx="35" hasCustomPrompt="1"/>
          </p:nvPr>
        </p:nvSpPr>
        <p:spPr>
          <a:xfrm>
            <a:off x="4761939" y="1198645"/>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57" name="Text Placeholder 8">
            <a:extLst>
              <a:ext uri="{FF2B5EF4-FFF2-40B4-BE49-F238E27FC236}">
                <a16:creationId xmlns:a16="http://schemas.microsoft.com/office/drawing/2014/main" id="{06796A09-8385-7B44-9E58-2584049BA732}"/>
              </a:ext>
            </a:extLst>
          </p:cNvPr>
          <p:cNvSpPr>
            <a:spLocks noGrp="1"/>
          </p:cNvSpPr>
          <p:nvPr>
            <p:ph type="body" sz="quarter" idx="36" hasCustomPrompt="1"/>
          </p:nvPr>
        </p:nvSpPr>
        <p:spPr>
          <a:xfrm>
            <a:off x="4762166" y="1697358"/>
            <a:ext cx="2179389" cy="1323734"/>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6" name="Text Placeholder 8">
            <a:extLst>
              <a:ext uri="{FF2B5EF4-FFF2-40B4-BE49-F238E27FC236}">
                <a16:creationId xmlns:a16="http://schemas.microsoft.com/office/drawing/2014/main" id="{17A55D83-239D-7E4E-A01F-6003B9F43D98}"/>
              </a:ext>
            </a:extLst>
          </p:cNvPr>
          <p:cNvSpPr>
            <a:spLocks noGrp="1"/>
          </p:cNvSpPr>
          <p:nvPr>
            <p:ph type="body" sz="quarter" idx="37" hasCustomPrompt="1"/>
          </p:nvPr>
        </p:nvSpPr>
        <p:spPr>
          <a:xfrm>
            <a:off x="3415441" y="1376711"/>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121" name="Picture Placeholder 120">
            <a:extLst>
              <a:ext uri="{FF2B5EF4-FFF2-40B4-BE49-F238E27FC236}">
                <a16:creationId xmlns:a16="http://schemas.microsoft.com/office/drawing/2014/main" id="{086978C8-0A1E-2F4C-A447-80492147AC20}"/>
              </a:ext>
            </a:extLst>
          </p:cNvPr>
          <p:cNvSpPr>
            <a:spLocks noGrp="1"/>
          </p:cNvSpPr>
          <p:nvPr>
            <p:ph type="pic" sz="quarter" idx="41"/>
          </p:nvPr>
        </p:nvSpPr>
        <p:spPr>
          <a:xfrm>
            <a:off x="7559" y="188180"/>
            <a:ext cx="3354094" cy="959786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5" name="Group 4">
            <a:extLst>
              <a:ext uri="{FF2B5EF4-FFF2-40B4-BE49-F238E27FC236}">
                <a16:creationId xmlns:a16="http://schemas.microsoft.com/office/drawing/2014/main" id="{C840E568-5ABF-4D45-A5FE-455302AF2F2A}"/>
              </a:ext>
            </a:extLst>
          </p:cNvPr>
          <p:cNvGrpSpPr/>
          <p:nvPr userDrawn="1"/>
        </p:nvGrpSpPr>
        <p:grpSpPr>
          <a:xfrm>
            <a:off x="4061909" y="872067"/>
            <a:ext cx="3006907" cy="2343148"/>
            <a:chOff x="4061909" y="1565906"/>
            <a:chExt cx="3006907" cy="2634619"/>
          </a:xfrm>
        </p:grpSpPr>
        <p:cxnSp>
          <p:nvCxnSpPr>
            <p:cNvPr id="59" name="Straight Connector 58">
              <a:extLst>
                <a:ext uri="{FF2B5EF4-FFF2-40B4-BE49-F238E27FC236}">
                  <a16:creationId xmlns:a16="http://schemas.microsoft.com/office/drawing/2014/main" id="{2E172578-1E17-5943-A70C-D44C3590E20A}"/>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52AE59-25C2-A845-A504-6DFA86CB4AA7}"/>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0D16B07-376E-A640-A5E7-314E737EAD4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127D0D-4935-6047-9944-DF7720C6EF1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E2609D-4BBF-724C-A2CF-DE37763E7D44}"/>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49" name="Text Placeholder 8">
            <a:extLst>
              <a:ext uri="{FF2B5EF4-FFF2-40B4-BE49-F238E27FC236}">
                <a16:creationId xmlns:a16="http://schemas.microsoft.com/office/drawing/2014/main" id="{DD6AA936-BB29-2E4F-989D-BD8E8FD10D71}"/>
              </a:ext>
            </a:extLst>
          </p:cNvPr>
          <p:cNvSpPr>
            <a:spLocks noGrp="1"/>
          </p:cNvSpPr>
          <p:nvPr>
            <p:ph type="body" sz="quarter" idx="42" hasCustomPrompt="1"/>
          </p:nvPr>
        </p:nvSpPr>
        <p:spPr>
          <a:xfrm>
            <a:off x="4752619" y="3921902"/>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50" name="Text Placeholder 8">
            <a:extLst>
              <a:ext uri="{FF2B5EF4-FFF2-40B4-BE49-F238E27FC236}">
                <a16:creationId xmlns:a16="http://schemas.microsoft.com/office/drawing/2014/main" id="{5AF5A071-C258-9849-85E5-7CD3D95B3D30}"/>
              </a:ext>
            </a:extLst>
          </p:cNvPr>
          <p:cNvSpPr>
            <a:spLocks noGrp="1"/>
          </p:cNvSpPr>
          <p:nvPr>
            <p:ph type="body" sz="quarter" idx="43" hasCustomPrompt="1"/>
          </p:nvPr>
        </p:nvSpPr>
        <p:spPr>
          <a:xfrm>
            <a:off x="4752846" y="4420615"/>
            <a:ext cx="2179389" cy="1385087"/>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51" name="Text Placeholder 8">
            <a:extLst>
              <a:ext uri="{FF2B5EF4-FFF2-40B4-BE49-F238E27FC236}">
                <a16:creationId xmlns:a16="http://schemas.microsoft.com/office/drawing/2014/main" id="{30B7D1DF-000E-8D4F-84F1-DD82918ECDB3}"/>
              </a:ext>
            </a:extLst>
          </p:cNvPr>
          <p:cNvSpPr>
            <a:spLocks noGrp="1"/>
          </p:cNvSpPr>
          <p:nvPr>
            <p:ph type="body" sz="quarter" idx="44" hasCustomPrompt="1"/>
          </p:nvPr>
        </p:nvSpPr>
        <p:spPr>
          <a:xfrm>
            <a:off x="3424050" y="4117898"/>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grpSp>
        <p:nvGrpSpPr>
          <p:cNvPr id="152" name="Group 151">
            <a:extLst>
              <a:ext uri="{FF2B5EF4-FFF2-40B4-BE49-F238E27FC236}">
                <a16:creationId xmlns:a16="http://schemas.microsoft.com/office/drawing/2014/main" id="{F21F135D-807A-5B46-9500-E672252E025B}"/>
              </a:ext>
            </a:extLst>
          </p:cNvPr>
          <p:cNvGrpSpPr/>
          <p:nvPr userDrawn="1"/>
        </p:nvGrpSpPr>
        <p:grpSpPr>
          <a:xfrm>
            <a:off x="4052589" y="3595324"/>
            <a:ext cx="3006907" cy="2343148"/>
            <a:chOff x="4061909" y="1565906"/>
            <a:chExt cx="3006907" cy="2634619"/>
          </a:xfrm>
        </p:grpSpPr>
        <p:cxnSp>
          <p:nvCxnSpPr>
            <p:cNvPr id="153" name="Straight Connector 152">
              <a:extLst>
                <a:ext uri="{FF2B5EF4-FFF2-40B4-BE49-F238E27FC236}">
                  <a16:creationId xmlns:a16="http://schemas.microsoft.com/office/drawing/2014/main" id="{B3E534D8-07F4-624E-81EF-64A22089C363}"/>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84249B48-ECEF-8444-8FF2-0B3BC0457514}"/>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7C7836-0BB6-124C-9AD4-C150D1152C34}"/>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D18EB897-D128-3444-8BB7-AD44F8BAA930}"/>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453909-A921-164A-A577-96080C45C28F}"/>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159" name="Text Placeholder 8">
            <a:extLst>
              <a:ext uri="{FF2B5EF4-FFF2-40B4-BE49-F238E27FC236}">
                <a16:creationId xmlns:a16="http://schemas.microsoft.com/office/drawing/2014/main" id="{D36B5CCA-A130-2849-9147-510E1298A155}"/>
              </a:ext>
            </a:extLst>
          </p:cNvPr>
          <p:cNvSpPr>
            <a:spLocks noGrp="1"/>
          </p:cNvSpPr>
          <p:nvPr>
            <p:ph type="body" sz="quarter" idx="45" hasCustomPrompt="1"/>
          </p:nvPr>
        </p:nvSpPr>
        <p:spPr>
          <a:xfrm>
            <a:off x="4749706" y="6635459"/>
            <a:ext cx="2182529" cy="339415"/>
          </a:xfrm>
          <a:prstGeom prst="rect">
            <a:avLst/>
          </a:prstGeom>
        </p:spPr>
        <p:txBody>
          <a:bodyPr>
            <a:normAutofit/>
          </a:bodyPr>
          <a:lstStyle>
            <a:lvl1pPr marL="0" indent="0" algn="r">
              <a:lnSpc>
                <a:spcPct val="100000"/>
              </a:lnSpc>
              <a:buNone/>
              <a:defRPr sz="2000" b="1" i="0">
                <a:solidFill>
                  <a:srgbClr val="E14726"/>
                </a:solidFill>
                <a:latin typeface="Calibri" panose="020F0502020204030204" pitchFamily="34" charset="0"/>
                <a:cs typeface="Calibri" panose="020F0502020204030204" pitchFamily="34" charset="0"/>
              </a:defRPr>
            </a:lvl1pPr>
          </a:lstStyle>
          <a:p>
            <a:pPr lvl="0"/>
            <a:r>
              <a:rPr lang="en-US" dirty="0"/>
              <a:t>Feature Title</a:t>
            </a:r>
          </a:p>
        </p:txBody>
      </p:sp>
      <p:sp>
        <p:nvSpPr>
          <p:cNvPr id="160" name="Text Placeholder 8">
            <a:extLst>
              <a:ext uri="{FF2B5EF4-FFF2-40B4-BE49-F238E27FC236}">
                <a16:creationId xmlns:a16="http://schemas.microsoft.com/office/drawing/2014/main" id="{4D2D838D-CF42-5147-9594-896E2782017A}"/>
              </a:ext>
            </a:extLst>
          </p:cNvPr>
          <p:cNvSpPr>
            <a:spLocks noGrp="1"/>
          </p:cNvSpPr>
          <p:nvPr>
            <p:ph type="body" sz="quarter" idx="46" hasCustomPrompt="1"/>
          </p:nvPr>
        </p:nvSpPr>
        <p:spPr>
          <a:xfrm>
            <a:off x="4749933" y="7134172"/>
            <a:ext cx="2179389" cy="1240219"/>
          </a:xfrm>
          <a:prstGeom prst="rect">
            <a:avLst/>
          </a:prstGeom>
        </p:spPr>
        <p:txBody>
          <a:bodyPr>
            <a:noAutofit/>
          </a:bodyPr>
          <a:lstStyle>
            <a:lvl1pPr marL="0" indent="0" algn="r">
              <a:lnSpc>
                <a:spcPct val="100000"/>
              </a:lnSpc>
              <a:buNone/>
              <a:defRPr lang="en-US" sz="1200" b="0" i="0" smtClean="0">
                <a:solidFill>
                  <a:srgbClr val="083F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161" name="Text Placeholder 8">
            <a:extLst>
              <a:ext uri="{FF2B5EF4-FFF2-40B4-BE49-F238E27FC236}">
                <a16:creationId xmlns:a16="http://schemas.microsoft.com/office/drawing/2014/main" id="{FD9290C7-CCE6-9B48-B3A1-61DAF283AB81}"/>
              </a:ext>
            </a:extLst>
          </p:cNvPr>
          <p:cNvSpPr>
            <a:spLocks noGrp="1"/>
          </p:cNvSpPr>
          <p:nvPr>
            <p:ph type="body" sz="quarter" idx="47" hasCustomPrompt="1"/>
          </p:nvPr>
        </p:nvSpPr>
        <p:spPr>
          <a:xfrm>
            <a:off x="3385279" y="6831455"/>
            <a:ext cx="1043148" cy="955625"/>
          </a:xfrm>
          <a:prstGeom prst="rect">
            <a:avLst/>
          </a:prstGeom>
          <a:noFill/>
        </p:spPr>
        <p:txBody>
          <a:bodyPr anchor="ctr">
            <a:noAutofit/>
          </a:bodyPr>
          <a:lstStyle>
            <a:lvl1pPr marL="0" indent="0" algn="r">
              <a:lnSpc>
                <a:spcPct val="130000"/>
              </a:lnSpc>
              <a:buNone/>
              <a:defRPr sz="65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162" name="Group 161">
            <a:extLst>
              <a:ext uri="{FF2B5EF4-FFF2-40B4-BE49-F238E27FC236}">
                <a16:creationId xmlns:a16="http://schemas.microsoft.com/office/drawing/2014/main" id="{62ACF1FD-E20D-7746-A6C7-EC0024F21D8B}"/>
              </a:ext>
            </a:extLst>
          </p:cNvPr>
          <p:cNvGrpSpPr/>
          <p:nvPr userDrawn="1"/>
        </p:nvGrpSpPr>
        <p:grpSpPr>
          <a:xfrm>
            <a:off x="4049676" y="6308881"/>
            <a:ext cx="3006907" cy="2343148"/>
            <a:chOff x="4061909" y="1565906"/>
            <a:chExt cx="3006907" cy="2634619"/>
          </a:xfrm>
        </p:grpSpPr>
        <p:cxnSp>
          <p:nvCxnSpPr>
            <p:cNvPr id="163" name="Straight Connector 162">
              <a:extLst>
                <a:ext uri="{FF2B5EF4-FFF2-40B4-BE49-F238E27FC236}">
                  <a16:creationId xmlns:a16="http://schemas.microsoft.com/office/drawing/2014/main" id="{6FF7DE75-B67D-2044-AC33-33DD229F1D07}"/>
                </a:ext>
              </a:extLst>
            </p:cNvPr>
            <p:cNvCxnSpPr/>
            <p:nvPr userDrawn="1"/>
          </p:nvCxnSpPr>
          <p:spPr>
            <a:xfrm>
              <a:off x="7066852" y="1577903"/>
              <a:ext cx="1964" cy="2617423"/>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4710972-FD23-224B-8290-6F8707F9D51E}"/>
                </a:ext>
              </a:extLst>
            </p:cNvPr>
            <p:cNvCxnSpPr/>
            <p:nvPr userDrawn="1"/>
          </p:nvCxnSpPr>
          <p:spPr>
            <a:xfrm>
              <a:off x="4061909" y="4195325"/>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D59308-1077-3E4C-A055-D5DF5CE8D538}"/>
                </a:ext>
              </a:extLst>
            </p:cNvPr>
            <p:cNvCxnSpPr/>
            <p:nvPr userDrawn="1"/>
          </p:nvCxnSpPr>
          <p:spPr>
            <a:xfrm>
              <a:off x="4061909" y="1577903"/>
              <a:ext cx="3004943" cy="0"/>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9ECB8DE-0FC9-3B4A-9A68-9C63BD7A687F}"/>
                </a:ext>
              </a:extLst>
            </p:cNvPr>
            <p:cNvCxnSpPr/>
            <p:nvPr userDrawn="1"/>
          </p:nvCxnSpPr>
          <p:spPr>
            <a:xfrm>
              <a:off x="4061909" y="1565906"/>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33548AC8-8CD5-284C-8A33-DF0DD9A49812}"/>
                </a:ext>
              </a:extLst>
            </p:cNvPr>
            <p:cNvCxnSpPr/>
            <p:nvPr userDrawn="1"/>
          </p:nvCxnSpPr>
          <p:spPr>
            <a:xfrm>
              <a:off x="4061909" y="3538669"/>
              <a:ext cx="0" cy="661856"/>
            </a:xfrm>
            <a:prstGeom prst="line">
              <a:avLst/>
            </a:prstGeom>
            <a:solidFill>
              <a:schemeClr val="tx1">
                <a:lumMod val="85000"/>
                <a:lumOff val="15000"/>
              </a:schemeClr>
            </a:solidFill>
            <a:ln w="28575">
              <a:solidFill>
                <a:srgbClr val="083F59"/>
              </a:solidFill>
            </a:ln>
            <a:effectLst/>
          </p:spPr>
          <p:style>
            <a:lnRef idx="1">
              <a:schemeClr val="accent1"/>
            </a:lnRef>
            <a:fillRef idx="0">
              <a:schemeClr val="accent1"/>
            </a:fillRef>
            <a:effectRef idx="0">
              <a:schemeClr val="accent1"/>
            </a:effectRef>
            <a:fontRef idx="minor">
              <a:schemeClr val="tx1"/>
            </a:fontRef>
          </p:style>
        </p:cxnSp>
      </p:grpSp>
      <p:sp>
        <p:nvSpPr>
          <p:cNvPr id="2" name="Slide Number Placeholder 5">
            <a:extLst>
              <a:ext uri="{FF2B5EF4-FFF2-40B4-BE49-F238E27FC236}">
                <a16:creationId xmlns:a16="http://schemas.microsoft.com/office/drawing/2014/main" id="{B6868667-8089-5472-01E7-5AE4F08363C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2873377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text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31ADCFA-BA22-D111-795C-BB4F5BC9CCC4}"/>
              </a:ext>
            </a:extLst>
          </p:cNvPr>
          <p:cNvSpPr/>
          <p:nvPr userDrawn="1"/>
        </p:nvSpPr>
        <p:spPr>
          <a:xfrm>
            <a:off x="420974" y="268941"/>
            <a:ext cx="3284648" cy="9568980"/>
          </a:xfrm>
          <a:custGeom>
            <a:avLst/>
            <a:gdLst>
              <a:gd name="connsiteX0" fmla="*/ 0 w 3284648"/>
              <a:gd name="connsiteY0" fmla="*/ 0 h 9568980"/>
              <a:gd name="connsiteX1" fmla="*/ 2703204 w 3284648"/>
              <a:gd name="connsiteY1" fmla="*/ 0 h 9568980"/>
              <a:gd name="connsiteX2" fmla="*/ 3284648 w 3284648"/>
              <a:gd name="connsiteY2" fmla="*/ 669472 h 9568980"/>
              <a:gd name="connsiteX3" fmla="*/ 3284648 w 3284648"/>
              <a:gd name="connsiteY3" fmla="*/ 9568980 h 9568980"/>
              <a:gd name="connsiteX4" fmla="*/ 853806 w 3284648"/>
              <a:gd name="connsiteY4" fmla="*/ 9568980 h 9568980"/>
              <a:gd name="connsiteX5" fmla="*/ 0 w 3284648"/>
              <a:gd name="connsiteY5" fmla="*/ 8585914 h 956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4648" h="9568980">
                <a:moveTo>
                  <a:pt x="0" y="0"/>
                </a:moveTo>
                <a:lnTo>
                  <a:pt x="2703204" y="0"/>
                </a:lnTo>
                <a:cubicBezTo>
                  <a:pt x="3024530" y="0"/>
                  <a:pt x="3284648" y="299500"/>
                  <a:pt x="3284648" y="669472"/>
                </a:cubicBezTo>
                <a:lnTo>
                  <a:pt x="3284648" y="9568980"/>
                </a:lnTo>
                <a:lnTo>
                  <a:pt x="853806" y="9568980"/>
                </a:lnTo>
                <a:cubicBezTo>
                  <a:pt x="382530" y="9568980"/>
                  <a:pt x="0" y="9128538"/>
                  <a:pt x="0" y="8585914"/>
                </a:cubicBezTo>
                <a:close/>
              </a:path>
            </a:pathLst>
          </a:custGeom>
          <a:solidFill>
            <a:srgbClr val="0E72B5"/>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8" name="Text Placeholder 32">
            <a:extLst>
              <a:ext uri="{FF2B5EF4-FFF2-40B4-BE49-F238E27FC236}">
                <a16:creationId xmlns:a16="http://schemas.microsoft.com/office/drawing/2014/main" id="{11382AE3-8A1D-D143-9FF3-2B2874F34CA0}"/>
              </a:ext>
            </a:extLst>
          </p:cNvPr>
          <p:cNvSpPr>
            <a:spLocks noGrp="1"/>
          </p:cNvSpPr>
          <p:nvPr>
            <p:ph type="body" sz="quarter" idx="30" hasCustomPrompt="1"/>
          </p:nvPr>
        </p:nvSpPr>
        <p:spPr>
          <a:xfrm>
            <a:off x="683565" y="1027561"/>
            <a:ext cx="2864232" cy="879667"/>
          </a:xfrm>
          <a:prstGeom prst="rect">
            <a:avLst/>
          </a:prstGeom>
        </p:spPr>
        <p:txBody>
          <a:bodyPr>
            <a:noAutofit/>
          </a:bodyPr>
          <a:lstStyle>
            <a:lvl1pPr marL="0" indent="0" algn="l">
              <a:buNone/>
              <a:defRPr sz="22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Title/Sub-Heading</a:t>
            </a:r>
            <a:endParaRPr lang="en-US" dirty="0"/>
          </a:p>
        </p:txBody>
      </p:sp>
      <p:sp>
        <p:nvSpPr>
          <p:cNvPr id="379" name="Text Placeholder 32">
            <a:extLst>
              <a:ext uri="{FF2B5EF4-FFF2-40B4-BE49-F238E27FC236}">
                <a16:creationId xmlns:a16="http://schemas.microsoft.com/office/drawing/2014/main" id="{A54007D5-E3AF-D04F-99D9-03A0ED2A386B}"/>
              </a:ext>
            </a:extLst>
          </p:cNvPr>
          <p:cNvSpPr>
            <a:spLocks noGrp="1"/>
          </p:cNvSpPr>
          <p:nvPr>
            <p:ph type="body" sz="quarter" idx="32" hasCustomPrompt="1"/>
          </p:nvPr>
        </p:nvSpPr>
        <p:spPr>
          <a:xfrm>
            <a:off x="683565" y="2424204"/>
            <a:ext cx="2693750" cy="7339954"/>
          </a:xfrm>
          <a:prstGeom prst="rect">
            <a:avLst/>
          </a:prstGeom>
        </p:spPr>
        <p:txBody>
          <a:bodyPr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88" name="Picture Placeholder 387">
            <a:extLst>
              <a:ext uri="{FF2B5EF4-FFF2-40B4-BE49-F238E27FC236}">
                <a16:creationId xmlns:a16="http://schemas.microsoft.com/office/drawing/2014/main" id="{7E7D4303-6A3B-F749-8FA0-836953666012}"/>
              </a:ext>
            </a:extLst>
          </p:cNvPr>
          <p:cNvSpPr>
            <a:spLocks noGrp="1"/>
          </p:cNvSpPr>
          <p:nvPr>
            <p:ph type="pic" sz="quarter" idx="41"/>
          </p:nvPr>
        </p:nvSpPr>
        <p:spPr>
          <a:xfrm>
            <a:off x="3705622" y="1178454"/>
            <a:ext cx="3854053" cy="8334904"/>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31" name="Freeform 30">
            <a:extLst>
              <a:ext uri="{FF2B5EF4-FFF2-40B4-BE49-F238E27FC236}">
                <a16:creationId xmlns:a16="http://schemas.microsoft.com/office/drawing/2014/main" id="{5B1B9CA5-0E21-E740-9234-251FA1CB61D0}"/>
              </a:ext>
            </a:extLst>
          </p:cNvPr>
          <p:cNvSpPr/>
          <p:nvPr userDrawn="1"/>
        </p:nvSpPr>
        <p:spPr>
          <a:xfrm rot="10800000">
            <a:off x="1677895" y="2120415"/>
            <a:ext cx="5914090" cy="53791"/>
          </a:xfrm>
          <a:custGeom>
            <a:avLst/>
            <a:gdLst>
              <a:gd name="connsiteX0" fmla="*/ 5914090 w 5914090"/>
              <a:gd name="connsiteY0" fmla="*/ 53791 h 53791"/>
              <a:gd name="connsiteX1" fmla="*/ 0 w 5914090"/>
              <a:gd name="connsiteY1" fmla="*/ 53791 h 53791"/>
              <a:gd name="connsiteX2" fmla="*/ 0 w 5914090"/>
              <a:gd name="connsiteY2" fmla="*/ 0 h 53791"/>
              <a:gd name="connsiteX3" fmla="*/ 5914090 w 5914090"/>
              <a:gd name="connsiteY3" fmla="*/ 0 h 53791"/>
            </a:gdLst>
            <a:ahLst/>
            <a:cxnLst>
              <a:cxn ang="0">
                <a:pos x="connsiteX0" y="connsiteY0"/>
              </a:cxn>
              <a:cxn ang="0">
                <a:pos x="connsiteX1" y="connsiteY1"/>
              </a:cxn>
              <a:cxn ang="0">
                <a:pos x="connsiteX2" y="connsiteY2"/>
              </a:cxn>
              <a:cxn ang="0">
                <a:pos x="connsiteX3" y="connsiteY3"/>
              </a:cxn>
            </a:cxnLst>
            <a:rect l="l" t="t" r="r" b="b"/>
            <a:pathLst>
              <a:path w="5914090" h="53791">
                <a:moveTo>
                  <a:pt x="5914090" y="53791"/>
                </a:moveTo>
                <a:lnTo>
                  <a:pt x="0" y="53791"/>
                </a:lnTo>
                <a:lnTo>
                  <a:pt x="0" y="0"/>
                </a:lnTo>
                <a:lnTo>
                  <a:pt x="5914090" y="0"/>
                </a:lnTo>
                <a:close/>
              </a:path>
            </a:pathLst>
          </a:custGeom>
          <a:solidFill>
            <a:srgbClr val="E14726"/>
          </a:solidFill>
          <a:ln w="7702"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Slide Number Placeholder 5">
            <a:extLst>
              <a:ext uri="{FF2B5EF4-FFF2-40B4-BE49-F238E27FC236}">
                <a16:creationId xmlns:a16="http://schemas.microsoft.com/office/drawing/2014/main" id="{E8F72627-A5C4-8595-10C2-34DD738F71E2}"/>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1736404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Slide Number Placeholder 5">
            <a:extLst>
              <a:ext uri="{FF2B5EF4-FFF2-40B4-BE49-F238E27FC236}">
                <a16:creationId xmlns:a16="http://schemas.microsoft.com/office/drawing/2014/main" id="{27D4BD39-FC27-6B4F-AA5E-C3CF9179CB4A}"/>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1" name="Text Box 5">
            <a:extLst>
              <a:ext uri="{FF2B5EF4-FFF2-40B4-BE49-F238E27FC236}">
                <a16:creationId xmlns:a16="http://schemas.microsoft.com/office/drawing/2014/main" id="{B22EC229-BE6D-DF49-9F4C-E3905A756919}"/>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4" name="Graphic 5">
            <a:extLst>
              <a:ext uri="{FF2B5EF4-FFF2-40B4-BE49-F238E27FC236}">
                <a16:creationId xmlns:a16="http://schemas.microsoft.com/office/drawing/2014/main" id="{4428D3F9-6974-3B8A-DA45-D029219EAD42}"/>
              </a:ext>
            </a:extLst>
          </p:cNvPr>
          <p:cNvGrpSpPr/>
          <p:nvPr userDrawn="1"/>
        </p:nvGrpSpPr>
        <p:grpSpPr>
          <a:xfrm rot="20121967" flipH="1">
            <a:off x="252221" y="10160164"/>
            <a:ext cx="261668" cy="227012"/>
            <a:chOff x="3962604" y="4534014"/>
            <a:chExt cx="1470421" cy="1301140"/>
          </a:xfrm>
        </p:grpSpPr>
        <p:sp>
          <p:nvSpPr>
            <p:cNvPr id="6" name="Freeform 5">
              <a:extLst>
                <a:ext uri="{FF2B5EF4-FFF2-40B4-BE49-F238E27FC236}">
                  <a16:creationId xmlns:a16="http://schemas.microsoft.com/office/drawing/2014/main" id="{04F83E43-5132-E7A9-7D68-38388B2D13CD}"/>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49966DC-78B9-2A08-DA98-A04014CFAAB3}"/>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A363F4B-0CC6-7D4E-989C-C43E8291301A}"/>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CEEC9D0-2D8D-7B50-A6A9-3346501080E0}"/>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3AB9771-51DE-9DD5-E6AB-93EA07A03BA6}"/>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70BA9FDA-264A-2982-D625-7E9D510F110F}"/>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4EBEF02-D406-FDF5-4648-6FBB2F660D13}"/>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9E817A9-74AD-D814-96E8-097F1693D4E7}"/>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891014926"/>
      </p:ext>
    </p:extLst>
  </p:cSld>
  <p:clrMap bg1="lt1" tx1="dk1" bg2="lt2" tx2="dk2" accent1="accent1" accent2="accent2" accent3="accent3" accent4="accent4" accent5="accent5" accent6="accent6" hlink="hlink" folHlink="folHlink"/>
  <p:sldLayoutIdLst>
    <p:sldLayoutId id="2147483951" r:id="rId1"/>
    <p:sldLayoutId id="2147483945" r:id="rId2"/>
    <p:sldLayoutId id="2147483957" r:id="rId3"/>
    <p:sldLayoutId id="2147483958" r:id="rId4"/>
    <p:sldLayoutId id="2147483946" r:id="rId5"/>
  </p:sldLayoutIdLst>
  <p:hf hdr="0" ftr="0" dt="0"/>
  <p:txStyles>
    <p:titleStyle>
      <a:lvl1pPr algn="l" defTabSz="755934" rtl="0" eaLnBrk="1" latinLnBrk="0" hangingPunct="1">
        <a:lnSpc>
          <a:spcPct val="90000"/>
        </a:lnSpc>
        <a:spcBef>
          <a:spcPct val="0"/>
        </a:spcBef>
        <a:buNone/>
        <a:defRPr sz="3637" b="0" i="0" kern="1200">
          <a:solidFill>
            <a:srgbClr val="5C5C5C"/>
          </a:solidFill>
          <a:latin typeface="Calibri" panose="020F0502020204030204" pitchFamily="34" charset="0"/>
          <a:ea typeface="+mj-ea"/>
          <a:cs typeface="Calibri" panose="020F0502020204030204" pitchFamily="34" charset="0"/>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rgbClr val="5C5C5C"/>
          </a:solidFill>
          <a:latin typeface="Calibri" panose="020F0502020204030204" pitchFamily="34" charset="0"/>
          <a:ea typeface="+mn-ea"/>
          <a:cs typeface="Calibri" panose="020F0502020204030204" pitchFamily="34" charset="0"/>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rgbClr val="5C5C5C"/>
          </a:solidFill>
          <a:latin typeface="Calibri" panose="020F0502020204030204" pitchFamily="34" charset="0"/>
          <a:ea typeface="+mn-ea"/>
          <a:cs typeface="Calibri" panose="020F0502020204030204" pitchFamily="34" charset="0"/>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rgbClr val="5C5C5C"/>
          </a:solidFill>
          <a:latin typeface="Calibri" panose="020F0502020204030204" pitchFamily="34" charset="0"/>
          <a:ea typeface="+mn-ea"/>
          <a:cs typeface="Calibri" panose="020F0502020204030204" pitchFamily="34" charset="0"/>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rgbClr val="5C5C5C"/>
          </a:solidFill>
          <a:latin typeface="Calibri" panose="020F0502020204030204" pitchFamily="34" charset="0"/>
          <a:ea typeface="+mn-ea"/>
          <a:cs typeface="Calibri" panose="020F050202020403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guide id="3" pos="317" userDrawn="1">
          <p15:clr>
            <a:srgbClr val="F26B43"/>
          </p15:clr>
        </p15:guide>
        <p15:guide id="4" pos="4422" userDrawn="1">
          <p15:clr>
            <a:srgbClr val="F26B43"/>
          </p15:clr>
        </p15:guide>
        <p15:guide id="5" orient="horz" pos="3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D0F5440-A073-3DB9-B3D2-7C32A0F61113}"/>
              </a:ext>
            </a:extLst>
          </p:cNvPr>
          <p:cNvSpPr>
            <a:spLocks noGrp="1"/>
          </p:cNvSpPr>
          <p:nvPr>
            <p:ph type="sldNum" sz="quarter" idx="4"/>
          </p:nvPr>
        </p:nvSpPr>
        <p:spPr>
          <a:xfrm>
            <a:off x="6115496" y="10043245"/>
            <a:ext cx="988834" cy="465822"/>
          </a:xfrm>
          <a:prstGeom prst="rect">
            <a:avLst/>
          </a:prstGeom>
        </p:spPr>
        <p:txBody>
          <a:bodyPr vert="horz" lIns="91440" tIns="45720" rIns="91440" bIns="45720" rtlCol="0" anchor="ctr"/>
          <a:lstStyle>
            <a:lvl1pPr algn="r">
              <a:defRPr sz="800" b="0" i="0">
                <a:solidFill>
                  <a:srgbClr val="252324"/>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 name="Text Box 5">
            <a:extLst>
              <a:ext uri="{FF2B5EF4-FFF2-40B4-BE49-F238E27FC236}">
                <a16:creationId xmlns:a16="http://schemas.microsoft.com/office/drawing/2014/main" id="{FFA1EDAB-AE44-062E-46C2-66319EDE2C0E}"/>
              </a:ext>
            </a:extLst>
          </p:cNvPr>
          <p:cNvSpPr txBox="1"/>
          <p:nvPr userDrawn="1"/>
        </p:nvSpPr>
        <p:spPr>
          <a:xfrm>
            <a:off x="412833" y="10214693"/>
            <a:ext cx="4019247"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700" b="0" i="0" spc="300" dirty="0">
                <a:solidFill>
                  <a:srgbClr val="083F59"/>
                </a:solidFill>
                <a:effectLst/>
                <a:latin typeface="Calibri" panose="020F0502020204030204" pitchFamily="34" charset="0"/>
                <a:ea typeface="Open Sans" panose="020B0606030504020204" pitchFamily="34" charset="0"/>
                <a:cs typeface="Calibri" panose="020F0502020204030204" pitchFamily="34" charset="0"/>
              </a:rPr>
              <a:t>DIVERSITIES ARE REVIVING ENTERPRISE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IE" sz="700" b="0" i="0" spc="300" dirty="0">
              <a:solidFill>
                <a:srgbClr val="252324"/>
              </a:solidFill>
              <a:effectLst/>
              <a:latin typeface="Calibri" panose="020F0502020204030204" pitchFamily="34" charset="0"/>
              <a:ea typeface="Open Sans" panose="020B0606030504020204" pitchFamily="34" charset="0"/>
              <a:cs typeface="Calibri" panose="020F0502020204030204" pitchFamily="34" charset="0"/>
            </a:endParaRPr>
          </a:p>
        </p:txBody>
      </p:sp>
      <p:grpSp>
        <p:nvGrpSpPr>
          <p:cNvPr id="4" name="Graphic 5">
            <a:extLst>
              <a:ext uri="{FF2B5EF4-FFF2-40B4-BE49-F238E27FC236}">
                <a16:creationId xmlns:a16="http://schemas.microsoft.com/office/drawing/2014/main" id="{0F4EAAE3-7B5E-1930-16CA-5B42DD26D83B}"/>
              </a:ext>
            </a:extLst>
          </p:cNvPr>
          <p:cNvGrpSpPr/>
          <p:nvPr userDrawn="1"/>
        </p:nvGrpSpPr>
        <p:grpSpPr>
          <a:xfrm rot="20121967" flipH="1">
            <a:off x="252221" y="10160164"/>
            <a:ext cx="261668" cy="227012"/>
            <a:chOff x="3962604" y="4534014"/>
            <a:chExt cx="1470421" cy="1301140"/>
          </a:xfrm>
        </p:grpSpPr>
        <p:sp>
          <p:nvSpPr>
            <p:cNvPr id="5" name="Freeform 4">
              <a:extLst>
                <a:ext uri="{FF2B5EF4-FFF2-40B4-BE49-F238E27FC236}">
                  <a16:creationId xmlns:a16="http://schemas.microsoft.com/office/drawing/2014/main" id="{2B7DF1B3-5C2B-4821-378A-077816648B96}"/>
                </a:ext>
              </a:extLst>
            </p:cNvPr>
            <p:cNvSpPr/>
            <p:nvPr/>
          </p:nvSpPr>
          <p:spPr>
            <a:xfrm>
              <a:off x="4185164" y="4534014"/>
              <a:ext cx="1247861" cy="685109"/>
            </a:xfrm>
            <a:custGeom>
              <a:avLst/>
              <a:gdLst>
                <a:gd name="connsiteX0" fmla="*/ 395663 w 1247861"/>
                <a:gd name="connsiteY0" fmla="*/ 474062 h 685109"/>
                <a:gd name="connsiteX1" fmla="*/ 400419 w 1247861"/>
                <a:gd name="connsiteY1" fmla="*/ 244001 h 685109"/>
                <a:gd name="connsiteX2" fmla="*/ 925434 w 1247861"/>
                <a:gd name="connsiteY2" fmla="*/ 545362 h 685109"/>
                <a:gd name="connsiteX3" fmla="*/ 1038616 w 1247861"/>
                <a:gd name="connsiteY3" fmla="*/ 685110 h 685109"/>
                <a:gd name="connsiteX4" fmla="*/ 1247861 w 1247861"/>
                <a:gd name="connsiteY4" fmla="*/ 611909 h 685109"/>
                <a:gd name="connsiteX5" fmla="*/ 710482 w 1247861"/>
                <a:gd name="connsiteY5" fmla="*/ 130872 h 685109"/>
                <a:gd name="connsiteX6" fmla="*/ 0 w 1247861"/>
                <a:gd name="connsiteY6" fmla="*/ 8237 h 685109"/>
                <a:gd name="connsiteX7" fmla="*/ 148374 w 1247861"/>
                <a:gd name="connsiteY7" fmla="*/ 436036 h 685109"/>
                <a:gd name="connsiteX8" fmla="*/ 395663 w 1247861"/>
                <a:gd name="connsiteY8" fmla="*/ 474062 h 68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861" h="685109">
                  <a:moveTo>
                    <a:pt x="395663" y="474062"/>
                  </a:moveTo>
                  <a:lnTo>
                    <a:pt x="400419" y="244001"/>
                  </a:lnTo>
                  <a:cubicBezTo>
                    <a:pt x="599202" y="291535"/>
                    <a:pt x="780864" y="394207"/>
                    <a:pt x="925434" y="545362"/>
                  </a:cubicBezTo>
                  <a:cubicBezTo>
                    <a:pt x="967283" y="589093"/>
                    <a:pt x="1005327" y="635675"/>
                    <a:pt x="1038616" y="685110"/>
                  </a:cubicBezTo>
                  <a:lnTo>
                    <a:pt x="1247861" y="611909"/>
                  </a:lnTo>
                  <a:cubicBezTo>
                    <a:pt x="1119461" y="405614"/>
                    <a:pt x="934945" y="239248"/>
                    <a:pt x="710482" y="130872"/>
                  </a:cubicBezTo>
                  <a:cubicBezTo>
                    <a:pt x="486019" y="22497"/>
                    <a:pt x="241583" y="-19333"/>
                    <a:pt x="0" y="8237"/>
                  </a:cubicBezTo>
                  <a:lnTo>
                    <a:pt x="148374" y="436036"/>
                  </a:lnTo>
                  <a:cubicBezTo>
                    <a:pt x="233974" y="436986"/>
                    <a:pt x="316721" y="450296"/>
                    <a:pt x="395663" y="474062"/>
                  </a:cubicBezTo>
                  <a:close/>
                </a:path>
              </a:pathLst>
            </a:custGeom>
            <a:solidFill>
              <a:srgbClr val="702E8C"/>
            </a:solidFill>
            <a:ln w="9504"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2F04487-34E8-0A63-1DE7-5AF48B21E4B3}"/>
                </a:ext>
              </a:extLst>
            </p:cNvPr>
            <p:cNvSpPr/>
            <p:nvPr/>
          </p:nvSpPr>
          <p:spPr>
            <a:xfrm>
              <a:off x="4577974" y="5008076"/>
              <a:ext cx="812251" cy="608425"/>
            </a:xfrm>
            <a:custGeom>
              <a:avLst/>
              <a:gdLst>
                <a:gd name="connsiteX0" fmla="*/ 2853 w 812251"/>
                <a:gd name="connsiteY0" fmla="*/ 0 h 608425"/>
                <a:gd name="connsiteX1" fmla="*/ 0 w 812251"/>
                <a:gd name="connsiteY1" fmla="*/ 122636 h 608425"/>
                <a:gd name="connsiteX2" fmla="*/ 459388 w 812251"/>
                <a:gd name="connsiteY2" fmla="*/ 600820 h 608425"/>
                <a:gd name="connsiteX3" fmla="*/ 812251 w 812251"/>
                <a:gd name="connsiteY3" fmla="*/ 608425 h 608425"/>
                <a:gd name="connsiteX4" fmla="*/ 646757 w 812251"/>
                <a:gd name="connsiteY4" fmla="*/ 211048 h 608425"/>
                <a:gd name="connsiteX5" fmla="*/ 428001 w 812251"/>
                <a:gd name="connsiteY5" fmla="*/ 287101 h 608425"/>
                <a:gd name="connsiteX6" fmla="*/ 2853 w 812251"/>
                <a:gd name="connsiteY6" fmla="*/ 0 h 60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251" h="608425">
                  <a:moveTo>
                    <a:pt x="2853" y="0"/>
                  </a:moveTo>
                  <a:lnTo>
                    <a:pt x="0" y="122636"/>
                  </a:lnTo>
                  <a:cubicBezTo>
                    <a:pt x="219707" y="199640"/>
                    <a:pt x="390908" y="378365"/>
                    <a:pt x="459388" y="600820"/>
                  </a:cubicBezTo>
                  <a:lnTo>
                    <a:pt x="812251" y="608425"/>
                  </a:lnTo>
                  <a:cubicBezTo>
                    <a:pt x="784669" y="465826"/>
                    <a:pt x="728553" y="330831"/>
                    <a:pt x="646757" y="211048"/>
                  </a:cubicBezTo>
                  <a:lnTo>
                    <a:pt x="428001" y="287101"/>
                  </a:lnTo>
                  <a:cubicBezTo>
                    <a:pt x="316721" y="149254"/>
                    <a:pt x="168347" y="50385"/>
                    <a:pt x="2853" y="0"/>
                  </a:cubicBezTo>
                  <a:close/>
                </a:path>
              </a:pathLst>
            </a:custGeom>
            <a:solidFill>
              <a:srgbClr val="FFC713"/>
            </a:solidFill>
            <a:ln w="950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789CC95-1C23-9DFD-FE61-C87233C2BAFC}"/>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010101"/>
            </a:solidFill>
            <a:ln w="950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0FA7C58-8FAA-BC2D-E4C5-7BF63773DD36}"/>
                </a:ext>
              </a:extLst>
            </p:cNvPr>
            <p:cNvSpPr/>
            <p:nvPr/>
          </p:nvSpPr>
          <p:spPr>
            <a:xfrm>
              <a:off x="4580828" y="4778015"/>
              <a:ext cx="642952" cy="517161"/>
            </a:xfrm>
            <a:custGeom>
              <a:avLst/>
              <a:gdLst>
                <a:gd name="connsiteX0" fmla="*/ 4756 w 642952"/>
                <a:gd name="connsiteY0" fmla="*/ 0 h 517161"/>
                <a:gd name="connsiteX1" fmla="*/ 0 w 642952"/>
                <a:gd name="connsiteY1" fmla="*/ 230061 h 517161"/>
                <a:gd name="connsiteX2" fmla="*/ 424197 w 642952"/>
                <a:gd name="connsiteY2" fmla="*/ 517162 h 517161"/>
                <a:gd name="connsiteX3" fmla="*/ 642953 w 642952"/>
                <a:gd name="connsiteY3" fmla="*/ 441108 h 517161"/>
                <a:gd name="connsiteX4" fmla="*/ 529770 w 642952"/>
                <a:gd name="connsiteY4" fmla="*/ 301361 h 517161"/>
                <a:gd name="connsiteX5" fmla="*/ 4756 w 642952"/>
                <a:gd name="connsiteY5" fmla="*/ 0 h 51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52" h="517161">
                  <a:moveTo>
                    <a:pt x="4756" y="0"/>
                  </a:moveTo>
                  <a:lnTo>
                    <a:pt x="0" y="230061"/>
                  </a:lnTo>
                  <a:cubicBezTo>
                    <a:pt x="165494" y="280446"/>
                    <a:pt x="313867" y="379315"/>
                    <a:pt x="424197" y="517162"/>
                  </a:cubicBezTo>
                  <a:lnTo>
                    <a:pt x="642953" y="441108"/>
                  </a:lnTo>
                  <a:cubicBezTo>
                    <a:pt x="609664" y="391674"/>
                    <a:pt x="571619" y="345091"/>
                    <a:pt x="529770" y="301361"/>
                  </a:cubicBezTo>
                  <a:cubicBezTo>
                    <a:pt x="385201" y="150205"/>
                    <a:pt x="203538" y="46583"/>
                    <a:pt x="4756" y="0"/>
                  </a:cubicBezTo>
                  <a:close/>
                </a:path>
              </a:pathLst>
            </a:custGeom>
            <a:solidFill>
              <a:srgbClr val="DF4726"/>
            </a:solidFill>
            <a:ln w="950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20D7AA86-5AF8-AFB8-6A21-3755B607DFCE}"/>
                </a:ext>
              </a:extLst>
            </p:cNvPr>
            <p:cNvSpPr/>
            <p:nvPr/>
          </p:nvSpPr>
          <p:spPr>
            <a:xfrm>
              <a:off x="4342098" y="5208666"/>
              <a:ext cx="606981" cy="626488"/>
            </a:xfrm>
            <a:custGeom>
              <a:avLst/>
              <a:gdLst>
                <a:gd name="connsiteX0" fmla="*/ 606811 w 606981"/>
                <a:gd name="connsiteY0" fmla="*/ 626488 h 626488"/>
                <a:gd name="connsiteX1" fmla="*/ 437512 w 606981"/>
                <a:gd name="connsiteY1" fmla="*/ 189182 h 626488"/>
                <a:gd name="connsiteX2" fmla="*/ 436561 w 606981"/>
                <a:gd name="connsiteY2" fmla="*/ 188232 h 626488"/>
                <a:gd name="connsiteX3" fmla="*/ 8560 w 606981"/>
                <a:gd name="connsiteY3" fmla="*/ 0 h 626488"/>
                <a:gd name="connsiteX4" fmla="*/ 6658 w 606981"/>
                <a:gd name="connsiteY4" fmla="*/ 74152 h 626488"/>
                <a:gd name="connsiteX5" fmla="*/ 6658 w 606981"/>
                <a:gd name="connsiteY5" fmla="*/ 74152 h 626488"/>
                <a:gd name="connsiteX6" fmla="*/ 6658 w 606981"/>
                <a:gd name="connsiteY6" fmla="*/ 74152 h 626488"/>
                <a:gd name="connsiteX7" fmla="*/ 383299 w 606981"/>
                <a:gd name="connsiteY7" fmla="*/ 241469 h 626488"/>
                <a:gd name="connsiteX8" fmla="*/ 275823 w 606981"/>
                <a:gd name="connsiteY8" fmla="*/ 343190 h 626488"/>
                <a:gd name="connsiteX9" fmla="*/ 2853 w 606981"/>
                <a:gd name="connsiteY9" fmla="*/ 222456 h 626488"/>
                <a:gd name="connsiteX10" fmla="*/ 2853 w 606981"/>
                <a:gd name="connsiteY10" fmla="*/ 222456 h 626488"/>
                <a:gd name="connsiteX11" fmla="*/ 1902 w 606981"/>
                <a:gd name="connsiteY11" fmla="*/ 222456 h 626488"/>
                <a:gd name="connsiteX12" fmla="*/ 0 w 606981"/>
                <a:gd name="connsiteY12" fmla="*/ 296607 h 626488"/>
                <a:gd name="connsiteX13" fmla="*/ 220658 w 606981"/>
                <a:gd name="connsiteY13" fmla="*/ 393575 h 626488"/>
                <a:gd name="connsiteX14" fmla="*/ 221609 w 606981"/>
                <a:gd name="connsiteY14" fmla="*/ 394526 h 626488"/>
                <a:gd name="connsiteX15" fmla="*/ 221609 w 606981"/>
                <a:gd name="connsiteY15" fmla="*/ 394526 h 626488"/>
                <a:gd name="connsiteX16" fmla="*/ 309112 w 606981"/>
                <a:gd name="connsiteY16" fmla="*/ 619833 h 626488"/>
                <a:gd name="connsiteX17" fmla="*/ 606811 w 606981"/>
                <a:gd name="connsiteY17" fmla="*/ 626488 h 626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981" h="626488">
                  <a:moveTo>
                    <a:pt x="606811" y="626488"/>
                  </a:moveTo>
                  <a:cubicBezTo>
                    <a:pt x="610615" y="462974"/>
                    <a:pt x="550695" y="308015"/>
                    <a:pt x="437512" y="189182"/>
                  </a:cubicBezTo>
                  <a:lnTo>
                    <a:pt x="436561" y="188232"/>
                  </a:lnTo>
                  <a:cubicBezTo>
                    <a:pt x="323379" y="70349"/>
                    <a:pt x="171200" y="3803"/>
                    <a:pt x="8560" y="0"/>
                  </a:cubicBezTo>
                  <a:lnTo>
                    <a:pt x="6658" y="74152"/>
                  </a:lnTo>
                  <a:lnTo>
                    <a:pt x="6658" y="74152"/>
                  </a:lnTo>
                  <a:lnTo>
                    <a:pt x="6658" y="74152"/>
                  </a:lnTo>
                  <a:cubicBezTo>
                    <a:pt x="150276" y="77954"/>
                    <a:pt x="284383" y="136896"/>
                    <a:pt x="383299" y="241469"/>
                  </a:cubicBezTo>
                  <a:lnTo>
                    <a:pt x="275823" y="343190"/>
                  </a:lnTo>
                  <a:cubicBezTo>
                    <a:pt x="203538" y="268088"/>
                    <a:pt x="107476" y="224357"/>
                    <a:pt x="2853" y="222456"/>
                  </a:cubicBezTo>
                  <a:lnTo>
                    <a:pt x="2853" y="222456"/>
                  </a:lnTo>
                  <a:lnTo>
                    <a:pt x="1902" y="222456"/>
                  </a:lnTo>
                  <a:lnTo>
                    <a:pt x="0" y="296607"/>
                  </a:lnTo>
                  <a:cubicBezTo>
                    <a:pt x="84649" y="298509"/>
                    <a:pt x="162640" y="332733"/>
                    <a:pt x="220658" y="393575"/>
                  </a:cubicBezTo>
                  <a:lnTo>
                    <a:pt x="221609" y="394526"/>
                  </a:lnTo>
                  <a:lnTo>
                    <a:pt x="221609" y="394526"/>
                  </a:lnTo>
                  <a:cubicBezTo>
                    <a:pt x="279627" y="455368"/>
                    <a:pt x="311014" y="535224"/>
                    <a:pt x="309112" y="619833"/>
                  </a:cubicBezTo>
                  <a:lnTo>
                    <a:pt x="606811" y="626488"/>
                  </a:lnTo>
                  <a:close/>
                </a:path>
              </a:pathLst>
            </a:custGeom>
            <a:solidFill>
              <a:srgbClr val="01AAA3"/>
            </a:solidFill>
            <a:ln w="950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B67CFA7-7924-C8E8-8359-DBA3B89FC61B}"/>
                </a:ext>
              </a:extLst>
            </p:cNvPr>
            <p:cNvSpPr/>
            <p:nvPr/>
          </p:nvSpPr>
          <p:spPr>
            <a:xfrm>
              <a:off x="3962604" y="5281868"/>
              <a:ext cx="386152" cy="256679"/>
            </a:xfrm>
            <a:custGeom>
              <a:avLst/>
              <a:gdLst>
                <a:gd name="connsiteX0" fmla="*/ 384250 w 386152"/>
                <a:gd name="connsiteY0" fmla="*/ 951 h 256679"/>
                <a:gd name="connsiteX1" fmla="*/ 0 w 386152"/>
                <a:gd name="connsiteY1" fmla="*/ 150205 h 256679"/>
                <a:gd name="connsiteX2" fmla="*/ 102720 w 386152"/>
                <a:gd name="connsiteY2" fmla="*/ 256680 h 256679"/>
                <a:gd name="connsiteX3" fmla="*/ 381397 w 386152"/>
                <a:gd name="connsiteY3" fmla="*/ 148304 h 256679"/>
                <a:gd name="connsiteX4" fmla="*/ 382348 w 386152"/>
                <a:gd name="connsiteY4" fmla="*/ 148304 h 256679"/>
                <a:gd name="connsiteX5" fmla="*/ 386152 w 386152"/>
                <a:gd name="connsiteY5" fmla="*/ 0 h 256679"/>
                <a:gd name="connsiteX6" fmla="*/ 384250 w 386152"/>
                <a:gd name="connsiteY6" fmla="*/ 951 h 25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152" h="256679">
                  <a:moveTo>
                    <a:pt x="384250" y="951"/>
                  </a:moveTo>
                  <a:cubicBezTo>
                    <a:pt x="240632" y="-1901"/>
                    <a:pt x="103671" y="51336"/>
                    <a:pt x="0" y="150205"/>
                  </a:cubicBezTo>
                  <a:lnTo>
                    <a:pt x="102720" y="256680"/>
                  </a:lnTo>
                  <a:cubicBezTo>
                    <a:pt x="177858" y="184429"/>
                    <a:pt x="276774" y="146402"/>
                    <a:pt x="381397" y="148304"/>
                  </a:cubicBezTo>
                  <a:lnTo>
                    <a:pt x="382348" y="148304"/>
                  </a:lnTo>
                  <a:lnTo>
                    <a:pt x="386152" y="0"/>
                  </a:lnTo>
                  <a:lnTo>
                    <a:pt x="384250" y="951"/>
                  </a:lnTo>
                  <a:close/>
                </a:path>
              </a:pathLst>
            </a:custGeom>
            <a:solidFill>
              <a:srgbClr val="ED1765"/>
            </a:solidFill>
            <a:ln w="950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4A0A34B-5C06-B1F6-0DF6-814366CC9029}"/>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010101"/>
            </a:solidFill>
            <a:ln w="950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42A3AF0-E102-E00B-9B02-29A5BC65393E}"/>
                </a:ext>
              </a:extLst>
            </p:cNvPr>
            <p:cNvSpPr/>
            <p:nvPr/>
          </p:nvSpPr>
          <p:spPr>
            <a:xfrm>
              <a:off x="4345903" y="5282818"/>
              <a:ext cx="380445" cy="269038"/>
            </a:xfrm>
            <a:custGeom>
              <a:avLst/>
              <a:gdLst>
                <a:gd name="connsiteX0" fmla="*/ 0 w 380445"/>
                <a:gd name="connsiteY0" fmla="*/ 148304 h 269038"/>
                <a:gd name="connsiteX1" fmla="*/ 272970 w 380445"/>
                <a:gd name="connsiteY1" fmla="*/ 269038 h 269038"/>
                <a:gd name="connsiteX2" fmla="*/ 380445 w 380445"/>
                <a:gd name="connsiteY2" fmla="*/ 167317 h 269038"/>
                <a:gd name="connsiteX3" fmla="*/ 3804 w 380445"/>
                <a:gd name="connsiteY3" fmla="*/ 0 h 269038"/>
                <a:gd name="connsiteX4" fmla="*/ 3804 w 380445"/>
                <a:gd name="connsiteY4" fmla="*/ 0 h 269038"/>
                <a:gd name="connsiteX5" fmla="*/ 3804 w 380445"/>
                <a:gd name="connsiteY5" fmla="*/ 0 h 269038"/>
                <a:gd name="connsiteX6" fmla="*/ 0 w 380445"/>
                <a:gd name="connsiteY6" fmla="*/ 148304 h 269038"/>
                <a:gd name="connsiteX7" fmla="*/ 0 w 380445"/>
                <a:gd name="connsiteY7" fmla="*/ 148304 h 269038"/>
                <a:gd name="connsiteX8" fmla="*/ 0 w 380445"/>
                <a:gd name="connsiteY8" fmla="*/ 148304 h 26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5" h="269038">
                  <a:moveTo>
                    <a:pt x="0" y="148304"/>
                  </a:moveTo>
                  <a:cubicBezTo>
                    <a:pt x="103671" y="151156"/>
                    <a:pt x="200685" y="193936"/>
                    <a:pt x="272970" y="269038"/>
                  </a:cubicBezTo>
                  <a:lnTo>
                    <a:pt x="380445" y="167317"/>
                  </a:lnTo>
                  <a:cubicBezTo>
                    <a:pt x="281530" y="62744"/>
                    <a:pt x="147423" y="3803"/>
                    <a:pt x="3804" y="0"/>
                  </a:cubicBezTo>
                  <a:lnTo>
                    <a:pt x="3804" y="0"/>
                  </a:lnTo>
                  <a:lnTo>
                    <a:pt x="3804" y="0"/>
                  </a:lnTo>
                  <a:lnTo>
                    <a:pt x="0" y="148304"/>
                  </a:lnTo>
                  <a:lnTo>
                    <a:pt x="0" y="148304"/>
                  </a:lnTo>
                  <a:lnTo>
                    <a:pt x="0" y="148304"/>
                  </a:lnTo>
                  <a:close/>
                </a:path>
              </a:pathLst>
            </a:custGeom>
            <a:solidFill>
              <a:srgbClr val="345C42"/>
            </a:solidFill>
            <a:ln w="9504" cap="flat">
              <a:noFill/>
              <a:prstDash val="solid"/>
              <a:miter/>
            </a:ln>
          </p:spPr>
          <p:txBody>
            <a:bodyPr rtlCol="0" anchor="ctr"/>
            <a:lstStyle/>
            <a:p>
              <a:endParaRPr lang="en-US"/>
            </a:p>
          </p:txBody>
        </p:sp>
      </p:grpSp>
    </p:spTree>
    <p:extLst>
      <p:ext uri="{BB962C8B-B14F-4D97-AF65-F5344CB8AC3E}">
        <p14:creationId xmlns:p14="http://schemas.microsoft.com/office/powerpoint/2010/main" val="4128856880"/>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3" r:id="rId9"/>
    <p:sldLayoutId id="2147483968" r:id="rId10"/>
    <p:sldLayoutId id="2147483944" r:id="rId11"/>
  </p:sldLayoutIdLst>
  <p:hf hdr="0"/>
  <p:txStyles>
    <p:titleStyle>
      <a:lvl1pPr algn="l" defTabSz="2072941" rtl="0" eaLnBrk="1" latinLnBrk="0" hangingPunct="1">
        <a:lnSpc>
          <a:spcPct val="90000"/>
        </a:lnSpc>
        <a:spcBef>
          <a:spcPct val="0"/>
        </a:spcBef>
        <a:buNone/>
        <a:defRPr sz="9975" kern="1200">
          <a:solidFill>
            <a:srgbClr val="011E3B"/>
          </a:solidFill>
          <a:latin typeface="Poppins" pitchFamily="2" charset="77"/>
          <a:ea typeface="+mj-ea"/>
          <a:cs typeface="Poppins" pitchFamily="2" charset="77"/>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7" userDrawn="1">
          <p15:clr>
            <a:srgbClr val="F26B43"/>
          </p15:clr>
        </p15:guide>
        <p15:guide id="2" pos="4399" userDrawn="1">
          <p15:clr>
            <a:srgbClr val="F26B43"/>
          </p15:clr>
        </p15:guide>
        <p15:guide id="3" orient="horz" pos="374" userDrawn="1">
          <p15:clr>
            <a:srgbClr val="F26B43"/>
          </p15:clr>
        </p15:guide>
        <p15:guide id="4" pos="2381" userDrawn="1">
          <p15:clr>
            <a:srgbClr val="F26B43"/>
          </p15:clr>
        </p15:guide>
        <p15:guide id="5" orient="horz" pos="336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s://thevisionworks.brilliantassessments.com/?external=DARE_ASSESSMENT" TargetMode="External"/><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projectdare.eu/courses/learning-pathways/" TargetMode="Externa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tinyurl.com/mveb3deb" TargetMode="External"/><Relationship Id="rId2" Type="http://schemas.openxmlformats.org/officeDocument/2006/relationships/hyperlink" Target="https://projectdare.eu/knowledge-sharing-hub/" TargetMode="Externa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profile.php?id=100092188720908" TargetMode="External"/><Relationship Id="rId2" Type="http://schemas.openxmlformats.org/officeDocument/2006/relationships/hyperlink" Target="https://projectdare.eu/" TargetMode="Externa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hyperlink" Target="https://tinyurl.com/mveb3deb" TargetMode="External"/><Relationship Id="rId4" Type="http://schemas.openxmlformats.org/officeDocument/2006/relationships/hyperlink" Target="https://www.linkedin.com/company/94290387/admi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E943A54-4DA8-44F9-6C2C-6C8A3BA7B9C5}"/>
              </a:ext>
            </a:extLst>
          </p:cNvPr>
          <p:cNvSpPr>
            <a:spLocks noGrp="1"/>
          </p:cNvSpPr>
          <p:nvPr>
            <p:ph type="body" sz="quarter" idx="11"/>
          </p:nvPr>
        </p:nvSpPr>
        <p:spPr>
          <a:xfrm>
            <a:off x="625946" y="7557702"/>
            <a:ext cx="6065139" cy="574616"/>
          </a:xfrm>
        </p:spPr>
        <p:txBody>
          <a:bodyPr/>
          <a:lstStyle/>
          <a:p>
            <a:pPr>
              <a:lnSpc>
                <a:spcPct val="100000"/>
              </a:lnSpc>
            </a:pPr>
            <a:r>
              <a:rPr lang="en-US" sz="3200" dirty="0"/>
              <a:t>Launch of the DARE Training Course &amp; Knowledge Hub</a:t>
            </a:r>
          </a:p>
        </p:txBody>
      </p:sp>
      <p:sp>
        <p:nvSpPr>
          <p:cNvPr id="5" name="Text Placeholder 4">
            <a:extLst>
              <a:ext uri="{FF2B5EF4-FFF2-40B4-BE49-F238E27FC236}">
                <a16:creationId xmlns:a16="http://schemas.microsoft.com/office/drawing/2014/main" id="{A8747E34-430B-A1B4-8D1E-BD8A72F07B95}"/>
              </a:ext>
            </a:extLst>
          </p:cNvPr>
          <p:cNvSpPr>
            <a:spLocks noGrp="1"/>
          </p:cNvSpPr>
          <p:nvPr>
            <p:ph type="body" sz="quarter" idx="16"/>
          </p:nvPr>
        </p:nvSpPr>
        <p:spPr>
          <a:xfrm>
            <a:off x="625947" y="6912621"/>
            <a:ext cx="3560291" cy="751695"/>
          </a:xfrm>
        </p:spPr>
        <p:txBody>
          <a:bodyPr/>
          <a:lstStyle/>
          <a:p>
            <a:r>
              <a:rPr lang="en-US" sz="3600" b="1" dirty="0"/>
              <a:t>Newsletter 3</a:t>
            </a:r>
          </a:p>
        </p:txBody>
      </p:sp>
      <p:sp>
        <p:nvSpPr>
          <p:cNvPr id="7" name="Text Placeholder 6">
            <a:extLst>
              <a:ext uri="{FF2B5EF4-FFF2-40B4-BE49-F238E27FC236}">
                <a16:creationId xmlns:a16="http://schemas.microsoft.com/office/drawing/2014/main" id="{1AC2B8FC-1D8F-1348-8767-1FD5475C1616}"/>
              </a:ext>
            </a:extLst>
          </p:cNvPr>
          <p:cNvSpPr>
            <a:spLocks noGrp="1"/>
          </p:cNvSpPr>
          <p:nvPr>
            <p:ph type="body" sz="quarter" idx="44"/>
          </p:nvPr>
        </p:nvSpPr>
        <p:spPr>
          <a:xfrm>
            <a:off x="431015" y="9117841"/>
            <a:ext cx="2846623" cy="469580"/>
          </a:xfrm>
        </p:spPr>
        <p:txBody>
          <a:bodyPr>
            <a:normAutofit fontScale="85000" lnSpcReduction="10000"/>
          </a:bodyPr>
          <a:lstStyle/>
          <a:p>
            <a:r>
              <a:rPr lang="en-US" sz="2600" dirty="0"/>
              <a:t>https://projectdare.eu/</a:t>
            </a:r>
          </a:p>
        </p:txBody>
      </p:sp>
      <p:sp>
        <p:nvSpPr>
          <p:cNvPr id="6" name="Text Placeholder 5">
            <a:extLst>
              <a:ext uri="{FF2B5EF4-FFF2-40B4-BE49-F238E27FC236}">
                <a16:creationId xmlns:a16="http://schemas.microsoft.com/office/drawing/2014/main" id="{120A84BC-A07B-1C4C-977A-B270AFDDC154}"/>
              </a:ext>
            </a:extLst>
          </p:cNvPr>
          <p:cNvSpPr>
            <a:spLocks noGrp="1"/>
          </p:cNvSpPr>
          <p:nvPr>
            <p:ph type="body" sz="quarter" idx="17"/>
          </p:nvPr>
        </p:nvSpPr>
        <p:spPr/>
        <p:txBody>
          <a:bodyPr vert="horz" lIns="91440" tIns="45720" rIns="91440" bIns="45720" rtlCol="0" anchor="t">
            <a:normAutofit fontScale="92500" lnSpcReduction="20000"/>
          </a:bodyPr>
          <a:lstStyle/>
          <a:p>
            <a:r>
              <a:rPr lang="en-US" b="1" dirty="0">
                <a:latin typeface="Calibri"/>
                <a:cs typeface="Calibri"/>
              </a:rPr>
              <a:t>March 2025</a:t>
            </a:r>
            <a:endParaRPr lang="en-US" b="1" dirty="0"/>
          </a:p>
          <a:p>
            <a:endParaRPr lang="en-US" dirty="0"/>
          </a:p>
          <a:p>
            <a:r>
              <a:rPr lang="en-US" sz="1050" b="1" dirty="0"/>
              <a:t>Newsletter 3</a:t>
            </a:r>
          </a:p>
        </p:txBody>
      </p:sp>
      <p:sp>
        <p:nvSpPr>
          <p:cNvPr id="2" name="Text Placeholder 1">
            <a:extLst>
              <a:ext uri="{FF2B5EF4-FFF2-40B4-BE49-F238E27FC236}">
                <a16:creationId xmlns:a16="http://schemas.microsoft.com/office/drawing/2014/main" id="{A158C7DB-9356-69B6-6BF3-A3DAA7A8E066}"/>
              </a:ext>
            </a:extLst>
          </p:cNvPr>
          <p:cNvSpPr>
            <a:spLocks noGrp="1"/>
          </p:cNvSpPr>
          <p:nvPr>
            <p:ph type="body" sz="quarter" idx="18"/>
          </p:nvPr>
        </p:nvSpPr>
        <p:spPr/>
        <p:txBody>
          <a:bodyPr/>
          <a:lstStyle/>
          <a:p>
            <a:r>
              <a:rPr lang="en-US" b="1" dirty="0"/>
              <a:t>By</a:t>
            </a:r>
          </a:p>
          <a:p>
            <a:r>
              <a:rPr lang="en-US" dirty="0"/>
              <a:t>MMS, Ireland</a:t>
            </a:r>
          </a:p>
          <a:p>
            <a:endParaRPr lang="en-US" sz="200" b="1" dirty="0"/>
          </a:p>
          <a:p>
            <a:endParaRPr lang="en-US" dirty="0"/>
          </a:p>
        </p:txBody>
      </p:sp>
      <p:grpSp>
        <p:nvGrpSpPr>
          <p:cNvPr id="11" name="Group 10">
            <a:extLst>
              <a:ext uri="{FF2B5EF4-FFF2-40B4-BE49-F238E27FC236}">
                <a16:creationId xmlns:a16="http://schemas.microsoft.com/office/drawing/2014/main" id="{1707CF9F-383B-D478-1493-9A037C9E1468}"/>
              </a:ext>
            </a:extLst>
          </p:cNvPr>
          <p:cNvGrpSpPr/>
          <p:nvPr/>
        </p:nvGrpSpPr>
        <p:grpSpPr>
          <a:xfrm rot="10327245">
            <a:off x="182210" y="5181724"/>
            <a:ext cx="2061589" cy="1788378"/>
            <a:chOff x="-1397183" y="824494"/>
            <a:chExt cx="1192352" cy="1034336"/>
          </a:xfrm>
        </p:grpSpPr>
        <p:sp>
          <p:nvSpPr>
            <p:cNvPr id="12" name="Freeform 11">
              <a:extLst>
                <a:ext uri="{FF2B5EF4-FFF2-40B4-BE49-F238E27FC236}">
                  <a16:creationId xmlns:a16="http://schemas.microsoft.com/office/drawing/2014/main" id="{7E7AAEE7-D4F4-A77F-1DA7-5CBFA54EF6A0}"/>
                </a:ext>
              </a:extLst>
            </p:cNvPr>
            <p:cNvSpPr/>
            <p:nvPr userDrawn="1"/>
          </p:nvSpPr>
          <p:spPr>
            <a:xfrm>
              <a:off x="-1397183" y="824494"/>
              <a:ext cx="1192352" cy="654634"/>
            </a:xfrm>
            <a:custGeom>
              <a:avLst/>
              <a:gdLst>
                <a:gd name="connsiteX0" fmla="*/ 378063 w 1192352"/>
                <a:gd name="connsiteY0" fmla="*/ 452975 h 654634"/>
                <a:gd name="connsiteX1" fmla="*/ 382607 w 1192352"/>
                <a:gd name="connsiteY1" fmla="*/ 233148 h 654634"/>
                <a:gd name="connsiteX2" fmla="*/ 884268 w 1192352"/>
                <a:gd name="connsiteY2" fmla="*/ 521103 h 654634"/>
                <a:gd name="connsiteX3" fmla="*/ 992416 w 1192352"/>
                <a:gd name="connsiteY3" fmla="*/ 654635 h 654634"/>
                <a:gd name="connsiteX4" fmla="*/ 1192353 w 1192352"/>
                <a:gd name="connsiteY4" fmla="*/ 584690 h 654634"/>
                <a:gd name="connsiteX5" fmla="*/ 678878 w 1192352"/>
                <a:gd name="connsiteY5" fmla="*/ 125051 h 654634"/>
                <a:gd name="connsiteX6" fmla="*/ 0 w 1192352"/>
                <a:gd name="connsiteY6" fmla="*/ 7870 h 654634"/>
                <a:gd name="connsiteX7" fmla="*/ 141774 w 1192352"/>
                <a:gd name="connsiteY7" fmla="*/ 416640 h 654634"/>
                <a:gd name="connsiteX8" fmla="*/ 378063 w 1192352"/>
                <a:gd name="connsiteY8" fmla="*/ 452975 h 65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352" h="654634">
                  <a:moveTo>
                    <a:pt x="378063" y="452975"/>
                  </a:moveTo>
                  <a:lnTo>
                    <a:pt x="382607" y="233148"/>
                  </a:lnTo>
                  <a:cubicBezTo>
                    <a:pt x="572547" y="278567"/>
                    <a:pt x="746129" y="376671"/>
                    <a:pt x="884268" y="521103"/>
                  </a:cubicBezTo>
                  <a:cubicBezTo>
                    <a:pt x="924255" y="562889"/>
                    <a:pt x="960608" y="607399"/>
                    <a:pt x="992416" y="654635"/>
                  </a:cubicBezTo>
                  <a:lnTo>
                    <a:pt x="1192353" y="584690"/>
                  </a:lnTo>
                  <a:cubicBezTo>
                    <a:pt x="1069664" y="387572"/>
                    <a:pt x="893356" y="228606"/>
                    <a:pt x="678878" y="125051"/>
                  </a:cubicBezTo>
                  <a:cubicBezTo>
                    <a:pt x="464400" y="21496"/>
                    <a:pt x="230837" y="-18473"/>
                    <a:pt x="0" y="7870"/>
                  </a:cubicBezTo>
                  <a:lnTo>
                    <a:pt x="141774" y="416640"/>
                  </a:lnTo>
                  <a:cubicBezTo>
                    <a:pt x="223566" y="417548"/>
                    <a:pt x="302632" y="430266"/>
                    <a:pt x="378063" y="452975"/>
                  </a:cubicBezTo>
                  <a:close/>
                </a:path>
              </a:pathLst>
            </a:custGeom>
            <a:solidFill>
              <a:srgbClr val="702E8C"/>
            </a:solidFill>
            <a:ln w="9067"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F9F2BC3-20EB-4BBB-A2AE-BC5FDA6EC5A7}"/>
                </a:ext>
              </a:extLst>
            </p:cNvPr>
            <p:cNvSpPr/>
            <p:nvPr userDrawn="1"/>
          </p:nvSpPr>
          <p:spPr>
            <a:xfrm>
              <a:off x="-1021846" y="1277469"/>
              <a:ext cx="776119" cy="581361"/>
            </a:xfrm>
            <a:custGeom>
              <a:avLst/>
              <a:gdLst>
                <a:gd name="connsiteX0" fmla="*/ 2726 w 776119"/>
                <a:gd name="connsiteY0" fmla="*/ 0 h 581361"/>
                <a:gd name="connsiteX1" fmla="*/ 0 w 776119"/>
                <a:gd name="connsiteY1" fmla="*/ 117181 h 581361"/>
                <a:gd name="connsiteX2" fmla="*/ 438953 w 776119"/>
                <a:gd name="connsiteY2" fmla="*/ 574094 h 581361"/>
                <a:gd name="connsiteX3" fmla="*/ 776120 w 776119"/>
                <a:gd name="connsiteY3" fmla="*/ 581361 h 581361"/>
                <a:gd name="connsiteX4" fmla="*/ 617988 w 776119"/>
                <a:gd name="connsiteY4" fmla="*/ 201660 h 581361"/>
                <a:gd name="connsiteX5" fmla="*/ 408963 w 776119"/>
                <a:gd name="connsiteY5" fmla="*/ 274330 h 581361"/>
                <a:gd name="connsiteX6" fmla="*/ 2726 w 776119"/>
                <a:gd name="connsiteY6" fmla="*/ 0 h 58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6119" h="581361">
                  <a:moveTo>
                    <a:pt x="2726" y="0"/>
                  </a:moveTo>
                  <a:lnTo>
                    <a:pt x="0" y="117181"/>
                  </a:lnTo>
                  <a:cubicBezTo>
                    <a:pt x="209934" y="190759"/>
                    <a:pt x="373519" y="361534"/>
                    <a:pt x="438953" y="574094"/>
                  </a:cubicBezTo>
                  <a:lnTo>
                    <a:pt x="776120" y="581361"/>
                  </a:lnTo>
                  <a:cubicBezTo>
                    <a:pt x="749765" y="445105"/>
                    <a:pt x="696145" y="316115"/>
                    <a:pt x="617988" y="201660"/>
                  </a:cubicBezTo>
                  <a:lnTo>
                    <a:pt x="408963" y="274330"/>
                  </a:lnTo>
                  <a:cubicBezTo>
                    <a:pt x="302632" y="142615"/>
                    <a:pt x="160859" y="48144"/>
                    <a:pt x="2726" y="0"/>
                  </a:cubicBezTo>
                  <a:close/>
                </a:path>
              </a:pathLst>
            </a:custGeom>
            <a:solidFill>
              <a:srgbClr val="FFC713"/>
            </a:solidFill>
            <a:ln w="9067"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64ACE7D-C905-0CC4-6FBE-8F7FB9E2956E}"/>
                </a:ext>
              </a:extLst>
            </p:cNvPr>
            <p:cNvSpPr/>
            <p:nvPr userDrawn="1"/>
          </p:nvSpPr>
          <p:spPr>
            <a:xfrm>
              <a:off x="-1019120" y="1057641"/>
              <a:ext cx="614352" cy="494157"/>
            </a:xfrm>
            <a:custGeom>
              <a:avLst/>
              <a:gdLst>
                <a:gd name="connsiteX0" fmla="*/ 4544 w 614352"/>
                <a:gd name="connsiteY0" fmla="*/ 0 h 494157"/>
                <a:gd name="connsiteX1" fmla="*/ 0 w 614352"/>
                <a:gd name="connsiteY1" fmla="*/ 219827 h 494157"/>
                <a:gd name="connsiteX2" fmla="*/ 405327 w 614352"/>
                <a:gd name="connsiteY2" fmla="*/ 494157 h 494157"/>
                <a:gd name="connsiteX3" fmla="*/ 614353 w 614352"/>
                <a:gd name="connsiteY3" fmla="*/ 421487 h 494157"/>
                <a:gd name="connsiteX4" fmla="*/ 506205 w 614352"/>
                <a:gd name="connsiteY4" fmla="*/ 287956 h 494157"/>
                <a:gd name="connsiteX5" fmla="*/ 4544 w 614352"/>
                <a:gd name="connsiteY5" fmla="*/ 0 h 49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4352" h="494157">
                  <a:moveTo>
                    <a:pt x="4544" y="0"/>
                  </a:moveTo>
                  <a:lnTo>
                    <a:pt x="0" y="219827"/>
                  </a:lnTo>
                  <a:cubicBezTo>
                    <a:pt x="158132" y="267971"/>
                    <a:pt x="299906" y="362442"/>
                    <a:pt x="405327" y="494157"/>
                  </a:cubicBezTo>
                  <a:lnTo>
                    <a:pt x="614353" y="421487"/>
                  </a:lnTo>
                  <a:cubicBezTo>
                    <a:pt x="582544" y="374251"/>
                    <a:pt x="546192" y="329741"/>
                    <a:pt x="506205" y="287956"/>
                  </a:cubicBezTo>
                  <a:cubicBezTo>
                    <a:pt x="368066" y="143524"/>
                    <a:pt x="194484" y="44510"/>
                    <a:pt x="4544" y="0"/>
                  </a:cubicBezTo>
                  <a:close/>
                </a:path>
              </a:pathLst>
            </a:custGeom>
            <a:solidFill>
              <a:srgbClr val="DF4726"/>
            </a:solidFill>
            <a:ln w="9067" cap="flat">
              <a:noFill/>
              <a:prstDash val="solid"/>
              <a:miter/>
            </a:ln>
          </p:spPr>
          <p:txBody>
            <a:bodyPr rtlCol="0" anchor="ctr"/>
            <a:lstStyle/>
            <a:p>
              <a:endParaRPr lang="en-US"/>
            </a:p>
          </p:txBody>
        </p:sp>
      </p:grpSp>
      <p:pic>
        <p:nvPicPr>
          <p:cNvPr id="16" name="Picture 15">
            <a:extLst>
              <a:ext uri="{FF2B5EF4-FFF2-40B4-BE49-F238E27FC236}">
                <a16:creationId xmlns:a16="http://schemas.microsoft.com/office/drawing/2014/main" id="{F0B436B7-5AC9-B9F4-F809-4A4167674E33}"/>
              </a:ext>
            </a:extLst>
          </p:cNvPr>
          <p:cNvPicPr>
            <a:picLocks noChangeAspect="1"/>
          </p:cNvPicPr>
          <p:nvPr/>
        </p:nvPicPr>
        <p:blipFill>
          <a:blip r:embed="rId2"/>
          <a:stretch>
            <a:fillRect/>
          </a:stretch>
        </p:blipFill>
        <p:spPr>
          <a:xfrm>
            <a:off x="-1" y="2587487"/>
            <a:ext cx="7559675" cy="4252317"/>
          </a:xfrm>
          <a:prstGeom prst="rect">
            <a:avLst/>
          </a:prstGeom>
        </p:spPr>
      </p:pic>
    </p:spTree>
    <p:extLst>
      <p:ext uri="{BB962C8B-B14F-4D97-AF65-F5344CB8AC3E}">
        <p14:creationId xmlns:p14="http://schemas.microsoft.com/office/powerpoint/2010/main" val="2443742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54C3F3-1663-8190-6B3F-FB5683C7D361}"/>
              </a:ext>
            </a:extLst>
          </p:cNvPr>
          <p:cNvSpPr>
            <a:spLocks noGrp="1"/>
          </p:cNvSpPr>
          <p:nvPr>
            <p:ph type="sldNum" sz="quarter" idx="4"/>
          </p:nvPr>
        </p:nvSpPr>
        <p:spPr/>
        <p:txBody>
          <a:bodyPr/>
          <a:lstStyle/>
          <a:p>
            <a:fld id="{CB2079F2-58AF-ED44-82D7-E04B2F6FD686}" type="slidenum">
              <a:rPr lang="en-US" smtClean="0"/>
              <a:pPr/>
              <a:t>2</a:t>
            </a:fld>
            <a:endParaRPr lang="en-US" dirty="0"/>
          </a:p>
        </p:txBody>
      </p:sp>
      <p:pic>
        <p:nvPicPr>
          <p:cNvPr id="6" name="Picture 5" descr="A group of people talking&#10;&#10;AI-generated content may be incorrect.">
            <a:extLst>
              <a:ext uri="{FF2B5EF4-FFF2-40B4-BE49-F238E27FC236}">
                <a16:creationId xmlns:a16="http://schemas.microsoft.com/office/drawing/2014/main" id="{4C17AD94-3A6D-EA3D-4026-7301D46E0A05}"/>
              </a:ext>
            </a:extLst>
          </p:cNvPr>
          <p:cNvPicPr>
            <a:picLocks noChangeAspect="1"/>
          </p:cNvPicPr>
          <p:nvPr/>
        </p:nvPicPr>
        <p:blipFill>
          <a:blip r:embed="rId2"/>
          <a:stretch>
            <a:fillRect/>
          </a:stretch>
        </p:blipFill>
        <p:spPr>
          <a:xfrm>
            <a:off x="0" y="0"/>
            <a:ext cx="7559675" cy="9450154"/>
          </a:xfrm>
          <a:prstGeom prst="rect">
            <a:avLst/>
          </a:prstGeom>
        </p:spPr>
      </p:pic>
    </p:spTree>
    <p:extLst>
      <p:ext uri="{BB962C8B-B14F-4D97-AF65-F5344CB8AC3E}">
        <p14:creationId xmlns:p14="http://schemas.microsoft.com/office/powerpoint/2010/main" val="212048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AA38869-4603-42BD-175E-C4363DE9F8AD}"/>
              </a:ext>
            </a:extLst>
          </p:cNvPr>
          <p:cNvSpPr>
            <a:spLocks noGrp="1"/>
          </p:cNvSpPr>
          <p:nvPr>
            <p:ph type="sldNum" sz="quarter" idx="4"/>
          </p:nvPr>
        </p:nvSpPr>
        <p:spPr/>
        <p:txBody>
          <a:bodyPr/>
          <a:lstStyle/>
          <a:p>
            <a:fld id="{CB2079F2-58AF-ED44-82D7-E04B2F6FD686}" type="slidenum">
              <a:rPr lang="en-US" smtClean="0"/>
              <a:pPr/>
              <a:t>3</a:t>
            </a:fld>
            <a:endParaRPr lang="en-US" dirty="0"/>
          </a:p>
        </p:txBody>
      </p:sp>
      <p:pic>
        <p:nvPicPr>
          <p:cNvPr id="10" name="Picture 9" descr="A hand with text in the shape of a hand&#10;&#10;AI-generated content may be incorrect.">
            <a:extLst>
              <a:ext uri="{FF2B5EF4-FFF2-40B4-BE49-F238E27FC236}">
                <a16:creationId xmlns:a16="http://schemas.microsoft.com/office/drawing/2014/main" id="{3BED8A04-59A3-0769-A781-ED1FF05E3382}"/>
              </a:ext>
            </a:extLst>
          </p:cNvPr>
          <p:cNvPicPr>
            <a:picLocks noChangeAspect="1"/>
          </p:cNvPicPr>
          <p:nvPr/>
        </p:nvPicPr>
        <p:blipFill>
          <a:blip r:embed="rId2"/>
          <a:stretch>
            <a:fillRect/>
          </a:stretch>
        </p:blipFill>
        <p:spPr>
          <a:xfrm>
            <a:off x="0" y="531666"/>
            <a:ext cx="7559675" cy="4252317"/>
          </a:xfrm>
          <a:prstGeom prst="rect">
            <a:avLst/>
          </a:prstGeom>
        </p:spPr>
      </p:pic>
      <p:pic>
        <p:nvPicPr>
          <p:cNvPr id="12" name="Picture 11" descr="A colorful diagram with text&#10;&#10;AI-generated content may be incorrect.">
            <a:extLst>
              <a:ext uri="{FF2B5EF4-FFF2-40B4-BE49-F238E27FC236}">
                <a16:creationId xmlns:a16="http://schemas.microsoft.com/office/drawing/2014/main" id="{3D02FBEF-9AAC-C61A-5A60-481B91822B22}"/>
              </a:ext>
            </a:extLst>
          </p:cNvPr>
          <p:cNvPicPr>
            <a:picLocks noChangeAspect="1"/>
          </p:cNvPicPr>
          <p:nvPr/>
        </p:nvPicPr>
        <p:blipFill>
          <a:blip r:embed="rId3"/>
          <a:stretch>
            <a:fillRect/>
          </a:stretch>
        </p:blipFill>
        <p:spPr>
          <a:xfrm>
            <a:off x="-1" y="5289297"/>
            <a:ext cx="7559675" cy="4252317"/>
          </a:xfrm>
          <a:prstGeom prst="rect">
            <a:avLst/>
          </a:prstGeom>
        </p:spPr>
      </p:pic>
    </p:spTree>
    <p:extLst>
      <p:ext uri="{BB962C8B-B14F-4D97-AF65-F5344CB8AC3E}">
        <p14:creationId xmlns:p14="http://schemas.microsoft.com/office/powerpoint/2010/main" val="739828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879E4285-E927-B345-9BBB-376CBD6C2312}"/>
              </a:ext>
            </a:extLst>
          </p:cNvPr>
          <p:cNvSpPr>
            <a:spLocks noGrp="1"/>
          </p:cNvSpPr>
          <p:nvPr>
            <p:ph type="body" sz="quarter" idx="32"/>
          </p:nvPr>
        </p:nvSpPr>
        <p:spPr>
          <a:xfrm>
            <a:off x="559612" y="1900237"/>
            <a:ext cx="6526988" cy="3729370"/>
          </a:xfrm>
        </p:spPr>
        <p:txBody>
          <a:bodyPr numCol="2"/>
          <a:lstStyle/>
          <a:p>
            <a:r>
              <a:rPr lang="en-IE" sz="1400" dirty="0">
                <a:effectLst/>
                <a:latin typeface="Poppins" panose="00000500000000000000" pitchFamily="2" charset="0"/>
                <a:ea typeface="Verdana" panose="020B0604030504040204" pitchFamily="34" charset="0"/>
                <a:cs typeface="Poppins" panose="00000500000000000000" pitchFamily="2" charset="0"/>
              </a:rPr>
              <a:t>DARE aims to tackle labour market shortages by promoting a more inclusive and diverse European Economy by enabling VET Professionals to train SMEs to be more diversity-oriented. SMEs will be able to develop and engage more with marginalised and discriminated groups and become part of a more inclusive ‘labour market’. Employability Enterprise, SMEs and entrepreneurship Inclusion. Promoting Equality and Non-discrimination</a:t>
            </a:r>
            <a:endParaRPr lang="en-US" sz="1400" dirty="0">
              <a:latin typeface="Poppins" panose="00000500000000000000" pitchFamily="2" charset="0"/>
              <a:cs typeface="Poppins" panose="00000500000000000000" pitchFamily="2" charset="0"/>
            </a:endParaRPr>
          </a:p>
          <a:p>
            <a:endParaRPr lang="en-US" sz="1400" dirty="0">
              <a:latin typeface="Poppins" panose="00000500000000000000" pitchFamily="2" charset="0"/>
              <a:cs typeface="Poppins" panose="00000500000000000000" pitchFamily="2" charset="0"/>
            </a:endParaRPr>
          </a:p>
          <a:p>
            <a:endParaRPr lang="en-US" sz="1400" dirty="0">
              <a:solidFill>
                <a:schemeClr val="accent2">
                  <a:lumMod val="40000"/>
                  <a:lumOff val="60000"/>
                </a:schemeClr>
              </a:solidFill>
              <a:latin typeface="Poppins" panose="00000500000000000000" pitchFamily="2" charset="0"/>
              <a:cs typeface="Poppins" panose="00000500000000000000" pitchFamily="2" charset="0"/>
            </a:endParaRPr>
          </a:p>
        </p:txBody>
      </p:sp>
      <p:sp>
        <p:nvSpPr>
          <p:cNvPr id="14" name="Text Placeholder 13">
            <a:extLst>
              <a:ext uri="{FF2B5EF4-FFF2-40B4-BE49-F238E27FC236}">
                <a16:creationId xmlns:a16="http://schemas.microsoft.com/office/drawing/2014/main" id="{49D6ED60-823C-3D44-B7E2-989545DE5174}"/>
              </a:ext>
            </a:extLst>
          </p:cNvPr>
          <p:cNvSpPr>
            <a:spLocks noGrp="1"/>
          </p:cNvSpPr>
          <p:nvPr>
            <p:ph type="body" sz="quarter" idx="33"/>
          </p:nvPr>
        </p:nvSpPr>
        <p:spPr>
          <a:xfrm>
            <a:off x="233622" y="6294407"/>
            <a:ext cx="7600451" cy="579180"/>
          </a:xfrm>
        </p:spPr>
        <p:txBody>
          <a:bodyPr/>
          <a:lstStyle/>
          <a:p>
            <a:r>
              <a:rPr lang="en-US" sz="1800" b="1" dirty="0">
                <a:latin typeface="Poppins" panose="00000500000000000000" pitchFamily="2" charset="0"/>
                <a:cs typeface="Poppins" panose="00000500000000000000" pitchFamily="2" charset="0"/>
              </a:rPr>
              <a:t>Free Assessment Tool, Case Studies, Training Course and Knowledge Exchange Hub</a:t>
            </a:r>
          </a:p>
        </p:txBody>
      </p:sp>
      <p:sp>
        <p:nvSpPr>
          <p:cNvPr id="12" name="Text Placeholder 11">
            <a:extLst>
              <a:ext uri="{FF2B5EF4-FFF2-40B4-BE49-F238E27FC236}">
                <a16:creationId xmlns:a16="http://schemas.microsoft.com/office/drawing/2014/main" id="{019CDCF6-36F0-BB46-A146-2E518A2940C7}"/>
              </a:ext>
            </a:extLst>
          </p:cNvPr>
          <p:cNvSpPr>
            <a:spLocks noGrp="1"/>
          </p:cNvSpPr>
          <p:nvPr>
            <p:ph type="body" sz="quarter" idx="30"/>
          </p:nvPr>
        </p:nvSpPr>
        <p:spPr/>
        <p:txBody>
          <a:bodyPr/>
          <a:lstStyle/>
          <a:p>
            <a:r>
              <a:rPr lang="en-US" dirty="0">
                <a:latin typeface="Poppins" panose="00000500000000000000" pitchFamily="2" charset="0"/>
                <a:cs typeface="Poppins" panose="00000500000000000000" pitchFamily="2" charset="0"/>
              </a:rPr>
              <a:t>Welcome To FREE Resources</a:t>
            </a:r>
          </a:p>
        </p:txBody>
      </p:sp>
      <p:sp>
        <p:nvSpPr>
          <p:cNvPr id="2" name="Slide Number Placeholder 5">
            <a:extLst>
              <a:ext uri="{FF2B5EF4-FFF2-40B4-BE49-F238E27FC236}">
                <a16:creationId xmlns:a16="http://schemas.microsoft.com/office/drawing/2014/main" id="{F9332587-44BD-1136-7CFC-1FA7BD52C0A6}"/>
              </a:ext>
            </a:extLst>
          </p:cNvPr>
          <p:cNvSpPr>
            <a:spLocks noGrp="1"/>
          </p:cNvSpPr>
          <p:nvPr>
            <p:ph type="sldNum" sz="quarter" idx="4"/>
          </p:nvPr>
        </p:nvSpPr>
        <p:spPr>
          <a:xfrm>
            <a:off x="6200636" y="10046928"/>
            <a:ext cx="1047264" cy="465822"/>
          </a:xfrm>
          <a:prstGeom prst="rect">
            <a:avLst/>
          </a:prstGeom>
        </p:spPr>
        <p:txBody>
          <a:bodyPr vert="horz" lIns="91440" tIns="45720" rIns="91440" bIns="45720" rtlCol="0" anchor="ctr"/>
          <a:lstStyle>
            <a:lvl1pPr algn="r">
              <a:defRPr sz="900" b="0" i="0">
                <a:solidFill>
                  <a:srgbClr val="000000"/>
                </a:solidFill>
                <a:latin typeface="Calibri" panose="020F0502020204030204" pitchFamily="34" charset="0"/>
              </a:defRPr>
            </a:lvl1pPr>
          </a:lstStyle>
          <a:p>
            <a:fld id="{CB2079F2-58AF-ED44-82D7-E04B2F6FD686}" type="slidenum">
              <a:rPr lang="en-US" smtClean="0">
                <a:latin typeface="Poppins" panose="00000500000000000000" pitchFamily="2" charset="0"/>
                <a:cs typeface="Poppins" panose="00000500000000000000" pitchFamily="2" charset="0"/>
              </a:rPr>
              <a:pPr/>
              <a:t>4</a:t>
            </a:fld>
            <a:endParaRPr lang="en-US" dirty="0">
              <a:latin typeface="Poppins" panose="00000500000000000000" pitchFamily="2" charset="0"/>
              <a:cs typeface="Poppins" panose="00000500000000000000" pitchFamily="2" charset="0"/>
            </a:endParaRPr>
          </a:p>
        </p:txBody>
      </p:sp>
      <p:pic>
        <p:nvPicPr>
          <p:cNvPr id="7" name="Picture Placeholder 3">
            <a:extLst>
              <a:ext uri="{FF2B5EF4-FFF2-40B4-BE49-F238E27FC236}">
                <a16:creationId xmlns:a16="http://schemas.microsoft.com/office/drawing/2014/main" id="{C96A0FBB-3A90-D1AA-CA28-465EF6D20A1A}"/>
              </a:ext>
            </a:extLst>
          </p:cNvPr>
          <p:cNvPicPr>
            <a:picLocks noChangeAspect="1"/>
          </p:cNvPicPr>
          <p:nvPr/>
        </p:nvPicPr>
        <p:blipFill rotWithShape="1">
          <a:blip r:embed="rId2"/>
          <a:srcRect l="13571" t="38233" r="35153" b="1"/>
          <a:stretch/>
        </p:blipFill>
        <p:spPr>
          <a:xfrm>
            <a:off x="4000361" y="1900237"/>
            <a:ext cx="2488101" cy="3343276"/>
          </a:xfrm>
          <a:custGeom>
            <a:avLst/>
            <a:gdLst>
              <a:gd name="connsiteX0" fmla="*/ 0 w 3854053"/>
              <a:gd name="connsiteY0" fmla="*/ 995752 h 8334904"/>
              <a:gd name="connsiteX1" fmla="*/ 3852079 w 3854053"/>
              <a:gd name="connsiteY1" fmla="*/ 995752 h 8334904"/>
              <a:gd name="connsiteX2" fmla="*/ 3852079 w 3854053"/>
              <a:gd name="connsiteY2" fmla="*/ 3188374 h 8334904"/>
              <a:gd name="connsiteX3" fmla="*/ 3854053 w 3854053"/>
              <a:gd name="connsiteY3" fmla="*/ 3188374 h 8334904"/>
              <a:gd name="connsiteX4" fmla="*/ 3854053 w 3854053"/>
              <a:gd name="connsiteY4" fmla="*/ 8027939 h 8334904"/>
              <a:gd name="connsiteX5" fmla="*/ 3852079 w 3854053"/>
              <a:gd name="connsiteY5" fmla="*/ 8027939 h 8334904"/>
              <a:gd name="connsiteX6" fmla="*/ 3852079 w 3854053"/>
              <a:gd name="connsiteY6" fmla="*/ 8334904 h 8334904"/>
              <a:gd name="connsiteX7" fmla="*/ 0 w 3854053"/>
              <a:gd name="connsiteY7" fmla="*/ 8334904 h 8334904"/>
              <a:gd name="connsiteX8" fmla="*/ 0 w 3854053"/>
              <a:gd name="connsiteY8" fmla="*/ 0 h 8334904"/>
              <a:gd name="connsiteX9" fmla="*/ 3852079 w 3854053"/>
              <a:gd name="connsiteY9" fmla="*/ 0 h 8334904"/>
              <a:gd name="connsiteX10" fmla="*/ 3852079 w 3854053"/>
              <a:gd name="connsiteY10" fmla="*/ 941961 h 8334904"/>
              <a:gd name="connsiteX11" fmla="*/ 0 w 3854053"/>
              <a:gd name="connsiteY11" fmla="*/ 941961 h 833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4053" h="8334904">
                <a:moveTo>
                  <a:pt x="0" y="995752"/>
                </a:moveTo>
                <a:lnTo>
                  <a:pt x="3852079" y="995752"/>
                </a:lnTo>
                <a:lnTo>
                  <a:pt x="3852079" y="3188374"/>
                </a:lnTo>
                <a:lnTo>
                  <a:pt x="3854053" y="3188374"/>
                </a:lnTo>
                <a:lnTo>
                  <a:pt x="3854053" y="8027939"/>
                </a:lnTo>
                <a:lnTo>
                  <a:pt x="3852079" y="8027939"/>
                </a:lnTo>
                <a:lnTo>
                  <a:pt x="3852079" y="8334904"/>
                </a:lnTo>
                <a:lnTo>
                  <a:pt x="0" y="8334904"/>
                </a:lnTo>
                <a:close/>
                <a:moveTo>
                  <a:pt x="0" y="0"/>
                </a:moveTo>
                <a:lnTo>
                  <a:pt x="3852079" y="0"/>
                </a:lnTo>
                <a:lnTo>
                  <a:pt x="3852079" y="941961"/>
                </a:lnTo>
                <a:lnTo>
                  <a:pt x="0" y="941961"/>
                </a:lnTo>
                <a:close/>
              </a:path>
            </a:pathLst>
          </a:custGeom>
        </p:spPr>
      </p:pic>
      <p:sp>
        <p:nvSpPr>
          <p:cNvPr id="8" name="TextBox 7">
            <a:extLst>
              <a:ext uri="{FF2B5EF4-FFF2-40B4-BE49-F238E27FC236}">
                <a16:creationId xmlns:a16="http://schemas.microsoft.com/office/drawing/2014/main" id="{126509E0-F464-8B21-113A-EC3408E829BC}"/>
              </a:ext>
            </a:extLst>
          </p:cNvPr>
          <p:cNvSpPr txBox="1"/>
          <p:nvPr/>
        </p:nvSpPr>
        <p:spPr>
          <a:xfrm>
            <a:off x="233622" y="7003654"/>
            <a:ext cx="6831659" cy="3089307"/>
          </a:xfrm>
          <a:prstGeom prst="rect">
            <a:avLst/>
          </a:prstGeom>
          <a:noFill/>
        </p:spPr>
        <p:txBody>
          <a:bodyPr wrap="square">
            <a:spAutoFit/>
          </a:bodyPr>
          <a:lstStyle/>
          <a:p>
            <a:pPr>
              <a:lnSpc>
                <a:spcPct val="107000"/>
              </a:lnSpc>
              <a:spcAft>
                <a:spcPts val="800"/>
              </a:spcAft>
            </a:pPr>
            <a:r>
              <a:rPr lang="en-IE" sz="1600" b="1" dirty="0">
                <a:solidFill>
                  <a:srgbClr val="083F59"/>
                </a:solidFill>
                <a:latin typeface="Poppins" panose="00000500000000000000" pitchFamily="2" charset="0"/>
                <a:ea typeface="Verdana" panose="020B0604030504040204" pitchFamily="34" charset="0"/>
                <a:cs typeface="Poppins" panose="00000500000000000000" pitchFamily="2" charset="0"/>
              </a:rPr>
              <a:t>FREE Online Assessment </a:t>
            </a:r>
            <a:r>
              <a:rPr lang="en-IE" sz="1600" b="1" dirty="0">
                <a:solidFill>
                  <a:srgbClr val="E14726"/>
                </a:solidFill>
                <a:latin typeface="Poppins" panose="00000500000000000000" pitchFamily="2" charset="0"/>
                <a:ea typeface="Verdana" panose="020B0604030504040204" pitchFamily="34" charset="0"/>
                <a:cs typeface="Poppins" panose="00000500000000000000" pitchFamily="2" charset="0"/>
              </a:rPr>
              <a:t>(Access Today)</a:t>
            </a:r>
          </a:p>
          <a:p>
            <a:pPr>
              <a:lnSpc>
                <a:spcPct val="107000"/>
              </a:lnSpc>
              <a:spcAft>
                <a:spcPts val="800"/>
              </a:spcAft>
            </a:pPr>
            <a:r>
              <a:rPr lang="en-IE" sz="1400" kern="100" dirty="0">
                <a:solidFill>
                  <a:srgbClr val="083F59"/>
                </a:solidFill>
                <a:effectLst/>
                <a:latin typeface="Poppins" panose="00000500000000000000" pitchFamily="2" charset="0"/>
                <a:ea typeface="Verdana" panose="020B0604030504040204" pitchFamily="34" charset="0"/>
                <a:cs typeface="Poppins" panose="00000500000000000000" pitchFamily="2" charset="0"/>
              </a:rPr>
              <a:t>Aims to support small business owners in developing inclusive practices that drive innovation, competitiveness, and ethical business growth. Covers key business areas such as company readiness and culture, strategic impact on business operations, legal and compliance readiness, workplace development, and talent management. Gain valuable insights about your company's inclusivity by receiving a recommendations report at the end.</a:t>
            </a:r>
          </a:p>
          <a:p>
            <a:pPr>
              <a:lnSpc>
                <a:spcPct val="107000"/>
              </a:lnSpc>
              <a:spcAft>
                <a:spcPts val="800"/>
              </a:spcAft>
            </a:pPr>
            <a:r>
              <a:rPr lang="en-IE" sz="1400" b="1" kern="100" dirty="0">
                <a:solidFill>
                  <a:srgbClr val="083F59"/>
                </a:solidFill>
                <a:effectLst/>
                <a:latin typeface="Poppins" panose="00000500000000000000" pitchFamily="2" charset="0"/>
                <a:ea typeface="Verdana" panose="020B0604030504040204" pitchFamily="34" charset="0"/>
                <a:cs typeface="Poppins" panose="00000500000000000000" pitchFamily="2" charset="0"/>
              </a:rPr>
              <a:t>Start the Assessment here:</a:t>
            </a:r>
            <a:r>
              <a:rPr lang="en-IE" sz="1400" kern="100" dirty="0">
                <a:solidFill>
                  <a:srgbClr val="083F59"/>
                </a:solidFill>
                <a:effectLst/>
                <a:latin typeface="Poppins" panose="00000500000000000000" pitchFamily="2" charset="0"/>
                <a:ea typeface="Verdana" panose="020B0604030504040204" pitchFamily="34" charset="0"/>
                <a:cs typeface="Poppins" panose="00000500000000000000" pitchFamily="2" charset="0"/>
              </a:rPr>
              <a:t> </a:t>
            </a:r>
            <a:br>
              <a:rPr lang="en-IE" sz="1400" kern="100" dirty="0">
                <a:solidFill>
                  <a:srgbClr val="083F59"/>
                </a:solidFill>
                <a:effectLst/>
                <a:latin typeface="Poppins" panose="00000500000000000000" pitchFamily="2" charset="0"/>
                <a:ea typeface="Verdana" panose="020B0604030504040204" pitchFamily="34" charset="0"/>
                <a:cs typeface="Poppins" panose="00000500000000000000" pitchFamily="2" charset="0"/>
              </a:rPr>
            </a:br>
            <a:r>
              <a:rPr lang="en-IE" sz="1400" u="sng" kern="100" dirty="0">
                <a:solidFill>
                  <a:srgbClr val="083F59"/>
                </a:solidFill>
                <a:effectLst/>
                <a:latin typeface="Poppins" panose="00000500000000000000" pitchFamily="2" charset="0"/>
                <a:ea typeface="Verdana" panose="020B0604030504040204" pitchFamily="34" charset="0"/>
                <a:cs typeface="Poppins" panose="00000500000000000000" pitchFamily="2" charset="0"/>
                <a:hlinkClick r:id="rId3">
                  <a:extLst>
                    <a:ext uri="{A12FA001-AC4F-418D-AE19-62706E023703}">
                      <ahyp:hlinkClr xmlns:ahyp="http://schemas.microsoft.com/office/drawing/2018/hyperlinkcolor" val="tx"/>
                    </a:ext>
                  </a:extLst>
                </a:hlinkClick>
              </a:rPr>
              <a:t>https://thevisionworks.brilliantassessments.com?external=DARE_ASSESSMENT</a:t>
            </a:r>
            <a:r>
              <a:rPr lang="en-IE" sz="1400" kern="100" dirty="0">
                <a:solidFill>
                  <a:srgbClr val="083F59"/>
                </a:solidFill>
                <a:effectLst/>
                <a:latin typeface="Poppins" panose="00000500000000000000" pitchFamily="2" charset="0"/>
                <a:ea typeface="Verdana" panose="020B0604030504040204" pitchFamily="34" charset="0"/>
                <a:cs typeface="Poppins" panose="00000500000000000000" pitchFamily="2" charset="0"/>
              </a:rPr>
              <a:t> </a:t>
            </a:r>
            <a:br>
              <a:rPr lang="en-IE" sz="1400" dirty="0">
                <a:solidFill>
                  <a:srgbClr val="083F59"/>
                </a:solidFill>
                <a:effectLst/>
                <a:latin typeface="Poppins" panose="00000500000000000000" pitchFamily="2" charset="0"/>
                <a:ea typeface="Verdana" panose="020B0604030504040204" pitchFamily="34" charset="0"/>
                <a:cs typeface="Poppins" panose="00000500000000000000" pitchFamily="2" charset="0"/>
              </a:rPr>
            </a:br>
            <a:endParaRPr lang="en-IE" sz="1400" dirty="0">
              <a:solidFill>
                <a:srgbClr val="083F59"/>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166171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A481DC4-AD9F-78D6-CCF9-B6E3DEFC3B22}"/>
              </a:ext>
            </a:extLst>
          </p:cNvPr>
          <p:cNvSpPr>
            <a:spLocks noGrp="1"/>
          </p:cNvSpPr>
          <p:nvPr>
            <p:ph type="body" sz="quarter" idx="52"/>
          </p:nvPr>
        </p:nvSpPr>
        <p:spPr/>
        <p:txBody>
          <a:bodyPr/>
          <a:lstStyle/>
          <a:p>
            <a:endParaRPr lang="en-IE"/>
          </a:p>
        </p:txBody>
      </p:sp>
      <p:sp>
        <p:nvSpPr>
          <p:cNvPr id="7" name="Text Placeholder 6">
            <a:extLst>
              <a:ext uri="{FF2B5EF4-FFF2-40B4-BE49-F238E27FC236}">
                <a16:creationId xmlns:a16="http://schemas.microsoft.com/office/drawing/2014/main" id="{E222DB82-9766-D666-8B92-6DFF17C89B40}"/>
              </a:ext>
            </a:extLst>
          </p:cNvPr>
          <p:cNvSpPr>
            <a:spLocks noGrp="1"/>
          </p:cNvSpPr>
          <p:nvPr>
            <p:ph type="body" sz="quarter" idx="13"/>
          </p:nvPr>
        </p:nvSpPr>
        <p:spPr/>
        <p:txBody>
          <a:bodyPr/>
          <a:lstStyle/>
          <a:p>
            <a:endParaRPr lang="en-IE"/>
          </a:p>
        </p:txBody>
      </p:sp>
      <p:sp>
        <p:nvSpPr>
          <p:cNvPr id="6" name="Slide Number Placeholder 5">
            <a:extLst>
              <a:ext uri="{FF2B5EF4-FFF2-40B4-BE49-F238E27FC236}">
                <a16:creationId xmlns:a16="http://schemas.microsoft.com/office/drawing/2014/main" id="{25B7F8DF-C03B-84D3-2B6E-02A8D490B0A4}"/>
              </a:ext>
            </a:extLst>
          </p:cNvPr>
          <p:cNvSpPr>
            <a:spLocks noGrp="1"/>
          </p:cNvSpPr>
          <p:nvPr>
            <p:ph type="sldNum" sz="quarter" idx="4"/>
          </p:nvPr>
        </p:nvSpPr>
        <p:spPr/>
        <p:txBody>
          <a:bodyPr/>
          <a:lstStyle/>
          <a:p>
            <a:fld id="{CB2079F2-58AF-ED44-82D7-E04B2F6FD686}" type="slidenum">
              <a:rPr lang="en-US" smtClean="0"/>
              <a:pPr/>
              <a:t>5</a:t>
            </a:fld>
            <a:endParaRPr lang="en-US" dirty="0"/>
          </a:p>
        </p:txBody>
      </p:sp>
      <p:sp>
        <p:nvSpPr>
          <p:cNvPr id="12" name="TextBox 11">
            <a:extLst>
              <a:ext uri="{FF2B5EF4-FFF2-40B4-BE49-F238E27FC236}">
                <a16:creationId xmlns:a16="http://schemas.microsoft.com/office/drawing/2014/main" id="{B78076B8-059D-45E1-1B3E-8896E47AF9F0}"/>
              </a:ext>
            </a:extLst>
          </p:cNvPr>
          <p:cNvSpPr txBox="1"/>
          <p:nvPr/>
        </p:nvSpPr>
        <p:spPr>
          <a:xfrm>
            <a:off x="364007" y="4422256"/>
            <a:ext cx="6831659" cy="5293757"/>
          </a:xfrm>
          <a:prstGeom prst="rect">
            <a:avLst/>
          </a:prstGeom>
          <a:noFill/>
        </p:spPr>
        <p:txBody>
          <a:bodyPr wrap="square">
            <a:spAutoFit/>
          </a:bodyPr>
          <a:lstStyle/>
          <a:p>
            <a:r>
              <a:rPr lang="en-IE" sz="1600" b="1" dirty="0">
                <a:solidFill>
                  <a:srgbClr val="083F59"/>
                </a:solidFill>
                <a:latin typeface="Poppins" panose="00000500000000000000" pitchFamily="2" charset="0"/>
                <a:ea typeface="Verdana" panose="020B0604030504040204" pitchFamily="34" charset="0"/>
                <a:cs typeface="Poppins" panose="00000500000000000000" pitchFamily="2" charset="0"/>
              </a:rPr>
              <a:t>FREE </a:t>
            </a:r>
            <a:r>
              <a:rPr lang="en-IE" sz="1600" b="1" dirty="0">
                <a:solidFill>
                  <a:srgbClr val="083F59"/>
                </a:solidFill>
                <a:effectLst/>
                <a:latin typeface="Poppins" panose="00000500000000000000" pitchFamily="2" charset="0"/>
                <a:ea typeface="Verdana" panose="020B0604030504040204" pitchFamily="34" charset="0"/>
                <a:cs typeface="Poppins" panose="00000500000000000000" pitchFamily="2" charset="0"/>
              </a:rPr>
              <a:t>Training </a:t>
            </a:r>
            <a:r>
              <a:rPr lang="en-IE" sz="1600" b="1" dirty="0">
                <a:solidFill>
                  <a:srgbClr val="083F59"/>
                </a:solidFill>
                <a:latin typeface="Poppins" panose="00000500000000000000" pitchFamily="2" charset="0"/>
                <a:ea typeface="Verdana" panose="020B0604030504040204" pitchFamily="34" charset="0"/>
                <a:cs typeface="Poppins" panose="00000500000000000000" pitchFamily="2" charset="0"/>
              </a:rPr>
              <a:t>Course </a:t>
            </a:r>
            <a:r>
              <a:rPr lang="en-IE" sz="1600" b="1" dirty="0">
                <a:solidFill>
                  <a:srgbClr val="E14726"/>
                </a:solidFill>
                <a:latin typeface="Poppins" panose="00000500000000000000" pitchFamily="2" charset="0"/>
                <a:ea typeface="Verdana" panose="020B0604030504040204" pitchFamily="34" charset="0"/>
                <a:cs typeface="Poppins" panose="00000500000000000000" pitchFamily="2" charset="0"/>
              </a:rPr>
              <a:t>(Access Today)</a:t>
            </a:r>
          </a:p>
          <a:p>
            <a:endParaRPr lang="en-IE" sz="1400" b="1" dirty="0">
              <a:solidFill>
                <a:srgbClr val="083F59"/>
              </a:solidFill>
              <a:effectLst/>
              <a:latin typeface="Poppins" panose="00000500000000000000" pitchFamily="2" charset="0"/>
              <a:ea typeface="Verdana" panose="020B0604030504040204" pitchFamily="34" charset="0"/>
              <a:cs typeface="Poppins" panose="00000500000000000000" pitchFamily="2" charset="0"/>
            </a:endParaRPr>
          </a:p>
          <a:p>
            <a:r>
              <a:rPr lang="en-US" sz="1400" dirty="0">
                <a:solidFill>
                  <a:srgbClr val="083F59"/>
                </a:solidFill>
                <a:latin typeface="Poppins" panose="00000500000000000000" pitchFamily="2" charset="0"/>
                <a:ea typeface="Verdana" panose="020B0604030504040204" pitchFamily="34" charset="0"/>
                <a:cs typeface="Poppins" panose="00000500000000000000" pitchFamily="2" charset="0"/>
              </a:rPr>
              <a:t>The DARE online course is designed to empower Small and Medium-sized Enterprises (SMES) to embrace Diversity &amp; Inclusion (D&amp;I) as a strategic advantage, enhancing business operations and enabling progressive growth. Our course is built around six training modules that provide practical tools, strategies, and insights so SMES can nurture inclusive workplaces, attract diverse talent, and drive business success.</a:t>
            </a:r>
          </a:p>
          <a:p>
            <a:endParaRPr lang="en-US" sz="1400" dirty="0">
              <a:solidFill>
                <a:srgbClr val="083F59"/>
              </a:solidFill>
              <a:latin typeface="Poppins" panose="00000500000000000000" pitchFamily="2" charset="0"/>
              <a:ea typeface="Verdana" panose="020B0604030504040204" pitchFamily="34" charset="0"/>
              <a:cs typeface="Poppins" panose="00000500000000000000" pitchFamily="2" charset="0"/>
            </a:endParaRPr>
          </a:p>
          <a:p>
            <a:r>
              <a:rPr lang="en-US" sz="1400" b="1" dirty="0">
                <a:solidFill>
                  <a:srgbClr val="083F59"/>
                </a:solidFill>
                <a:latin typeface="Poppins" panose="00000500000000000000" pitchFamily="2" charset="0"/>
                <a:ea typeface="Verdana" panose="020B0604030504040204" pitchFamily="34" charset="0"/>
                <a:cs typeface="Poppins" panose="00000500000000000000" pitchFamily="2" charset="0"/>
              </a:rPr>
              <a:t>Designed for: </a:t>
            </a:r>
            <a:r>
              <a:rPr lang="en-US" sz="1400" dirty="0">
                <a:solidFill>
                  <a:srgbClr val="083F59"/>
                </a:solidFill>
                <a:latin typeface="Poppins" panose="00000500000000000000" pitchFamily="2" charset="0"/>
                <a:ea typeface="Verdana" panose="020B0604030504040204" pitchFamily="34" charset="0"/>
                <a:cs typeface="Poppins" panose="00000500000000000000" pitchFamily="2" charset="0"/>
              </a:rPr>
              <a:t>European SMES, HR Professionals, and VET Educators, SME management and owners, VET educators, HR professionals, business leaders, team leaders, marketing teams and community coordinators.</a:t>
            </a:r>
          </a:p>
          <a:p>
            <a:endParaRPr lang="en-IE" sz="1400" dirty="0">
              <a:solidFill>
                <a:srgbClr val="083F59"/>
              </a:solidFill>
              <a:effectLst/>
              <a:latin typeface="Poppins" panose="00000500000000000000" pitchFamily="2" charset="0"/>
              <a:ea typeface="Verdana" panose="020B0604030504040204" pitchFamily="34" charset="0"/>
              <a:cs typeface="Poppins" panose="00000500000000000000" pitchFamily="2" charset="0"/>
            </a:endParaRPr>
          </a:p>
          <a:p>
            <a:r>
              <a:rPr lang="en-IE" sz="1400" dirty="0">
                <a:solidFill>
                  <a:srgbClr val="083F59"/>
                </a:solidFill>
                <a:effectLst/>
                <a:latin typeface="Poppins" panose="00000500000000000000" pitchFamily="2" charset="0"/>
                <a:ea typeface="Verdana" panose="020B0604030504040204" pitchFamily="34" charset="0"/>
                <a:cs typeface="Poppins" panose="00000500000000000000" pitchFamily="2" charset="0"/>
              </a:rPr>
              <a:t>Start your learning journey with our targeted 6 modules (22 parts); start with your priority area(s). The DARE Modules are interactive learning blocks designed to help SMES build diverse, equitable, and inclusive workplaces.  Learn real-life practical knowledge, insights, exercises, and best practice case studies. At the end of this course, you will be able to unlock the power of how DEI can drive sustainability and innovation in your company. </a:t>
            </a:r>
          </a:p>
          <a:p>
            <a:endParaRPr lang="en-IE" sz="1400" b="1" dirty="0">
              <a:solidFill>
                <a:srgbClr val="083F59"/>
              </a:solidFill>
              <a:latin typeface="Poppins" panose="00000500000000000000" pitchFamily="2" charset="0"/>
              <a:ea typeface="Verdana" panose="020B0604030504040204" pitchFamily="34" charset="0"/>
              <a:cs typeface="Poppins" panose="00000500000000000000" pitchFamily="2" charset="0"/>
            </a:endParaRPr>
          </a:p>
          <a:p>
            <a:r>
              <a:rPr lang="en-IE" sz="1400" b="1" dirty="0">
                <a:solidFill>
                  <a:srgbClr val="083F59"/>
                </a:solidFill>
                <a:effectLst/>
                <a:latin typeface="Poppins" panose="00000500000000000000" pitchFamily="2" charset="0"/>
                <a:ea typeface="Verdana" panose="020B0604030504040204" pitchFamily="34" charset="0"/>
                <a:cs typeface="Poppins" panose="00000500000000000000" pitchFamily="2" charset="0"/>
              </a:rPr>
              <a:t>Start your learning journey here:  </a:t>
            </a:r>
            <a:r>
              <a:rPr lang="en-IE" sz="1400" u="sng" dirty="0">
                <a:solidFill>
                  <a:srgbClr val="083F59"/>
                </a:solidFill>
                <a:effectLst/>
                <a:latin typeface="Poppins" panose="00000500000000000000" pitchFamily="2" charset="0"/>
                <a:ea typeface="Verdana" panose="020B0604030504040204" pitchFamily="34" charset="0"/>
                <a:cs typeface="Poppins" panose="00000500000000000000" pitchFamily="2" charset="0"/>
                <a:hlinkClick r:id="rId2">
                  <a:extLst>
                    <a:ext uri="{A12FA001-AC4F-418D-AE19-62706E023703}">
                      <ahyp:hlinkClr xmlns:ahyp="http://schemas.microsoft.com/office/drawing/2018/hyperlinkcolor" val="tx"/>
                    </a:ext>
                  </a:extLst>
                </a:hlinkClick>
              </a:rPr>
              <a:t>https://projectdare.eu/courses/learning-pathways/</a:t>
            </a:r>
            <a:r>
              <a:rPr lang="en-IE" sz="1400" b="1" dirty="0">
                <a:solidFill>
                  <a:srgbClr val="083F59"/>
                </a:solidFill>
                <a:effectLst/>
                <a:latin typeface="Poppins" panose="00000500000000000000" pitchFamily="2" charset="0"/>
                <a:ea typeface="Verdana" panose="020B0604030504040204" pitchFamily="34" charset="0"/>
                <a:cs typeface="Poppins" panose="00000500000000000000" pitchFamily="2" charset="0"/>
              </a:rPr>
              <a:t> </a:t>
            </a:r>
            <a:br>
              <a:rPr lang="en-IE" sz="1400" dirty="0">
                <a:solidFill>
                  <a:srgbClr val="083F59"/>
                </a:solidFill>
                <a:effectLst/>
                <a:latin typeface="Poppins" panose="00000500000000000000" pitchFamily="2" charset="0"/>
                <a:ea typeface="Verdana" panose="020B0604030504040204" pitchFamily="34" charset="0"/>
                <a:cs typeface="Poppins" panose="00000500000000000000" pitchFamily="2" charset="0"/>
              </a:rPr>
            </a:br>
            <a:endParaRPr lang="en-IE" sz="1400" dirty="0">
              <a:solidFill>
                <a:srgbClr val="083F59"/>
              </a:solidFill>
              <a:latin typeface="Poppins" panose="00000500000000000000" pitchFamily="2" charset="0"/>
              <a:cs typeface="Poppins" panose="00000500000000000000" pitchFamily="2" charset="0"/>
            </a:endParaRPr>
          </a:p>
        </p:txBody>
      </p:sp>
      <p:pic>
        <p:nvPicPr>
          <p:cNvPr id="1026" name="Picture 2">
            <a:extLst>
              <a:ext uri="{FF2B5EF4-FFF2-40B4-BE49-F238E27FC236}">
                <a16:creationId xmlns:a16="http://schemas.microsoft.com/office/drawing/2014/main" id="{F57631D4-F308-D662-DD95-AF9BCBFC3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573"/>
            <a:ext cx="7559675" cy="425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63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42CA26-B55F-76C9-5084-39D69537AFA9}"/>
              </a:ext>
            </a:extLst>
          </p:cNvPr>
          <p:cNvSpPr>
            <a:spLocks noGrp="1"/>
          </p:cNvSpPr>
          <p:nvPr>
            <p:ph type="body" sz="quarter" idx="32"/>
          </p:nvPr>
        </p:nvSpPr>
        <p:spPr/>
        <p:txBody>
          <a:bodyPr/>
          <a:lstStyle/>
          <a:p>
            <a:endParaRPr lang="en-IE"/>
          </a:p>
        </p:txBody>
      </p:sp>
      <p:sp>
        <p:nvSpPr>
          <p:cNvPr id="3" name="Text Placeholder 2">
            <a:extLst>
              <a:ext uri="{FF2B5EF4-FFF2-40B4-BE49-F238E27FC236}">
                <a16:creationId xmlns:a16="http://schemas.microsoft.com/office/drawing/2014/main" id="{59162376-057E-7BCB-185C-532EAD8C4B5D}"/>
              </a:ext>
            </a:extLst>
          </p:cNvPr>
          <p:cNvSpPr>
            <a:spLocks noGrp="1"/>
          </p:cNvSpPr>
          <p:nvPr>
            <p:ph type="body" sz="quarter" idx="52"/>
          </p:nvPr>
        </p:nvSpPr>
        <p:spPr/>
        <p:txBody>
          <a:bodyPr/>
          <a:lstStyle/>
          <a:p>
            <a:endParaRPr lang="en-IE"/>
          </a:p>
        </p:txBody>
      </p:sp>
      <p:sp>
        <p:nvSpPr>
          <p:cNvPr id="4" name="Text Placeholder 3">
            <a:extLst>
              <a:ext uri="{FF2B5EF4-FFF2-40B4-BE49-F238E27FC236}">
                <a16:creationId xmlns:a16="http://schemas.microsoft.com/office/drawing/2014/main" id="{0CD25267-A229-44E3-0707-ED00B0F41087}"/>
              </a:ext>
            </a:extLst>
          </p:cNvPr>
          <p:cNvSpPr>
            <a:spLocks noGrp="1"/>
          </p:cNvSpPr>
          <p:nvPr>
            <p:ph type="body" sz="quarter" idx="13"/>
          </p:nvPr>
        </p:nvSpPr>
        <p:spPr/>
        <p:txBody>
          <a:bodyPr/>
          <a:lstStyle/>
          <a:p>
            <a:endParaRPr lang="en-IE"/>
          </a:p>
        </p:txBody>
      </p:sp>
      <p:sp>
        <p:nvSpPr>
          <p:cNvPr id="5" name="Slide Number Placeholder 4">
            <a:extLst>
              <a:ext uri="{FF2B5EF4-FFF2-40B4-BE49-F238E27FC236}">
                <a16:creationId xmlns:a16="http://schemas.microsoft.com/office/drawing/2014/main" id="{C68FF896-AE95-EE74-93AF-072F34A43D8B}"/>
              </a:ext>
            </a:extLst>
          </p:cNvPr>
          <p:cNvSpPr>
            <a:spLocks noGrp="1"/>
          </p:cNvSpPr>
          <p:nvPr>
            <p:ph type="sldNum" sz="quarter" idx="4"/>
          </p:nvPr>
        </p:nvSpPr>
        <p:spPr/>
        <p:txBody>
          <a:bodyPr/>
          <a:lstStyle/>
          <a:p>
            <a:fld id="{CB2079F2-58AF-ED44-82D7-E04B2F6FD686}" type="slidenum">
              <a:rPr lang="en-US" smtClean="0"/>
              <a:pPr/>
              <a:t>6</a:t>
            </a:fld>
            <a:endParaRPr lang="en-US" dirty="0"/>
          </a:p>
        </p:txBody>
      </p:sp>
      <p:pic>
        <p:nvPicPr>
          <p:cNvPr id="7" name="Picture 6" descr="A screen shot of a cell phone&#10;&#10;AI-generated content may be incorrect.">
            <a:extLst>
              <a:ext uri="{FF2B5EF4-FFF2-40B4-BE49-F238E27FC236}">
                <a16:creationId xmlns:a16="http://schemas.microsoft.com/office/drawing/2014/main" id="{2BC623A2-8C25-8D03-746C-825F8512806C}"/>
              </a:ext>
            </a:extLst>
          </p:cNvPr>
          <p:cNvPicPr>
            <a:picLocks noChangeAspect="1"/>
          </p:cNvPicPr>
          <p:nvPr/>
        </p:nvPicPr>
        <p:blipFill>
          <a:blip r:embed="rId2"/>
          <a:stretch>
            <a:fillRect/>
          </a:stretch>
        </p:blipFill>
        <p:spPr>
          <a:xfrm>
            <a:off x="0" y="0"/>
            <a:ext cx="7559675" cy="9450154"/>
          </a:xfrm>
          <a:prstGeom prst="rect">
            <a:avLst/>
          </a:prstGeom>
        </p:spPr>
      </p:pic>
    </p:spTree>
    <p:extLst>
      <p:ext uri="{BB962C8B-B14F-4D97-AF65-F5344CB8AC3E}">
        <p14:creationId xmlns:p14="http://schemas.microsoft.com/office/powerpoint/2010/main" val="1669425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EA207-B4EA-D9CB-01D1-269652FFAA3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A1AF681-A80A-8ABF-4F6C-91CE98C32316}"/>
              </a:ext>
            </a:extLst>
          </p:cNvPr>
          <p:cNvSpPr>
            <a:spLocks noGrp="1"/>
          </p:cNvSpPr>
          <p:nvPr>
            <p:ph type="body" sz="quarter" idx="32"/>
          </p:nvPr>
        </p:nvSpPr>
        <p:spPr>
          <a:xfrm>
            <a:off x="503238" y="3100837"/>
            <a:ext cx="6507022" cy="5931605"/>
          </a:xfrm>
        </p:spPr>
        <p:txBody>
          <a:bodyPr numCol="1"/>
          <a:lstStyle/>
          <a:p>
            <a:r>
              <a:rPr lang="en-IE" sz="1600" b="1" dirty="0">
                <a:solidFill>
                  <a:srgbClr val="083F59"/>
                </a:solidFill>
                <a:effectLst/>
                <a:latin typeface="Poppins" panose="00000500000000000000" pitchFamily="2" charset="0"/>
                <a:ea typeface="Verdana" panose="020B0604030504040204" pitchFamily="34" charset="0"/>
                <a:cs typeface="Poppins" panose="00000500000000000000" pitchFamily="2" charset="0"/>
              </a:rPr>
              <a:t>The Knowledge Hub </a:t>
            </a:r>
            <a:r>
              <a:rPr lang="en-IE" sz="1600" b="1" dirty="0">
                <a:solidFill>
                  <a:srgbClr val="E14726"/>
                </a:solidFill>
                <a:latin typeface="Poppins" panose="00000500000000000000" pitchFamily="2" charset="0"/>
                <a:ea typeface="Verdana" panose="020B0604030504040204" pitchFamily="34" charset="0"/>
                <a:cs typeface="Poppins" panose="00000500000000000000" pitchFamily="2" charset="0"/>
              </a:rPr>
              <a:t>(Access Today)</a:t>
            </a:r>
          </a:p>
          <a:p>
            <a:endParaRPr lang="en-IE" sz="1400" b="1" dirty="0">
              <a:solidFill>
                <a:srgbClr val="083F59"/>
              </a:solidFill>
              <a:effectLst/>
              <a:latin typeface="Poppins" panose="00000500000000000000" pitchFamily="2" charset="0"/>
              <a:ea typeface="Verdana" panose="020B0604030504040204" pitchFamily="34" charset="0"/>
              <a:cs typeface="Poppins" panose="00000500000000000000" pitchFamily="2" charset="0"/>
            </a:endParaRPr>
          </a:p>
          <a:p>
            <a:pPr algn="l">
              <a:buNone/>
            </a:pPr>
            <a:r>
              <a:rPr lang="en-US" sz="1400" b="0" i="0" dirty="0">
                <a:effectLst/>
                <a:latin typeface="Poppins" panose="00000500000000000000" pitchFamily="2" charset="0"/>
                <a:cs typeface="Poppins" panose="00000500000000000000" pitchFamily="2" charset="0"/>
              </a:rPr>
              <a:t>The DARE Knowledge Sharing Hub is your go-to platform for enhancing diversity and inclusion (D&amp;I) practices within small and medium-sized enterprises (SMES) across Europe. Whether you're an SME owner, VET trainer, or an employee eager to foster a more inclusive workplace, this hub offers a wealth of resources tailored to your needs.</a:t>
            </a:r>
          </a:p>
          <a:p>
            <a:pPr algn="l">
              <a:buNone/>
            </a:pPr>
            <a:endParaRPr lang="en-US" sz="1400" b="0" i="0" dirty="0">
              <a:effectLst/>
              <a:latin typeface="Poppins" panose="00000500000000000000" pitchFamily="2" charset="0"/>
              <a:cs typeface="Poppins" panose="00000500000000000000" pitchFamily="2" charset="0"/>
            </a:endParaRPr>
          </a:p>
          <a:p>
            <a:pPr algn="l">
              <a:buNone/>
            </a:pPr>
            <a:r>
              <a:rPr lang="en-US" sz="1400" b="1" i="0" dirty="0">
                <a:effectLst/>
                <a:latin typeface="Poppins" panose="00000500000000000000" pitchFamily="2" charset="0"/>
                <a:cs typeface="Poppins" panose="00000500000000000000" pitchFamily="2" charset="0"/>
              </a:rPr>
              <a:t>Who is the HUB for?</a:t>
            </a:r>
            <a:endParaRPr lang="en-US" sz="1400" b="0" i="0" dirty="0">
              <a:effectLst/>
              <a:latin typeface="Poppins" panose="00000500000000000000" pitchFamily="2" charset="0"/>
              <a:cs typeface="Poppins" panose="00000500000000000000" pitchFamily="2" charset="0"/>
            </a:endParaRPr>
          </a:p>
          <a:p>
            <a:pPr algn="l"/>
            <a:r>
              <a:rPr lang="en-US" sz="1400" b="0" i="0" dirty="0">
                <a:effectLst/>
                <a:latin typeface="Poppins" panose="00000500000000000000" pitchFamily="2" charset="0"/>
                <a:cs typeface="Poppins" panose="00000500000000000000" pitchFamily="2" charset="0"/>
              </a:rPr>
              <a:t>SME Owners and Managers who want to unlock the potential of a diverse workforce and lead their companies towards more inclusive practices.</a:t>
            </a:r>
            <a:br>
              <a:rPr lang="en-US" sz="1400" b="0" i="0" dirty="0">
                <a:effectLst/>
                <a:latin typeface="Poppins" panose="00000500000000000000" pitchFamily="2" charset="0"/>
                <a:cs typeface="Poppins" panose="00000500000000000000" pitchFamily="2" charset="0"/>
              </a:rPr>
            </a:br>
            <a:r>
              <a:rPr lang="en-US" sz="1400" b="0" i="0" dirty="0">
                <a:effectLst/>
                <a:latin typeface="Poppins" panose="00000500000000000000" pitchFamily="2" charset="0"/>
                <a:cs typeface="Poppins" panose="00000500000000000000" pitchFamily="2" charset="0"/>
              </a:rPr>
              <a:t>Vocational Education and Training (VET) Providers are looking to enrich their curriculum and support SMES in adopting cutting-edge D&amp;I strategies.</a:t>
            </a:r>
            <a:br>
              <a:rPr lang="en-US" sz="1400" b="0" i="0" dirty="0">
                <a:effectLst/>
                <a:latin typeface="Poppins" panose="00000500000000000000" pitchFamily="2" charset="0"/>
                <a:cs typeface="Poppins" panose="00000500000000000000" pitchFamily="2" charset="0"/>
              </a:rPr>
            </a:br>
            <a:r>
              <a:rPr lang="en-US" sz="1400" b="0" i="0" dirty="0">
                <a:effectLst/>
                <a:latin typeface="Poppins" panose="00000500000000000000" pitchFamily="2" charset="0"/>
                <a:cs typeface="Poppins" panose="00000500000000000000" pitchFamily="2" charset="0"/>
              </a:rPr>
              <a:t>Employees and HR Professionals are eager to champion diversity and inclusion initiatives within their </a:t>
            </a:r>
            <a:r>
              <a:rPr lang="en-US" sz="1400" b="0" i="0" dirty="0" err="1">
                <a:effectLst/>
                <a:latin typeface="Poppins" panose="00000500000000000000" pitchFamily="2" charset="0"/>
                <a:cs typeface="Poppins" panose="00000500000000000000" pitchFamily="2" charset="0"/>
              </a:rPr>
              <a:t>organisations</a:t>
            </a:r>
            <a:r>
              <a:rPr lang="en-US" sz="1400" b="0" i="0" dirty="0">
                <a:effectLst/>
                <a:latin typeface="Poppins" panose="00000500000000000000" pitchFamily="2" charset="0"/>
                <a:cs typeface="Poppins" panose="00000500000000000000" pitchFamily="2" charset="0"/>
              </a:rPr>
              <a:t>.</a:t>
            </a:r>
          </a:p>
          <a:p>
            <a:pPr algn="l">
              <a:lnSpc>
                <a:spcPct val="107000"/>
              </a:lnSpc>
              <a:spcAft>
                <a:spcPts val="800"/>
              </a:spcAft>
            </a:pPr>
            <a:br>
              <a:rPr lang="en-IE" sz="1400" kern="100" dirty="0">
                <a:effectLst/>
                <a:latin typeface="Poppins" panose="00000500000000000000" pitchFamily="2" charset="0"/>
                <a:ea typeface="Verdana" panose="020B0604030504040204" pitchFamily="34" charset="0"/>
                <a:cs typeface="Poppins" panose="00000500000000000000" pitchFamily="2" charset="0"/>
              </a:rPr>
            </a:br>
            <a:r>
              <a:rPr lang="en-IE" sz="1400" b="1" kern="100" dirty="0">
                <a:effectLst/>
                <a:latin typeface="Poppins" panose="00000500000000000000" pitchFamily="2" charset="0"/>
                <a:ea typeface="Verdana" panose="020B0604030504040204" pitchFamily="34" charset="0"/>
                <a:cs typeface="Poppins" panose="00000500000000000000" pitchFamily="2" charset="0"/>
              </a:rPr>
              <a:t>1. Click to access the Hub</a:t>
            </a:r>
            <a:r>
              <a:rPr lang="en-IE" sz="1400" kern="100" dirty="0">
                <a:effectLst/>
                <a:latin typeface="Poppins" panose="00000500000000000000" pitchFamily="2" charset="0"/>
                <a:ea typeface="Verdana" panose="020B0604030504040204" pitchFamily="34" charset="0"/>
                <a:cs typeface="Poppins" panose="00000500000000000000" pitchFamily="2" charset="0"/>
              </a:rPr>
              <a:t> here </a:t>
            </a:r>
            <a:r>
              <a:rPr lang="en-IE" sz="1400" u="sng" kern="100" dirty="0">
                <a:effectLst/>
                <a:latin typeface="Poppins" panose="00000500000000000000" pitchFamily="2" charset="0"/>
                <a:ea typeface="Verdana" panose="020B0604030504040204" pitchFamily="34" charset="0"/>
                <a:cs typeface="Poppins" panose="00000500000000000000" pitchFamily="2" charset="0"/>
                <a:hlinkClick r:id="rId2">
                  <a:extLst>
                    <a:ext uri="{A12FA001-AC4F-418D-AE19-62706E023703}">
                      <ahyp:hlinkClr xmlns:ahyp="http://schemas.microsoft.com/office/drawing/2018/hyperlinkcolor" val="tx"/>
                    </a:ext>
                  </a:extLst>
                </a:hlinkClick>
              </a:rPr>
              <a:t>https://projectdare.eu/knowledge-sharing-hub/</a:t>
            </a:r>
            <a:r>
              <a:rPr lang="en-IE" sz="1400" kern="100" dirty="0">
                <a:effectLst/>
                <a:latin typeface="Poppins" panose="00000500000000000000" pitchFamily="2" charset="0"/>
                <a:ea typeface="Verdana" panose="020B0604030504040204" pitchFamily="34" charset="0"/>
                <a:cs typeface="Poppins" panose="00000500000000000000" pitchFamily="2" charset="0"/>
              </a:rPr>
              <a:t>   </a:t>
            </a:r>
            <a:br>
              <a:rPr lang="en-IE" sz="1400" kern="100" dirty="0">
                <a:effectLst/>
                <a:latin typeface="Poppins" panose="00000500000000000000" pitchFamily="2" charset="0"/>
                <a:ea typeface="Verdana" panose="020B0604030504040204" pitchFamily="34" charset="0"/>
                <a:cs typeface="Poppins" panose="00000500000000000000" pitchFamily="2" charset="0"/>
              </a:rPr>
            </a:br>
            <a:r>
              <a:rPr lang="en-IE" sz="1400" b="1" kern="100" dirty="0">
                <a:effectLst/>
                <a:latin typeface="Poppins" panose="00000500000000000000" pitchFamily="2" charset="0"/>
                <a:ea typeface="Verdana" panose="020B0604030504040204" pitchFamily="34" charset="0"/>
                <a:cs typeface="Poppins" panose="00000500000000000000" pitchFamily="2" charset="0"/>
              </a:rPr>
              <a:t>2. Explore the content</a:t>
            </a:r>
            <a:r>
              <a:rPr lang="en-IE" sz="1400" kern="100" dirty="0">
                <a:effectLst/>
                <a:latin typeface="Poppins" panose="00000500000000000000" pitchFamily="2" charset="0"/>
                <a:ea typeface="Verdana" panose="020B0604030504040204" pitchFamily="34" charset="0"/>
                <a:cs typeface="Poppins" panose="00000500000000000000" pitchFamily="2" charset="0"/>
              </a:rPr>
              <a:t> (case studies, podcasts, videos, etc.)</a:t>
            </a:r>
            <a:br>
              <a:rPr lang="en-IE" sz="1400" kern="100" dirty="0">
                <a:effectLst/>
                <a:latin typeface="Poppins" panose="00000500000000000000" pitchFamily="2" charset="0"/>
                <a:ea typeface="Verdana" panose="020B0604030504040204" pitchFamily="34" charset="0"/>
                <a:cs typeface="Poppins" panose="00000500000000000000" pitchFamily="2" charset="0"/>
              </a:rPr>
            </a:br>
            <a:r>
              <a:rPr lang="en-IE" sz="1400" b="1" kern="100" dirty="0">
                <a:effectLst/>
                <a:latin typeface="Poppins" panose="00000500000000000000" pitchFamily="2" charset="0"/>
                <a:ea typeface="Verdana" panose="020B0604030504040204" pitchFamily="34" charset="0"/>
                <a:cs typeface="Poppins" panose="00000500000000000000" pitchFamily="2" charset="0"/>
              </a:rPr>
              <a:t>3. Join our LinkedIn network</a:t>
            </a:r>
            <a:r>
              <a:rPr lang="en-IE" sz="1400" kern="100" dirty="0">
                <a:effectLst/>
                <a:latin typeface="Poppins" panose="00000500000000000000" pitchFamily="2" charset="0"/>
                <a:ea typeface="Verdana" panose="020B0604030504040204" pitchFamily="34" charset="0"/>
                <a:cs typeface="Poppins" panose="00000500000000000000" pitchFamily="2" charset="0"/>
              </a:rPr>
              <a:t> </a:t>
            </a:r>
            <a:r>
              <a:rPr lang="en-IE" sz="1400" u="sng" kern="100" dirty="0">
                <a:effectLst/>
                <a:latin typeface="Poppins" panose="00000500000000000000" pitchFamily="2" charset="0"/>
                <a:ea typeface="Verdana" panose="020B0604030504040204" pitchFamily="34" charset="0"/>
                <a:cs typeface="Poppins" panose="00000500000000000000" pitchFamily="2" charset="0"/>
                <a:hlinkClick r:id="rId3">
                  <a:extLst>
                    <a:ext uri="{A12FA001-AC4F-418D-AE19-62706E023703}">
                      <ahyp:hlinkClr xmlns:ahyp="http://schemas.microsoft.com/office/drawing/2018/hyperlinkcolor" val="tx"/>
                    </a:ext>
                  </a:extLst>
                </a:hlinkClick>
              </a:rPr>
              <a:t>https://tinyurl.com/mveb3deb</a:t>
            </a:r>
            <a:r>
              <a:rPr lang="en-IE" sz="1400" kern="100" dirty="0">
                <a:effectLst/>
                <a:latin typeface="Poppins" panose="00000500000000000000" pitchFamily="2" charset="0"/>
                <a:ea typeface="Verdana" panose="020B0604030504040204" pitchFamily="34" charset="0"/>
                <a:cs typeface="Poppins" panose="00000500000000000000" pitchFamily="2" charset="0"/>
              </a:rPr>
              <a:t> </a:t>
            </a:r>
            <a:endParaRPr lang="en-IE" sz="1400" kern="100" dirty="0">
              <a:effectLst/>
              <a:latin typeface="Poppins" panose="00000500000000000000" pitchFamily="2" charset="0"/>
              <a:ea typeface="Aptos" panose="020B0004020202020204" pitchFamily="34" charset="0"/>
              <a:cs typeface="Poppins" panose="00000500000000000000" pitchFamily="2" charset="0"/>
            </a:endParaRPr>
          </a:p>
          <a:p>
            <a:pPr algn="l"/>
            <a:br>
              <a:rPr lang="en-IE" sz="1400" dirty="0">
                <a:effectLst/>
                <a:latin typeface="Poppins" panose="00000500000000000000" pitchFamily="2" charset="0"/>
                <a:ea typeface="Verdana" panose="020B0604030504040204" pitchFamily="34" charset="0"/>
                <a:cs typeface="Poppins" panose="00000500000000000000" pitchFamily="2" charset="0"/>
              </a:rPr>
            </a:br>
            <a:endParaRPr lang="en-IE" sz="1400" dirty="0">
              <a:latin typeface="Poppins" panose="00000500000000000000" pitchFamily="2" charset="0"/>
              <a:cs typeface="Poppins" panose="00000500000000000000" pitchFamily="2" charset="0"/>
            </a:endParaRPr>
          </a:p>
        </p:txBody>
      </p:sp>
      <p:sp>
        <p:nvSpPr>
          <p:cNvPr id="9" name="Text Placeholder 8">
            <a:extLst>
              <a:ext uri="{FF2B5EF4-FFF2-40B4-BE49-F238E27FC236}">
                <a16:creationId xmlns:a16="http://schemas.microsoft.com/office/drawing/2014/main" id="{7052458E-1DE9-8DF9-FF8E-F20EF2D70875}"/>
              </a:ext>
            </a:extLst>
          </p:cNvPr>
          <p:cNvSpPr>
            <a:spLocks noGrp="1"/>
          </p:cNvSpPr>
          <p:nvPr>
            <p:ph type="body" sz="quarter" idx="52"/>
          </p:nvPr>
        </p:nvSpPr>
        <p:spPr/>
        <p:txBody>
          <a:bodyPr/>
          <a:lstStyle/>
          <a:p>
            <a:endParaRPr lang="en-IE"/>
          </a:p>
        </p:txBody>
      </p:sp>
      <p:sp>
        <p:nvSpPr>
          <p:cNvPr id="7" name="Text Placeholder 6">
            <a:extLst>
              <a:ext uri="{FF2B5EF4-FFF2-40B4-BE49-F238E27FC236}">
                <a16:creationId xmlns:a16="http://schemas.microsoft.com/office/drawing/2014/main" id="{870D4C00-14FE-AEA6-CB0C-B073503633CF}"/>
              </a:ext>
            </a:extLst>
          </p:cNvPr>
          <p:cNvSpPr>
            <a:spLocks noGrp="1"/>
          </p:cNvSpPr>
          <p:nvPr>
            <p:ph type="body" sz="quarter" idx="13"/>
          </p:nvPr>
        </p:nvSpPr>
        <p:spPr/>
        <p:txBody>
          <a:bodyPr/>
          <a:lstStyle/>
          <a:p>
            <a:endParaRPr lang="en-IE"/>
          </a:p>
        </p:txBody>
      </p:sp>
      <p:sp>
        <p:nvSpPr>
          <p:cNvPr id="6" name="Slide Number Placeholder 5">
            <a:extLst>
              <a:ext uri="{FF2B5EF4-FFF2-40B4-BE49-F238E27FC236}">
                <a16:creationId xmlns:a16="http://schemas.microsoft.com/office/drawing/2014/main" id="{BB56F3FA-D5F0-B188-4B14-7CAFDEF0D59E}"/>
              </a:ext>
            </a:extLst>
          </p:cNvPr>
          <p:cNvSpPr>
            <a:spLocks noGrp="1"/>
          </p:cNvSpPr>
          <p:nvPr>
            <p:ph type="sldNum" sz="quarter" idx="4"/>
          </p:nvPr>
        </p:nvSpPr>
        <p:spPr/>
        <p:txBody>
          <a:bodyPr/>
          <a:lstStyle/>
          <a:p>
            <a:fld id="{CB2079F2-58AF-ED44-82D7-E04B2F6FD686}" type="slidenum">
              <a:rPr lang="en-US" smtClean="0"/>
              <a:pPr/>
              <a:t>7</a:t>
            </a:fld>
            <a:endParaRPr lang="en-US" dirty="0"/>
          </a:p>
        </p:txBody>
      </p:sp>
      <p:pic>
        <p:nvPicPr>
          <p:cNvPr id="3" name="Picture 2">
            <a:extLst>
              <a:ext uri="{FF2B5EF4-FFF2-40B4-BE49-F238E27FC236}">
                <a16:creationId xmlns:a16="http://schemas.microsoft.com/office/drawing/2014/main" id="{8BE4A7F7-FCA5-F43C-A610-788780CB5ABE}"/>
              </a:ext>
            </a:extLst>
          </p:cNvPr>
          <p:cNvPicPr>
            <a:picLocks noChangeAspect="1"/>
          </p:cNvPicPr>
          <p:nvPr/>
        </p:nvPicPr>
        <p:blipFill>
          <a:blip r:embed="rId4"/>
          <a:stretch>
            <a:fillRect/>
          </a:stretch>
        </p:blipFill>
        <p:spPr>
          <a:xfrm>
            <a:off x="0" y="8052041"/>
            <a:ext cx="7559675" cy="1960803"/>
          </a:xfrm>
          <a:prstGeom prst="rect">
            <a:avLst/>
          </a:prstGeom>
        </p:spPr>
      </p:pic>
      <p:pic>
        <p:nvPicPr>
          <p:cNvPr id="5" name="Picture 4">
            <a:extLst>
              <a:ext uri="{FF2B5EF4-FFF2-40B4-BE49-F238E27FC236}">
                <a16:creationId xmlns:a16="http://schemas.microsoft.com/office/drawing/2014/main" id="{C60DF1E6-D455-5B87-E174-B5890427350A}"/>
              </a:ext>
            </a:extLst>
          </p:cNvPr>
          <p:cNvPicPr>
            <a:picLocks noChangeAspect="1"/>
          </p:cNvPicPr>
          <p:nvPr/>
        </p:nvPicPr>
        <p:blipFill>
          <a:blip r:embed="rId5"/>
          <a:srcRect b="4367"/>
          <a:stretch/>
        </p:blipFill>
        <p:spPr>
          <a:xfrm>
            <a:off x="0" y="-21455"/>
            <a:ext cx="7559675" cy="2953341"/>
          </a:xfrm>
          <a:prstGeom prst="rect">
            <a:avLst/>
          </a:prstGeom>
        </p:spPr>
      </p:pic>
    </p:spTree>
    <p:extLst>
      <p:ext uri="{BB962C8B-B14F-4D97-AF65-F5344CB8AC3E}">
        <p14:creationId xmlns:p14="http://schemas.microsoft.com/office/powerpoint/2010/main" val="3386074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C720053-77C7-7E0A-919E-B4B6283E24C9}"/>
              </a:ext>
            </a:extLst>
          </p:cNvPr>
          <p:cNvSpPr>
            <a:spLocks noGrp="1"/>
          </p:cNvSpPr>
          <p:nvPr>
            <p:ph type="body" sz="quarter" idx="18"/>
          </p:nvPr>
        </p:nvSpPr>
        <p:spPr/>
        <p:txBody>
          <a:bodyPr>
            <a:normAutofit fontScale="70000" lnSpcReduction="20000"/>
          </a:bodyPr>
          <a:lstStyle/>
          <a:p>
            <a:r>
              <a:rPr lang="en-US" sz="2400" u="sng" kern="100" dirty="0">
                <a:effectLst/>
                <a:latin typeface="Poppins" panose="00000500000000000000" pitchFamily="2" charset="0"/>
                <a:ea typeface="Aptos" panose="020B0004020202020204" pitchFamily="34" charset="0"/>
                <a:cs typeface="Poppins" panose="00000500000000000000" pitchFamily="2" charset="0"/>
                <a:hlinkClick r:id="rId2">
                  <a:extLst>
                    <a:ext uri="{A12FA001-AC4F-418D-AE19-62706E023703}">
                      <ahyp:hlinkClr xmlns:ahyp="http://schemas.microsoft.com/office/drawing/2018/hyperlinkcolor" val="tx"/>
                    </a:ext>
                  </a:extLst>
                </a:hlinkClick>
              </a:rPr>
              <a:t>https://projectdare.eu/</a:t>
            </a:r>
            <a:endParaRPr lang="en-IE" sz="2400" kern="100" dirty="0">
              <a:effectLst/>
              <a:latin typeface="Poppins" panose="00000500000000000000" pitchFamily="2" charset="0"/>
              <a:ea typeface="Aptos" panose="020B0004020202020204" pitchFamily="34" charset="0"/>
              <a:cs typeface="Poppins" panose="00000500000000000000" pitchFamily="2" charset="0"/>
            </a:endParaRPr>
          </a:p>
          <a:p>
            <a:endParaRPr lang="en-IE" dirty="0"/>
          </a:p>
        </p:txBody>
      </p:sp>
      <p:sp>
        <p:nvSpPr>
          <p:cNvPr id="11" name="Text Placeholder 10">
            <a:extLst>
              <a:ext uri="{FF2B5EF4-FFF2-40B4-BE49-F238E27FC236}">
                <a16:creationId xmlns:a16="http://schemas.microsoft.com/office/drawing/2014/main" id="{B1FC7280-A57F-82E5-77DE-918277150CC2}"/>
              </a:ext>
            </a:extLst>
          </p:cNvPr>
          <p:cNvSpPr>
            <a:spLocks noGrp="1"/>
          </p:cNvSpPr>
          <p:nvPr>
            <p:ph type="body" sz="quarter" idx="32"/>
          </p:nvPr>
        </p:nvSpPr>
        <p:spPr/>
        <p:txBody>
          <a:bodyPr/>
          <a:lstStyle/>
          <a:p>
            <a:pPr algn="ctr">
              <a:lnSpc>
                <a:spcPct val="107000"/>
              </a:lnSpc>
              <a:spcAft>
                <a:spcPts val="800"/>
              </a:spcAft>
              <a:buNone/>
            </a:pPr>
            <a:r>
              <a:rPr lang="en-IE" sz="1600" b="1" kern="100" dirty="0">
                <a:effectLst/>
                <a:latin typeface="Poppins" panose="00000500000000000000" pitchFamily="2" charset="0"/>
                <a:ea typeface="Verdana" panose="020B0604030504040204" pitchFamily="34" charset="0"/>
                <a:cs typeface="Poppins" panose="00000500000000000000" pitchFamily="2" charset="0"/>
              </a:rPr>
              <a:t>CONNECT with DARE</a:t>
            </a:r>
            <a:endParaRPr lang="en-IE" sz="1600" kern="100" dirty="0">
              <a:effectLst/>
              <a:latin typeface="Poppins" panose="00000500000000000000" pitchFamily="2" charset="0"/>
              <a:ea typeface="Aptos" panose="020B0004020202020204" pitchFamily="34" charset="0"/>
              <a:cs typeface="Poppins" panose="00000500000000000000" pitchFamily="2" charset="0"/>
            </a:endParaRPr>
          </a:p>
          <a:p>
            <a:pPr algn="ctr">
              <a:lnSpc>
                <a:spcPct val="107000"/>
              </a:lnSpc>
              <a:spcAft>
                <a:spcPts val="800"/>
              </a:spcAft>
              <a:buNone/>
            </a:pPr>
            <a:r>
              <a:rPr lang="en-IE" sz="1400" b="1" kern="100" dirty="0">
                <a:effectLst/>
                <a:latin typeface="Poppins" panose="00000500000000000000" pitchFamily="2" charset="0"/>
                <a:ea typeface="Aptos" panose="020B0004020202020204" pitchFamily="34" charset="0"/>
                <a:cs typeface="Poppins" panose="00000500000000000000" pitchFamily="2" charset="0"/>
              </a:rPr>
              <a:t>Website</a:t>
            </a:r>
            <a:r>
              <a:rPr lang="en-IE" sz="1400" kern="100" dirty="0">
                <a:effectLst/>
                <a:latin typeface="Poppins" panose="00000500000000000000" pitchFamily="2" charset="0"/>
                <a:ea typeface="Aptos" panose="020B0004020202020204" pitchFamily="34" charset="0"/>
                <a:cs typeface="Poppins" panose="00000500000000000000" pitchFamily="2" charset="0"/>
              </a:rPr>
              <a:t> </a:t>
            </a:r>
            <a:r>
              <a:rPr lang="en-US" sz="1400" u="sng" kern="100" dirty="0">
                <a:effectLst/>
                <a:latin typeface="Poppins" panose="00000500000000000000" pitchFamily="2" charset="0"/>
                <a:ea typeface="Aptos" panose="020B0004020202020204" pitchFamily="34" charset="0"/>
                <a:cs typeface="Poppins" panose="00000500000000000000" pitchFamily="2" charset="0"/>
                <a:hlinkClick r:id="rId2">
                  <a:extLst>
                    <a:ext uri="{A12FA001-AC4F-418D-AE19-62706E023703}">
                      <ahyp:hlinkClr xmlns:ahyp="http://schemas.microsoft.com/office/drawing/2018/hyperlinkcolor" val="tx"/>
                    </a:ext>
                  </a:extLst>
                </a:hlinkClick>
              </a:rPr>
              <a:t>https://projectdare.eu/</a:t>
            </a:r>
            <a:endParaRPr lang="en-IE" sz="1400" kern="100" dirty="0">
              <a:effectLst/>
              <a:latin typeface="Poppins" panose="00000500000000000000" pitchFamily="2" charset="0"/>
              <a:ea typeface="Aptos" panose="020B0004020202020204" pitchFamily="34" charset="0"/>
              <a:cs typeface="Poppins" panose="00000500000000000000" pitchFamily="2" charset="0"/>
            </a:endParaRPr>
          </a:p>
          <a:p>
            <a:pPr algn="ctr" fontAlgn="base">
              <a:buNone/>
            </a:pPr>
            <a:r>
              <a:rPr lang="en-IE" sz="1400" b="1" dirty="0">
                <a:effectLst/>
                <a:latin typeface="Poppins" panose="00000500000000000000" pitchFamily="2" charset="0"/>
                <a:ea typeface="Times New Roman" panose="02020603050405020304" pitchFamily="18" charset="0"/>
                <a:cs typeface="Poppins" panose="00000500000000000000" pitchFamily="2" charset="0"/>
              </a:rPr>
              <a:t>Facebook </a:t>
            </a:r>
            <a:r>
              <a:rPr lang="en-IE" sz="1400" u="sng" dirty="0">
                <a:effectLst/>
                <a:latin typeface="Poppins" panose="00000500000000000000" pitchFamily="2" charset="0"/>
                <a:ea typeface="Times New Roman" panose="02020603050405020304" pitchFamily="18" charset="0"/>
                <a:cs typeface="Poppins" panose="00000500000000000000" pitchFamily="2" charset="0"/>
                <a:hlinkClick r:id="rId3">
                  <a:extLst>
                    <a:ext uri="{A12FA001-AC4F-418D-AE19-62706E023703}">
                      <ahyp:hlinkClr xmlns:ahyp="http://schemas.microsoft.com/office/drawing/2018/hyperlinkcolor" val="tx"/>
                    </a:ext>
                  </a:extLst>
                </a:hlinkClick>
              </a:rPr>
              <a:t>https://www.facebook.com/profile.php?id=100092188720908</a:t>
            </a:r>
            <a:endParaRPr lang="en-IE" sz="1400" u="sng" dirty="0">
              <a:effectLst/>
              <a:latin typeface="Poppins" panose="00000500000000000000" pitchFamily="2" charset="0"/>
              <a:ea typeface="Times New Roman" panose="02020603050405020304" pitchFamily="18" charset="0"/>
              <a:cs typeface="Poppins" panose="00000500000000000000" pitchFamily="2" charset="0"/>
            </a:endParaRPr>
          </a:p>
          <a:p>
            <a:pPr algn="ctr" fontAlgn="base">
              <a:buNone/>
            </a:pPr>
            <a:endParaRPr lang="en-IE" sz="1400" dirty="0">
              <a:effectLst/>
              <a:latin typeface="Poppins" panose="00000500000000000000" pitchFamily="2" charset="0"/>
              <a:ea typeface="Times New Roman" panose="02020603050405020304" pitchFamily="18" charset="0"/>
              <a:cs typeface="Poppins" panose="00000500000000000000" pitchFamily="2" charset="0"/>
            </a:endParaRPr>
          </a:p>
          <a:p>
            <a:pPr algn="ctr" fontAlgn="base">
              <a:buNone/>
            </a:pPr>
            <a:r>
              <a:rPr lang="en-IE" sz="1400" b="1" dirty="0">
                <a:effectLst/>
                <a:latin typeface="Poppins" panose="00000500000000000000" pitchFamily="2" charset="0"/>
                <a:ea typeface="Times New Roman" panose="02020603050405020304" pitchFamily="18" charset="0"/>
                <a:cs typeface="Poppins" panose="00000500000000000000" pitchFamily="2" charset="0"/>
              </a:rPr>
              <a:t>Linked In</a:t>
            </a:r>
            <a:r>
              <a:rPr lang="en-IE" sz="1400" dirty="0">
                <a:effectLst/>
                <a:latin typeface="Poppins" panose="00000500000000000000" pitchFamily="2" charset="0"/>
                <a:ea typeface="Times New Roman" panose="02020603050405020304" pitchFamily="18" charset="0"/>
                <a:cs typeface="Poppins" panose="00000500000000000000" pitchFamily="2" charset="0"/>
              </a:rPr>
              <a:t> </a:t>
            </a:r>
            <a:r>
              <a:rPr lang="en-IE" sz="1400" u="sng" dirty="0">
                <a:effectLst/>
                <a:latin typeface="Poppins" panose="00000500000000000000" pitchFamily="2" charset="0"/>
                <a:ea typeface="Times New Roman" panose="02020603050405020304" pitchFamily="18" charset="0"/>
                <a:cs typeface="Poppins" panose="00000500000000000000" pitchFamily="2" charset="0"/>
                <a:hlinkClick r:id="rId4">
                  <a:extLst>
                    <a:ext uri="{A12FA001-AC4F-418D-AE19-62706E023703}">
                      <ahyp:hlinkClr xmlns:ahyp="http://schemas.microsoft.com/office/drawing/2018/hyperlinkcolor" val="tx"/>
                    </a:ext>
                  </a:extLst>
                </a:hlinkClick>
              </a:rPr>
              <a:t>https://www.linkedin.com/company/94290387/admin/</a:t>
            </a:r>
            <a:endParaRPr lang="en-IE" sz="1400" u="sng" dirty="0">
              <a:effectLst/>
              <a:latin typeface="Poppins" panose="00000500000000000000" pitchFamily="2" charset="0"/>
              <a:ea typeface="Times New Roman" panose="02020603050405020304" pitchFamily="18" charset="0"/>
              <a:cs typeface="Poppins" panose="00000500000000000000" pitchFamily="2" charset="0"/>
            </a:endParaRPr>
          </a:p>
          <a:p>
            <a:pPr algn="ctr" fontAlgn="base">
              <a:buNone/>
            </a:pPr>
            <a:endParaRPr lang="en-IE" sz="1400" dirty="0">
              <a:effectLst/>
              <a:latin typeface="Poppins" panose="00000500000000000000" pitchFamily="2" charset="0"/>
              <a:ea typeface="Times New Roman" panose="02020603050405020304" pitchFamily="18" charset="0"/>
              <a:cs typeface="Poppins" panose="00000500000000000000" pitchFamily="2" charset="0"/>
            </a:endParaRPr>
          </a:p>
          <a:p>
            <a:pPr algn="ctr">
              <a:lnSpc>
                <a:spcPct val="107000"/>
              </a:lnSpc>
              <a:spcAft>
                <a:spcPts val="800"/>
              </a:spcAft>
              <a:buNone/>
            </a:pPr>
            <a:r>
              <a:rPr lang="en-IE" sz="1400" b="1" kern="100" dirty="0">
                <a:effectLst/>
                <a:latin typeface="Poppins" panose="00000500000000000000" pitchFamily="2" charset="0"/>
                <a:ea typeface="Verdana" panose="020B0604030504040204" pitchFamily="34" charset="0"/>
                <a:cs typeface="Poppins" panose="00000500000000000000" pitchFamily="2" charset="0"/>
              </a:rPr>
              <a:t>Linked In Network </a:t>
            </a:r>
            <a:r>
              <a:rPr lang="en-IE" sz="1400" u="sng" kern="100" dirty="0">
                <a:effectLst/>
                <a:latin typeface="Poppins" panose="00000500000000000000" pitchFamily="2" charset="0"/>
                <a:ea typeface="Verdana" panose="020B0604030504040204" pitchFamily="34" charset="0"/>
                <a:cs typeface="Poppins" panose="00000500000000000000" pitchFamily="2" charset="0"/>
                <a:hlinkClick r:id="rId5">
                  <a:extLst>
                    <a:ext uri="{A12FA001-AC4F-418D-AE19-62706E023703}">
                      <ahyp:hlinkClr xmlns:ahyp="http://schemas.microsoft.com/office/drawing/2018/hyperlinkcolor" val="tx"/>
                    </a:ext>
                  </a:extLst>
                </a:hlinkClick>
              </a:rPr>
              <a:t>https://tinyurl.com/mveb3deb</a:t>
            </a:r>
            <a:r>
              <a:rPr lang="en-IE" sz="1400" kern="100" dirty="0">
                <a:effectLst/>
                <a:latin typeface="Poppins" panose="00000500000000000000" pitchFamily="2" charset="0"/>
                <a:ea typeface="Verdana" panose="020B0604030504040204" pitchFamily="34" charset="0"/>
                <a:cs typeface="Poppins" panose="00000500000000000000" pitchFamily="2" charset="0"/>
              </a:rPr>
              <a:t>  </a:t>
            </a:r>
            <a:endParaRPr lang="en-IE" sz="1400" kern="100" dirty="0">
              <a:effectLst/>
              <a:latin typeface="Poppins" panose="00000500000000000000" pitchFamily="2" charset="0"/>
              <a:ea typeface="Aptos" panose="020B0004020202020204" pitchFamily="34" charset="0"/>
              <a:cs typeface="Poppins" panose="00000500000000000000" pitchFamily="2" charset="0"/>
            </a:endParaRPr>
          </a:p>
          <a:p>
            <a:pPr algn="ctr">
              <a:lnSpc>
                <a:spcPct val="107000"/>
              </a:lnSpc>
              <a:spcAft>
                <a:spcPts val="800"/>
              </a:spcAft>
              <a:buNone/>
            </a:pPr>
            <a:endParaRPr lang="en-IE" sz="1400" b="1" kern="100" dirty="0">
              <a:effectLst/>
              <a:latin typeface="Poppins" panose="00000500000000000000" pitchFamily="2" charset="0"/>
              <a:ea typeface="Verdana" panose="020B0604030504040204" pitchFamily="34" charset="0"/>
              <a:cs typeface="Poppins" panose="00000500000000000000" pitchFamily="2" charset="0"/>
            </a:endParaRPr>
          </a:p>
          <a:p>
            <a:pPr algn="ctr">
              <a:lnSpc>
                <a:spcPct val="107000"/>
              </a:lnSpc>
              <a:spcAft>
                <a:spcPts val="800"/>
              </a:spcAft>
              <a:buNone/>
            </a:pPr>
            <a:endParaRPr lang="en-IE" sz="1400" b="1" kern="100" dirty="0">
              <a:latin typeface="Poppins" panose="00000500000000000000" pitchFamily="2" charset="0"/>
              <a:ea typeface="Verdana" panose="020B0604030504040204" pitchFamily="34" charset="0"/>
              <a:cs typeface="Poppins" panose="00000500000000000000" pitchFamily="2" charset="0"/>
            </a:endParaRPr>
          </a:p>
          <a:p>
            <a:pPr algn="ctr">
              <a:lnSpc>
                <a:spcPct val="107000"/>
              </a:lnSpc>
              <a:spcAft>
                <a:spcPts val="800"/>
              </a:spcAft>
              <a:buNone/>
            </a:pPr>
            <a:endParaRPr lang="en-IE" sz="1400" b="1" kern="100" dirty="0">
              <a:effectLst/>
              <a:latin typeface="Poppins" panose="00000500000000000000" pitchFamily="2" charset="0"/>
              <a:ea typeface="Verdana" panose="020B0604030504040204" pitchFamily="34" charset="0"/>
              <a:cs typeface="Poppins" panose="00000500000000000000" pitchFamily="2" charset="0"/>
            </a:endParaRPr>
          </a:p>
          <a:p>
            <a:pPr algn="ctr">
              <a:lnSpc>
                <a:spcPct val="107000"/>
              </a:lnSpc>
              <a:spcAft>
                <a:spcPts val="800"/>
              </a:spcAft>
              <a:buNone/>
            </a:pPr>
            <a:r>
              <a:rPr lang="en-IE" sz="1600" b="1" kern="100" dirty="0">
                <a:effectLst/>
                <a:latin typeface="Poppins" panose="00000500000000000000" pitchFamily="2" charset="0"/>
                <a:ea typeface="Verdana" panose="020B0604030504040204" pitchFamily="34" charset="0"/>
                <a:cs typeface="Poppins" panose="00000500000000000000" pitchFamily="2" charset="0"/>
              </a:rPr>
              <a:t>PRIMARY TARGET GROUPS</a:t>
            </a:r>
            <a:endParaRPr lang="en-IE" sz="1600" kern="100" dirty="0">
              <a:effectLst/>
              <a:latin typeface="Poppins" panose="00000500000000000000" pitchFamily="2" charset="0"/>
              <a:ea typeface="Aptos" panose="020B0004020202020204" pitchFamily="34" charset="0"/>
              <a:cs typeface="Poppins" panose="00000500000000000000" pitchFamily="2" charset="0"/>
            </a:endParaRPr>
          </a:p>
          <a:p>
            <a:pPr algn="ctr" fontAlgn="base">
              <a:buNone/>
            </a:pPr>
            <a:r>
              <a:rPr lang="en-IE" sz="1400" dirty="0">
                <a:effectLst/>
                <a:latin typeface="Poppins" panose="00000500000000000000" pitchFamily="2" charset="0"/>
                <a:ea typeface="Verdana" panose="020B0604030504040204" pitchFamily="34" charset="0"/>
                <a:cs typeface="Poppins" panose="00000500000000000000" pitchFamily="2" charset="0"/>
              </a:rPr>
              <a:t>SMEs l Diversity. Equality and Inclusion Experts &amp; Organisations in the Workplace l VET</a:t>
            </a:r>
            <a:endParaRPr lang="en-IE" sz="1400" dirty="0">
              <a:effectLst/>
              <a:latin typeface="Poppins" panose="00000500000000000000" pitchFamily="2" charset="0"/>
              <a:ea typeface="Times New Roman" panose="02020603050405020304" pitchFamily="18" charset="0"/>
              <a:cs typeface="Poppins" panose="00000500000000000000" pitchFamily="2" charset="0"/>
            </a:endParaRPr>
          </a:p>
          <a:p>
            <a:pPr fontAlgn="base">
              <a:buNone/>
            </a:pPr>
            <a:r>
              <a:rPr lang="en-IE" sz="1400" dirty="0">
                <a:effectLst/>
                <a:latin typeface="Poppins" panose="00000500000000000000" pitchFamily="2" charset="0"/>
                <a:ea typeface="Verdana" panose="020B0604030504040204" pitchFamily="34" charset="0"/>
                <a:cs typeface="Poppins" panose="00000500000000000000" pitchFamily="2" charset="0"/>
              </a:rPr>
              <a:t> </a:t>
            </a:r>
            <a:endParaRPr lang="en-IE" sz="1400" dirty="0">
              <a:effectLst/>
              <a:latin typeface="Poppins" panose="00000500000000000000" pitchFamily="2" charset="0"/>
              <a:ea typeface="Times New Roman" panose="02020603050405020304" pitchFamily="18" charset="0"/>
              <a:cs typeface="Poppins" panose="00000500000000000000" pitchFamily="2" charset="0"/>
            </a:endParaRPr>
          </a:p>
          <a:p>
            <a:pPr algn="ctr">
              <a:lnSpc>
                <a:spcPct val="107000"/>
              </a:lnSpc>
              <a:spcAft>
                <a:spcPts val="800"/>
              </a:spcAft>
              <a:buNone/>
            </a:pPr>
            <a:r>
              <a:rPr lang="en-IE" sz="1400" kern="100" dirty="0">
                <a:effectLst/>
                <a:latin typeface="Poppins" panose="00000500000000000000" pitchFamily="2" charset="0"/>
                <a:ea typeface="Verdana" panose="020B0604030504040204" pitchFamily="34" charset="0"/>
                <a:cs typeface="Poppins" panose="00000500000000000000" pitchFamily="2" charset="0"/>
              </a:rPr>
              <a:t>#inclusivityanddiversity #smesofireland</a:t>
            </a:r>
            <a:endParaRPr lang="en-IE" sz="1400" kern="100" dirty="0">
              <a:effectLst/>
              <a:latin typeface="Poppins" panose="00000500000000000000" pitchFamily="2" charset="0"/>
              <a:ea typeface="Aptos" panose="020B0004020202020204" pitchFamily="34" charset="0"/>
              <a:cs typeface="Poppins" panose="00000500000000000000" pitchFamily="2" charset="0"/>
            </a:endParaRPr>
          </a:p>
          <a:p>
            <a:pPr algn="ctr">
              <a:lnSpc>
                <a:spcPct val="107000"/>
              </a:lnSpc>
              <a:spcAft>
                <a:spcPts val="800"/>
              </a:spcAft>
            </a:pPr>
            <a:r>
              <a:rPr lang="en-IE" sz="1400" kern="100" dirty="0">
                <a:effectLst/>
                <a:latin typeface="Poppins" panose="00000500000000000000" pitchFamily="2" charset="0"/>
                <a:ea typeface="Verdana" panose="020B0604030504040204" pitchFamily="34" charset="0"/>
                <a:cs typeface="Poppins" panose="00000500000000000000" pitchFamily="2" charset="0"/>
              </a:rPr>
              <a:t>#erasmusplus #DARE #equality #VET #humanresources</a:t>
            </a:r>
            <a:endParaRPr lang="en-IE" sz="1400" kern="100" dirty="0">
              <a:effectLst/>
              <a:latin typeface="Poppins" panose="00000500000000000000" pitchFamily="2" charset="0"/>
              <a:ea typeface="Aptos" panose="020B0004020202020204" pitchFamily="34" charset="0"/>
              <a:cs typeface="Poppins" panose="00000500000000000000" pitchFamily="2" charset="0"/>
            </a:endParaRPr>
          </a:p>
          <a:p>
            <a:endParaRPr lang="en-IE" sz="1400" dirty="0">
              <a:latin typeface="Poppins" panose="00000500000000000000" pitchFamily="2" charset="0"/>
              <a:cs typeface="Poppins" panose="00000500000000000000" pitchFamily="2" charset="0"/>
            </a:endParaRPr>
          </a:p>
        </p:txBody>
      </p:sp>
      <p:sp>
        <p:nvSpPr>
          <p:cNvPr id="5" name="Slide Number Placeholder 4">
            <a:extLst>
              <a:ext uri="{FF2B5EF4-FFF2-40B4-BE49-F238E27FC236}">
                <a16:creationId xmlns:a16="http://schemas.microsoft.com/office/drawing/2014/main" id="{6EAA709F-043E-A48B-09E1-C4485BFC2A0D}"/>
              </a:ext>
            </a:extLst>
          </p:cNvPr>
          <p:cNvSpPr>
            <a:spLocks noGrp="1"/>
          </p:cNvSpPr>
          <p:nvPr>
            <p:ph type="sldNum" sz="quarter" idx="4294967295"/>
          </p:nvPr>
        </p:nvSpPr>
        <p:spPr>
          <a:xfrm>
            <a:off x="6511925" y="10047288"/>
            <a:ext cx="1047750" cy="465137"/>
          </a:xfrm>
        </p:spPr>
        <p:txBody>
          <a:bodyPr/>
          <a:lstStyle/>
          <a:p>
            <a:fld id="{CB2079F2-58AF-ED44-82D7-E04B2F6FD686}" type="slidenum">
              <a:rPr lang="en-US" smtClean="0"/>
              <a:pPr/>
              <a:t>8</a:t>
            </a:fld>
            <a:endParaRPr lang="en-US" dirty="0"/>
          </a:p>
        </p:txBody>
      </p:sp>
      <p:pic>
        <p:nvPicPr>
          <p:cNvPr id="13" name="Picture 12" descr="A group of people standing next to each other&#10;&#10;AI-generated content may be incorrect.">
            <a:extLst>
              <a:ext uri="{FF2B5EF4-FFF2-40B4-BE49-F238E27FC236}">
                <a16:creationId xmlns:a16="http://schemas.microsoft.com/office/drawing/2014/main" id="{D3E3C568-BC30-9A0B-86FD-C7926F4462CF}"/>
              </a:ext>
            </a:extLst>
          </p:cNvPr>
          <p:cNvPicPr>
            <a:picLocks noChangeAspect="1"/>
          </p:cNvPicPr>
          <p:nvPr/>
        </p:nvPicPr>
        <p:blipFill>
          <a:blip r:embed="rId6"/>
          <a:stretch>
            <a:fillRect/>
          </a:stretch>
        </p:blipFill>
        <p:spPr>
          <a:xfrm>
            <a:off x="554560" y="276291"/>
            <a:ext cx="3571405" cy="2720827"/>
          </a:xfrm>
          <a:prstGeom prst="rect">
            <a:avLst/>
          </a:prstGeom>
        </p:spPr>
      </p:pic>
    </p:spTree>
    <p:extLst>
      <p:ext uri="{BB962C8B-B14F-4D97-AF65-F5344CB8AC3E}">
        <p14:creationId xmlns:p14="http://schemas.microsoft.com/office/powerpoint/2010/main" val="36035727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AFCF9877030F4EB84E2ECBCCDB3FC5" ma:contentTypeVersion="17" ma:contentTypeDescription="Create a new document." ma:contentTypeScope="" ma:versionID="7570c79738f28bae113a6687f259e4f3">
  <xsd:schema xmlns:xsd="http://www.w3.org/2001/XMLSchema" xmlns:xs="http://www.w3.org/2001/XMLSchema" xmlns:p="http://schemas.microsoft.com/office/2006/metadata/properties" xmlns:ns2="e04226f8-b347-4b8c-99ed-ebf0afe83b1d" xmlns:ns3="f70dc9ee-338d-479f-b000-5de1b7ebbbbe" targetNamespace="http://schemas.microsoft.com/office/2006/metadata/properties" ma:root="true" ma:fieldsID="34b7b875a5fa3f4c36fc82fe68553760" ns2:_="" ns3:_="">
    <xsd:import namespace="e04226f8-b347-4b8c-99ed-ebf0afe83b1d"/>
    <xsd:import namespace="f70dc9ee-338d-479f-b000-5de1b7ebbb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4226f8-b347-4b8c-99ed-ebf0afe83b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79ee130-863f-463a-aada-0543f31712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0dc9ee-338d-479f-b000-5de1b7ebbbb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be79e8-0319-4fde-9cfe-2a327678e67e}" ma:internalName="TaxCatchAll" ma:showField="CatchAllData" ma:web="f70dc9ee-338d-479f-b000-5de1b7ebbb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734E08-D400-4F96-BA2E-CD013D0255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4226f8-b347-4b8c-99ed-ebf0afe83b1d"/>
    <ds:schemaRef ds:uri="f70dc9ee-338d-479f-b000-5de1b7ebbb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E0A73D-1855-431A-BE33-D853A04489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19031</TotalTime>
  <Words>702</Words>
  <Application>Microsoft Office PowerPoint</Application>
  <PresentationFormat>Custom</PresentationFormat>
  <Paragraphs>54</Paragraphs>
  <Slides>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Calibri</vt:lpstr>
      <vt:lpstr>Century Schoolbook</vt:lpstr>
      <vt:lpstr>Montserrat</vt:lpstr>
      <vt:lpstr>Poppins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609</cp:revision>
  <dcterms:created xsi:type="dcterms:W3CDTF">2020-10-14T13:32:04Z</dcterms:created>
  <dcterms:modified xsi:type="dcterms:W3CDTF">2025-04-17T13:26:55Z</dcterms:modified>
</cp:coreProperties>
</file>