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84" r:id="rId3"/>
    <p:sldMasterId id="2147483932" r:id="rId4"/>
  </p:sldMasterIdLst>
  <p:notesMasterIdLst>
    <p:notesMasterId r:id="rId15"/>
  </p:notesMasterIdLst>
  <p:handoutMasterIdLst>
    <p:handoutMasterId r:id="rId16"/>
  </p:handoutMasterIdLst>
  <p:sldIdLst>
    <p:sldId id="323" r:id="rId5"/>
    <p:sldId id="319" r:id="rId6"/>
    <p:sldId id="311" r:id="rId7"/>
    <p:sldId id="308" r:id="rId8"/>
    <p:sldId id="327" r:id="rId9"/>
    <p:sldId id="332" r:id="rId10"/>
    <p:sldId id="331" r:id="rId11"/>
    <p:sldId id="344" r:id="rId12"/>
    <p:sldId id="335" r:id="rId13"/>
    <p:sldId id="343" r:id="rId14"/>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4726"/>
    <a:srgbClr val="0E72B5"/>
    <a:srgbClr val="083F59"/>
    <a:srgbClr val="30583F"/>
    <a:srgbClr val="ECECEC"/>
    <a:srgbClr val="17AAA3"/>
    <a:srgbClr val="FEC713"/>
    <a:srgbClr val="28ACE2"/>
    <a:srgbClr val="702E8C"/>
    <a:srgbClr val="10B1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B53CC5-55C4-46DE-8EA8-E6F473A8A46F}" v="12" dt="2023-11-10T16:42:25.0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98"/>
    <p:restoredTop sz="96281"/>
  </p:normalViewPr>
  <p:slideViewPr>
    <p:cSldViewPr snapToGrid="0" snapToObjects="1">
      <p:cViewPr varScale="1">
        <p:scale>
          <a:sx n="69" d="100"/>
          <a:sy n="69" d="100"/>
        </p:scale>
        <p:origin x="3180" y="90"/>
      </p:cViewPr>
      <p:guideLst/>
    </p:cSldViewPr>
  </p:slideViewPr>
  <p:notesTextViewPr>
    <p:cViewPr>
      <p:scale>
        <a:sx n="1" d="1"/>
        <a:sy n="1" d="1"/>
      </p:scale>
      <p:origin x="0" y="0"/>
    </p:cViewPr>
  </p:notesTextViewPr>
  <p:sorterViewPr>
    <p:cViewPr>
      <p:scale>
        <a:sx n="55" d="100"/>
        <a:sy n="55" d="100"/>
      </p:scale>
      <p:origin x="0" y="0"/>
    </p:cViewPr>
  </p:sorterViewPr>
  <p:notesViewPr>
    <p:cSldViewPr snapToGrid="0" snapToObjects="1">
      <p:cViewPr varScale="1">
        <p:scale>
          <a:sx n="71" d="100"/>
          <a:sy n="71" d="100"/>
        </p:scale>
        <p:origin x="221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slideMaster" Target="slideMasters/slideMaster1.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LP Erasmus+ Account" clId="Web-{C1B53CC5-55C4-46DE-8EA8-E6F473A8A46F}"/>
    <pc:docChg chg="modSld">
      <pc:chgData name="RLP Erasmus+ Account" userId="" providerId="" clId="Web-{C1B53CC5-55C4-46DE-8EA8-E6F473A8A46F}" dt="2023-11-10T16:42:24.217" v="10" actId="20577"/>
      <pc:docMkLst>
        <pc:docMk/>
      </pc:docMkLst>
      <pc:sldChg chg="modSp">
        <pc:chgData name="RLP Erasmus+ Account" userId="" providerId="" clId="Web-{C1B53CC5-55C4-46DE-8EA8-E6F473A8A46F}" dt="2023-11-10T16:42:24.217" v="10" actId="20577"/>
        <pc:sldMkLst>
          <pc:docMk/>
          <pc:sldMk cId="2443742140" sldId="323"/>
        </pc:sldMkLst>
        <pc:spChg chg="mod">
          <ac:chgData name="RLP Erasmus+ Account" userId="" providerId="" clId="Web-{C1B53CC5-55C4-46DE-8EA8-E6F473A8A46F}" dt="2023-11-10T16:42:24.217" v="10" actId="20577"/>
          <ac:spMkLst>
            <pc:docMk/>
            <pc:sldMk cId="2443742140" sldId="323"/>
            <ac:spMk id="6" creationId="{120A84BC-A07B-1C4C-977A-B270AFDDC15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FFF78E-3B04-FE4F-85E4-FB87D6B9A4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3908042-54F6-9949-B2D5-C733231D0E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550E7B-E2E1-1744-BAC5-2450DC2C9399}" type="datetimeFigureOut">
              <a:rPr lang="en-US" smtClean="0"/>
              <a:t>11/10/2023</a:t>
            </a:fld>
            <a:endParaRPr lang="en-US"/>
          </a:p>
        </p:txBody>
      </p:sp>
      <p:sp>
        <p:nvSpPr>
          <p:cNvPr id="4" name="Footer Placeholder 3">
            <a:extLst>
              <a:ext uri="{FF2B5EF4-FFF2-40B4-BE49-F238E27FC236}">
                <a16:creationId xmlns:a16="http://schemas.microsoft.com/office/drawing/2014/main" id="{98743CD1-246B-1B4E-B06F-70FF75559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B7CFDFA-E6F2-274F-847F-9E38145183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D034A-BE7D-944A-B2C4-153631F39F58}" type="slidenum">
              <a:rPr lang="en-US" smtClean="0"/>
              <a:t>‹#›</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38278-3754-D043-970B-705C24BA7B0D}" type="datetimeFigureOut">
              <a:rPr lang="en-US" smtClean="0"/>
              <a:t>11/10/2023</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3B2F-6662-2B4E-A57B-B009C830B425}" type="slidenum">
              <a:rPr lang="en-US" smtClean="0"/>
              <a:t>‹#›</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Cover 01">
    <p:spTree>
      <p:nvGrpSpPr>
        <p:cNvPr id="1" name=""/>
        <p:cNvGrpSpPr/>
        <p:nvPr/>
      </p:nvGrpSpPr>
      <p:grpSpPr>
        <a:xfrm>
          <a:off x="0" y="0"/>
          <a:ext cx="0" cy="0"/>
          <a:chOff x="0" y="0"/>
          <a:chExt cx="0" cy="0"/>
        </a:xfrm>
      </p:grpSpPr>
      <p:sp>
        <p:nvSpPr>
          <p:cNvPr id="385" name="Freeform 384">
            <a:extLst>
              <a:ext uri="{FF2B5EF4-FFF2-40B4-BE49-F238E27FC236}">
                <a16:creationId xmlns:a16="http://schemas.microsoft.com/office/drawing/2014/main" id="{57F553F4-210F-D445-80C4-1685A71FF7AE}"/>
              </a:ext>
            </a:extLst>
          </p:cNvPr>
          <p:cNvSpPr/>
          <p:nvPr/>
        </p:nvSpPr>
        <p:spPr>
          <a:xfrm>
            <a:off x="0" y="5681479"/>
            <a:ext cx="7559675" cy="3765660"/>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0E72B5"/>
          </a:solidFill>
          <a:ln w="3060"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773596F9-70AC-D498-A51A-A1A238F9F2C1}"/>
              </a:ext>
            </a:extLst>
          </p:cNvPr>
          <p:cNvSpPr/>
          <p:nvPr userDrawn="1"/>
        </p:nvSpPr>
        <p:spPr>
          <a:xfrm rot="16200000">
            <a:off x="2215340"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44DC9CE-286B-E8AE-DFDB-5F2176A10EE7}"/>
              </a:ext>
            </a:extLst>
          </p:cNvPr>
          <p:cNvSpPr/>
          <p:nvPr userDrawn="1"/>
        </p:nvSpPr>
        <p:spPr>
          <a:xfrm rot="16200000">
            <a:off x="1304666"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81" name="Picture Placeholder 11">
            <a:extLst>
              <a:ext uri="{FF2B5EF4-FFF2-40B4-BE49-F238E27FC236}">
                <a16:creationId xmlns:a16="http://schemas.microsoft.com/office/drawing/2014/main" id="{80BEA459-2DDE-73E5-6C09-8C1B291E0425}"/>
              </a:ext>
            </a:extLst>
          </p:cNvPr>
          <p:cNvSpPr>
            <a:spLocks noGrp="1"/>
          </p:cNvSpPr>
          <p:nvPr>
            <p:ph type="pic" sz="quarter" idx="43"/>
          </p:nvPr>
        </p:nvSpPr>
        <p:spPr>
          <a:xfrm>
            <a:off x="431015" y="2429218"/>
            <a:ext cx="6607312" cy="416575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82" name="Text Placeholder 32">
            <a:extLst>
              <a:ext uri="{FF2B5EF4-FFF2-40B4-BE49-F238E27FC236}">
                <a16:creationId xmlns:a16="http://schemas.microsoft.com/office/drawing/2014/main" id="{343DEA9D-686A-C14E-5DE5-1C6C50A28101}"/>
              </a:ext>
            </a:extLst>
          </p:cNvPr>
          <p:cNvSpPr>
            <a:spLocks noGrp="1"/>
          </p:cNvSpPr>
          <p:nvPr>
            <p:ph type="body" sz="quarter" idx="11" hasCustomPrompt="1"/>
          </p:nvPr>
        </p:nvSpPr>
        <p:spPr>
          <a:xfrm>
            <a:off x="576450" y="7068312"/>
            <a:ext cx="2951698" cy="574616"/>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OUR PROJECT</a:t>
            </a:r>
            <a:endParaRPr lang="en-US" dirty="0"/>
          </a:p>
        </p:txBody>
      </p:sp>
      <p:sp>
        <p:nvSpPr>
          <p:cNvPr id="83" name="Text Placeholder 32">
            <a:extLst>
              <a:ext uri="{FF2B5EF4-FFF2-40B4-BE49-F238E27FC236}">
                <a16:creationId xmlns:a16="http://schemas.microsoft.com/office/drawing/2014/main" id="{F29940C7-C2FA-3202-0DED-41515BCD38D8}"/>
              </a:ext>
            </a:extLst>
          </p:cNvPr>
          <p:cNvSpPr>
            <a:spLocks noGrp="1"/>
          </p:cNvSpPr>
          <p:nvPr>
            <p:ph type="body" sz="quarter" idx="16" hasCustomPrompt="1"/>
          </p:nvPr>
        </p:nvSpPr>
        <p:spPr>
          <a:xfrm>
            <a:off x="576449" y="7915963"/>
            <a:ext cx="2980605" cy="751695"/>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85" name="Text Placeholder 23">
            <a:extLst>
              <a:ext uri="{FF2B5EF4-FFF2-40B4-BE49-F238E27FC236}">
                <a16:creationId xmlns:a16="http://schemas.microsoft.com/office/drawing/2014/main" id="{23E29239-DF15-D95F-BD10-5B6402351A0C}"/>
              </a:ext>
            </a:extLst>
          </p:cNvPr>
          <p:cNvSpPr>
            <a:spLocks noGrp="1"/>
          </p:cNvSpPr>
          <p:nvPr>
            <p:ph type="body" sz="quarter" idx="44" hasCustomPrompt="1"/>
          </p:nvPr>
        </p:nvSpPr>
        <p:spPr>
          <a:xfrm>
            <a:off x="576450" y="913401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grpSp>
        <p:nvGrpSpPr>
          <p:cNvPr id="87" name="Graphic 95">
            <a:extLst>
              <a:ext uri="{FF2B5EF4-FFF2-40B4-BE49-F238E27FC236}">
                <a16:creationId xmlns:a16="http://schemas.microsoft.com/office/drawing/2014/main" id="{24ECF41F-3DBB-1357-E03F-D8A6A69D75B3}"/>
              </a:ext>
            </a:extLst>
          </p:cNvPr>
          <p:cNvGrpSpPr/>
          <p:nvPr userDrawn="1"/>
        </p:nvGrpSpPr>
        <p:grpSpPr>
          <a:xfrm>
            <a:off x="431015" y="1131585"/>
            <a:ext cx="1509109" cy="423922"/>
            <a:chOff x="584588" y="9078286"/>
            <a:chExt cx="1509109" cy="423922"/>
          </a:xfrm>
          <a:solidFill>
            <a:srgbClr val="000000"/>
          </a:solidFill>
        </p:grpSpPr>
        <p:sp>
          <p:nvSpPr>
            <p:cNvPr id="88" name="Freeform 87">
              <a:extLst>
                <a:ext uri="{FF2B5EF4-FFF2-40B4-BE49-F238E27FC236}">
                  <a16:creationId xmlns:a16="http://schemas.microsoft.com/office/drawing/2014/main" id="{D3ED7CCB-67DA-1DD1-585B-68EB3B0A0BF1}"/>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14726"/>
              </a:solid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7D28033E-9F3B-7C99-C764-E728C70ABC76}"/>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14726"/>
              </a:solidFill>
              <a:prstDash val="solid"/>
              <a:miter/>
            </a:ln>
          </p:spPr>
          <p:txBody>
            <a:bodyPr rtlCol="0" anchor="ctr"/>
            <a:lstStyle/>
            <a:p>
              <a:endParaRPr lang="en-US"/>
            </a:p>
          </p:txBody>
        </p:sp>
      </p:grpSp>
      <p:sp>
        <p:nvSpPr>
          <p:cNvPr id="90" name="Text Placeholder 23">
            <a:extLst>
              <a:ext uri="{FF2B5EF4-FFF2-40B4-BE49-F238E27FC236}">
                <a16:creationId xmlns:a16="http://schemas.microsoft.com/office/drawing/2014/main" id="{F04953B6-CE3E-EC42-F4B7-AD204E3E3374}"/>
              </a:ext>
            </a:extLst>
          </p:cNvPr>
          <p:cNvSpPr>
            <a:spLocks noGrp="1"/>
          </p:cNvSpPr>
          <p:nvPr>
            <p:ph type="body" sz="quarter" idx="17" hasCustomPrompt="1"/>
          </p:nvPr>
        </p:nvSpPr>
        <p:spPr>
          <a:xfrm>
            <a:off x="475345" y="1170848"/>
            <a:ext cx="1230818" cy="419205"/>
          </a:xfrm>
          <a:prstGeom prst="rect">
            <a:avLst/>
          </a:prstGeom>
          <a:noFill/>
        </p:spPr>
        <p:txBody>
          <a:bodyPr>
            <a:noAutofit/>
          </a:bodyPr>
          <a:lstStyle>
            <a:lvl1pPr marL="0" indent="0" algn="l">
              <a:spcBef>
                <a:spcPts val="0"/>
              </a:spcBef>
              <a:buNone/>
              <a:defRPr sz="1000" b="0" i="0">
                <a:solidFill>
                  <a:srgbClr val="083F59"/>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91" name="Text Placeholder 23">
            <a:extLst>
              <a:ext uri="{FF2B5EF4-FFF2-40B4-BE49-F238E27FC236}">
                <a16:creationId xmlns:a16="http://schemas.microsoft.com/office/drawing/2014/main" id="{FDF43466-BB03-94C9-6027-A27E1CE7FBF2}"/>
              </a:ext>
            </a:extLst>
          </p:cNvPr>
          <p:cNvSpPr>
            <a:spLocks noGrp="1"/>
          </p:cNvSpPr>
          <p:nvPr>
            <p:ph type="body" sz="quarter" idx="18" hasCustomPrompt="1"/>
          </p:nvPr>
        </p:nvSpPr>
        <p:spPr>
          <a:xfrm>
            <a:off x="2039612" y="1164318"/>
            <a:ext cx="1287131" cy="419205"/>
          </a:xfrm>
          <a:prstGeom prst="rect">
            <a:avLst/>
          </a:prstGeom>
          <a:noFill/>
        </p:spPr>
        <p:txBody>
          <a:bodyPr>
            <a:noAutofit/>
          </a:bodyPr>
          <a:lstStyle>
            <a:lvl1pPr marL="0" indent="0" algn="l">
              <a:spcBef>
                <a:spcPts val="0"/>
              </a:spcBef>
              <a:buNone/>
              <a:defRPr sz="1000" b="0" i="0">
                <a:solidFill>
                  <a:srgbClr val="083F59"/>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5" name="Graphic 4">
            <a:extLst>
              <a:ext uri="{FF2B5EF4-FFF2-40B4-BE49-F238E27FC236}">
                <a16:creationId xmlns:a16="http://schemas.microsoft.com/office/drawing/2014/main" id="{1F27DBA8-5E67-243C-A148-C62CC98031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947004" y="0"/>
            <a:ext cx="3522338" cy="2659725"/>
          </a:xfrm>
          <a:prstGeom prst="rect">
            <a:avLst/>
          </a:prstGeom>
        </p:spPr>
      </p:pic>
      <p:pic>
        <p:nvPicPr>
          <p:cNvPr id="4" name="Picture 3">
            <a:extLst>
              <a:ext uri="{FF2B5EF4-FFF2-40B4-BE49-F238E27FC236}">
                <a16:creationId xmlns:a16="http://schemas.microsoft.com/office/drawing/2014/main" id="{D69AD1E6-16FE-2BF9-095A-861B6A0196B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44449"/>
          <a:stretch/>
        </p:blipFill>
        <p:spPr bwMode="auto">
          <a:xfrm>
            <a:off x="693882" y="10212007"/>
            <a:ext cx="1184829" cy="272079"/>
          </a:xfrm>
          <a:prstGeom prst="rect">
            <a:avLst/>
          </a:prstGeom>
          <a:ln>
            <a:noFill/>
          </a:ln>
          <a:extLst>
            <a:ext uri="{53640926-AAD7-44D8-BBD7-CCE9431645EC}">
              <a14:shadowObscured xmlns:a14="http://schemas.microsoft.com/office/drawing/2010/main"/>
            </a:ext>
          </a:extLst>
        </p:spPr>
      </p:pic>
      <p:sp>
        <p:nvSpPr>
          <p:cNvPr id="6" name="Rectangle 5">
            <a:extLst>
              <a:ext uri="{FF2B5EF4-FFF2-40B4-BE49-F238E27FC236}">
                <a16:creationId xmlns:a16="http://schemas.microsoft.com/office/drawing/2014/main" id="{55EF9A95-A7B7-5A33-122F-60FEE271BC0F}"/>
              </a:ext>
            </a:extLst>
          </p:cNvPr>
          <p:cNvSpPr/>
          <p:nvPr userDrawn="1"/>
        </p:nvSpPr>
        <p:spPr>
          <a:xfrm>
            <a:off x="1899359" y="10107910"/>
            <a:ext cx="5084053" cy="46166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222597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731ADCFA-BA22-D111-795C-BB4F5BC9CCC4}"/>
              </a:ext>
            </a:extLst>
          </p:cNvPr>
          <p:cNvSpPr/>
          <p:nvPr userDrawn="1"/>
        </p:nvSpPr>
        <p:spPr>
          <a:xfrm>
            <a:off x="420974" y="268941"/>
            <a:ext cx="3284648" cy="9568980"/>
          </a:xfrm>
          <a:custGeom>
            <a:avLst/>
            <a:gdLst>
              <a:gd name="connsiteX0" fmla="*/ 0 w 3284648"/>
              <a:gd name="connsiteY0" fmla="*/ 0 h 9568980"/>
              <a:gd name="connsiteX1" fmla="*/ 2703204 w 3284648"/>
              <a:gd name="connsiteY1" fmla="*/ 0 h 9568980"/>
              <a:gd name="connsiteX2" fmla="*/ 3284648 w 3284648"/>
              <a:gd name="connsiteY2" fmla="*/ 669472 h 9568980"/>
              <a:gd name="connsiteX3" fmla="*/ 3284648 w 3284648"/>
              <a:gd name="connsiteY3" fmla="*/ 9568980 h 9568980"/>
              <a:gd name="connsiteX4" fmla="*/ 853806 w 3284648"/>
              <a:gd name="connsiteY4" fmla="*/ 9568980 h 9568980"/>
              <a:gd name="connsiteX5" fmla="*/ 0 w 3284648"/>
              <a:gd name="connsiteY5" fmla="*/ 8585914 h 956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4648" h="9568980">
                <a:moveTo>
                  <a:pt x="0" y="0"/>
                </a:moveTo>
                <a:lnTo>
                  <a:pt x="2703204" y="0"/>
                </a:lnTo>
                <a:cubicBezTo>
                  <a:pt x="3024530" y="0"/>
                  <a:pt x="3284648" y="299500"/>
                  <a:pt x="3284648" y="669472"/>
                </a:cubicBezTo>
                <a:lnTo>
                  <a:pt x="3284648" y="9568980"/>
                </a:lnTo>
                <a:lnTo>
                  <a:pt x="853806" y="9568980"/>
                </a:lnTo>
                <a:cubicBezTo>
                  <a:pt x="382530" y="9568980"/>
                  <a:pt x="0" y="9128538"/>
                  <a:pt x="0" y="8585914"/>
                </a:cubicBezTo>
                <a:close/>
              </a:path>
            </a:pathLst>
          </a:custGeom>
          <a:solidFill>
            <a:srgbClr val="0E72B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88" name="Picture Placeholder 387">
            <a:extLst>
              <a:ext uri="{FF2B5EF4-FFF2-40B4-BE49-F238E27FC236}">
                <a16:creationId xmlns:a16="http://schemas.microsoft.com/office/drawing/2014/main"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31" name="Freeform 30">
            <a:extLst>
              <a:ext uri="{FF2B5EF4-FFF2-40B4-BE49-F238E27FC236}">
                <a16:creationId xmlns:a16="http://schemas.microsoft.com/office/drawing/2014/main"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 name="Slide Number Placeholder 5">
            <a:extLst>
              <a:ext uri="{FF2B5EF4-FFF2-40B4-BE49-F238E27FC236}">
                <a16:creationId xmlns:a16="http://schemas.microsoft.com/office/drawing/2014/main" id="{E8F72627-A5C4-8595-10C2-34DD738F71E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736404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1386989"/>
            <a:ext cx="6916560" cy="8364959"/>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079693" cy="68206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A80991E7-1A5B-4CAF-EB74-AE0C47BF98FB}"/>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 name="Group 1">
            <a:extLst>
              <a:ext uri="{FF2B5EF4-FFF2-40B4-BE49-F238E27FC236}">
                <a16:creationId xmlns:a16="http://schemas.microsoft.com/office/drawing/2014/main" id="{4982F894-86CC-B8DD-A665-3E8DE62DB616}"/>
              </a:ext>
            </a:extLst>
          </p:cNvPr>
          <p:cNvGrpSpPr/>
          <p:nvPr userDrawn="1"/>
        </p:nvGrpSpPr>
        <p:grpSpPr>
          <a:xfrm flipH="1">
            <a:off x="193131" y="8264487"/>
            <a:ext cx="1697453" cy="1913197"/>
            <a:chOff x="9735550" y="2624016"/>
            <a:chExt cx="1697453" cy="1913197"/>
          </a:xfrm>
        </p:grpSpPr>
        <p:sp>
          <p:nvSpPr>
            <p:cNvPr id="3" name="Freeform 2">
              <a:extLst>
                <a:ext uri="{FF2B5EF4-FFF2-40B4-BE49-F238E27FC236}">
                  <a16:creationId xmlns:a16="http://schemas.microsoft.com/office/drawing/2014/main" id="{3CF1D7BD-3D98-908D-A56D-E800AF16E4D2}"/>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6534F54D-2408-6B19-662C-446BEBA923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9AF92D5E-9E3B-6340-0872-5E6781F49F84}"/>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981356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03237" y="5345906"/>
            <a:ext cx="2977081" cy="4414479"/>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4" name="Freeform 33">
            <a:extLst>
              <a:ext uri="{FF2B5EF4-FFF2-40B4-BE49-F238E27FC236}">
                <a16:creationId xmlns:a16="http://schemas.microsoft.com/office/drawing/2014/main"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32">
            <a:extLst>
              <a:ext uri="{FF2B5EF4-FFF2-40B4-BE49-F238E27FC236}">
                <a16:creationId xmlns:a16="http://schemas.microsoft.com/office/drawing/2014/main" id="{B522B9BC-B400-BBD0-6841-198288F0A347}"/>
              </a:ext>
            </a:extLst>
          </p:cNvPr>
          <p:cNvSpPr>
            <a:spLocks noGrp="1"/>
          </p:cNvSpPr>
          <p:nvPr>
            <p:ph type="body" sz="quarter" idx="44" hasCustomPrompt="1"/>
          </p:nvPr>
        </p:nvSpPr>
        <p:spPr>
          <a:xfrm>
            <a:off x="4151058" y="3276998"/>
            <a:ext cx="2832355" cy="6496776"/>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4" name="Slide Number Placeholder 5">
            <a:extLst>
              <a:ext uri="{FF2B5EF4-FFF2-40B4-BE49-F238E27FC236}">
                <a16:creationId xmlns:a16="http://schemas.microsoft.com/office/drawing/2014/main" id="{EC10413B-90D2-7EC1-8674-30CAEC9E5DAD}"/>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5216107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BE761B29-24B9-E190-2550-892D7920D4CF}"/>
              </a:ext>
            </a:extLst>
          </p:cNvPr>
          <p:cNvSpPr/>
          <p:nvPr userDrawn="1"/>
        </p:nvSpPr>
        <p:spPr>
          <a:xfrm>
            <a:off x="1052651" y="0"/>
            <a:ext cx="6507022" cy="2831758"/>
          </a:xfrm>
          <a:custGeom>
            <a:avLst/>
            <a:gdLst>
              <a:gd name="connsiteX0" fmla="*/ 0 w 6507022"/>
              <a:gd name="connsiteY0" fmla="*/ 0 h 2831758"/>
              <a:gd name="connsiteX1" fmla="*/ 6507022 w 6507022"/>
              <a:gd name="connsiteY1" fmla="*/ 0 h 2831758"/>
              <a:gd name="connsiteX2" fmla="*/ 6507022 w 6507022"/>
              <a:gd name="connsiteY2" fmla="*/ 2831758 h 2831758"/>
              <a:gd name="connsiteX3" fmla="*/ 1022366 w 6507022"/>
              <a:gd name="connsiteY3" fmla="*/ 2831758 h 2831758"/>
              <a:gd name="connsiteX4" fmla="*/ 0 w 6507022"/>
              <a:gd name="connsiteY4" fmla="*/ 1809688 h 2831758"/>
              <a:gd name="connsiteX5" fmla="*/ 0 w 6507022"/>
              <a:gd name="connsiteY5" fmla="*/ 0 h 2831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07022" h="2831758">
                <a:moveTo>
                  <a:pt x="0" y="0"/>
                </a:moveTo>
                <a:lnTo>
                  <a:pt x="6507022" y="0"/>
                </a:lnTo>
                <a:lnTo>
                  <a:pt x="6507022" y="2831758"/>
                </a:lnTo>
                <a:lnTo>
                  <a:pt x="1022366" y="2831758"/>
                </a:lnTo>
                <a:cubicBezTo>
                  <a:pt x="458049" y="2831758"/>
                  <a:pt x="0" y="2373841"/>
                  <a:pt x="0" y="1809688"/>
                </a:cubicBezTo>
                <a:lnTo>
                  <a:pt x="0" y="0"/>
                </a:lnTo>
                <a:close/>
              </a:path>
            </a:pathLst>
          </a:custGeom>
          <a:solidFill>
            <a:srgbClr val="0E72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503238" y="3373219"/>
            <a:ext cx="6507022" cy="5931605"/>
          </a:xfrm>
          <a:prstGeom prst="rect">
            <a:avLst/>
          </a:prstGeom>
        </p:spPr>
        <p:txBody>
          <a:bodyPr numCol="2" spcCol="288000" anchor="t">
            <a:noAutofit/>
          </a:bodyPr>
          <a:lstStyle>
            <a:lvl1pPr marL="0" indent="0" algn="just">
              <a:lnSpc>
                <a:spcPct val="10000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2" name="Freeform 1">
            <a:extLst>
              <a:ext uri="{FF2B5EF4-FFF2-40B4-BE49-F238E27FC236}">
                <a16:creationId xmlns:a16="http://schemas.microsoft.com/office/drawing/2014/main" id="{C37A24AC-27DC-66F2-7CA7-6C4714D505F0}"/>
              </a:ext>
            </a:extLst>
          </p:cNvPr>
          <p:cNvSpPr/>
          <p:nvPr userDrawn="1"/>
        </p:nvSpPr>
        <p:spPr>
          <a:xfrm>
            <a:off x="442736" y="711913"/>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id="{FC9B4993-239F-E263-79AF-548DCF2E4858}"/>
              </a:ext>
            </a:extLst>
          </p:cNvPr>
          <p:cNvSpPr>
            <a:spLocks noGrp="1"/>
          </p:cNvSpPr>
          <p:nvPr>
            <p:ph type="body" sz="quarter" idx="52" hasCustomPrompt="1"/>
          </p:nvPr>
        </p:nvSpPr>
        <p:spPr>
          <a:xfrm>
            <a:off x="2079557" y="2329011"/>
            <a:ext cx="4816246"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C4D043C1-F67E-2CF5-54BF-34643A03F7D1}"/>
              </a:ext>
            </a:extLst>
          </p:cNvPr>
          <p:cNvSpPr>
            <a:spLocks noGrp="1"/>
          </p:cNvSpPr>
          <p:nvPr>
            <p:ph type="body" sz="quarter" idx="13" hasCustomPrompt="1"/>
          </p:nvPr>
        </p:nvSpPr>
        <p:spPr>
          <a:xfrm>
            <a:off x="2116905" y="197514"/>
            <a:ext cx="4700130"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12" name="Slide Number Placeholder 5">
            <a:extLst>
              <a:ext uri="{FF2B5EF4-FFF2-40B4-BE49-F238E27FC236}">
                <a16:creationId xmlns:a16="http://schemas.microsoft.com/office/drawing/2014/main"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948815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0" y="1213658"/>
            <a:ext cx="7559675"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0"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3" name="Freeform 32">
            <a:extLst>
              <a:ext uri="{FF2B5EF4-FFF2-40B4-BE49-F238E27FC236}">
                <a16:creationId xmlns:a16="http://schemas.microsoft.com/office/drawing/2014/main" id="{EE9FA0DD-9E72-8040-B57C-5DEB3A06C91B}"/>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E147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111470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2" name="Slide Number Placeholder 5">
            <a:extLst>
              <a:ext uri="{FF2B5EF4-FFF2-40B4-BE49-F238E27FC236}">
                <a16:creationId xmlns:a16="http://schemas.microsoft.com/office/drawing/2014/main" id="{9E9461B8-E299-EA55-9B3A-BCC13A7FF84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6529593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C239460C-FB90-8646-BDD0-77E3A1EDD328}"/>
              </a:ext>
            </a:extLst>
          </p:cNvPr>
          <p:cNvSpPr/>
          <p:nvPr userDrawn="1"/>
        </p:nvSpPr>
        <p:spPr>
          <a:xfrm>
            <a:off x="-1" y="2594796"/>
            <a:ext cx="7575077"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32">
            <a:extLst>
              <a:ext uri="{FF2B5EF4-FFF2-40B4-BE49-F238E27FC236}">
                <a16:creationId xmlns:a16="http://schemas.microsoft.com/office/drawing/2014/main" id="{16460BBF-F12D-E04F-AE40-99CCA2BD203E}"/>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7" name="Text Placeholder 32">
            <a:extLst>
              <a:ext uri="{FF2B5EF4-FFF2-40B4-BE49-F238E27FC236}">
                <a16:creationId xmlns:a16="http://schemas.microsoft.com/office/drawing/2014/main" id="{55F47CC5-18AC-2A4F-BA84-8406111885B3}"/>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D94DACDD-727F-0C4D-A2E1-CEDBD53C62AD}"/>
              </a:ext>
            </a:extLst>
          </p:cNvPr>
          <p:cNvSpPr/>
          <p:nvPr userDrawn="1"/>
        </p:nvSpPr>
        <p:spPr>
          <a:xfrm rot="10800000" flipV="1">
            <a:off x="0" y="3013335"/>
            <a:ext cx="324000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E14726"/>
          </a:solidFill>
          <a:ln w="7702" cap="flat">
            <a:noFill/>
            <a:prstDash val="solid"/>
            <a:miter/>
          </a:ln>
        </p:spPr>
        <p:txBody>
          <a:bodyPr wrap="square" rtlCol="0" anchor="ctr">
            <a:noAutofit/>
          </a:bodyPr>
          <a:lstStyle/>
          <a:p>
            <a:endParaRPr lang="en-US" b="0" i="0" dirty="0">
              <a:solidFill>
                <a:srgbClr val="E14726"/>
              </a:solidFill>
              <a:latin typeface="Calibri" panose="020F0502020204030204" pitchFamily="34" charset="0"/>
            </a:endParaRPr>
          </a:p>
        </p:txBody>
      </p:sp>
      <p:sp>
        <p:nvSpPr>
          <p:cNvPr id="11" name="Picture Placeholder 10">
            <a:extLst>
              <a:ext uri="{FF2B5EF4-FFF2-40B4-BE49-F238E27FC236}">
                <a16:creationId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4767399"/>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8" name="Slide Number Placeholder 5">
            <a:extLst>
              <a:ext uri="{FF2B5EF4-FFF2-40B4-BE49-F238E27FC236}">
                <a16:creationId xmlns:a16="http://schemas.microsoft.com/office/drawing/2014/main" id="{8FF9DA41-B056-ED47-D484-4BF0FBE2314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9974318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Quote Slide with Photo 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3C85A64-D4DC-8111-A48E-5D81019F2B57}"/>
              </a:ext>
            </a:extLst>
          </p:cNvPr>
          <p:cNvSpPr/>
          <p:nvPr userDrawn="1"/>
        </p:nvSpPr>
        <p:spPr>
          <a:xfrm>
            <a:off x="0" y="4327683"/>
            <a:ext cx="4262033" cy="5460108"/>
          </a:xfrm>
          <a:custGeom>
            <a:avLst/>
            <a:gdLst>
              <a:gd name="connsiteX0" fmla="*/ 1531979 w 4262033"/>
              <a:gd name="connsiteY0" fmla="*/ 0 h 5460108"/>
              <a:gd name="connsiteX1" fmla="*/ 4262033 w 4262033"/>
              <a:gd name="connsiteY1" fmla="*/ 2730054 h 5460108"/>
              <a:gd name="connsiteX2" fmla="*/ 1531979 w 4262033"/>
              <a:gd name="connsiteY2" fmla="*/ 5460108 h 5460108"/>
              <a:gd name="connsiteX3" fmla="*/ 5580 w 4262033"/>
              <a:gd name="connsiteY3" fmla="*/ 4993858 h 5460108"/>
              <a:gd name="connsiteX4" fmla="*/ 0 w 4262033"/>
              <a:gd name="connsiteY4" fmla="*/ 4989685 h 5460108"/>
              <a:gd name="connsiteX5" fmla="*/ 0 w 4262033"/>
              <a:gd name="connsiteY5" fmla="*/ 470423 h 5460108"/>
              <a:gd name="connsiteX6" fmla="*/ 5580 w 4262033"/>
              <a:gd name="connsiteY6" fmla="*/ 466250 h 5460108"/>
              <a:gd name="connsiteX7" fmla="*/ 1531979 w 4262033"/>
              <a:gd name="connsiteY7" fmla="*/ 0 h 5460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62033" h="5460108">
                <a:moveTo>
                  <a:pt x="1531979" y="0"/>
                </a:moveTo>
                <a:cubicBezTo>
                  <a:pt x="3039746" y="0"/>
                  <a:pt x="4262033" y="1222287"/>
                  <a:pt x="4262033" y="2730054"/>
                </a:cubicBezTo>
                <a:cubicBezTo>
                  <a:pt x="4262033" y="4237821"/>
                  <a:pt x="3039746" y="5460108"/>
                  <a:pt x="1531979" y="5460108"/>
                </a:cubicBezTo>
                <a:cubicBezTo>
                  <a:pt x="966566" y="5460108"/>
                  <a:pt x="441299" y="5288224"/>
                  <a:pt x="5580" y="4993858"/>
                </a:cubicBezTo>
                <a:lnTo>
                  <a:pt x="0" y="4989685"/>
                </a:lnTo>
                <a:lnTo>
                  <a:pt x="0" y="470423"/>
                </a:lnTo>
                <a:lnTo>
                  <a:pt x="5580" y="466250"/>
                </a:lnTo>
                <a:cubicBezTo>
                  <a:pt x="441299" y="171884"/>
                  <a:pt x="966566" y="0"/>
                  <a:pt x="1531979" y="0"/>
                </a:cubicBezTo>
                <a:close/>
              </a:path>
            </a:pathLst>
          </a:custGeom>
          <a:solidFill>
            <a:srgbClr val="0E72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Calibri" panose="020F0502020204030204" pitchFamily="34" charset="0"/>
              <a:cs typeface="Calibri" panose="020F0502020204030204" pitchFamily="34" charset="0"/>
            </a:endParaRPr>
          </a:p>
        </p:txBody>
      </p:sp>
      <p:sp>
        <p:nvSpPr>
          <p:cNvPr id="35" name="Rectangle 34">
            <a:extLst>
              <a:ext uri="{FF2B5EF4-FFF2-40B4-BE49-F238E27FC236}">
                <a16:creationId xmlns:a16="http://schemas.microsoft.com/office/drawing/2014/main" id="{428EDA07-9E8A-212C-9EC9-F7E126809177}"/>
              </a:ext>
            </a:extLst>
          </p:cNvPr>
          <p:cNvSpPr/>
          <p:nvPr userDrawn="1"/>
        </p:nvSpPr>
        <p:spPr>
          <a:xfrm>
            <a:off x="7559675" y="-454530"/>
            <a:ext cx="1832953" cy="1320799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 Placeholder 32">
            <a:extLst>
              <a:ext uri="{FF2B5EF4-FFF2-40B4-BE49-F238E27FC236}">
                <a16:creationId xmlns:a16="http://schemas.microsoft.com/office/drawing/2014/main" id="{6C021EF8-B193-F1F5-9FBB-078254DA43DD}"/>
              </a:ext>
            </a:extLst>
          </p:cNvPr>
          <p:cNvSpPr>
            <a:spLocks noGrp="1"/>
          </p:cNvSpPr>
          <p:nvPr>
            <p:ph type="body" sz="quarter" idx="52" hasCustomPrompt="1"/>
          </p:nvPr>
        </p:nvSpPr>
        <p:spPr>
          <a:xfrm>
            <a:off x="442399" y="7922834"/>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38" name="Text Placeholder 23">
            <a:extLst>
              <a:ext uri="{FF2B5EF4-FFF2-40B4-BE49-F238E27FC236}">
                <a16:creationId xmlns:a16="http://schemas.microsoft.com/office/drawing/2014/main" id="{80DE1353-700C-4962-4746-24EBE058A3FF}"/>
              </a:ext>
            </a:extLst>
          </p:cNvPr>
          <p:cNvSpPr>
            <a:spLocks noGrp="1"/>
          </p:cNvSpPr>
          <p:nvPr>
            <p:ph type="body" sz="quarter" idx="13" hasCustomPrompt="1"/>
          </p:nvPr>
        </p:nvSpPr>
        <p:spPr>
          <a:xfrm>
            <a:off x="479746" y="5791337"/>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39" name="Slide Number Placeholder 5">
            <a:extLst>
              <a:ext uri="{FF2B5EF4-FFF2-40B4-BE49-F238E27FC236}">
                <a16:creationId xmlns:a16="http://schemas.microsoft.com/office/drawing/2014/main" id="{9341D0BB-9060-7D34-2379-5601FB56D469}"/>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
        <p:nvSpPr>
          <p:cNvPr id="6" name="Picture Placeholder 5">
            <a:extLst>
              <a:ext uri="{FF2B5EF4-FFF2-40B4-BE49-F238E27FC236}">
                <a16:creationId xmlns:a16="http://schemas.microsoft.com/office/drawing/2014/main" id="{C789E9F6-B9AD-0EB6-2511-3926957918DC}"/>
              </a:ext>
            </a:extLst>
          </p:cNvPr>
          <p:cNvSpPr>
            <a:spLocks noGrp="1"/>
          </p:cNvSpPr>
          <p:nvPr>
            <p:ph type="pic" sz="quarter" idx="54"/>
          </p:nvPr>
        </p:nvSpPr>
        <p:spPr>
          <a:xfrm>
            <a:off x="442913" y="523875"/>
            <a:ext cx="6637337" cy="8062913"/>
          </a:xfrm>
          <a:custGeom>
            <a:avLst/>
            <a:gdLst>
              <a:gd name="connsiteX0" fmla="*/ 0 w 6637337"/>
              <a:gd name="connsiteY0" fmla="*/ 0 h 8062913"/>
              <a:gd name="connsiteX1" fmla="*/ 6637337 w 6637337"/>
              <a:gd name="connsiteY1" fmla="*/ 0 h 8062913"/>
              <a:gd name="connsiteX2" fmla="*/ 6637337 w 6637337"/>
              <a:gd name="connsiteY2" fmla="*/ 8062913 h 8062913"/>
              <a:gd name="connsiteX3" fmla="*/ 3350887 w 6637337"/>
              <a:gd name="connsiteY3" fmla="*/ 8062913 h 8062913"/>
              <a:gd name="connsiteX4" fmla="*/ 3352870 w 6637337"/>
              <a:gd name="connsiteY4" fmla="*/ 8060261 h 8062913"/>
              <a:gd name="connsiteX5" fmla="*/ 3819120 w 6637337"/>
              <a:gd name="connsiteY5" fmla="*/ 6533862 h 8062913"/>
              <a:gd name="connsiteX6" fmla="*/ 1089066 w 6637337"/>
              <a:gd name="connsiteY6" fmla="*/ 3803808 h 8062913"/>
              <a:gd name="connsiteX7" fmla="*/ 88024 w 6637337"/>
              <a:gd name="connsiteY7" fmla="*/ 3993174 h 8062913"/>
              <a:gd name="connsiteX8" fmla="*/ 0 w 6637337"/>
              <a:gd name="connsiteY8" fmla="*/ 4031676 h 806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37337" h="8062913">
                <a:moveTo>
                  <a:pt x="0" y="0"/>
                </a:moveTo>
                <a:lnTo>
                  <a:pt x="6637337" y="0"/>
                </a:lnTo>
                <a:lnTo>
                  <a:pt x="6637337" y="8062913"/>
                </a:lnTo>
                <a:lnTo>
                  <a:pt x="3350887" y="8062913"/>
                </a:lnTo>
                <a:lnTo>
                  <a:pt x="3352870" y="8060261"/>
                </a:lnTo>
                <a:cubicBezTo>
                  <a:pt x="3647236" y="7624542"/>
                  <a:pt x="3819120" y="7099275"/>
                  <a:pt x="3819120" y="6533862"/>
                </a:cubicBezTo>
                <a:cubicBezTo>
                  <a:pt x="3819120" y="5026095"/>
                  <a:pt x="2596833" y="3803808"/>
                  <a:pt x="1089066" y="3803808"/>
                </a:cubicBezTo>
                <a:cubicBezTo>
                  <a:pt x="735683" y="3803808"/>
                  <a:pt x="397982" y="3870951"/>
                  <a:pt x="88024" y="3993174"/>
                </a:cubicBezTo>
                <a:lnTo>
                  <a:pt x="0" y="4031676"/>
                </a:lnTo>
                <a:close/>
              </a:path>
            </a:pathLst>
          </a:custGeom>
        </p:spPr>
        <p:txBody>
          <a:bodyPr wrap="square">
            <a:noAutofit/>
          </a:bodyPr>
          <a:lstStyle>
            <a:lvl1pPr>
              <a:defRPr sz="2000"/>
            </a:lvl1pPr>
          </a:lstStyle>
          <a:p>
            <a:endParaRPr lang="en-GB"/>
          </a:p>
        </p:txBody>
      </p:sp>
    </p:spTree>
    <p:extLst>
      <p:ext uri="{BB962C8B-B14F-4D97-AF65-F5344CB8AC3E}">
        <p14:creationId xmlns:p14="http://schemas.microsoft.com/office/powerpoint/2010/main" val="915957645"/>
      </p:ext>
    </p:extLst>
  </p:cSld>
  <p:clrMapOvr>
    <a:masterClrMapping/>
  </p:clrMapOvr>
  <p:extLst>
    <p:ext uri="{DCECCB84-F9BA-43D5-87BE-67443E8EF086}">
      <p15:sldGuideLst xmlns:p15="http://schemas.microsoft.com/office/powerpoint/2012/main">
        <p15:guide id="1" orient="horz" pos="540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09" name="Freeform 308">
            <a:extLst>
              <a:ext uri="{FF2B5EF4-FFF2-40B4-BE49-F238E27FC236}">
                <a16:creationId xmlns:a16="http://schemas.microsoft.com/office/drawing/2014/main" id="{BF55016B-BD8C-9F44-B711-A631B755D5FF}"/>
              </a:ext>
            </a:extLst>
          </p:cNvPr>
          <p:cNvSpPr/>
          <p:nvPr userDrawn="1"/>
        </p:nvSpPr>
        <p:spPr>
          <a:xfrm>
            <a:off x="326599" y="2498271"/>
            <a:ext cx="6826675" cy="629589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19" name="Freeform 318">
            <a:extLst>
              <a:ext uri="{FF2B5EF4-FFF2-40B4-BE49-F238E27FC236}">
                <a16:creationId xmlns:a16="http://schemas.microsoft.com/office/drawing/2014/main" id="{E21FBFF2-CEC0-6046-8FB2-9DAB6FAD6E53}"/>
              </a:ext>
            </a:extLst>
          </p:cNvPr>
          <p:cNvSpPr/>
          <p:nvPr userDrawn="1"/>
        </p:nvSpPr>
        <p:spPr>
          <a:xfrm>
            <a:off x="0" y="7795630"/>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14726"/>
          </a:solidFill>
          <a:ln w="24491" cap="flat">
            <a:noFill/>
            <a:prstDash val="solid"/>
            <a:miter/>
          </a:ln>
        </p:spPr>
        <p:txBody>
          <a:bodyPr rtlCol="0" anchor="ctr"/>
          <a:lstStyle/>
          <a:p>
            <a:endParaRPr lang="en-US" b="0" i="0" dirty="0">
              <a:latin typeface="Calibri" panose="020F0502020204030204" pitchFamily="34" charset="0"/>
            </a:endParaRPr>
          </a:p>
        </p:txBody>
      </p:sp>
      <p:sp>
        <p:nvSpPr>
          <p:cNvPr id="320" name="Text Placeholder 23">
            <a:extLst>
              <a:ext uri="{FF2B5EF4-FFF2-40B4-BE49-F238E27FC236}">
                <a16:creationId xmlns:a16="http://schemas.microsoft.com/office/drawing/2014/main" id="{176AFF28-3E58-E84F-8531-D24D8045CAF8}"/>
              </a:ext>
            </a:extLst>
          </p:cNvPr>
          <p:cNvSpPr>
            <a:spLocks noGrp="1"/>
          </p:cNvSpPr>
          <p:nvPr>
            <p:ph type="body" sz="quarter" idx="18" hasCustomPrompt="1"/>
          </p:nvPr>
        </p:nvSpPr>
        <p:spPr>
          <a:xfrm>
            <a:off x="4125965" y="7918601"/>
            <a:ext cx="2846623" cy="469580"/>
          </a:xfrm>
          <a:prstGeom prst="rect">
            <a:avLst/>
          </a:prstGeom>
        </p:spPr>
        <p:txBody>
          <a:bodyPr>
            <a:normAutofit/>
          </a:bodyPr>
          <a:lstStyle>
            <a:lvl1pPr marL="0" indent="0" algn="r">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323" name="Text Placeholder 23">
            <a:extLst>
              <a:ext uri="{FF2B5EF4-FFF2-40B4-BE49-F238E27FC236}">
                <a16:creationId xmlns:a16="http://schemas.microsoft.com/office/drawing/2014/main" id="{AFD7B270-B1F8-AA40-814A-7A0B76F5C723}"/>
              </a:ext>
            </a:extLst>
          </p:cNvPr>
          <p:cNvSpPr>
            <a:spLocks noGrp="1"/>
          </p:cNvSpPr>
          <p:nvPr>
            <p:ph type="body" sz="quarter" idx="17" hasCustomPrompt="1"/>
          </p:nvPr>
        </p:nvSpPr>
        <p:spPr>
          <a:xfrm>
            <a:off x="3657438" y="9116537"/>
            <a:ext cx="3256950" cy="690592"/>
          </a:xfrm>
          <a:prstGeom prst="rect">
            <a:avLst/>
          </a:prstGeom>
        </p:spPr>
        <p:txBody>
          <a:bodyPr>
            <a:normAutofit/>
          </a:bodyPr>
          <a:lstStyle>
            <a:lvl1pPr marL="0" indent="0" algn="r">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follow our journey</a:t>
            </a:r>
          </a:p>
        </p:txBody>
      </p:sp>
      <p:sp>
        <p:nvSpPr>
          <p:cNvPr id="310" name="Text Placeholder 32">
            <a:extLst>
              <a:ext uri="{FF2B5EF4-FFF2-40B4-BE49-F238E27FC236}">
                <a16:creationId xmlns:a16="http://schemas.microsoft.com/office/drawing/2014/main" id="{334BA9BF-7358-9E42-9AC0-5FEAA358E9F6}"/>
              </a:ext>
            </a:extLst>
          </p:cNvPr>
          <p:cNvSpPr>
            <a:spLocks noGrp="1"/>
          </p:cNvSpPr>
          <p:nvPr>
            <p:ph type="body" sz="quarter" idx="32" hasCustomPrompt="1"/>
          </p:nvPr>
        </p:nvSpPr>
        <p:spPr>
          <a:xfrm>
            <a:off x="554560" y="3219790"/>
            <a:ext cx="6326687" cy="4253468"/>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pic>
        <p:nvPicPr>
          <p:cNvPr id="446" name="Picture 445">
            <a:extLst>
              <a:ext uri="{FF2B5EF4-FFF2-40B4-BE49-F238E27FC236}">
                <a16:creationId xmlns:a16="http://schemas.microsoft.com/office/drawing/2014/main" id="{F5F16B76-62CD-3339-48A4-7E070436946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693882" y="10212007"/>
            <a:ext cx="1184829" cy="272079"/>
          </a:xfrm>
          <a:prstGeom prst="rect">
            <a:avLst/>
          </a:prstGeom>
          <a:ln>
            <a:noFill/>
          </a:ln>
          <a:extLst>
            <a:ext uri="{53640926-AAD7-44D8-BBD7-CCE9431645EC}">
              <a14:shadowObscured xmlns:a14="http://schemas.microsoft.com/office/drawing/2010/main"/>
            </a:ext>
          </a:extLst>
        </p:spPr>
      </p:pic>
      <p:grpSp>
        <p:nvGrpSpPr>
          <p:cNvPr id="2" name="Group 1">
            <a:extLst>
              <a:ext uri="{FF2B5EF4-FFF2-40B4-BE49-F238E27FC236}">
                <a16:creationId xmlns:a16="http://schemas.microsoft.com/office/drawing/2014/main" id="{D1634DC5-C0B0-AE2E-DC55-1DB84A958C34}"/>
              </a:ext>
            </a:extLst>
          </p:cNvPr>
          <p:cNvGrpSpPr/>
          <p:nvPr userDrawn="1"/>
        </p:nvGrpSpPr>
        <p:grpSpPr>
          <a:xfrm rot="5015097" flipH="1">
            <a:off x="5266880" y="1756741"/>
            <a:ext cx="2061589" cy="1788378"/>
            <a:chOff x="-1397183" y="824494"/>
            <a:chExt cx="1192352" cy="1034336"/>
          </a:xfrm>
        </p:grpSpPr>
        <p:sp>
          <p:nvSpPr>
            <p:cNvPr id="3" name="Freeform 2">
              <a:extLst>
                <a:ext uri="{FF2B5EF4-FFF2-40B4-BE49-F238E27FC236}">
                  <a16:creationId xmlns:a16="http://schemas.microsoft.com/office/drawing/2014/main" id="{C9A5368E-0746-841B-5C82-1E1157922036}"/>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04023B3B-161A-BD81-8A44-20BFDAADCE08}"/>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258745F8-5F13-71C2-4B8B-865243F14967}"/>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
        <p:nvSpPr>
          <p:cNvPr id="6" name="Rectangle 5">
            <a:extLst>
              <a:ext uri="{FF2B5EF4-FFF2-40B4-BE49-F238E27FC236}">
                <a16:creationId xmlns:a16="http://schemas.microsoft.com/office/drawing/2014/main" id="{BD7D81A4-BF1D-F480-E28D-5835F60B7627}"/>
              </a:ext>
            </a:extLst>
          </p:cNvPr>
          <p:cNvSpPr/>
          <p:nvPr userDrawn="1"/>
        </p:nvSpPr>
        <p:spPr>
          <a:xfrm>
            <a:off x="1899359" y="10107910"/>
            <a:ext cx="5084053" cy="46166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627307479"/>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385" name="Freeform 384">
            <a:extLst>
              <a:ext uri="{FF2B5EF4-FFF2-40B4-BE49-F238E27FC236}">
                <a16:creationId xmlns:a16="http://schemas.microsoft.com/office/drawing/2014/main" id="{57F553F4-210F-D445-80C4-1685A71FF7AE}"/>
              </a:ext>
            </a:extLst>
          </p:cNvPr>
          <p:cNvSpPr/>
          <p:nvPr/>
        </p:nvSpPr>
        <p:spPr>
          <a:xfrm>
            <a:off x="0" y="5681479"/>
            <a:ext cx="7559675" cy="3765660"/>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0E72B5"/>
          </a:solidFill>
          <a:ln w="3060" cap="flat">
            <a:noFill/>
            <a:prstDash val="solid"/>
            <a:miter/>
          </a:ln>
        </p:spPr>
        <p:txBody>
          <a:bodyPr rtlCol="0" anchor="ctr"/>
          <a:lstStyle/>
          <a:p>
            <a:r>
              <a:rPr lang="en-US"/>
              <a:t>`</a:t>
            </a:r>
          </a:p>
        </p:txBody>
      </p:sp>
      <p:sp>
        <p:nvSpPr>
          <p:cNvPr id="9" name="Round Single Corner Rectangle 8">
            <a:extLst>
              <a:ext uri="{FF2B5EF4-FFF2-40B4-BE49-F238E27FC236}">
                <a16:creationId xmlns:a16="http://schemas.microsoft.com/office/drawing/2014/main" id="{6023AD0E-BC9C-EEA8-E13F-72C787B84636}"/>
              </a:ext>
            </a:extLst>
          </p:cNvPr>
          <p:cNvSpPr/>
          <p:nvPr userDrawn="1"/>
        </p:nvSpPr>
        <p:spPr>
          <a:xfrm>
            <a:off x="-1" y="2955472"/>
            <a:ext cx="4376057" cy="2726008"/>
          </a:xfrm>
          <a:prstGeom prst="round1Rect">
            <a:avLst/>
          </a:prstGeom>
          <a:solidFill>
            <a:srgbClr val="E147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Freeform 83">
            <a:extLst>
              <a:ext uri="{FF2B5EF4-FFF2-40B4-BE49-F238E27FC236}">
                <a16:creationId xmlns:a16="http://schemas.microsoft.com/office/drawing/2014/main" id="{773596F9-70AC-D498-A51A-A1A238F9F2C1}"/>
              </a:ext>
            </a:extLst>
          </p:cNvPr>
          <p:cNvSpPr/>
          <p:nvPr userDrawn="1"/>
        </p:nvSpPr>
        <p:spPr>
          <a:xfrm rot="16200000">
            <a:off x="2215340"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44DC9CE-286B-E8AE-DFDB-5F2176A10EE7}"/>
              </a:ext>
            </a:extLst>
          </p:cNvPr>
          <p:cNvSpPr/>
          <p:nvPr userDrawn="1"/>
        </p:nvSpPr>
        <p:spPr>
          <a:xfrm rot="16200000">
            <a:off x="1304666"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85" name="Text Placeholder 23">
            <a:extLst>
              <a:ext uri="{FF2B5EF4-FFF2-40B4-BE49-F238E27FC236}">
                <a16:creationId xmlns:a16="http://schemas.microsoft.com/office/drawing/2014/main" id="{23E29239-DF15-D95F-BD10-5B6402351A0C}"/>
              </a:ext>
            </a:extLst>
          </p:cNvPr>
          <p:cNvSpPr>
            <a:spLocks noGrp="1"/>
          </p:cNvSpPr>
          <p:nvPr>
            <p:ph type="body" sz="quarter" idx="44" hasCustomPrompt="1"/>
          </p:nvPr>
        </p:nvSpPr>
        <p:spPr>
          <a:xfrm>
            <a:off x="576450" y="913401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5" name="Graphic 4">
            <a:extLst>
              <a:ext uri="{FF2B5EF4-FFF2-40B4-BE49-F238E27FC236}">
                <a16:creationId xmlns:a16="http://schemas.microsoft.com/office/drawing/2014/main" id="{1F27DBA8-5E67-243C-A148-C62CC98031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999" y="0"/>
            <a:ext cx="3522338" cy="2659725"/>
          </a:xfrm>
          <a:prstGeom prst="rect">
            <a:avLst/>
          </a:prstGeom>
        </p:spPr>
      </p:pic>
      <p:pic>
        <p:nvPicPr>
          <p:cNvPr id="4" name="Picture 3">
            <a:extLst>
              <a:ext uri="{FF2B5EF4-FFF2-40B4-BE49-F238E27FC236}">
                <a16:creationId xmlns:a16="http://schemas.microsoft.com/office/drawing/2014/main" id="{D69AD1E6-16FE-2BF9-095A-861B6A0196B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44449"/>
          <a:stretch/>
        </p:blipFill>
        <p:spPr bwMode="auto">
          <a:xfrm>
            <a:off x="693882" y="10212007"/>
            <a:ext cx="1184829" cy="272079"/>
          </a:xfrm>
          <a:prstGeom prst="rect">
            <a:avLst/>
          </a:prstGeom>
          <a:ln>
            <a:noFill/>
          </a:ln>
          <a:extLst>
            <a:ext uri="{53640926-AAD7-44D8-BBD7-CCE9431645EC}">
              <a14:shadowObscured xmlns:a14="http://schemas.microsoft.com/office/drawing/2010/main"/>
            </a:ext>
          </a:extLst>
        </p:spPr>
      </p:pic>
      <p:sp>
        <p:nvSpPr>
          <p:cNvPr id="6" name="Rectangle 5">
            <a:extLst>
              <a:ext uri="{FF2B5EF4-FFF2-40B4-BE49-F238E27FC236}">
                <a16:creationId xmlns:a16="http://schemas.microsoft.com/office/drawing/2014/main" id="{55EF9A95-A7B7-5A33-122F-60FEE271BC0F}"/>
              </a:ext>
            </a:extLst>
          </p:cNvPr>
          <p:cNvSpPr/>
          <p:nvPr userDrawn="1"/>
        </p:nvSpPr>
        <p:spPr>
          <a:xfrm>
            <a:off x="1899359" y="10107910"/>
            <a:ext cx="5084053" cy="46166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sp>
        <p:nvSpPr>
          <p:cNvPr id="2" name="Text Placeholder 32">
            <a:extLst>
              <a:ext uri="{FF2B5EF4-FFF2-40B4-BE49-F238E27FC236}">
                <a16:creationId xmlns:a16="http://schemas.microsoft.com/office/drawing/2014/main" id="{FF76D46A-D188-E7F1-5686-3EED344D4454}"/>
              </a:ext>
            </a:extLst>
          </p:cNvPr>
          <p:cNvSpPr>
            <a:spLocks noGrp="1"/>
          </p:cNvSpPr>
          <p:nvPr>
            <p:ph type="body" sz="quarter" idx="32" hasCustomPrompt="1"/>
          </p:nvPr>
        </p:nvSpPr>
        <p:spPr>
          <a:xfrm>
            <a:off x="4034880" y="7009360"/>
            <a:ext cx="2865335" cy="1734679"/>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Short description</a:t>
            </a:r>
            <a:endParaRPr lang="en-US" dirty="0"/>
          </a:p>
        </p:txBody>
      </p:sp>
      <p:sp>
        <p:nvSpPr>
          <p:cNvPr id="19" name="Text Placeholder 32">
            <a:extLst>
              <a:ext uri="{FF2B5EF4-FFF2-40B4-BE49-F238E27FC236}">
                <a16:creationId xmlns:a16="http://schemas.microsoft.com/office/drawing/2014/main" id="{7B7ED498-EEA9-54EE-55B6-D1F7883005CE}"/>
              </a:ext>
            </a:extLst>
          </p:cNvPr>
          <p:cNvSpPr>
            <a:spLocks noGrp="1"/>
          </p:cNvSpPr>
          <p:nvPr>
            <p:ph type="body" sz="quarter" idx="60" hasCustomPrompt="1"/>
          </p:nvPr>
        </p:nvSpPr>
        <p:spPr>
          <a:xfrm>
            <a:off x="555032" y="7010528"/>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20" name="Text Placeholder 32">
            <a:extLst>
              <a:ext uri="{FF2B5EF4-FFF2-40B4-BE49-F238E27FC236}">
                <a16:creationId xmlns:a16="http://schemas.microsoft.com/office/drawing/2014/main" id="{0EECE17C-93E9-620F-396D-B6FB994831C3}"/>
              </a:ext>
            </a:extLst>
          </p:cNvPr>
          <p:cNvSpPr>
            <a:spLocks noGrp="1"/>
          </p:cNvSpPr>
          <p:nvPr>
            <p:ph type="body" sz="quarter" idx="61" hasCustomPrompt="1"/>
          </p:nvPr>
        </p:nvSpPr>
        <p:spPr>
          <a:xfrm>
            <a:off x="555032" y="7233862"/>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1" name="Text Placeholder 32">
            <a:extLst>
              <a:ext uri="{FF2B5EF4-FFF2-40B4-BE49-F238E27FC236}">
                <a16:creationId xmlns:a16="http://schemas.microsoft.com/office/drawing/2014/main" id="{C81E1C63-8EC3-45DB-3E04-39311A1C21BA}"/>
              </a:ext>
            </a:extLst>
          </p:cNvPr>
          <p:cNvSpPr>
            <a:spLocks noGrp="1"/>
          </p:cNvSpPr>
          <p:nvPr>
            <p:ph type="body" sz="quarter" idx="62" hasCustomPrompt="1"/>
          </p:nvPr>
        </p:nvSpPr>
        <p:spPr>
          <a:xfrm>
            <a:off x="555032" y="758428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22" name="Text Placeholder 32">
            <a:extLst>
              <a:ext uri="{FF2B5EF4-FFF2-40B4-BE49-F238E27FC236}">
                <a16:creationId xmlns:a16="http://schemas.microsoft.com/office/drawing/2014/main" id="{30D676FD-481C-AEF2-AF96-EE57E3B8B4C6}"/>
              </a:ext>
            </a:extLst>
          </p:cNvPr>
          <p:cNvSpPr>
            <a:spLocks noGrp="1"/>
          </p:cNvSpPr>
          <p:nvPr>
            <p:ph type="body" sz="quarter" idx="63" hasCustomPrompt="1"/>
          </p:nvPr>
        </p:nvSpPr>
        <p:spPr>
          <a:xfrm>
            <a:off x="555032" y="780762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3" name="Text Placeholder 32">
            <a:extLst>
              <a:ext uri="{FF2B5EF4-FFF2-40B4-BE49-F238E27FC236}">
                <a16:creationId xmlns:a16="http://schemas.microsoft.com/office/drawing/2014/main" id="{FA70CECB-A007-A6BC-71EE-FDBA7CEDF279}"/>
              </a:ext>
            </a:extLst>
          </p:cNvPr>
          <p:cNvSpPr>
            <a:spLocks noGrp="1"/>
          </p:cNvSpPr>
          <p:nvPr>
            <p:ph type="body" sz="quarter" idx="64" hasCustomPrompt="1"/>
          </p:nvPr>
        </p:nvSpPr>
        <p:spPr>
          <a:xfrm>
            <a:off x="555032" y="815796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24" name="Text Placeholder 32">
            <a:extLst>
              <a:ext uri="{FF2B5EF4-FFF2-40B4-BE49-F238E27FC236}">
                <a16:creationId xmlns:a16="http://schemas.microsoft.com/office/drawing/2014/main" id="{507A03CC-66BC-0F88-7AF2-5DBC59B2DFAA}"/>
              </a:ext>
            </a:extLst>
          </p:cNvPr>
          <p:cNvSpPr>
            <a:spLocks noGrp="1"/>
          </p:cNvSpPr>
          <p:nvPr>
            <p:ph type="body" sz="quarter" idx="65" hasCustomPrompt="1"/>
          </p:nvPr>
        </p:nvSpPr>
        <p:spPr>
          <a:xfrm>
            <a:off x="555032" y="838130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5" name="Text Placeholder 32">
            <a:extLst>
              <a:ext uri="{FF2B5EF4-FFF2-40B4-BE49-F238E27FC236}">
                <a16:creationId xmlns:a16="http://schemas.microsoft.com/office/drawing/2014/main" id="{25927A3C-CFA7-65D3-CA44-3DDCAD439C02}"/>
              </a:ext>
            </a:extLst>
          </p:cNvPr>
          <p:cNvSpPr>
            <a:spLocks noGrp="1"/>
          </p:cNvSpPr>
          <p:nvPr>
            <p:ph type="body" sz="quarter" idx="58" hasCustomPrompt="1"/>
          </p:nvPr>
        </p:nvSpPr>
        <p:spPr>
          <a:xfrm>
            <a:off x="555032" y="643685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26" name="Text Placeholder 32">
            <a:extLst>
              <a:ext uri="{FF2B5EF4-FFF2-40B4-BE49-F238E27FC236}">
                <a16:creationId xmlns:a16="http://schemas.microsoft.com/office/drawing/2014/main" id="{C1F439CB-39A3-DA53-5EDA-66637D5536E7}"/>
              </a:ext>
            </a:extLst>
          </p:cNvPr>
          <p:cNvSpPr>
            <a:spLocks noGrp="1"/>
          </p:cNvSpPr>
          <p:nvPr>
            <p:ph type="body" sz="quarter" idx="59" hasCustomPrompt="1"/>
          </p:nvPr>
        </p:nvSpPr>
        <p:spPr>
          <a:xfrm>
            <a:off x="555032" y="666018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 name="Text Placeholder 32">
            <a:extLst>
              <a:ext uri="{FF2B5EF4-FFF2-40B4-BE49-F238E27FC236}">
                <a16:creationId xmlns:a16="http://schemas.microsoft.com/office/drawing/2014/main" id="{7317E1C3-F43C-7A38-1724-C3153BC148DC}"/>
              </a:ext>
            </a:extLst>
          </p:cNvPr>
          <p:cNvSpPr>
            <a:spLocks noGrp="1"/>
          </p:cNvSpPr>
          <p:nvPr>
            <p:ph type="body" sz="quarter" idx="11" hasCustomPrompt="1"/>
          </p:nvPr>
        </p:nvSpPr>
        <p:spPr>
          <a:xfrm>
            <a:off x="359153" y="3349102"/>
            <a:ext cx="2794427" cy="574616"/>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CASE STUDY</a:t>
            </a:r>
            <a:endParaRPr lang="en-US" dirty="0"/>
          </a:p>
        </p:txBody>
      </p:sp>
      <p:sp>
        <p:nvSpPr>
          <p:cNvPr id="8" name="Text Placeholder 32">
            <a:extLst>
              <a:ext uri="{FF2B5EF4-FFF2-40B4-BE49-F238E27FC236}">
                <a16:creationId xmlns:a16="http://schemas.microsoft.com/office/drawing/2014/main" id="{1A7FAD28-6850-5B1E-5ECB-475145F34FB9}"/>
              </a:ext>
            </a:extLst>
          </p:cNvPr>
          <p:cNvSpPr>
            <a:spLocks noGrp="1"/>
          </p:cNvSpPr>
          <p:nvPr>
            <p:ph type="body" sz="quarter" idx="16" hasCustomPrompt="1"/>
          </p:nvPr>
        </p:nvSpPr>
        <p:spPr>
          <a:xfrm>
            <a:off x="359153" y="4196753"/>
            <a:ext cx="2821794" cy="751695"/>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81" name="Picture Placeholder 11">
            <a:extLst>
              <a:ext uri="{FF2B5EF4-FFF2-40B4-BE49-F238E27FC236}">
                <a16:creationId xmlns:a16="http://schemas.microsoft.com/office/drawing/2014/main" id="{80BEA459-2DDE-73E5-6C09-8C1B291E0425}"/>
              </a:ext>
            </a:extLst>
          </p:cNvPr>
          <p:cNvSpPr>
            <a:spLocks noGrp="1"/>
          </p:cNvSpPr>
          <p:nvPr>
            <p:ph type="pic" sz="quarter" idx="43"/>
          </p:nvPr>
        </p:nvSpPr>
        <p:spPr>
          <a:xfrm>
            <a:off x="3423073" y="1079390"/>
            <a:ext cx="3615254" cy="514236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1826743220"/>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128" name="Freeform 127">
            <a:extLst>
              <a:ext uri="{FF2B5EF4-FFF2-40B4-BE49-F238E27FC236}">
                <a16:creationId xmlns:a16="http://schemas.microsoft.com/office/drawing/2014/main" id="{415C0FFF-A5FA-DB4E-AA28-BC65963C1B88}"/>
              </a:ext>
            </a:extLst>
          </p:cNvPr>
          <p:cNvSpPr/>
          <p:nvPr userDrawn="1"/>
        </p:nvSpPr>
        <p:spPr>
          <a:xfrm>
            <a:off x="301801" y="382022"/>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0E72B5"/>
          </a:solidFill>
          <a:ln w="24491"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1A2E40-53D7-A445-B3EA-EBA0F6C41D9E}"/>
              </a:ext>
            </a:extLst>
          </p:cNvPr>
          <p:cNvSpPr/>
          <p:nvPr userDrawn="1"/>
        </p:nvSpPr>
        <p:spPr>
          <a:xfrm>
            <a:off x="2353483" y="2387158"/>
            <a:ext cx="5400000" cy="144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103" name="Text Placeholder 3">
            <a:extLst>
              <a:ext uri="{FF2B5EF4-FFF2-40B4-BE49-F238E27FC236}">
                <a16:creationId xmlns:a16="http://schemas.microsoft.com/office/drawing/2014/main" id="{B8FD85B4-7D91-5042-9A1E-C5532C7322DD}"/>
              </a:ext>
            </a:extLst>
          </p:cNvPr>
          <p:cNvSpPr>
            <a:spLocks noGrp="1"/>
          </p:cNvSpPr>
          <p:nvPr>
            <p:ph type="body" sz="quarter" idx="14" hasCustomPrompt="1"/>
          </p:nvPr>
        </p:nvSpPr>
        <p:spPr>
          <a:xfrm>
            <a:off x="728257" y="1363465"/>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04" name="Text Placeholder 3">
            <a:extLst>
              <a:ext uri="{FF2B5EF4-FFF2-40B4-BE49-F238E27FC236}">
                <a16:creationId xmlns:a16="http://schemas.microsoft.com/office/drawing/2014/main" id="{0C9DBD77-CF34-0846-A498-521E26D89BBF}"/>
              </a:ext>
            </a:extLst>
          </p:cNvPr>
          <p:cNvSpPr>
            <a:spLocks noGrp="1"/>
          </p:cNvSpPr>
          <p:nvPr>
            <p:ph type="body" sz="quarter" idx="15" hasCustomPrompt="1"/>
          </p:nvPr>
        </p:nvSpPr>
        <p:spPr>
          <a:xfrm>
            <a:off x="3438435" y="2957775"/>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divider title</a:t>
            </a:r>
            <a:endParaRPr lang="en-US" dirty="0"/>
          </a:p>
        </p:txBody>
      </p:sp>
      <p:sp>
        <p:nvSpPr>
          <p:cNvPr id="208" name="Slide Number Placeholder 5">
            <a:extLst>
              <a:ext uri="{FF2B5EF4-FFF2-40B4-BE49-F238E27FC236}">
                <a16:creationId xmlns:a16="http://schemas.microsoft.com/office/drawing/2014/main" id="{68EE65E2-BEFA-4159-244C-56B4C1BA28F9}"/>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60" name="Freeform 59">
            <a:extLst>
              <a:ext uri="{FF2B5EF4-FFF2-40B4-BE49-F238E27FC236}">
                <a16:creationId xmlns:a16="http://schemas.microsoft.com/office/drawing/2014/main" id="{759C69A8-DC86-3A4E-1789-7AF34537B7AC}"/>
              </a:ext>
            </a:extLst>
          </p:cNvPr>
          <p:cNvSpPr/>
          <p:nvPr userDrawn="1"/>
        </p:nvSpPr>
        <p:spPr>
          <a:xfrm>
            <a:off x="179881" y="696599"/>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blipFill dpi="0" rotWithShape="1">
            <a:blip r:embed="rId2"/>
            <a:srcRect/>
            <a:stretch>
              <a:fillRect l="-73494" t="30261" r="41920" b="-30261"/>
            </a:stretch>
          </a:blipFill>
          <a:ln w="24491" cap="flat">
            <a:no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86C41084-F55F-299D-EA5E-2403BAFB896B}"/>
              </a:ext>
            </a:extLst>
          </p:cNvPr>
          <p:cNvSpPr/>
          <p:nvPr userDrawn="1"/>
        </p:nvSpPr>
        <p:spPr>
          <a:xfrm>
            <a:off x="7559675" y="0"/>
            <a:ext cx="923925" cy="10691813"/>
          </a:xfrm>
          <a:prstGeom prst="rect">
            <a:avLst/>
          </a:prstGeom>
          <a:solidFill>
            <a:srgbClr val="EC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27691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vider">
    <p:spTree>
      <p:nvGrpSpPr>
        <p:cNvPr id="1" name=""/>
        <p:cNvGrpSpPr/>
        <p:nvPr/>
      </p:nvGrpSpPr>
      <p:grpSpPr>
        <a:xfrm>
          <a:off x="0" y="0"/>
          <a:ext cx="0" cy="0"/>
          <a:chOff x="0" y="0"/>
          <a:chExt cx="0" cy="0"/>
        </a:xfrm>
      </p:grpSpPr>
      <p:sp>
        <p:nvSpPr>
          <p:cNvPr id="128" name="Freeform 127">
            <a:extLst>
              <a:ext uri="{FF2B5EF4-FFF2-40B4-BE49-F238E27FC236}">
                <a16:creationId xmlns:a16="http://schemas.microsoft.com/office/drawing/2014/main" id="{415C0FFF-A5FA-DB4E-AA28-BC65963C1B88}"/>
              </a:ext>
            </a:extLst>
          </p:cNvPr>
          <p:cNvSpPr/>
          <p:nvPr userDrawn="1"/>
        </p:nvSpPr>
        <p:spPr>
          <a:xfrm>
            <a:off x="301801" y="382022"/>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E14726"/>
          </a:solidFill>
          <a:ln w="24491"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1A2E40-53D7-A445-B3EA-EBA0F6C41D9E}"/>
              </a:ext>
            </a:extLst>
          </p:cNvPr>
          <p:cNvSpPr/>
          <p:nvPr userDrawn="1"/>
        </p:nvSpPr>
        <p:spPr>
          <a:xfrm>
            <a:off x="2353483" y="2387158"/>
            <a:ext cx="5400000" cy="144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103" name="Text Placeholder 3">
            <a:extLst>
              <a:ext uri="{FF2B5EF4-FFF2-40B4-BE49-F238E27FC236}">
                <a16:creationId xmlns:a16="http://schemas.microsoft.com/office/drawing/2014/main" id="{B8FD85B4-7D91-5042-9A1E-C5532C7322DD}"/>
              </a:ext>
            </a:extLst>
          </p:cNvPr>
          <p:cNvSpPr>
            <a:spLocks noGrp="1"/>
          </p:cNvSpPr>
          <p:nvPr>
            <p:ph type="body" sz="quarter" idx="14" hasCustomPrompt="1"/>
          </p:nvPr>
        </p:nvSpPr>
        <p:spPr>
          <a:xfrm>
            <a:off x="728257" y="1363465"/>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02</a:t>
            </a:r>
            <a:endParaRPr lang="en-US" dirty="0"/>
          </a:p>
        </p:txBody>
      </p:sp>
      <p:sp>
        <p:nvSpPr>
          <p:cNvPr id="104" name="Text Placeholder 3">
            <a:extLst>
              <a:ext uri="{FF2B5EF4-FFF2-40B4-BE49-F238E27FC236}">
                <a16:creationId xmlns:a16="http://schemas.microsoft.com/office/drawing/2014/main" id="{0C9DBD77-CF34-0846-A498-521E26D89BBF}"/>
              </a:ext>
            </a:extLst>
          </p:cNvPr>
          <p:cNvSpPr>
            <a:spLocks noGrp="1"/>
          </p:cNvSpPr>
          <p:nvPr>
            <p:ph type="body" sz="quarter" idx="15" hasCustomPrompt="1"/>
          </p:nvPr>
        </p:nvSpPr>
        <p:spPr>
          <a:xfrm>
            <a:off x="3438435" y="2957775"/>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divider title</a:t>
            </a:r>
            <a:endParaRPr lang="en-US" dirty="0"/>
          </a:p>
        </p:txBody>
      </p:sp>
      <p:sp>
        <p:nvSpPr>
          <p:cNvPr id="208" name="Slide Number Placeholder 5">
            <a:extLst>
              <a:ext uri="{FF2B5EF4-FFF2-40B4-BE49-F238E27FC236}">
                <a16:creationId xmlns:a16="http://schemas.microsoft.com/office/drawing/2014/main" id="{68EE65E2-BEFA-4159-244C-56B4C1BA28F9}"/>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 name="Rectangle 1">
            <a:extLst>
              <a:ext uri="{FF2B5EF4-FFF2-40B4-BE49-F238E27FC236}">
                <a16:creationId xmlns:a16="http://schemas.microsoft.com/office/drawing/2014/main" id="{86C41084-F55F-299D-EA5E-2403BAFB896B}"/>
              </a:ext>
            </a:extLst>
          </p:cNvPr>
          <p:cNvSpPr/>
          <p:nvPr userDrawn="1"/>
        </p:nvSpPr>
        <p:spPr>
          <a:xfrm>
            <a:off x="7559675" y="0"/>
            <a:ext cx="923925" cy="10691813"/>
          </a:xfrm>
          <a:prstGeom prst="rect">
            <a:avLst/>
          </a:prstGeom>
          <a:solidFill>
            <a:srgbClr val="EC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Freeform 59">
            <a:extLst>
              <a:ext uri="{FF2B5EF4-FFF2-40B4-BE49-F238E27FC236}">
                <a16:creationId xmlns:a16="http://schemas.microsoft.com/office/drawing/2014/main" id="{759C69A8-DC86-3A4E-1789-7AF34537B7AC}"/>
              </a:ext>
            </a:extLst>
          </p:cNvPr>
          <p:cNvSpPr/>
          <p:nvPr userDrawn="1"/>
        </p:nvSpPr>
        <p:spPr>
          <a:xfrm>
            <a:off x="179881" y="696599"/>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blipFill dpi="0" rotWithShape="1">
            <a:blip r:embed="rId2"/>
            <a:srcRect/>
            <a:stretch>
              <a:fillRect l="-73494" t="30261" r="41920" b="-30261"/>
            </a:stretch>
          </a:blipFill>
          <a:ln w="24491" cap="flat">
            <a:noFill/>
            <a:prstDash val="solid"/>
            <a:miter/>
          </a:ln>
        </p:spPr>
        <p:txBody>
          <a:bodyPr rtlCol="0" anchor="ctr"/>
          <a:lstStyle/>
          <a:p>
            <a:endParaRPr lang="en-US"/>
          </a:p>
        </p:txBody>
      </p:sp>
    </p:spTree>
    <p:extLst>
      <p:ext uri="{BB962C8B-B14F-4D97-AF65-F5344CB8AC3E}">
        <p14:creationId xmlns:p14="http://schemas.microsoft.com/office/powerpoint/2010/main" val="3837252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Divider">
    <p:spTree>
      <p:nvGrpSpPr>
        <p:cNvPr id="1" name=""/>
        <p:cNvGrpSpPr/>
        <p:nvPr/>
      </p:nvGrpSpPr>
      <p:grpSpPr>
        <a:xfrm>
          <a:off x="0" y="0"/>
          <a:ext cx="0" cy="0"/>
          <a:chOff x="0" y="0"/>
          <a:chExt cx="0" cy="0"/>
        </a:xfrm>
      </p:grpSpPr>
      <p:sp>
        <p:nvSpPr>
          <p:cNvPr id="128" name="Freeform 127">
            <a:extLst>
              <a:ext uri="{FF2B5EF4-FFF2-40B4-BE49-F238E27FC236}">
                <a16:creationId xmlns:a16="http://schemas.microsoft.com/office/drawing/2014/main" id="{415C0FFF-A5FA-DB4E-AA28-BC65963C1B88}"/>
              </a:ext>
            </a:extLst>
          </p:cNvPr>
          <p:cNvSpPr/>
          <p:nvPr userDrawn="1"/>
        </p:nvSpPr>
        <p:spPr>
          <a:xfrm>
            <a:off x="301801" y="382022"/>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30583F"/>
          </a:solidFill>
          <a:ln w="24491"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1A2E40-53D7-A445-B3EA-EBA0F6C41D9E}"/>
              </a:ext>
            </a:extLst>
          </p:cNvPr>
          <p:cNvSpPr/>
          <p:nvPr userDrawn="1"/>
        </p:nvSpPr>
        <p:spPr>
          <a:xfrm>
            <a:off x="2353483" y="2387158"/>
            <a:ext cx="5400000" cy="144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103" name="Text Placeholder 3">
            <a:extLst>
              <a:ext uri="{FF2B5EF4-FFF2-40B4-BE49-F238E27FC236}">
                <a16:creationId xmlns:a16="http://schemas.microsoft.com/office/drawing/2014/main" id="{B8FD85B4-7D91-5042-9A1E-C5532C7322DD}"/>
              </a:ext>
            </a:extLst>
          </p:cNvPr>
          <p:cNvSpPr>
            <a:spLocks noGrp="1"/>
          </p:cNvSpPr>
          <p:nvPr>
            <p:ph type="body" sz="quarter" idx="14" hasCustomPrompt="1"/>
          </p:nvPr>
        </p:nvSpPr>
        <p:spPr>
          <a:xfrm>
            <a:off x="728257" y="1363465"/>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03</a:t>
            </a:r>
            <a:endParaRPr lang="en-US" dirty="0"/>
          </a:p>
        </p:txBody>
      </p:sp>
      <p:sp>
        <p:nvSpPr>
          <p:cNvPr id="104" name="Text Placeholder 3">
            <a:extLst>
              <a:ext uri="{FF2B5EF4-FFF2-40B4-BE49-F238E27FC236}">
                <a16:creationId xmlns:a16="http://schemas.microsoft.com/office/drawing/2014/main" id="{0C9DBD77-CF34-0846-A498-521E26D89BBF}"/>
              </a:ext>
            </a:extLst>
          </p:cNvPr>
          <p:cNvSpPr>
            <a:spLocks noGrp="1"/>
          </p:cNvSpPr>
          <p:nvPr>
            <p:ph type="body" sz="quarter" idx="15" hasCustomPrompt="1"/>
          </p:nvPr>
        </p:nvSpPr>
        <p:spPr>
          <a:xfrm>
            <a:off x="3438435" y="2957775"/>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divider title</a:t>
            </a:r>
            <a:endParaRPr lang="en-US" dirty="0"/>
          </a:p>
        </p:txBody>
      </p:sp>
      <p:sp>
        <p:nvSpPr>
          <p:cNvPr id="208" name="Slide Number Placeholder 5">
            <a:extLst>
              <a:ext uri="{FF2B5EF4-FFF2-40B4-BE49-F238E27FC236}">
                <a16:creationId xmlns:a16="http://schemas.microsoft.com/office/drawing/2014/main" id="{68EE65E2-BEFA-4159-244C-56B4C1BA28F9}"/>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 name="Rectangle 1">
            <a:extLst>
              <a:ext uri="{FF2B5EF4-FFF2-40B4-BE49-F238E27FC236}">
                <a16:creationId xmlns:a16="http://schemas.microsoft.com/office/drawing/2014/main" id="{86C41084-F55F-299D-EA5E-2403BAFB896B}"/>
              </a:ext>
            </a:extLst>
          </p:cNvPr>
          <p:cNvSpPr/>
          <p:nvPr userDrawn="1"/>
        </p:nvSpPr>
        <p:spPr>
          <a:xfrm>
            <a:off x="7559675" y="0"/>
            <a:ext cx="923925" cy="10691813"/>
          </a:xfrm>
          <a:prstGeom prst="rect">
            <a:avLst/>
          </a:prstGeom>
          <a:solidFill>
            <a:srgbClr val="EC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Freeform 59">
            <a:extLst>
              <a:ext uri="{FF2B5EF4-FFF2-40B4-BE49-F238E27FC236}">
                <a16:creationId xmlns:a16="http://schemas.microsoft.com/office/drawing/2014/main" id="{759C69A8-DC86-3A4E-1789-7AF34537B7AC}"/>
              </a:ext>
            </a:extLst>
          </p:cNvPr>
          <p:cNvSpPr/>
          <p:nvPr userDrawn="1"/>
        </p:nvSpPr>
        <p:spPr>
          <a:xfrm>
            <a:off x="179881" y="696599"/>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blipFill dpi="0" rotWithShape="1">
            <a:blip r:embed="rId2"/>
            <a:srcRect/>
            <a:stretch>
              <a:fillRect l="-73494" t="30261" r="41920" b="-30261"/>
            </a:stretch>
          </a:blipFill>
          <a:ln w="24491" cap="flat">
            <a:noFill/>
            <a:prstDash val="solid"/>
            <a:miter/>
          </a:ln>
        </p:spPr>
        <p:txBody>
          <a:bodyPr rtlCol="0" anchor="ctr"/>
          <a:lstStyle/>
          <a:p>
            <a:endParaRPr lang="en-US"/>
          </a:p>
        </p:txBody>
      </p:sp>
    </p:spTree>
    <p:extLst>
      <p:ext uri="{BB962C8B-B14F-4D97-AF65-F5344CB8AC3E}">
        <p14:creationId xmlns:p14="http://schemas.microsoft.com/office/powerpoint/2010/main" val="1870983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53" name="Freeform 52">
            <a:extLst>
              <a:ext uri="{FF2B5EF4-FFF2-40B4-BE49-F238E27FC236}">
                <a16:creationId xmlns:a16="http://schemas.microsoft.com/office/drawing/2014/main" id="{958D2512-BEB4-C74E-98F5-ED95515BE0EE}"/>
              </a:ext>
            </a:extLst>
          </p:cNvPr>
          <p:cNvSpPr/>
          <p:nvPr userDrawn="1"/>
        </p:nvSpPr>
        <p:spPr>
          <a:xfrm rot="10800000" flipH="1">
            <a:off x="326600" y="833119"/>
            <a:ext cx="2555106" cy="8718813"/>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8" name="Text Placeholder 32">
            <a:extLst>
              <a:ext uri="{FF2B5EF4-FFF2-40B4-BE49-F238E27FC236}">
                <a16:creationId xmlns:a16="http://schemas.microsoft.com/office/drawing/2014/main" id="{AFC4C041-4471-1645-B54C-0FB50A90D6A6}"/>
              </a:ext>
            </a:extLst>
          </p:cNvPr>
          <p:cNvSpPr>
            <a:spLocks noGrp="1"/>
          </p:cNvSpPr>
          <p:nvPr>
            <p:ph type="body" sz="quarter" idx="11" hasCustomPrompt="1"/>
          </p:nvPr>
        </p:nvSpPr>
        <p:spPr>
          <a:xfrm>
            <a:off x="2203825" y="3231107"/>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9" name="Text Placeholder 32">
            <a:extLst>
              <a:ext uri="{FF2B5EF4-FFF2-40B4-BE49-F238E27FC236}">
                <a16:creationId xmlns:a16="http://schemas.microsoft.com/office/drawing/2014/main" id="{84498D42-7EBE-2D45-859D-69134CB9C2D1}"/>
              </a:ext>
            </a:extLst>
          </p:cNvPr>
          <p:cNvSpPr>
            <a:spLocks noGrp="1"/>
          </p:cNvSpPr>
          <p:nvPr>
            <p:ph type="body" sz="quarter" idx="48" hasCustomPrompt="1"/>
          </p:nvPr>
        </p:nvSpPr>
        <p:spPr>
          <a:xfrm>
            <a:off x="2973040" y="3231107"/>
            <a:ext cx="4260036" cy="348400"/>
          </a:xfrm>
        </p:spPr>
        <p:txBody>
          <a:bodyPr anchor="ctr">
            <a:noAutofit/>
          </a:bodyPr>
          <a:lstStyle>
            <a:lvl1pPr marL="0" indent="0" algn="l">
              <a:buNone/>
              <a:defRPr sz="1600" b="0" i="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40" name="Text Placeholder 32">
            <a:extLst>
              <a:ext uri="{FF2B5EF4-FFF2-40B4-BE49-F238E27FC236}">
                <a16:creationId xmlns:a16="http://schemas.microsoft.com/office/drawing/2014/main" id="{26FF1950-4496-1645-B75F-49EF6F14F04F}"/>
              </a:ext>
            </a:extLst>
          </p:cNvPr>
          <p:cNvSpPr>
            <a:spLocks noGrp="1"/>
          </p:cNvSpPr>
          <p:nvPr>
            <p:ph type="body" sz="quarter" idx="13" hasCustomPrompt="1"/>
          </p:nvPr>
        </p:nvSpPr>
        <p:spPr>
          <a:xfrm>
            <a:off x="2203825" y="3706349"/>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41" name="Text Placeholder 32">
            <a:extLst>
              <a:ext uri="{FF2B5EF4-FFF2-40B4-BE49-F238E27FC236}">
                <a16:creationId xmlns:a16="http://schemas.microsoft.com/office/drawing/2014/main" id="{3372917F-6B26-7E44-BE50-63603C24244A}"/>
              </a:ext>
            </a:extLst>
          </p:cNvPr>
          <p:cNvSpPr>
            <a:spLocks noGrp="1"/>
          </p:cNvSpPr>
          <p:nvPr>
            <p:ph type="body" sz="quarter" idx="14" hasCustomPrompt="1"/>
          </p:nvPr>
        </p:nvSpPr>
        <p:spPr>
          <a:xfrm>
            <a:off x="2973040" y="3706349"/>
            <a:ext cx="4260036" cy="348400"/>
          </a:xfrm>
        </p:spPr>
        <p:txBody>
          <a:bodyPr anchor="ctr">
            <a:noAutofit/>
          </a:bodyPr>
          <a:lstStyle>
            <a:lvl1pPr marL="0" indent="0" algn="l">
              <a:buNone/>
              <a:defRPr sz="1600" b="0" i="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42" name="Text Placeholder 32">
            <a:extLst>
              <a:ext uri="{FF2B5EF4-FFF2-40B4-BE49-F238E27FC236}">
                <a16:creationId xmlns:a16="http://schemas.microsoft.com/office/drawing/2014/main" id="{AF173301-3788-A541-90F5-BC73B536FC86}"/>
              </a:ext>
            </a:extLst>
          </p:cNvPr>
          <p:cNvSpPr>
            <a:spLocks noGrp="1"/>
          </p:cNvSpPr>
          <p:nvPr>
            <p:ph type="body" sz="quarter" idx="15" hasCustomPrompt="1"/>
          </p:nvPr>
        </p:nvSpPr>
        <p:spPr>
          <a:xfrm>
            <a:off x="2203825" y="4222473"/>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43" name="Text Placeholder 32">
            <a:extLst>
              <a:ext uri="{FF2B5EF4-FFF2-40B4-BE49-F238E27FC236}">
                <a16:creationId xmlns:a16="http://schemas.microsoft.com/office/drawing/2014/main" id="{F2F6DF8D-9960-794E-9897-1F6A288616B6}"/>
              </a:ext>
            </a:extLst>
          </p:cNvPr>
          <p:cNvSpPr>
            <a:spLocks noGrp="1"/>
          </p:cNvSpPr>
          <p:nvPr>
            <p:ph type="body" sz="quarter" idx="19" hasCustomPrompt="1"/>
          </p:nvPr>
        </p:nvSpPr>
        <p:spPr>
          <a:xfrm>
            <a:off x="2973040" y="4222473"/>
            <a:ext cx="4260036" cy="348400"/>
          </a:xfrm>
        </p:spPr>
        <p:txBody>
          <a:bodyPr anchor="ctr">
            <a:noAutofit/>
          </a:bodyPr>
          <a:lstStyle>
            <a:lvl1pPr marL="0" indent="0" algn="l">
              <a:buNone/>
              <a:defRPr sz="1600" b="0" i="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44" name="Text Placeholder 32">
            <a:extLst>
              <a:ext uri="{FF2B5EF4-FFF2-40B4-BE49-F238E27FC236}">
                <a16:creationId xmlns:a16="http://schemas.microsoft.com/office/drawing/2014/main" id="{DECEE95D-DA36-FC47-8C29-431CF7E005BF}"/>
              </a:ext>
            </a:extLst>
          </p:cNvPr>
          <p:cNvSpPr>
            <a:spLocks noGrp="1"/>
          </p:cNvSpPr>
          <p:nvPr>
            <p:ph type="body" sz="quarter" idx="17" hasCustomPrompt="1"/>
          </p:nvPr>
        </p:nvSpPr>
        <p:spPr>
          <a:xfrm>
            <a:off x="2203825" y="4708438"/>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45" name="Text Placeholder 32">
            <a:extLst>
              <a:ext uri="{FF2B5EF4-FFF2-40B4-BE49-F238E27FC236}">
                <a16:creationId xmlns:a16="http://schemas.microsoft.com/office/drawing/2014/main" id="{6A395E06-9B02-644F-9C08-C998D6E7DCFC}"/>
              </a:ext>
            </a:extLst>
          </p:cNvPr>
          <p:cNvSpPr>
            <a:spLocks noGrp="1"/>
          </p:cNvSpPr>
          <p:nvPr>
            <p:ph type="body" sz="quarter" idx="20" hasCustomPrompt="1"/>
          </p:nvPr>
        </p:nvSpPr>
        <p:spPr>
          <a:xfrm>
            <a:off x="2973040" y="4708438"/>
            <a:ext cx="4260036" cy="348400"/>
          </a:xfrm>
        </p:spPr>
        <p:txBody>
          <a:bodyPr anchor="ctr">
            <a:noAutofit/>
          </a:bodyPr>
          <a:lstStyle>
            <a:lvl1pPr marL="0" indent="0" algn="l">
              <a:buNone/>
              <a:defRPr sz="1600" b="0" i="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48" name="Graphic 317">
            <a:extLst>
              <a:ext uri="{FF2B5EF4-FFF2-40B4-BE49-F238E27FC236}">
                <a16:creationId xmlns:a16="http://schemas.microsoft.com/office/drawing/2014/main" id="{50AC76A7-F1F5-854F-ABC4-3BA775EB48FC}"/>
              </a:ext>
            </a:extLst>
          </p:cNvPr>
          <p:cNvSpPr/>
          <p:nvPr userDrawn="1"/>
        </p:nvSpPr>
        <p:spPr>
          <a:xfrm rot="10800000">
            <a:off x="-1" y="2195796"/>
            <a:ext cx="2955366" cy="8503489"/>
          </a:xfrm>
          <a:custGeom>
            <a:avLst/>
            <a:gdLst>
              <a:gd name="connsiteX0" fmla="*/ 1268454 w 1268453"/>
              <a:gd name="connsiteY0" fmla="*/ 0 h 3649726"/>
              <a:gd name="connsiteX1" fmla="*/ 312022 w 1268453"/>
              <a:gd name="connsiteY1" fmla="*/ 0 h 3649726"/>
              <a:gd name="connsiteX2" fmla="*/ 0 w 1268453"/>
              <a:gd name="connsiteY2" fmla="*/ 1291780 h 3649726"/>
              <a:gd name="connsiteX3" fmla="*/ 1268454 w 1268453"/>
              <a:gd name="connsiteY3" fmla="*/ 3649727 h 3649726"/>
              <a:gd name="connsiteX4" fmla="*/ 1268454 w 1268453"/>
              <a:gd name="connsiteY4" fmla="*/ 0 h 364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53" h="3649726">
                <a:moveTo>
                  <a:pt x="1268454" y="0"/>
                </a:moveTo>
                <a:lnTo>
                  <a:pt x="312022" y="0"/>
                </a:lnTo>
                <a:cubicBezTo>
                  <a:pt x="112425" y="386882"/>
                  <a:pt x="0" y="825892"/>
                  <a:pt x="0" y="1291780"/>
                </a:cubicBezTo>
                <a:cubicBezTo>
                  <a:pt x="0" y="2276498"/>
                  <a:pt x="504286" y="3143929"/>
                  <a:pt x="1268454" y="3649727"/>
                </a:cubicBezTo>
                <a:lnTo>
                  <a:pt x="1268454" y="0"/>
                </a:lnTo>
                <a:close/>
              </a:path>
            </a:pathLst>
          </a:custGeom>
          <a:noFill/>
          <a:ln w="8132" cap="flat">
            <a:noFill/>
            <a:prstDash val="solid"/>
            <a:miter/>
          </a:ln>
          <a:effectLst>
            <a:innerShdw blurRad="495300" dist="203200" dir="12720000">
              <a:prstClr val="black">
                <a:alpha val="34000"/>
              </a:prstClr>
            </a:innerShdw>
          </a:effectLst>
        </p:spPr>
        <p:txBody>
          <a:bodyPr rtlCol="0" anchor="ctr"/>
          <a:lstStyle/>
          <a:p>
            <a:endParaRPr lang="en-US">
              <a:latin typeface="Calibri" panose="020F0502020204030204" pitchFamily="34" charset="0"/>
              <a:cs typeface="Calibri" panose="020F0502020204030204" pitchFamily="34" charset="0"/>
            </a:endParaRPr>
          </a:p>
        </p:txBody>
      </p:sp>
      <p:sp>
        <p:nvSpPr>
          <p:cNvPr id="49" name="Rectangle 48">
            <a:extLst>
              <a:ext uri="{FF2B5EF4-FFF2-40B4-BE49-F238E27FC236}">
                <a16:creationId xmlns:a16="http://schemas.microsoft.com/office/drawing/2014/main" id="{D2098A53-0134-4E4E-A915-CC50FD0C47D5}"/>
              </a:ext>
            </a:extLst>
          </p:cNvPr>
          <p:cNvSpPr/>
          <p:nvPr userDrawn="1"/>
        </p:nvSpPr>
        <p:spPr>
          <a:xfrm>
            <a:off x="3334602" y="7549150"/>
            <a:ext cx="3798570" cy="58477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sp>
        <p:nvSpPr>
          <p:cNvPr id="50" name="Rectangle 49">
            <a:extLst>
              <a:ext uri="{FF2B5EF4-FFF2-40B4-BE49-F238E27FC236}">
                <a16:creationId xmlns:a16="http://schemas.microsoft.com/office/drawing/2014/main" id="{EB5A765F-5909-294C-880F-7DE7AA4C4233}"/>
              </a:ext>
            </a:extLst>
          </p:cNvPr>
          <p:cNvSpPr/>
          <p:nvPr userDrawn="1"/>
        </p:nvSpPr>
        <p:spPr>
          <a:xfrm>
            <a:off x="264671" y="7671749"/>
            <a:ext cx="2617035" cy="407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1" name="Picture 50">
            <a:extLst>
              <a:ext uri="{FF2B5EF4-FFF2-40B4-BE49-F238E27FC236}">
                <a16:creationId xmlns:a16="http://schemas.microsoft.com/office/drawing/2014/main" id="{2CFEF3CB-DDBB-614D-ABAE-AE1A4B0151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951606" y="7735162"/>
            <a:ext cx="1184829" cy="272079"/>
          </a:xfrm>
          <a:prstGeom prst="rect">
            <a:avLst/>
          </a:prstGeom>
          <a:ln>
            <a:noFill/>
          </a:ln>
          <a:extLst>
            <a:ext uri="{53640926-AAD7-44D8-BBD7-CCE9431645EC}">
              <a14:shadowObscured xmlns:a14="http://schemas.microsoft.com/office/drawing/2010/main"/>
            </a:ext>
          </a:extLst>
        </p:spPr>
      </p:pic>
      <p:sp>
        <p:nvSpPr>
          <p:cNvPr id="55" name="Text Placeholder 32">
            <a:extLst>
              <a:ext uri="{FF2B5EF4-FFF2-40B4-BE49-F238E27FC236}">
                <a16:creationId xmlns:a16="http://schemas.microsoft.com/office/drawing/2014/main" id="{2F2AC1C0-6F40-D744-9AE1-2ADFCC2B41C3}"/>
              </a:ext>
            </a:extLst>
          </p:cNvPr>
          <p:cNvSpPr>
            <a:spLocks noGrp="1"/>
          </p:cNvSpPr>
          <p:nvPr>
            <p:ph type="body" sz="quarter" idx="47" hasCustomPrompt="1"/>
          </p:nvPr>
        </p:nvSpPr>
        <p:spPr>
          <a:xfrm rot="16200000">
            <a:off x="-535785" y="4267698"/>
            <a:ext cx="3392531" cy="1070954"/>
          </a:xfrm>
        </p:spPr>
        <p:txBody>
          <a:bodyPr>
            <a:noAutofit/>
          </a:bodyPr>
          <a:lstStyle>
            <a:lvl1pPr marL="0" indent="0" algn="r">
              <a:buNone/>
              <a:defRPr sz="55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70" name="Text Placeholder 32">
            <a:extLst>
              <a:ext uri="{FF2B5EF4-FFF2-40B4-BE49-F238E27FC236}">
                <a16:creationId xmlns:a16="http://schemas.microsoft.com/office/drawing/2014/main" id="{56631D66-C58B-0746-8216-946534D113C1}"/>
              </a:ext>
            </a:extLst>
          </p:cNvPr>
          <p:cNvSpPr>
            <a:spLocks noGrp="1"/>
          </p:cNvSpPr>
          <p:nvPr>
            <p:ph type="body" sz="quarter" idx="51" hasCustomPrompt="1"/>
          </p:nvPr>
        </p:nvSpPr>
        <p:spPr>
          <a:xfrm>
            <a:off x="2209998" y="5182694"/>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71" name="Text Placeholder 32">
            <a:extLst>
              <a:ext uri="{FF2B5EF4-FFF2-40B4-BE49-F238E27FC236}">
                <a16:creationId xmlns:a16="http://schemas.microsoft.com/office/drawing/2014/main" id="{8C696F4C-F102-3742-9AD7-77D3C0C4D464}"/>
              </a:ext>
            </a:extLst>
          </p:cNvPr>
          <p:cNvSpPr>
            <a:spLocks noGrp="1"/>
          </p:cNvSpPr>
          <p:nvPr>
            <p:ph type="body" sz="quarter" idx="52" hasCustomPrompt="1"/>
          </p:nvPr>
        </p:nvSpPr>
        <p:spPr>
          <a:xfrm>
            <a:off x="2979213" y="5182694"/>
            <a:ext cx="4260036" cy="348400"/>
          </a:xfrm>
        </p:spPr>
        <p:txBody>
          <a:bodyPr anchor="ctr">
            <a:noAutofit/>
          </a:bodyPr>
          <a:lstStyle>
            <a:lvl1pPr marL="0" indent="0" algn="l">
              <a:buNone/>
              <a:defRPr sz="1600" b="0" i="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2" name="Text Placeholder 32">
            <a:extLst>
              <a:ext uri="{FF2B5EF4-FFF2-40B4-BE49-F238E27FC236}">
                <a16:creationId xmlns:a16="http://schemas.microsoft.com/office/drawing/2014/main" id="{A6EB5CCC-B9E9-DE43-8D10-0F1693D4BF78}"/>
              </a:ext>
            </a:extLst>
          </p:cNvPr>
          <p:cNvSpPr>
            <a:spLocks noGrp="1"/>
          </p:cNvSpPr>
          <p:nvPr>
            <p:ph type="body" sz="quarter" idx="53" hasCustomPrompt="1"/>
          </p:nvPr>
        </p:nvSpPr>
        <p:spPr>
          <a:xfrm>
            <a:off x="2209998" y="5698818"/>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73" name="Text Placeholder 32">
            <a:extLst>
              <a:ext uri="{FF2B5EF4-FFF2-40B4-BE49-F238E27FC236}">
                <a16:creationId xmlns:a16="http://schemas.microsoft.com/office/drawing/2014/main" id="{8E51EA93-5941-C648-8A68-88A6181DB77B}"/>
              </a:ext>
            </a:extLst>
          </p:cNvPr>
          <p:cNvSpPr>
            <a:spLocks noGrp="1"/>
          </p:cNvSpPr>
          <p:nvPr>
            <p:ph type="body" sz="quarter" idx="54" hasCustomPrompt="1"/>
          </p:nvPr>
        </p:nvSpPr>
        <p:spPr>
          <a:xfrm>
            <a:off x="2979213" y="5698818"/>
            <a:ext cx="4260036" cy="348400"/>
          </a:xfrm>
        </p:spPr>
        <p:txBody>
          <a:bodyPr anchor="ctr">
            <a:noAutofit/>
          </a:bodyPr>
          <a:lstStyle>
            <a:lvl1pPr marL="0" indent="0" algn="l">
              <a:buNone/>
              <a:defRPr sz="1600" b="0" i="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2" name="Group 1">
            <a:extLst>
              <a:ext uri="{FF2B5EF4-FFF2-40B4-BE49-F238E27FC236}">
                <a16:creationId xmlns:a16="http://schemas.microsoft.com/office/drawing/2014/main" id="{6628229C-D4D3-50EF-8C52-DA79A158938A}"/>
              </a:ext>
            </a:extLst>
          </p:cNvPr>
          <p:cNvGrpSpPr/>
          <p:nvPr userDrawn="1"/>
        </p:nvGrpSpPr>
        <p:grpSpPr>
          <a:xfrm>
            <a:off x="2203825" y="3636657"/>
            <a:ext cx="5040000" cy="1982036"/>
            <a:chOff x="2083799" y="3965406"/>
            <a:chExt cx="5040000" cy="1982036"/>
          </a:xfrm>
        </p:grpSpPr>
        <p:cxnSp>
          <p:nvCxnSpPr>
            <p:cNvPr id="3" name="Straight Connector 2">
              <a:extLst>
                <a:ext uri="{FF2B5EF4-FFF2-40B4-BE49-F238E27FC236}">
                  <a16:creationId xmlns:a16="http://schemas.microsoft.com/office/drawing/2014/main" id="{38AFE722-994A-2C43-8F0D-18DA99890C3D}"/>
                </a:ext>
              </a:extLst>
            </p:cNvPr>
            <p:cNvCxnSpPr>
              <a:cxnSpLocks/>
            </p:cNvCxnSpPr>
            <p:nvPr userDrawn="1"/>
          </p:nvCxnSpPr>
          <p:spPr>
            <a:xfrm flipH="1">
              <a:off x="2083799" y="3965406"/>
              <a:ext cx="5040000" cy="0"/>
            </a:xfrm>
            <a:prstGeom prst="line">
              <a:avLst/>
            </a:prstGeom>
            <a:ln w="12700">
              <a:solidFill>
                <a:srgbClr val="252324"/>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6DB27BDE-51AC-8246-912E-0BCBB4C083BA}"/>
                </a:ext>
              </a:extLst>
            </p:cNvPr>
            <p:cNvCxnSpPr>
              <a:cxnSpLocks/>
            </p:cNvCxnSpPr>
            <p:nvPr userDrawn="1"/>
          </p:nvCxnSpPr>
          <p:spPr>
            <a:xfrm flipH="1">
              <a:off x="2083799" y="4471097"/>
              <a:ext cx="5040000" cy="0"/>
            </a:xfrm>
            <a:prstGeom prst="line">
              <a:avLst/>
            </a:prstGeom>
            <a:ln w="12700">
              <a:solidFill>
                <a:srgbClr val="252324"/>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DA1FF14-6A24-B347-BBFC-A3F15D881E93}"/>
                </a:ext>
              </a:extLst>
            </p:cNvPr>
            <p:cNvCxnSpPr>
              <a:cxnSpLocks/>
            </p:cNvCxnSpPr>
            <p:nvPr userDrawn="1"/>
          </p:nvCxnSpPr>
          <p:spPr>
            <a:xfrm flipH="1">
              <a:off x="2083799" y="4967911"/>
              <a:ext cx="5040000" cy="0"/>
            </a:xfrm>
            <a:prstGeom prst="line">
              <a:avLst/>
            </a:prstGeom>
            <a:ln w="12700">
              <a:solidFill>
                <a:srgbClr val="252324"/>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F91A824B-2F0F-974B-810C-0DE26718806E}"/>
                </a:ext>
              </a:extLst>
            </p:cNvPr>
            <p:cNvCxnSpPr>
              <a:cxnSpLocks/>
            </p:cNvCxnSpPr>
            <p:nvPr userDrawn="1"/>
          </p:nvCxnSpPr>
          <p:spPr>
            <a:xfrm flipH="1">
              <a:off x="2083799" y="5441751"/>
              <a:ext cx="5040000" cy="0"/>
            </a:xfrm>
            <a:prstGeom prst="line">
              <a:avLst/>
            </a:prstGeom>
            <a:ln w="12700">
              <a:solidFill>
                <a:srgbClr val="252324"/>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B876909D-34BF-7B43-8025-CA1798A8EF2C}"/>
                </a:ext>
              </a:extLst>
            </p:cNvPr>
            <p:cNvCxnSpPr>
              <a:cxnSpLocks/>
            </p:cNvCxnSpPr>
            <p:nvPr userDrawn="1"/>
          </p:nvCxnSpPr>
          <p:spPr>
            <a:xfrm flipH="1">
              <a:off x="2083799" y="5947442"/>
              <a:ext cx="5040000" cy="0"/>
            </a:xfrm>
            <a:prstGeom prst="line">
              <a:avLst/>
            </a:prstGeom>
            <a:ln w="12700">
              <a:solidFill>
                <a:srgbClr val="252324"/>
              </a:solidFill>
            </a:ln>
          </p:spPr>
          <p:style>
            <a:lnRef idx="1">
              <a:schemeClr val="accent1"/>
            </a:lnRef>
            <a:fillRef idx="0">
              <a:schemeClr val="accent1"/>
            </a:fillRef>
            <a:effectRef idx="0">
              <a:schemeClr val="accent1"/>
            </a:effectRef>
            <a:fontRef idx="minor">
              <a:schemeClr val="tx1"/>
            </a:fontRef>
          </p:style>
        </p:cxnSp>
      </p:grpSp>
      <p:sp>
        <p:nvSpPr>
          <p:cNvPr id="59" name="Rectangle 58">
            <a:extLst>
              <a:ext uri="{FF2B5EF4-FFF2-40B4-BE49-F238E27FC236}">
                <a16:creationId xmlns:a16="http://schemas.microsoft.com/office/drawing/2014/main" id="{9B390077-D518-C189-3065-5F272FDF2743}"/>
              </a:ext>
            </a:extLst>
          </p:cNvPr>
          <p:cNvSpPr/>
          <p:nvPr userDrawn="1"/>
        </p:nvSpPr>
        <p:spPr>
          <a:xfrm>
            <a:off x="-1832956" y="-371331"/>
            <a:ext cx="1832953" cy="1320799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Slide Number Placeholder 5">
            <a:extLst>
              <a:ext uri="{FF2B5EF4-FFF2-40B4-BE49-F238E27FC236}">
                <a16:creationId xmlns:a16="http://schemas.microsoft.com/office/drawing/2014/main" id="{20D03E82-E54E-F8B0-9E5C-7BE302F7D99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32" name="Group 31">
            <a:extLst>
              <a:ext uri="{FF2B5EF4-FFF2-40B4-BE49-F238E27FC236}">
                <a16:creationId xmlns:a16="http://schemas.microsoft.com/office/drawing/2014/main" id="{E28FAB55-514D-29AF-C8F9-440CCBE922D7}"/>
              </a:ext>
            </a:extLst>
          </p:cNvPr>
          <p:cNvGrpSpPr/>
          <p:nvPr userDrawn="1"/>
        </p:nvGrpSpPr>
        <p:grpSpPr>
          <a:xfrm rot="16584903">
            <a:off x="169270" y="395536"/>
            <a:ext cx="2061589" cy="1788378"/>
            <a:chOff x="-1397183" y="824494"/>
            <a:chExt cx="1192352" cy="1034336"/>
          </a:xfrm>
        </p:grpSpPr>
        <p:sp>
          <p:nvSpPr>
            <p:cNvPr id="29" name="Freeform 28">
              <a:extLst>
                <a:ext uri="{FF2B5EF4-FFF2-40B4-BE49-F238E27FC236}">
                  <a16:creationId xmlns:a16="http://schemas.microsoft.com/office/drawing/2014/main" id="{507F2B47-BD35-620D-4521-48E5D9AA2961}"/>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EAC04783-B867-EF80-8C22-B2CE45563C39}"/>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5A989DB5-E4D1-9A81-D1B6-5FE2809BB5C2}"/>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2027216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Quote Slide with Photo 1">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EAA47BBC-B19D-0846-A4DA-69AB4034EE0C}"/>
              </a:ext>
            </a:extLst>
          </p:cNvPr>
          <p:cNvSpPr/>
          <p:nvPr userDrawn="1"/>
        </p:nvSpPr>
        <p:spPr>
          <a:xfrm>
            <a:off x="-2254" y="4305579"/>
            <a:ext cx="4255930" cy="5495646"/>
          </a:xfrm>
          <a:custGeom>
            <a:avLst/>
            <a:gdLst>
              <a:gd name="connsiteX0" fmla="*/ 1508107 w 4255930"/>
              <a:gd name="connsiteY0" fmla="*/ 0 h 5495646"/>
              <a:gd name="connsiteX1" fmla="*/ 4255930 w 4255930"/>
              <a:gd name="connsiteY1" fmla="*/ 2747823 h 5495646"/>
              <a:gd name="connsiteX2" fmla="*/ 1508107 w 4255930"/>
              <a:gd name="connsiteY2" fmla="*/ 5495646 h 5495646"/>
              <a:gd name="connsiteX3" fmla="*/ 198331 w 4255930"/>
              <a:gd name="connsiteY3" fmla="*/ 5163999 h 5495646"/>
              <a:gd name="connsiteX4" fmla="*/ 0 w 4255930"/>
              <a:gd name="connsiteY4" fmla="*/ 5043510 h 5495646"/>
              <a:gd name="connsiteX5" fmla="*/ 0 w 4255930"/>
              <a:gd name="connsiteY5" fmla="*/ 452137 h 5495646"/>
              <a:gd name="connsiteX6" fmla="*/ 198331 w 4255930"/>
              <a:gd name="connsiteY6" fmla="*/ 331648 h 5495646"/>
              <a:gd name="connsiteX7" fmla="*/ 1508107 w 4255930"/>
              <a:gd name="connsiteY7" fmla="*/ 0 h 5495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55930" h="5495646">
                <a:moveTo>
                  <a:pt x="1508107" y="0"/>
                </a:moveTo>
                <a:cubicBezTo>
                  <a:pt x="3025688" y="0"/>
                  <a:pt x="4255930" y="1230242"/>
                  <a:pt x="4255930" y="2747823"/>
                </a:cubicBezTo>
                <a:cubicBezTo>
                  <a:pt x="4255930" y="4265404"/>
                  <a:pt x="3025688" y="5495646"/>
                  <a:pt x="1508107" y="5495646"/>
                </a:cubicBezTo>
                <a:cubicBezTo>
                  <a:pt x="1033863" y="5495646"/>
                  <a:pt x="587679" y="5375505"/>
                  <a:pt x="198331" y="5163999"/>
                </a:cubicBezTo>
                <a:lnTo>
                  <a:pt x="0" y="5043510"/>
                </a:lnTo>
                <a:lnTo>
                  <a:pt x="0" y="452137"/>
                </a:lnTo>
                <a:lnTo>
                  <a:pt x="198331" y="331648"/>
                </a:lnTo>
                <a:cubicBezTo>
                  <a:pt x="587679" y="120141"/>
                  <a:pt x="1033863" y="0"/>
                  <a:pt x="1508107" y="0"/>
                </a:cubicBezTo>
                <a:close/>
              </a:path>
            </a:pathLst>
          </a:custGeom>
          <a:solidFill>
            <a:srgbClr val="0E72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RU"/>
          </a:p>
        </p:txBody>
      </p:sp>
      <p:sp>
        <p:nvSpPr>
          <p:cNvPr id="12" name="Picture Placeholder 11">
            <a:extLst>
              <a:ext uri="{FF2B5EF4-FFF2-40B4-BE49-F238E27FC236}">
                <a16:creationId xmlns:a16="http://schemas.microsoft.com/office/drawing/2014/main" id="{0073BFF4-D1D3-41EC-9E68-2AAB2757B77C}"/>
              </a:ext>
            </a:extLst>
          </p:cNvPr>
          <p:cNvSpPr>
            <a:spLocks noGrp="1"/>
          </p:cNvSpPr>
          <p:nvPr>
            <p:ph type="pic" sz="quarter" idx="53"/>
          </p:nvPr>
        </p:nvSpPr>
        <p:spPr>
          <a:xfrm>
            <a:off x="465805" y="524435"/>
            <a:ext cx="6595836" cy="8062353"/>
          </a:xfrm>
          <a:custGeom>
            <a:avLst/>
            <a:gdLst>
              <a:gd name="connsiteX0" fmla="*/ 3876718 w 6595836"/>
              <a:gd name="connsiteY0" fmla="*/ 3788909 h 8062353"/>
              <a:gd name="connsiteX1" fmla="*/ 3879585 w 6595836"/>
              <a:gd name="connsiteY1" fmla="*/ 3791698 h 8062353"/>
              <a:gd name="connsiteX2" fmla="*/ 3976948 w 6595836"/>
              <a:gd name="connsiteY2" fmla="*/ 3901979 h 8062353"/>
              <a:gd name="connsiteX3" fmla="*/ 3879584 w 6595836"/>
              <a:gd name="connsiteY3" fmla="*/ 3791699 h 8062353"/>
              <a:gd name="connsiteX4" fmla="*/ 2534081 w 6595836"/>
              <a:gd name="connsiteY4" fmla="*/ 3019374 h 8062353"/>
              <a:gd name="connsiteX5" fmla="*/ 2534084 w 6595836"/>
              <a:gd name="connsiteY5" fmla="*/ 3019375 h 8062353"/>
              <a:gd name="connsiteX6" fmla="*/ 2521895 w 6595836"/>
              <a:gd name="connsiteY6" fmla="*/ 3608972 h 8062353"/>
              <a:gd name="connsiteX7" fmla="*/ 2521893 w 6595836"/>
              <a:gd name="connsiteY7" fmla="*/ 3608971 h 8062353"/>
              <a:gd name="connsiteX8" fmla="*/ 1972693 w 6595836"/>
              <a:gd name="connsiteY8" fmla="*/ 2395403 h 8062353"/>
              <a:gd name="connsiteX9" fmla="*/ 1507891 w 6595836"/>
              <a:gd name="connsiteY9" fmla="*/ 2415161 h 8062353"/>
              <a:gd name="connsiteX10" fmla="*/ 1888143 w 6595836"/>
              <a:gd name="connsiteY10" fmla="*/ 3511519 h 8062353"/>
              <a:gd name="connsiteX11" fmla="*/ 2368369 w 6595836"/>
              <a:gd name="connsiteY11" fmla="*/ 3568392 h 8062353"/>
              <a:gd name="connsiteX12" fmla="*/ 2521893 w 6595836"/>
              <a:gd name="connsiteY12" fmla="*/ 3608972 h 8062353"/>
              <a:gd name="connsiteX13" fmla="*/ 2514581 w 6595836"/>
              <a:gd name="connsiteY13" fmla="*/ 3923261 h 8062353"/>
              <a:gd name="connsiteX14" fmla="*/ 3691897 w 6595836"/>
              <a:gd name="connsiteY14" fmla="*/ 5148746 h 8062353"/>
              <a:gd name="connsiteX15" fmla="*/ 4596212 w 6595836"/>
              <a:gd name="connsiteY15" fmla="*/ 5168236 h 8062353"/>
              <a:gd name="connsiteX16" fmla="*/ 4172085 w 6595836"/>
              <a:gd name="connsiteY16" fmla="*/ 4149843 h 8062353"/>
              <a:gd name="connsiteX17" fmla="*/ 3611459 w 6595836"/>
              <a:gd name="connsiteY17" fmla="*/ 4344751 h 8062353"/>
              <a:gd name="connsiteX18" fmla="*/ 3610894 w 6595836"/>
              <a:gd name="connsiteY18" fmla="*/ 4344102 h 8062353"/>
              <a:gd name="connsiteX19" fmla="*/ 4169646 w 6595836"/>
              <a:gd name="connsiteY19" fmla="*/ 4149842 h 8062353"/>
              <a:gd name="connsiteX20" fmla="*/ 4169647 w 6595836"/>
              <a:gd name="connsiteY20" fmla="*/ 4149843 h 8062353"/>
              <a:gd name="connsiteX21" fmla="*/ 4705898 w 6595836"/>
              <a:gd name="connsiteY21" fmla="*/ 3962244 h 8062353"/>
              <a:gd name="connsiteX22" fmla="*/ 3328708 w 6595836"/>
              <a:gd name="connsiteY22" fmla="*/ 2729448 h 8062353"/>
              <a:gd name="connsiteX23" fmla="*/ 1972693 w 6595836"/>
              <a:gd name="connsiteY23" fmla="*/ 2395403 h 8062353"/>
              <a:gd name="connsiteX24" fmla="*/ 0 w 6595836"/>
              <a:gd name="connsiteY24" fmla="*/ 0 h 8062353"/>
              <a:gd name="connsiteX25" fmla="*/ 6595836 w 6595836"/>
              <a:gd name="connsiteY25" fmla="*/ 0 h 8062353"/>
              <a:gd name="connsiteX26" fmla="*/ 6595836 w 6595836"/>
              <a:gd name="connsiteY26" fmla="*/ 8062353 h 8062353"/>
              <a:gd name="connsiteX27" fmla="*/ 3320377 w 6595836"/>
              <a:gd name="connsiteY27" fmla="*/ 8062353 h 8062353"/>
              <a:gd name="connsiteX28" fmla="*/ 3456224 w 6595836"/>
              <a:gd name="connsiteY28" fmla="*/ 7838743 h 8062353"/>
              <a:gd name="connsiteX29" fmla="*/ 3787871 w 6595836"/>
              <a:gd name="connsiteY29" fmla="*/ 6528967 h 8062353"/>
              <a:gd name="connsiteX30" fmla="*/ 1040048 w 6595836"/>
              <a:gd name="connsiteY30" fmla="*/ 3781144 h 8062353"/>
              <a:gd name="connsiteX31" fmla="*/ 32490 w 6595836"/>
              <a:gd name="connsiteY31" fmla="*/ 3971743 h 8062353"/>
              <a:gd name="connsiteX32" fmla="*/ 0 w 6595836"/>
              <a:gd name="connsiteY32" fmla="*/ 3986907 h 8062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595836" h="8062353">
                <a:moveTo>
                  <a:pt x="3876718" y="3788909"/>
                </a:moveTo>
                <a:lnTo>
                  <a:pt x="3879585" y="3791698"/>
                </a:lnTo>
                <a:lnTo>
                  <a:pt x="3976948" y="3901979"/>
                </a:lnTo>
                <a:lnTo>
                  <a:pt x="3879584" y="3791699"/>
                </a:lnTo>
                <a:close/>
                <a:moveTo>
                  <a:pt x="2534081" y="3019374"/>
                </a:moveTo>
                <a:lnTo>
                  <a:pt x="2534084" y="3019375"/>
                </a:lnTo>
                <a:lnTo>
                  <a:pt x="2521895" y="3608972"/>
                </a:lnTo>
                <a:lnTo>
                  <a:pt x="2521893" y="3608971"/>
                </a:lnTo>
                <a:close/>
                <a:moveTo>
                  <a:pt x="1972693" y="2395403"/>
                </a:moveTo>
                <a:cubicBezTo>
                  <a:pt x="1817912" y="2390949"/>
                  <a:pt x="1662673" y="2397497"/>
                  <a:pt x="1507891" y="2415161"/>
                </a:cubicBezTo>
                <a:lnTo>
                  <a:pt x="1888143" y="3511519"/>
                </a:lnTo>
                <a:cubicBezTo>
                  <a:pt x="2052674" y="3513346"/>
                  <a:pt x="2213093" y="3532989"/>
                  <a:pt x="2368369" y="3568392"/>
                </a:cubicBezTo>
                <a:lnTo>
                  <a:pt x="2521893" y="3608972"/>
                </a:lnTo>
                <a:lnTo>
                  <a:pt x="2514581" y="3923261"/>
                </a:lnTo>
                <a:cubicBezTo>
                  <a:pt x="3077645" y="4120606"/>
                  <a:pt x="3516397" y="4578641"/>
                  <a:pt x="3691897" y="5148746"/>
                </a:cubicBezTo>
                <a:lnTo>
                  <a:pt x="4596212" y="5168236"/>
                </a:lnTo>
                <a:cubicBezTo>
                  <a:pt x="4525525" y="4802785"/>
                  <a:pt x="4381712" y="4456821"/>
                  <a:pt x="4172085" y="4149843"/>
                </a:cubicBezTo>
                <a:lnTo>
                  <a:pt x="3611459" y="4344751"/>
                </a:lnTo>
                <a:lnTo>
                  <a:pt x="3610894" y="4344102"/>
                </a:lnTo>
                <a:lnTo>
                  <a:pt x="4169646" y="4149842"/>
                </a:lnTo>
                <a:lnTo>
                  <a:pt x="4169647" y="4149843"/>
                </a:lnTo>
                <a:lnTo>
                  <a:pt x="4705898" y="3962244"/>
                </a:lnTo>
                <a:cubicBezTo>
                  <a:pt x="4376836" y="3433554"/>
                  <a:pt x="3903960" y="3007193"/>
                  <a:pt x="3328708" y="2729448"/>
                </a:cubicBezTo>
                <a:cubicBezTo>
                  <a:pt x="2897269" y="2521142"/>
                  <a:pt x="2437038" y="2408764"/>
                  <a:pt x="1972693" y="2395403"/>
                </a:cubicBezTo>
                <a:close/>
                <a:moveTo>
                  <a:pt x="0" y="0"/>
                </a:moveTo>
                <a:lnTo>
                  <a:pt x="6595836" y="0"/>
                </a:lnTo>
                <a:lnTo>
                  <a:pt x="6595836" y="8062353"/>
                </a:lnTo>
                <a:lnTo>
                  <a:pt x="3320377" y="8062353"/>
                </a:lnTo>
                <a:lnTo>
                  <a:pt x="3456224" y="7838743"/>
                </a:lnTo>
                <a:cubicBezTo>
                  <a:pt x="3667730" y="7449395"/>
                  <a:pt x="3787871" y="7003211"/>
                  <a:pt x="3787871" y="6528967"/>
                </a:cubicBezTo>
                <a:cubicBezTo>
                  <a:pt x="3787871" y="5011386"/>
                  <a:pt x="2557629" y="3781144"/>
                  <a:pt x="1040048" y="3781144"/>
                </a:cubicBezTo>
                <a:cubicBezTo>
                  <a:pt x="684365" y="3781144"/>
                  <a:pt x="344466" y="3848724"/>
                  <a:pt x="32490" y="3971743"/>
                </a:cubicBezTo>
                <a:lnTo>
                  <a:pt x="0" y="3986907"/>
                </a:lnTo>
                <a:close/>
              </a:path>
            </a:pathLst>
          </a:custGeom>
        </p:spPr>
        <p:txBody>
          <a:bodyPr wrap="square">
            <a:noAutofit/>
          </a:bodyPr>
          <a:lstStyle>
            <a:lvl1pPr>
              <a:defRPr sz="1800">
                <a:solidFill>
                  <a:srgbClr val="595A59"/>
                </a:solidFill>
                <a:latin typeface="Calibri" panose="020F0502020204030204" pitchFamily="34" charset="0"/>
                <a:cs typeface="Calibri" panose="020F0502020204030204" pitchFamily="34" charset="0"/>
              </a:defRPr>
            </a:lvl1pPr>
          </a:lstStyle>
          <a:p>
            <a:endParaRPr lang="en-RU" dirty="0"/>
          </a:p>
        </p:txBody>
      </p:sp>
      <p:sp>
        <p:nvSpPr>
          <p:cNvPr id="2" name="Freeform 1">
            <a:extLst>
              <a:ext uri="{FF2B5EF4-FFF2-40B4-BE49-F238E27FC236}">
                <a16:creationId xmlns:a16="http://schemas.microsoft.com/office/drawing/2014/main" id="{4CFD696C-E816-668F-BCD1-1CFA7A38203E}"/>
              </a:ext>
            </a:extLst>
          </p:cNvPr>
          <p:cNvSpPr/>
          <p:nvPr userDrawn="1"/>
        </p:nvSpPr>
        <p:spPr>
          <a:xfrm>
            <a:off x="1110854" y="4837051"/>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id="{1AA65350-B625-4386-9999-772940FE34F8}"/>
              </a:ext>
            </a:extLst>
          </p:cNvPr>
          <p:cNvSpPr>
            <a:spLocks noGrp="1"/>
          </p:cNvSpPr>
          <p:nvPr>
            <p:ph type="body" sz="quarter" idx="52" hasCustomPrompt="1"/>
          </p:nvPr>
        </p:nvSpPr>
        <p:spPr>
          <a:xfrm>
            <a:off x="232161" y="8312517"/>
            <a:ext cx="3098165" cy="238796"/>
          </a:xfr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73BF7890-7231-BC51-0EE6-CA6E6387BCDD}"/>
              </a:ext>
            </a:extLst>
          </p:cNvPr>
          <p:cNvSpPr>
            <a:spLocks noGrp="1"/>
          </p:cNvSpPr>
          <p:nvPr>
            <p:ph type="body" sz="quarter" idx="13" hasCustomPrompt="1"/>
          </p:nvPr>
        </p:nvSpPr>
        <p:spPr>
          <a:xfrm>
            <a:off x="269508" y="6181020"/>
            <a:ext cx="3023471" cy="1848158"/>
          </a:xfr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41" name="Slide Number Placeholder 5">
            <a:extLst>
              <a:ext uri="{FF2B5EF4-FFF2-40B4-BE49-F238E27FC236}">
                <a16:creationId xmlns:a16="http://schemas.microsoft.com/office/drawing/2014/main" id="{E3B47CC0-50A3-8C8A-0B06-32C37A8C93BD}"/>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13" name="Group 12">
            <a:extLst>
              <a:ext uri="{FF2B5EF4-FFF2-40B4-BE49-F238E27FC236}">
                <a16:creationId xmlns:a16="http://schemas.microsoft.com/office/drawing/2014/main" id="{DAF4964C-C526-EA70-B280-A92C60C35DDF}"/>
              </a:ext>
            </a:extLst>
          </p:cNvPr>
          <p:cNvGrpSpPr/>
          <p:nvPr userDrawn="1"/>
        </p:nvGrpSpPr>
        <p:grpSpPr>
          <a:xfrm>
            <a:off x="1973696" y="2918486"/>
            <a:ext cx="3198007" cy="2774185"/>
            <a:chOff x="9049057" y="2391057"/>
            <a:chExt cx="3198007" cy="2774185"/>
          </a:xfrm>
        </p:grpSpPr>
        <p:sp>
          <p:nvSpPr>
            <p:cNvPr id="14" name="Freeform 13">
              <a:extLst>
                <a:ext uri="{FF2B5EF4-FFF2-40B4-BE49-F238E27FC236}">
                  <a16:creationId xmlns:a16="http://schemas.microsoft.com/office/drawing/2014/main" id="{3EEBA74F-E14A-C6B3-BA00-6D558B9AAD0D}"/>
                </a:ext>
              </a:extLst>
            </p:cNvPr>
            <p:cNvSpPr/>
            <p:nvPr/>
          </p:nvSpPr>
          <p:spPr>
            <a:xfrm>
              <a:off x="9049057" y="2391057"/>
              <a:ext cx="3198007" cy="175578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49DB9F5-2295-7F6E-7448-0BD920F1F759}"/>
                </a:ext>
              </a:extLst>
            </p:cNvPr>
            <p:cNvSpPr/>
            <p:nvPr/>
          </p:nvSpPr>
          <p:spPr>
            <a:xfrm>
              <a:off x="10055747" y="3605977"/>
              <a:ext cx="2081631" cy="155926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A7D5CA31-E5BF-9C84-E2FF-5848E8342294}"/>
                </a:ext>
              </a:extLst>
            </p:cNvPr>
            <p:cNvSpPr/>
            <p:nvPr/>
          </p:nvSpPr>
          <p:spPr>
            <a:xfrm>
              <a:off x="10063061" y="3016380"/>
              <a:ext cx="1647751" cy="1325375"/>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D8B3F43-A80F-341F-3B08-C8581B4D92DA}"/>
                </a:ext>
              </a:extLst>
            </p:cNvPr>
            <p:cNvSpPr/>
            <p:nvPr/>
          </p:nvSpPr>
          <p:spPr>
            <a:xfrm>
              <a:off x="10063061" y="3016380"/>
              <a:ext cx="1647751" cy="1325375"/>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3478560290"/>
      </p:ext>
    </p:extLst>
  </p:cSld>
  <p:clrMapOvr>
    <a:masterClrMapping/>
  </p:clrMapOvr>
  <p:extLst>
    <p:ext uri="{DCECCB84-F9BA-43D5-87BE-67443E8EF086}">
      <p15:sldGuideLst xmlns:p15="http://schemas.microsoft.com/office/powerpoint/2012/main">
        <p15:guide id="1" orient="horz" pos="5409">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A80038FA-CD6D-8513-8C53-C3D2F13E4F6D}"/>
              </a:ext>
            </a:extLst>
          </p:cNvPr>
          <p:cNvSpPr/>
          <p:nvPr userDrawn="1"/>
        </p:nvSpPr>
        <p:spPr>
          <a:xfrm>
            <a:off x="3661740" y="583659"/>
            <a:ext cx="3554388" cy="9004477"/>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32">
            <a:extLst>
              <a:ext uri="{FF2B5EF4-FFF2-40B4-BE49-F238E27FC236}">
                <a16:creationId xmlns:a16="http://schemas.microsoft.com/office/drawing/2014/main" id="{EEBE68BB-D0CA-7387-77D4-8382DE95C606}"/>
              </a:ext>
            </a:extLst>
          </p:cNvPr>
          <p:cNvSpPr>
            <a:spLocks noGrp="1"/>
          </p:cNvSpPr>
          <p:nvPr>
            <p:ph type="body" sz="quarter" idx="52" hasCustomPrompt="1"/>
          </p:nvPr>
        </p:nvSpPr>
        <p:spPr>
          <a:xfrm>
            <a:off x="3911744" y="3830366"/>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6" name="Text Placeholder 23">
            <a:extLst>
              <a:ext uri="{FF2B5EF4-FFF2-40B4-BE49-F238E27FC236}">
                <a16:creationId xmlns:a16="http://schemas.microsoft.com/office/drawing/2014/main" id="{DA5E7207-2C22-7EC3-F7D7-F49B46327D53}"/>
              </a:ext>
            </a:extLst>
          </p:cNvPr>
          <p:cNvSpPr>
            <a:spLocks noGrp="1"/>
          </p:cNvSpPr>
          <p:nvPr>
            <p:ph type="body" sz="quarter" idx="13" hasCustomPrompt="1"/>
          </p:nvPr>
        </p:nvSpPr>
        <p:spPr>
          <a:xfrm>
            <a:off x="3949091" y="1698869"/>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24" name="Picture Placeholder 23">
            <a:extLst>
              <a:ext uri="{FF2B5EF4-FFF2-40B4-BE49-F238E27FC236}">
                <a16:creationId xmlns:a16="http://schemas.microsoft.com/office/drawing/2014/main" id="{875A145F-9405-A9AC-F459-BF01A1B33E43}"/>
              </a:ext>
            </a:extLst>
          </p:cNvPr>
          <p:cNvSpPr>
            <a:spLocks noGrp="1"/>
          </p:cNvSpPr>
          <p:nvPr>
            <p:ph type="pic" sz="quarter" idx="42"/>
          </p:nvPr>
        </p:nvSpPr>
        <p:spPr>
          <a:xfrm>
            <a:off x="343547" y="4471997"/>
            <a:ext cx="5171765" cy="4643473"/>
          </a:xfrm>
          <a:custGeom>
            <a:avLst/>
            <a:gdLst>
              <a:gd name="connsiteX0" fmla="*/ 1037262 w 5171765"/>
              <a:gd name="connsiteY0" fmla="*/ 4496999 h 4643473"/>
              <a:gd name="connsiteX1" fmla="*/ 1038765 w 5171765"/>
              <a:gd name="connsiteY1" fmla="*/ 4498358 h 4643473"/>
              <a:gd name="connsiteX2" fmla="*/ 1003337 w 5171765"/>
              <a:gd name="connsiteY2" fmla="*/ 4604099 h 4643473"/>
              <a:gd name="connsiteX3" fmla="*/ 1001516 w 5171765"/>
              <a:gd name="connsiteY3" fmla="*/ 4603691 h 4643473"/>
              <a:gd name="connsiteX4" fmla="*/ 832334 w 5171765"/>
              <a:gd name="connsiteY4" fmla="*/ 4292095 h 4643473"/>
              <a:gd name="connsiteX5" fmla="*/ 895661 w 5171765"/>
              <a:gd name="connsiteY5" fmla="*/ 4367164 h 4643473"/>
              <a:gd name="connsiteX6" fmla="*/ 882824 w 5171765"/>
              <a:gd name="connsiteY6" fmla="*/ 4355407 h 4643473"/>
              <a:gd name="connsiteX7" fmla="*/ 715725 w 5171765"/>
              <a:gd name="connsiteY7" fmla="*/ 4127038 h 4643473"/>
              <a:gd name="connsiteX8" fmla="*/ 774597 w 5171765"/>
              <a:gd name="connsiteY8" fmla="*/ 4219697 h 4643473"/>
              <a:gd name="connsiteX9" fmla="*/ 753415 w 5171765"/>
              <a:gd name="connsiteY9" fmla="*/ 4193137 h 4643473"/>
              <a:gd name="connsiteX10" fmla="*/ 628360 w 5171765"/>
              <a:gd name="connsiteY10" fmla="*/ 3953915 h 4643473"/>
              <a:gd name="connsiteX11" fmla="*/ 675582 w 5171765"/>
              <a:gd name="connsiteY11" fmla="*/ 4056635 h 4643473"/>
              <a:gd name="connsiteX12" fmla="*/ 650998 w 5171765"/>
              <a:gd name="connsiteY12" fmla="*/ 4013522 h 4643473"/>
              <a:gd name="connsiteX13" fmla="*/ 578970 w 5171765"/>
              <a:gd name="connsiteY13" fmla="*/ 3820003 h 4643473"/>
              <a:gd name="connsiteX14" fmla="*/ 590197 w 5171765"/>
              <a:gd name="connsiteY14" fmla="*/ 3853428 h 4643473"/>
              <a:gd name="connsiteX15" fmla="*/ 577515 w 5171765"/>
              <a:gd name="connsiteY15" fmla="*/ 3820036 h 4643473"/>
              <a:gd name="connsiteX16" fmla="*/ 0 w 5171765"/>
              <a:gd name="connsiteY16" fmla="*/ 0 h 4643473"/>
              <a:gd name="connsiteX17" fmla="*/ 4272465 w 5171765"/>
              <a:gd name="connsiteY17" fmla="*/ 0 h 4643473"/>
              <a:gd name="connsiteX18" fmla="*/ 5171765 w 5171765"/>
              <a:gd name="connsiteY18" fmla="*/ 899042 h 4643473"/>
              <a:gd name="connsiteX19" fmla="*/ 5171765 w 5171765"/>
              <a:gd name="connsiteY19" fmla="*/ 4643473 h 4643473"/>
              <a:gd name="connsiteX20" fmla="*/ 1537845 w 5171765"/>
              <a:gd name="connsiteY20" fmla="*/ 4643473 h 4643473"/>
              <a:gd name="connsiteX21" fmla="*/ 1535285 w 5171765"/>
              <a:gd name="connsiteY21" fmla="*/ 4524787 h 4643473"/>
              <a:gd name="connsiteX22" fmla="*/ 796381 w 5171765"/>
              <a:gd name="connsiteY22" fmla="*/ 3815598 h 4643473"/>
              <a:gd name="connsiteX23" fmla="*/ 578971 w 5171765"/>
              <a:gd name="connsiteY23" fmla="*/ 3820003 h 4643473"/>
              <a:gd name="connsiteX24" fmla="*/ 539492 w 5171765"/>
              <a:gd name="connsiteY24" fmla="*/ 3647294 h 4643473"/>
              <a:gd name="connsiteX25" fmla="*/ 523148 w 5171765"/>
              <a:gd name="connsiteY25" fmla="*/ 3469078 h 4643473"/>
              <a:gd name="connsiteX26" fmla="*/ 0 w 5171765"/>
              <a:gd name="connsiteY26" fmla="*/ 3294392 h 4643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71765" h="4643473">
                <a:moveTo>
                  <a:pt x="1037262" y="4496999"/>
                </a:moveTo>
                <a:lnTo>
                  <a:pt x="1038765" y="4498358"/>
                </a:lnTo>
                <a:lnTo>
                  <a:pt x="1003337" y="4604099"/>
                </a:lnTo>
                <a:lnTo>
                  <a:pt x="1001516" y="4603691"/>
                </a:lnTo>
                <a:close/>
                <a:moveTo>
                  <a:pt x="832334" y="4292095"/>
                </a:moveTo>
                <a:lnTo>
                  <a:pt x="895661" y="4367164"/>
                </a:lnTo>
                <a:lnTo>
                  <a:pt x="882824" y="4355407"/>
                </a:lnTo>
                <a:close/>
                <a:moveTo>
                  <a:pt x="715725" y="4127038"/>
                </a:moveTo>
                <a:lnTo>
                  <a:pt x="774597" y="4219697"/>
                </a:lnTo>
                <a:lnTo>
                  <a:pt x="753415" y="4193137"/>
                </a:lnTo>
                <a:close/>
                <a:moveTo>
                  <a:pt x="628360" y="3953915"/>
                </a:moveTo>
                <a:lnTo>
                  <a:pt x="675582" y="4056635"/>
                </a:lnTo>
                <a:lnTo>
                  <a:pt x="650998" y="4013522"/>
                </a:lnTo>
                <a:close/>
                <a:moveTo>
                  <a:pt x="578970" y="3820003"/>
                </a:moveTo>
                <a:lnTo>
                  <a:pt x="590197" y="3853428"/>
                </a:lnTo>
                <a:lnTo>
                  <a:pt x="577515" y="3820036"/>
                </a:lnTo>
                <a:close/>
                <a:moveTo>
                  <a:pt x="0" y="0"/>
                </a:moveTo>
                <a:lnTo>
                  <a:pt x="4272465" y="0"/>
                </a:lnTo>
                <a:cubicBezTo>
                  <a:pt x="4769449" y="0"/>
                  <a:pt x="5171765" y="402203"/>
                  <a:pt x="5171765" y="899042"/>
                </a:cubicBezTo>
                <a:lnTo>
                  <a:pt x="5171765" y="4643473"/>
                </a:lnTo>
                <a:lnTo>
                  <a:pt x="1537845" y="4643473"/>
                </a:lnTo>
                <a:lnTo>
                  <a:pt x="1535285" y="4524787"/>
                </a:lnTo>
                <a:cubicBezTo>
                  <a:pt x="1191541" y="4419069"/>
                  <a:pt x="915369" y="4154775"/>
                  <a:pt x="796381" y="3815598"/>
                </a:cubicBezTo>
                <a:lnTo>
                  <a:pt x="578971" y="3820003"/>
                </a:lnTo>
                <a:lnTo>
                  <a:pt x="539492" y="3647294"/>
                </a:lnTo>
                <a:cubicBezTo>
                  <a:pt x="530127" y="3588746"/>
                  <a:pt x="524618" y="3529279"/>
                  <a:pt x="523148" y="3469078"/>
                </a:cubicBezTo>
                <a:lnTo>
                  <a:pt x="0" y="3294392"/>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9" name="Slide Number Placeholder 5">
            <a:extLst>
              <a:ext uri="{FF2B5EF4-FFF2-40B4-BE49-F238E27FC236}">
                <a16:creationId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5" name="Group 24">
            <a:extLst>
              <a:ext uri="{FF2B5EF4-FFF2-40B4-BE49-F238E27FC236}">
                <a16:creationId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1102452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a16="http://schemas.microsoft.com/office/drawing/2014/main"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Picture Placeholder 9">
            <a:extLst>
              <a:ext uri="{FF2B5EF4-FFF2-40B4-BE49-F238E27FC236}">
                <a16:creationId xmlns:a16="http://schemas.microsoft.com/office/drawing/2014/main" id="{41685045-B66F-9724-3A03-BA1F7916F444}"/>
              </a:ext>
            </a:extLst>
          </p:cNvPr>
          <p:cNvSpPr>
            <a:spLocks noGrp="1"/>
          </p:cNvSpPr>
          <p:nvPr>
            <p:ph type="pic" sz="quarter" idx="16"/>
          </p:nvPr>
        </p:nvSpPr>
        <p:spPr>
          <a:xfrm>
            <a:off x="401638" y="393700"/>
            <a:ext cx="6716712" cy="9014859"/>
          </a:xfrm>
          <a:custGeom>
            <a:avLst/>
            <a:gdLst>
              <a:gd name="connsiteX0" fmla="*/ 4127063 w 6716712"/>
              <a:gd name="connsiteY0" fmla="*/ 1959321 h 9014859"/>
              <a:gd name="connsiteX1" fmla="*/ 4127063 w 6716712"/>
              <a:gd name="connsiteY1" fmla="*/ 1959322 h 9014859"/>
              <a:gd name="connsiteX2" fmla="*/ 4061460 w 6716712"/>
              <a:gd name="connsiteY2" fmla="*/ 1968074 h 9014859"/>
              <a:gd name="connsiteX3" fmla="*/ 0 w 6716712"/>
              <a:gd name="connsiteY3" fmla="*/ 0 h 9014859"/>
              <a:gd name="connsiteX4" fmla="*/ 6716712 w 6716712"/>
              <a:gd name="connsiteY4" fmla="*/ 0 h 9014859"/>
              <a:gd name="connsiteX5" fmla="*/ 6716712 w 6716712"/>
              <a:gd name="connsiteY5" fmla="*/ 9014859 h 9014859"/>
              <a:gd name="connsiteX6" fmla="*/ 0 w 6716712"/>
              <a:gd name="connsiteY6" fmla="*/ 9014859 h 9014859"/>
              <a:gd name="connsiteX7" fmla="*/ 0 w 6716712"/>
              <a:gd name="connsiteY7" fmla="*/ 4686023 h 9014859"/>
              <a:gd name="connsiteX8" fmla="*/ 30281 w 6716712"/>
              <a:gd name="connsiteY8" fmla="*/ 4726496 h 9014859"/>
              <a:gd name="connsiteX9" fmla="*/ 874223 w 6716712"/>
              <a:gd name="connsiteY9" fmla="*/ 5124576 h 9014859"/>
              <a:gd name="connsiteX10" fmla="*/ 4064231 w 6716712"/>
              <a:gd name="connsiteY10" fmla="*/ 5124576 h 9014859"/>
              <a:gd name="connsiteX11" fmla="*/ 4064231 w 6716712"/>
              <a:gd name="connsiteY11" fmla="*/ 2455019 h 9014859"/>
              <a:gd name="connsiteX12" fmla="*/ 4588045 w 6716712"/>
              <a:gd name="connsiteY12" fmla="*/ 2573191 h 9014859"/>
              <a:gd name="connsiteX13" fmla="*/ 4255559 w 6716712"/>
              <a:gd name="connsiteY13" fmla="*/ 1429391 h 9014859"/>
              <a:gd name="connsiteX14" fmla="*/ 3366620 w 6716712"/>
              <a:gd name="connsiteY14" fmla="*/ 635940 h 9014859"/>
              <a:gd name="connsiteX15" fmla="*/ 3285067 w 6716712"/>
              <a:gd name="connsiteY15" fmla="*/ 992981 h 9014859"/>
              <a:gd name="connsiteX16" fmla="*/ 3285068 w 6716712"/>
              <a:gd name="connsiteY16" fmla="*/ 992982 h 9014859"/>
              <a:gd name="connsiteX17" fmla="*/ 3220472 w 6716712"/>
              <a:gd name="connsiteY17" fmla="*/ 1278328 h 9014859"/>
              <a:gd name="connsiteX18" fmla="*/ 3219941 w 6716712"/>
              <a:gd name="connsiteY18" fmla="*/ 1278328 h 9014859"/>
              <a:gd name="connsiteX19" fmla="*/ 3284891 w 6716712"/>
              <a:gd name="connsiteY19" fmla="*/ 991419 h 9014859"/>
              <a:gd name="connsiteX20" fmla="*/ 2601946 w 6716712"/>
              <a:gd name="connsiteY20" fmla="*/ 793070 h 9014859"/>
              <a:gd name="connsiteX21" fmla="*/ 2667122 w 6716712"/>
              <a:gd name="connsiteY21" fmla="*/ 1278328 h 9014859"/>
              <a:gd name="connsiteX22" fmla="*/ 0 w 6716712"/>
              <a:gd name="connsiteY22"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716712" h="9014859">
                <a:moveTo>
                  <a:pt x="4127063" y="1959321"/>
                </a:moveTo>
                <a:lnTo>
                  <a:pt x="4127063" y="1959322"/>
                </a:lnTo>
                <a:lnTo>
                  <a:pt x="4061460" y="1968074"/>
                </a:lnTo>
                <a:close/>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455019"/>
                </a:lnTo>
                <a:lnTo>
                  <a:pt x="4588045" y="2573191"/>
                </a:lnTo>
                <a:cubicBezTo>
                  <a:pt x="4588714" y="2171482"/>
                  <a:pt x="4474919" y="1777899"/>
                  <a:pt x="4255559" y="1429391"/>
                </a:cubicBezTo>
                <a:cubicBezTo>
                  <a:pt x="4036200" y="1080883"/>
                  <a:pt x="3729007" y="808663"/>
                  <a:pt x="3366620" y="635940"/>
                </a:cubicBezTo>
                <a:lnTo>
                  <a:pt x="3285067" y="992981"/>
                </a:lnTo>
                <a:lnTo>
                  <a:pt x="3285068" y="992982"/>
                </a:lnTo>
                <a:lnTo>
                  <a:pt x="3220472" y="1278328"/>
                </a:lnTo>
                <a:lnTo>
                  <a:pt x="3219941" y="1278328"/>
                </a:lnTo>
                <a:lnTo>
                  <a:pt x="3284891" y="991419"/>
                </a:lnTo>
                <a:cubicBezTo>
                  <a:pt x="3073137" y="879241"/>
                  <a:pt x="2841150" y="812031"/>
                  <a:pt x="2601946" y="793070"/>
                </a:cubicBezTo>
                <a:lnTo>
                  <a:pt x="2667122" y="1278328"/>
                </a:ln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dirty="0"/>
          </a:p>
        </p:txBody>
      </p:sp>
      <p:sp>
        <p:nvSpPr>
          <p:cNvPr id="3" name="Text Placeholder 32">
            <a:extLst>
              <a:ext uri="{FF2B5EF4-FFF2-40B4-BE49-F238E27FC236}">
                <a16:creationId xmlns:a16="http://schemas.microsoft.com/office/drawing/2014/main" id="{5A410025-7834-3827-B27B-80C5D036D42C}"/>
              </a:ext>
            </a:extLst>
          </p:cNvPr>
          <p:cNvSpPr>
            <a:spLocks noGrp="1"/>
          </p:cNvSpPr>
          <p:nvPr>
            <p:ph type="body" sz="quarter" idx="52" hasCustomPrompt="1"/>
          </p:nvPr>
        </p:nvSpPr>
        <p:spPr>
          <a:xfrm>
            <a:off x="719019" y="4658343"/>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2BE6572C-3E8A-E092-1C90-BEB2C52EC804}"/>
              </a:ext>
            </a:extLst>
          </p:cNvPr>
          <p:cNvSpPr>
            <a:spLocks noGrp="1"/>
          </p:cNvSpPr>
          <p:nvPr>
            <p:ph type="body" sz="quarter" idx="13" hasCustomPrompt="1"/>
          </p:nvPr>
        </p:nvSpPr>
        <p:spPr>
          <a:xfrm>
            <a:off x="756366" y="2526846"/>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37" name="Slide Number Placeholder 5">
            <a:extLst>
              <a:ext uri="{FF2B5EF4-FFF2-40B4-BE49-F238E27FC236}">
                <a16:creationId xmlns:a16="http://schemas.microsoft.com/office/drawing/2014/main" id="{26DD6538-D312-D272-7F4D-D732EA8A111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11" name="Group 10">
            <a:extLst>
              <a:ext uri="{FF2B5EF4-FFF2-40B4-BE49-F238E27FC236}">
                <a16:creationId xmlns:a16="http://schemas.microsoft.com/office/drawing/2014/main" id="{0C58CFE6-E74A-A1E6-BD39-E42A1BD96FC5}"/>
              </a:ext>
            </a:extLst>
          </p:cNvPr>
          <p:cNvGrpSpPr/>
          <p:nvPr userDrawn="1"/>
        </p:nvGrpSpPr>
        <p:grpSpPr>
          <a:xfrm rot="5015097" flipH="1">
            <a:off x="2968650" y="1146749"/>
            <a:ext cx="2061589" cy="1788378"/>
            <a:chOff x="-1397183" y="824494"/>
            <a:chExt cx="1192352" cy="1034336"/>
          </a:xfrm>
        </p:grpSpPr>
        <p:sp>
          <p:nvSpPr>
            <p:cNvPr id="12" name="Freeform 11">
              <a:extLst>
                <a:ext uri="{FF2B5EF4-FFF2-40B4-BE49-F238E27FC236}">
                  <a16:creationId xmlns:a16="http://schemas.microsoft.com/office/drawing/2014/main" id="{B0D564E9-F0B3-3C8A-8B4A-112626B65D0A}"/>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CE931A-E4A6-FC2A-A73A-9E46DA1EF01D}"/>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30F7F56-C7AA-783B-5AAF-39487692B74E}"/>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3080309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a16="http://schemas.microsoft.com/office/drawing/2014/main"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8">
            <a:extLst>
              <a:ext uri="{FF2B5EF4-FFF2-40B4-BE49-F238E27FC236}">
                <a16:creationId xmlns:a16="http://schemas.microsoft.com/office/drawing/2014/main" id="{A880D8B8-54FE-9A41-9C0F-551796DE9094}"/>
              </a:ext>
            </a:extLst>
          </p:cNvPr>
          <p:cNvSpPr>
            <a:spLocks noGrp="1"/>
          </p:cNvSpPr>
          <p:nvPr>
            <p:ph type="body" sz="quarter" idx="35" hasCustomPrompt="1"/>
          </p:nvPr>
        </p:nvSpPr>
        <p:spPr>
          <a:xfrm>
            <a:off x="4761939" y="1198645"/>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57" name="Text Placeholder 8">
            <a:extLst>
              <a:ext uri="{FF2B5EF4-FFF2-40B4-BE49-F238E27FC236}">
                <a16:creationId xmlns:a16="http://schemas.microsoft.com/office/drawing/2014/main" id="{06796A09-8385-7B44-9E58-2584049BA732}"/>
              </a:ext>
            </a:extLst>
          </p:cNvPr>
          <p:cNvSpPr>
            <a:spLocks noGrp="1"/>
          </p:cNvSpPr>
          <p:nvPr>
            <p:ph type="body" sz="quarter" idx="36" hasCustomPrompt="1"/>
          </p:nvPr>
        </p:nvSpPr>
        <p:spPr>
          <a:xfrm>
            <a:off x="4762166" y="1697358"/>
            <a:ext cx="2179389" cy="1323734"/>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6" name="Text Placeholder 8">
            <a:extLst>
              <a:ext uri="{FF2B5EF4-FFF2-40B4-BE49-F238E27FC236}">
                <a16:creationId xmlns:a16="http://schemas.microsoft.com/office/drawing/2014/main" id="{17A55D83-239D-7E4E-A01F-6003B9F43D98}"/>
              </a:ext>
            </a:extLst>
          </p:cNvPr>
          <p:cNvSpPr>
            <a:spLocks noGrp="1"/>
          </p:cNvSpPr>
          <p:nvPr>
            <p:ph type="body" sz="quarter" idx="37" hasCustomPrompt="1"/>
          </p:nvPr>
        </p:nvSpPr>
        <p:spPr>
          <a:xfrm>
            <a:off x="3415441" y="1376711"/>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121" name="Picture Placeholder 120">
            <a:extLst>
              <a:ext uri="{FF2B5EF4-FFF2-40B4-BE49-F238E27FC236}">
                <a16:creationId xmlns:a16="http://schemas.microsoft.com/office/drawing/2014/main"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5" name="Group 4">
            <a:extLst>
              <a:ext uri="{FF2B5EF4-FFF2-40B4-BE49-F238E27FC236}">
                <a16:creationId xmlns:a16="http://schemas.microsoft.com/office/drawing/2014/main"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a16="http://schemas.microsoft.com/office/drawing/2014/main"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a16="http://schemas.microsoft.com/office/drawing/2014/main" id="{DD6AA936-BB29-2E4F-989D-BD8E8FD10D71}"/>
              </a:ext>
            </a:extLst>
          </p:cNvPr>
          <p:cNvSpPr>
            <a:spLocks noGrp="1"/>
          </p:cNvSpPr>
          <p:nvPr>
            <p:ph type="body" sz="quarter" idx="42" hasCustomPrompt="1"/>
          </p:nvPr>
        </p:nvSpPr>
        <p:spPr>
          <a:xfrm>
            <a:off x="4752619" y="3921902"/>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50" name="Text Placeholder 8">
            <a:extLst>
              <a:ext uri="{FF2B5EF4-FFF2-40B4-BE49-F238E27FC236}">
                <a16:creationId xmlns:a16="http://schemas.microsoft.com/office/drawing/2014/main" id="{5AF5A071-C258-9849-85E5-7CD3D95B3D30}"/>
              </a:ext>
            </a:extLst>
          </p:cNvPr>
          <p:cNvSpPr>
            <a:spLocks noGrp="1"/>
          </p:cNvSpPr>
          <p:nvPr>
            <p:ph type="body" sz="quarter" idx="43" hasCustomPrompt="1"/>
          </p:nvPr>
        </p:nvSpPr>
        <p:spPr>
          <a:xfrm>
            <a:off x="4752846" y="4420615"/>
            <a:ext cx="2179389" cy="1385087"/>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51" name="Text Placeholder 8">
            <a:extLst>
              <a:ext uri="{FF2B5EF4-FFF2-40B4-BE49-F238E27FC236}">
                <a16:creationId xmlns:a16="http://schemas.microsoft.com/office/drawing/2014/main" id="{30B7D1DF-000E-8D4F-84F1-DD82918ECDB3}"/>
              </a:ext>
            </a:extLst>
          </p:cNvPr>
          <p:cNvSpPr>
            <a:spLocks noGrp="1"/>
          </p:cNvSpPr>
          <p:nvPr>
            <p:ph type="body" sz="quarter" idx="44" hasCustomPrompt="1"/>
          </p:nvPr>
        </p:nvSpPr>
        <p:spPr>
          <a:xfrm>
            <a:off x="3424050" y="4117898"/>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152" name="Group 151">
            <a:extLst>
              <a:ext uri="{FF2B5EF4-FFF2-40B4-BE49-F238E27FC236}">
                <a16:creationId xmlns:a16="http://schemas.microsoft.com/office/drawing/2014/main" id="{F21F135D-807A-5B46-9500-E672252E025B}"/>
              </a:ext>
            </a:extLst>
          </p:cNvPr>
          <p:cNvGrpSpPr/>
          <p:nvPr userDrawn="1"/>
        </p:nvGrpSpPr>
        <p:grpSpPr>
          <a:xfrm>
            <a:off x="4052589" y="3595324"/>
            <a:ext cx="3006907" cy="2343148"/>
            <a:chOff x="4061909" y="1565906"/>
            <a:chExt cx="3006907" cy="2634619"/>
          </a:xfrm>
        </p:grpSpPr>
        <p:cxnSp>
          <p:nvCxnSpPr>
            <p:cNvPr id="153" name="Straight Connector 152">
              <a:extLst>
                <a:ext uri="{FF2B5EF4-FFF2-40B4-BE49-F238E27FC236}">
                  <a16:creationId xmlns:a16="http://schemas.microsoft.com/office/drawing/2014/main" id="{B3E534D8-07F4-624E-81EF-64A22089C363}"/>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4249B48-ECEF-8444-8FF2-0B3BC0457514}"/>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037C7836-0BB6-124C-9AD4-C150D1152C34}"/>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D18EB897-D128-3444-8BB7-AD44F8BAA930}"/>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A4453909-A921-164A-A577-96080C45C28F}"/>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59" name="Text Placeholder 8">
            <a:extLst>
              <a:ext uri="{FF2B5EF4-FFF2-40B4-BE49-F238E27FC236}">
                <a16:creationId xmlns:a16="http://schemas.microsoft.com/office/drawing/2014/main" id="{D36B5CCA-A130-2849-9147-510E1298A155}"/>
              </a:ext>
            </a:extLst>
          </p:cNvPr>
          <p:cNvSpPr>
            <a:spLocks noGrp="1"/>
          </p:cNvSpPr>
          <p:nvPr>
            <p:ph type="body" sz="quarter" idx="45" hasCustomPrompt="1"/>
          </p:nvPr>
        </p:nvSpPr>
        <p:spPr>
          <a:xfrm>
            <a:off x="4749706" y="6635459"/>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60" name="Text Placeholder 8">
            <a:extLst>
              <a:ext uri="{FF2B5EF4-FFF2-40B4-BE49-F238E27FC236}">
                <a16:creationId xmlns:a16="http://schemas.microsoft.com/office/drawing/2014/main" id="{4D2D838D-CF42-5147-9594-896E2782017A}"/>
              </a:ext>
            </a:extLst>
          </p:cNvPr>
          <p:cNvSpPr>
            <a:spLocks noGrp="1"/>
          </p:cNvSpPr>
          <p:nvPr>
            <p:ph type="body" sz="quarter" idx="46" hasCustomPrompt="1"/>
          </p:nvPr>
        </p:nvSpPr>
        <p:spPr>
          <a:xfrm>
            <a:off x="4749933" y="7134172"/>
            <a:ext cx="2179389" cy="1240219"/>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61" name="Text Placeholder 8">
            <a:extLst>
              <a:ext uri="{FF2B5EF4-FFF2-40B4-BE49-F238E27FC236}">
                <a16:creationId xmlns:a16="http://schemas.microsoft.com/office/drawing/2014/main" id="{FD9290C7-CCE6-9B48-B3A1-61DAF283AB81}"/>
              </a:ext>
            </a:extLst>
          </p:cNvPr>
          <p:cNvSpPr>
            <a:spLocks noGrp="1"/>
          </p:cNvSpPr>
          <p:nvPr>
            <p:ph type="body" sz="quarter" idx="47" hasCustomPrompt="1"/>
          </p:nvPr>
        </p:nvSpPr>
        <p:spPr>
          <a:xfrm>
            <a:off x="3385279" y="6831455"/>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162" name="Group 161">
            <a:extLst>
              <a:ext uri="{FF2B5EF4-FFF2-40B4-BE49-F238E27FC236}">
                <a16:creationId xmlns:a16="http://schemas.microsoft.com/office/drawing/2014/main" id="{62ACF1FD-E20D-7746-A6C7-EC0024F21D8B}"/>
              </a:ext>
            </a:extLst>
          </p:cNvPr>
          <p:cNvGrpSpPr/>
          <p:nvPr userDrawn="1"/>
        </p:nvGrpSpPr>
        <p:grpSpPr>
          <a:xfrm>
            <a:off x="4049676" y="6308881"/>
            <a:ext cx="3006907" cy="2343148"/>
            <a:chOff x="4061909" y="1565906"/>
            <a:chExt cx="3006907" cy="2634619"/>
          </a:xfrm>
        </p:grpSpPr>
        <p:cxnSp>
          <p:nvCxnSpPr>
            <p:cNvPr id="163" name="Straight Connector 162">
              <a:extLst>
                <a:ext uri="{FF2B5EF4-FFF2-40B4-BE49-F238E27FC236}">
                  <a16:creationId xmlns:a16="http://schemas.microsoft.com/office/drawing/2014/main" id="{6FF7DE75-B67D-2044-AC33-33DD229F1D07}"/>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4710972-FD23-224B-8290-6F8707F9D51E}"/>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A0D59308-1077-3E4C-A055-D5DF5CE8D53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F9ECB8DE-0FC9-3B4A-9A68-9C63BD7A687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33548AC8-8CD5-284C-8A33-DF0DD9A49812}"/>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2" name="Slide Number Placeholder 5">
            <a:extLst>
              <a:ext uri="{FF2B5EF4-FFF2-40B4-BE49-F238E27FC236}">
                <a16:creationId xmlns:a16="http://schemas.microsoft.com/office/drawing/2014/main" id="{B6868667-8089-5472-01E7-5AE4F08363C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733779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Slide Number Placeholder 5">
            <a:extLst>
              <a:ext uri="{FF2B5EF4-FFF2-40B4-BE49-F238E27FC236}">
                <a16:creationId xmlns:a16="http://schemas.microsoft.com/office/drawing/2014/main" id="{27D4BD39-FC27-6B4F-AA5E-C3CF9179CB4A}"/>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11" name="Text Box 5">
            <a:extLst>
              <a:ext uri="{FF2B5EF4-FFF2-40B4-BE49-F238E27FC236}">
                <a16:creationId xmlns:a16="http://schemas.microsoft.com/office/drawing/2014/main" id="{B22EC229-BE6D-DF49-9F4C-E3905A756919}"/>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rgbClr val="083F59"/>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4" name="Graphic 5">
            <a:extLst>
              <a:ext uri="{FF2B5EF4-FFF2-40B4-BE49-F238E27FC236}">
                <a16:creationId xmlns:a16="http://schemas.microsoft.com/office/drawing/2014/main" id="{4428D3F9-6974-3B8A-DA45-D029219EAD42}"/>
              </a:ext>
            </a:extLst>
          </p:cNvPr>
          <p:cNvGrpSpPr/>
          <p:nvPr userDrawn="1"/>
        </p:nvGrpSpPr>
        <p:grpSpPr>
          <a:xfrm rot="20121967" flipH="1">
            <a:off x="252221" y="10160164"/>
            <a:ext cx="261668" cy="227012"/>
            <a:chOff x="3962604" y="4534014"/>
            <a:chExt cx="1470421" cy="1301140"/>
          </a:xfrm>
        </p:grpSpPr>
        <p:sp>
          <p:nvSpPr>
            <p:cNvPr id="6" name="Freeform 5">
              <a:extLst>
                <a:ext uri="{FF2B5EF4-FFF2-40B4-BE49-F238E27FC236}">
                  <a16:creationId xmlns:a16="http://schemas.microsoft.com/office/drawing/2014/main" id="{04F83E43-5132-E7A9-7D68-38388B2D13CD}"/>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C49966DC-78B9-2A08-DA98-A04014CFAAB3}"/>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A363F4B-0CC6-7D4E-989C-C43E8291301A}"/>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ECEEC9D0-2D8D-7B50-A6A9-3346501080E0}"/>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13AB9771-51DE-9DD5-E6AB-93EA07A03BA6}"/>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0BA9FDA-264A-2982-D625-7E9D510F110F}"/>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B4EBEF02-D406-FDF5-4648-6FBB2F660D13}"/>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79E817A9-74AD-D814-96E8-097F1693D4E7}"/>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891014926"/>
      </p:ext>
    </p:extLst>
  </p:cSld>
  <p:clrMap bg1="lt1" tx1="dk1" bg2="lt2" tx2="dk2" accent1="accent1" accent2="accent2" accent3="accent3" accent4="accent4" accent5="accent5" accent6="accent6" hlink="hlink" folHlink="folHlink"/>
  <p:sldLayoutIdLst>
    <p:sldLayoutId id="2147483951" r:id="rId1"/>
    <p:sldLayoutId id="2147483945" r:id="rId2"/>
    <p:sldLayoutId id="2147483957" r:id="rId3"/>
    <p:sldLayoutId id="2147483958" r:id="rId4"/>
    <p:sldLayoutId id="2147483946" r:id="rId5"/>
    <p:sldLayoutId id="2147483956" r:id="rId6"/>
  </p:sldLayoutIdLst>
  <p:hf hdr="0" ftr="0" dt="0"/>
  <p:txStyles>
    <p:titleStyle>
      <a:lvl1pPr algn="l" defTabSz="755934" rtl="0" eaLnBrk="1" latinLnBrk="0" hangingPunct="1">
        <a:lnSpc>
          <a:spcPct val="90000"/>
        </a:lnSpc>
        <a:spcBef>
          <a:spcPct val="0"/>
        </a:spcBef>
        <a:buNone/>
        <a:defRPr sz="3637" b="0" i="0" kern="1200">
          <a:solidFill>
            <a:srgbClr val="5C5C5C"/>
          </a:solidFill>
          <a:latin typeface="Calibri" panose="020F0502020204030204" pitchFamily="34" charset="0"/>
          <a:ea typeface="+mj-ea"/>
          <a:cs typeface="Calibri" panose="020F0502020204030204" pitchFamily="34" charset="0"/>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rgbClr val="5C5C5C"/>
          </a:solidFill>
          <a:latin typeface="Calibri" panose="020F0502020204030204" pitchFamily="34" charset="0"/>
          <a:ea typeface="+mn-ea"/>
          <a:cs typeface="Calibri" panose="020F050202020403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rgbClr val="5C5C5C"/>
          </a:solidFill>
          <a:latin typeface="Calibri" panose="020F0502020204030204" pitchFamily="34" charset="0"/>
          <a:ea typeface="+mn-ea"/>
          <a:cs typeface="Calibri" panose="020F050202020403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rgbClr val="5C5C5C"/>
          </a:solidFill>
          <a:latin typeface="Calibri" panose="020F0502020204030204" pitchFamily="34" charset="0"/>
          <a:ea typeface="+mn-ea"/>
          <a:cs typeface="Calibri" panose="020F050202020403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367" userDrawn="1">
          <p15:clr>
            <a:srgbClr val="F26B43"/>
          </p15:clr>
        </p15:guide>
        <p15:guide id="2" pos="2381" userDrawn="1">
          <p15:clr>
            <a:srgbClr val="F26B43"/>
          </p15:clr>
        </p15:guide>
        <p15:guide id="3" pos="317" userDrawn="1">
          <p15:clr>
            <a:srgbClr val="F26B43"/>
          </p15:clr>
        </p15:guide>
        <p15:guide id="4" pos="4422" userDrawn="1">
          <p15:clr>
            <a:srgbClr val="F26B43"/>
          </p15:clr>
        </p15:guide>
        <p15:guide id="5" orient="horz" pos="35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ED0F5440-A073-3DB9-B3D2-7C32A0F61113}"/>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 name="Text Box 5">
            <a:extLst>
              <a:ext uri="{FF2B5EF4-FFF2-40B4-BE49-F238E27FC236}">
                <a16:creationId xmlns:a16="http://schemas.microsoft.com/office/drawing/2014/main" id="{FFA1EDAB-AE44-062E-46C2-66319EDE2C0E}"/>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rgbClr val="083F59"/>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4" name="Graphic 5">
            <a:extLst>
              <a:ext uri="{FF2B5EF4-FFF2-40B4-BE49-F238E27FC236}">
                <a16:creationId xmlns:a16="http://schemas.microsoft.com/office/drawing/2014/main" id="{0F4EAAE3-7B5E-1930-16CA-5B42DD26D83B}"/>
              </a:ext>
            </a:extLst>
          </p:cNvPr>
          <p:cNvGrpSpPr/>
          <p:nvPr userDrawn="1"/>
        </p:nvGrpSpPr>
        <p:grpSpPr>
          <a:xfrm rot="20121967" flipH="1">
            <a:off x="252221" y="10160164"/>
            <a:ext cx="261668" cy="227012"/>
            <a:chOff x="3962604" y="4534014"/>
            <a:chExt cx="1470421" cy="1301140"/>
          </a:xfrm>
        </p:grpSpPr>
        <p:sp>
          <p:nvSpPr>
            <p:cNvPr id="5" name="Freeform 4">
              <a:extLst>
                <a:ext uri="{FF2B5EF4-FFF2-40B4-BE49-F238E27FC236}">
                  <a16:creationId xmlns:a16="http://schemas.microsoft.com/office/drawing/2014/main" id="{2B7DF1B3-5C2B-4821-378A-077816648B96}"/>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2F04487-34E8-0A63-1DE7-5AF48B21E4B3}"/>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D789CC95-1C23-9DFD-FE61-C87233C2BAFC}"/>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70FA7C58-8FAA-BC2D-E4C5-7BF63773DD3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D7AA86-5AF8-AFB8-6A21-3755B607DFCE}"/>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B67CFA7-7924-C8E8-8359-DBA3B89FC61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4A0A34B-5C06-B1F6-0DF6-814366CC9029}"/>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42A3AF0-E102-E00B-9B02-29A5BC65393E}"/>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35" r:id="rId2"/>
    <p:sldLayoutId id="2147483936" r:id="rId3"/>
    <p:sldLayoutId id="2147483937" r:id="rId4"/>
    <p:sldLayoutId id="2147483938" r:id="rId5"/>
    <p:sldLayoutId id="2147483939" r:id="rId6"/>
    <p:sldLayoutId id="2147483940" r:id="rId7"/>
    <p:sldLayoutId id="2147483941" r:id="rId8"/>
    <p:sldLayoutId id="2147483943" r:id="rId9"/>
    <p:sldLayoutId id="2147483948" r:id="rId10"/>
    <p:sldLayoutId id="2147483944" r:id="rId11"/>
    <p:sldLayoutId id="2147483967" r:id="rId12"/>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7" userDrawn="1">
          <p15:clr>
            <a:srgbClr val="F26B43"/>
          </p15:clr>
        </p15:guide>
        <p15:guide id="2" pos="4399" userDrawn="1">
          <p15:clr>
            <a:srgbClr val="F26B43"/>
          </p15:clr>
        </p15:guide>
        <p15:guide id="3" orient="horz" pos="374" userDrawn="1">
          <p15:clr>
            <a:srgbClr val="F26B43"/>
          </p15:clr>
        </p15:guide>
        <p15:guide id="4" pos="2381" userDrawn="1">
          <p15:clr>
            <a:srgbClr val="F26B43"/>
          </p15:clr>
        </p15:guide>
        <p15:guide id="5" orient="horz" pos="3367"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8.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www.linkedin.com/company/diversities-are-reviving-enterprises/?viewAsMember=true" TargetMode="External"/><Relationship Id="rId2" Type="http://schemas.openxmlformats.org/officeDocument/2006/relationships/hyperlink" Target="https://www.facebook.com/profile.php?id=100092188720908" TargetMode="External"/><Relationship Id="rId1" Type="http://schemas.openxmlformats.org/officeDocument/2006/relationships/slideLayout" Target="../slideLayouts/slideLayout14.xml"/><Relationship Id="rId5" Type="http://schemas.openxmlformats.org/officeDocument/2006/relationships/image" Target="../media/image7.png"/><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9.png"/><Relationship Id="rId3" Type="http://schemas.openxmlformats.org/officeDocument/2006/relationships/hyperlink" Target="https://momentumconsulting.ie/" TargetMode="External"/><Relationship Id="rId7" Type="http://schemas.openxmlformats.org/officeDocument/2006/relationships/image" Target="../media/image11.jpg"/><Relationship Id="rId12" Type="http://schemas.openxmlformats.org/officeDocument/2006/relationships/image" Target="../media/image16.png"/><Relationship Id="rId2" Type="http://schemas.openxmlformats.org/officeDocument/2006/relationships/hyperlink" Target="https://www.rosleaderpartnership.ie/" TargetMode="External"/><Relationship Id="rId1" Type="http://schemas.openxmlformats.org/officeDocument/2006/relationships/slideLayout" Target="../slideLayouts/slideLayout12.xml"/><Relationship Id="rId6" Type="http://schemas.openxmlformats.org/officeDocument/2006/relationships/hyperlink" Target="https://www.euei.dk/" TargetMode="External"/><Relationship Id="rId11" Type="http://schemas.openxmlformats.org/officeDocument/2006/relationships/image" Target="../media/image15.gif"/><Relationship Id="rId5" Type="http://schemas.openxmlformats.org/officeDocument/2006/relationships/hyperlink" Target="https://thevisionworks.de/en" TargetMode="External"/><Relationship Id="rId10" Type="http://schemas.openxmlformats.org/officeDocument/2006/relationships/image" Target="../media/image14.jpg"/><Relationship Id="rId4" Type="http://schemas.openxmlformats.org/officeDocument/2006/relationships/hyperlink" Target="https://polnocnaizba.pl/" TargetMode="External"/><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 name="Picture Placeholder 85">
            <a:extLst>
              <a:ext uri="{FF2B5EF4-FFF2-40B4-BE49-F238E27FC236}">
                <a16:creationId xmlns:a16="http://schemas.microsoft.com/office/drawing/2014/main" id="{98D84280-6993-EF05-035F-BF0AF390842C}"/>
              </a:ext>
            </a:extLst>
          </p:cNvPr>
          <p:cNvPicPr>
            <a:picLocks noGrp="1" noChangeAspect="1"/>
          </p:cNvPicPr>
          <p:nvPr>
            <p:ph type="pic" sz="quarter" idx="43"/>
          </p:nvPr>
        </p:nvPicPr>
        <p:blipFill>
          <a:blip r:embed="rId2"/>
          <a:srcRect t="2715" b="2715"/>
          <a:stretch/>
        </p:blipFill>
        <p:spPr/>
      </p:pic>
      <p:sp>
        <p:nvSpPr>
          <p:cNvPr id="9" name="Text Placeholder 8">
            <a:extLst>
              <a:ext uri="{FF2B5EF4-FFF2-40B4-BE49-F238E27FC236}">
                <a16:creationId xmlns:a16="http://schemas.microsoft.com/office/drawing/2014/main" id="{0E943A54-4DA8-44F9-6C2C-6C8A3BA7B9C5}"/>
              </a:ext>
            </a:extLst>
          </p:cNvPr>
          <p:cNvSpPr>
            <a:spLocks noGrp="1"/>
          </p:cNvSpPr>
          <p:nvPr>
            <p:ph type="body" sz="quarter" idx="11"/>
          </p:nvPr>
        </p:nvSpPr>
        <p:spPr>
          <a:xfrm>
            <a:off x="625947" y="7836621"/>
            <a:ext cx="2951698" cy="574616"/>
          </a:xfrm>
        </p:spPr>
        <p:txBody>
          <a:bodyPr/>
          <a:lstStyle/>
          <a:p>
            <a:r>
              <a:rPr lang="en-US" sz="4800" dirty="0"/>
              <a:t>DARE</a:t>
            </a:r>
          </a:p>
        </p:txBody>
      </p:sp>
      <p:sp>
        <p:nvSpPr>
          <p:cNvPr id="5" name="Text Placeholder 4">
            <a:extLst>
              <a:ext uri="{FF2B5EF4-FFF2-40B4-BE49-F238E27FC236}">
                <a16:creationId xmlns:a16="http://schemas.microsoft.com/office/drawing/2014/main" id="{A8747E34-430B-A1B4-8D1E-BD8A72F07B95}"/>
              </a:ext>
            </a:extLst>
          </p:cNvPr>
          <p:cNvSpPr>
            <a:spLocks noGrp="1"/>
          </p:cNvSpPr>
          <p:nvPr>
            <p:ph type="body" sz="quarter" idx="16"/>
          </p:nvPr>
        </p:nvSpPr>
        <p:spPr>
          <a:xfrm>
            <a:off x="625947" y="7349763"/>
            <a:ext cx="3560291" cy="751695"/>
          </a:xfrm>
        </p:spPr>
        <p:txBody>
          <a:bodyPr/>
          <a:lstStyle/>
          <a:p>
            <a:r>
              <a:rPr lang="en-US" sz="2400" dirty="0"/>
              <a:t>Newsletter 1</a:t>
            </a:r>
          </a:p>
        </p:txBody>
      </p:sp>
      <p:sp>
        <p:nvSpPr>
          <p:cNvPr id="7" name="Text Placeholder 6">
            <a:extLst>
              <a:ext uri="{FF2B5EF4-FFF2-40B4-BE49-F238E27FC236}">
                <a16:creationId xmlns:a16="http://schemas.microsoft.com/office/drawing/2014/main" id="{1AC2B8FC-1D8F-1348-8767-1FD5475C1616}"/>
              </a:ext>
            </a:extLst>
          </p:cNvPr>
          <p:cNvSpPr>
            <a:spLocks noGrp="1"/>
          </p:cNvSpPr>
          <p:nvPr>
            <p:ph type="body" sz="quarter" idx="44"/>
          </p:nvPr>
        </p:nvSpPr>
        <p:spPr>
          <a:xfrm>
            <a:off x="431015" y="9117841"/>
            <a:ext cx="2846623" cy="469580"/>
          </a:xfrm>
        </p:spPr>
        <p:txBody>
          <a:bodyPr>
            <a:normAutofit fontScale="85000" lnSpcReduction="10000"/>
          </a:bodyPr>
          <a:lstStyle/>
          <a:p>
            <a:r>
              <a:rPr lang="en-US" sz="2600" dirty="0"/>
              <a:t>https://projectdare.eu/</a:t>
            </a:r>
          </a:p>
        </p:txBody>
      </p:sp>
      <p:sp>
        <p:nvSpPr>
          <p:cNvPr id="6" name="Text Placeholder 5">
            <a:extLst>
              <a:ext uri="{FF2B5EF4-FFF2-40B4-BE49-F238E27FC236}">
                <a16:creationId xmlns:a16="http://schemas.microsoft.com/office/drawing/2014/main" id="{120A84BC-A07B-1C4C-977A-B270AFDDC154}"/>
              </a:ext>
            </a:extLst>
          </p:cNvPr>
          <p:cNvSpPr>
            <a:spLocks noGrp="1"/>
          </p:cNvSpPr>
          <p:nvPr>
            <p:ph type="body" sz="quarter" idx="17"/>
          </p:nvPr>
        </p:nvSpPr>
        <p:spPr/>
        <p:txBody>
          <a:bodyPr vert="horz" lIns="91440" tIns="45720" rIns="91440" bIns="45720" rtlCol="0" anchor="t">
            <a:normAutofit fontScale="92500" lnSpcReduction="20000"/>
          </a:bodyPr>
          <a:lstStyle/>
          <a:p>
            <a:r>
              <a:rPr lang="en-US" b="1" dirty="0">
                <a:latin typeface="Calibri"/>
                <a:cs typeface="Calibri"/>
              </a:rPr>
              <a:t>November2023</a:t>
            </a:r>
            <a:endParaRPr lang="en-US" b="1" dirty="0"/>
          </a:p>
          <a:p>
            <a:endParaRPr lang="en-US" dirty="0"/>
          </a:p>
          <a:p>
            <a:r>
              <a:rPr lang="en-US" sz="1050" b="1" dirty="0"/>
              <a:t>Newsletter 1</a:t>
            </a:r>
          </a:p>
        </p:txBody>
      </p:sp>
      <p:sp>
        <p:nvSpPr>
          <p:cNvPr id="2" name="Text Placeholder 1">
            <a:extLst>
              <a:ext uri="{FF2B5EF4-FFF2-40B4-BE49-F238E27FC236}">
                <a16:creationId xmlns:a16="http://schemas.microsoft.com/office/drawing/2014/main" id="{A158C7DB-9356-69B6-6BF3-A3DAA7A8E066}"/>
              </a:ext>
            </a:extLst>
          </p:cNvPr>
          <p:cNvSpPr>
            <a:spLocks noGrp="1"/>
          </p:cNvSpPr>
          <p:nvPr>
            <p:ph type="body" sz="quarter" idx="18"/>
          </p:nvPr>
        </p:nvSpPr>
        <p:spPr/>
        <p:txBody>
          <a:bodyPr/>
          <a:lstStyle/>
          <a:p>
            <a:r>
              <a:rPr lang="en-US" b="1" dirty="0"/>
              <a:t>By</a:t>
            </a:r>
          </a:p>
          <a:p>
            <a:r>
              <a:rPr lang="en-US" dirty="0"/>
              <a:t>Roscommon LEADER Partnership</a:t>
            </a:r>
          </a:p>
          <a:p>
            <a:endParaRPr lang="en-US" sz="200" b="1" dirty="0"/>
          </a:p>
          <a:p>
            <a:endParaRPr lang="en-US" dirty="0"/>
          </a:p>
        </p:txBody>
      </p:sp>
      <p:grpSp>
        <p:nvGrpSpPr>
          <p:cNvPr id="11" name="Group 10">
            <a:extLst>
              <a:ext uri="{FF2B5EF4-FFF2-40B4-BE49-F238E27FC236}">
                <a16:creationId xmlns:a16="http://schemas.microsoft.com/office/drawing/2014/main" id="{1707CF9F-383B-D478-1493-9A037C9E1468}"/>
              </a:ext>
            </a:extLst>
          </p:cNvPr>
          <p:cNvGrpSpPr/>
          <p:nvPr/>
        </p:nvGrpSpPr>
        <p:grpSpPr>
          <a:xfrm rot="10327245">
            <a:off x="182210" y="5181724"/>
            <a:ext cx="2061589" cy="1788378"/>
            <a:chOff x="-1397183" y="824494"/>
            <a:chExt cx="1192352" cy="1034336"/>
          </a:xfrm>
        </p:grpSpPr>
        <p:sp>
          <p:nvSpPr>
            <p:cNvPr id="12" name="Freeform 11">
              <a:extLst>
                <a:ext uri="{FF2B5EF4-FFF2-40B4-BE49-F238E27FC236}">
                  <a16:creationId xmlns:a16="http://schemas.microsoft.com/office/drawing/2014/main" id="{7E7AAEE7-D4F4-A77F-1DA7-5CBFA54EF6A0}"/>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2F9F2BC3-20EB-4BBB-A2AE-BC5FDA6EC5A7}"/>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164ACE7D-C905-0CC4-6FBE-8F7FB9E2956E}"/>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24437421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8B36C12-D239-0FF6-8EC8-6E895492D680}"/>
              </a:ext>
            </a:extLst>
          </p:cNvPr>
          <p:cNvSpPr>
            <a:spLocks noGrp="1"/>
          </p:cNvSpPr>
          <p:nvPr>
            <p:ph type="body" sz="quarter" idx="44"/>
          </p:nvPr>
        </p:nvSpPr>
        <p:spPr/>
        <p:txBody>
          <a:bodyPr>
            <a:normAutofit/>
          </a:bodyPr>
          <a:lstStyle/>
          <a:p>
            <a:r>
              <a:rPr lang="en-GB"/>
              <a:t>https://projectdare.eu/</a:t>
            </a:r>
            <a:endParaRPr lang="en-GB" dirty="0"/>
          </a:p>
        </p:txBody>
      </p:sp>
      <p:sp>
        <p:nvSpPr>
          <p:cNvPr id="2" name="Text Placeholder 1">
            <a:extLst>
              <a:ext uri="{FF2B5EF4-FFF2-40B4-BE49-F238E27FC236}">
                <a16:creationId xmlns:a16="http://schemas.microsoft.com/office/drawing/2014/main" id="{ADB29C28-376C-0A1A-2D23-755FBF54FCC1}"/>
              </a:ext>
            </a:extLst>
          </p:cNvPr>
          <p:cNvSpPr>
            <a:spLocks noGrp="1"/>
          </p:cNvSpPr>
          <p:nvPr>
            <p:ph type="body" sz="quarter" idx="11"/>
          </p:nvPr>
        </p:nvSpPr>
        <p:spPr>
          <a:xfrm>
            <a:off x="0" y="3061794"/>
            <a:ext cx="3484799" cy="574616"/>
          </a:xfrm>
        </p:spPr>
        <p:txBody>
          <a:bodyPr/>
          <a:lstStyle/>
          <a:p>
            <a:r>
              <a:rPr lang="en-GB" dirty="0"/>
              <a:t>Kick Off Meeting </a:t>
            </a:r>
          </a:p>
        </p:txBody>
      </p:sp>
      <p:grpSp>
        <p:nvGrpSpPr>
          <p:cNvPr id="13" name="Group 12">
            <a:extLst>
              <a:ext uri="{FF2B5EF4-FFF2-40B4-BE49-F238E27FC236}">
                <a16:creationId xmlns:a16="http://schemas.microsoft.com/office/drawing/2014/main" id="{1CB874ED-D228-B739-C5E5-8D24B0B90470}"/>
              </a:ext>
            </a:extLst>
          </p:cNvPr>
          <p:cNvGrpSpPr/>
          <p:nvPr/>
        </p:nvGrpSpPr>
        <p:grpSpPr>
          <a:xfrm rot="10327245">
            <a:off x="3182446" y="4825176"/>
            <a:ext cx="2061589" cy="1788378"/>
            <a:chOff x="-1397183" y="824494"/>
            <a:chExt cx="1192352" cy="1034336"/>
          </a:xfrm>
        </p:grpSpPr>
        <p:sp>
          <p:nvSpPr>
            <p:cNvPr id="14" name="Freeform 13">
              <a:extLst>
                <a:ext uri="{FF2B5EF4-FFF2-40B4-BE49-F238E27FC236}">
                  <a16:creationId xmlns:a16="http://schemas.microsoft.com/office/drawing/2014/main" id="{A178F316-4F05-474E-BF17-FC4E273D5F8C}"/>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CE69460-6C1F-C905-77B5-273C2020C1D0}"/>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7364973-F886-103B-1EF4-AF79DE69B955}"/>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grpSp>
        <p:nvGrpSpPr>
          <p:cNvPr id="27" name="Graphic 3">
            <a:extLst>
              <a:ext uri="{FF2B5EF4-FFF2-40B4-BE49-F238E27FC236}">
                <a16:creationId xmlns:a16="http://schemas.microsoft.com/office/drawing/2014/main" id="{3947D78E-D7E3-E6F6-452D-5F8F7B4226D9}"/>
              </a:ext>
            </a:extLst>
          </p:cNvPr>
          <p:cNvGrpSpPr/>
          <p:nvPr/>
        </p:nvGrpSpPr>
        <p:grpSpPr>
          <a:xfrm>
            <a:off x="6254705" y="9619516"/>
            <a:ext cx="280634" cy="280634"/>
            <a:chOff x="1950027" y="2499889"/>
            <a:chExt cx="850463" cy="850463"/>
          </a:xfrm>
        </p:grpSpPr>
        <p:sp>
          <p:nvSpPr>
            <p:cNvPr id="28" name="Freeform 27">
              <a:extLst>
                <a:ext uri="{FF2B5EF4-FFF2-40B4-BE49-F238E27FC236}">
                  <a16:creationId xmlns:a16="http://schemas.microsoft.com/office/drawing/2014/main" id="{13F2600E-C962-A643-A546-3A78B8E47FD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523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9" name="Graphic 3">
              <a:extLst>
                <a:ext uri="{FF2B5EF4-FFF2-40B4-BE49-F238E27FC236}">
                  <a16:creationId xmlns:a16="http://schemas.microsoft.com/office/drawing/2014/main" id="{391BB419-F3A0-3CE2-25F3-BC9D130C590F}"/>
                </a:ext>
              </a:extLst>
            </p:cNvPr>
            <p:cNvGrpSpPr/>
            <p:nvPr/>
          </p:nvGrpSpPr>
          <p:grpSpPr>
            <a:xfrm>
              <a:off x="2107521" y="2657382"/>
              <a:ext cx="535476" cy="535477"/>
              <a:chOff x="2107521" y="2657382"/>
              <a:chExt cx="535476" cy="535477"/>
            </a:xfrm>
            <a:solidFill>
              <a:srgbClr val="FFFFFF"/>
            </a:solidFill>
          </p:grpSpPr>
          <p:sp>
            <p:nvSpPr>
              <p:cNvPr id="30" name="Freeform 29">
                <a:extLst>
                  <a:ext uri="{FF2B5EF4-FFF2-40B4-BE49-F238E27FC236}">
                    <a16:creationId xmlns:a16="http://schemas.microsoft.com/office/drawing/2014/main" id="{86B46ACF-A691-5AFE-732C-A2DB1E32F6D3}"/>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C8EECE47-FAA4-32A9-5938-3221814AE620}"/>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82F58123-23E7-B82A-848B-200EAFB34326}"/>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33" name="Graphic 3">
            <a:extLst>
              <a:ext uri="{FF2B5EF4-FFF2-40B4-BE49-F238E27FC236}">
                <a16:creationId xmlns:a16="http://schemas.microsoft.com/office/drawing/2014/main" id="{D4BCF522-FA3A-E207-1A4B-94453489F3B0}"/>
              </a:ext>
            </a:extLst>
          </p:cNvPr>
          <p:cNvGrpSpPr/>
          <p:nvPr/>
        </p:nvGrpSpPr>
        <p:grpSpPr>
          <a:xfrm>
            <a:off x="5562474" y="9619516"/>
            <a:ext cx="280634" cy="280634"/>
            <a:chOff x="-147782" y="2499889"/>
            <a:chExt cx="850463" cy="850463"/>
          </a:xfrm>
        </p:grpSpPr>
        <p:sp>
          <p:nvSpPr>
            <p:cNvPr id="34" name="Freeform 33">
              <a:extLst>
                <a:ext uri="{FF2B5EF4-FFF2-40B4-BE49-F238E27FC236}">
                  <a16:creationId xmlns:a16="http://schemas.microsoft.com/office/drawing/2014/main" id="{61058F66-F6A5-C49B-4A8D-59AE07D36022}"/>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523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6327A06-8F05-9695-B70F-7894A5010AA3}"/>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aphic 3">
            <a:extLst>
              <a:ext uri="{FF2B5EF4-FFF2-40B4-BE49-F238E27FC236}">
                <a16:creationId xmlns:a16="http://schemas.microsoft.com/office/drawing/2014/main" id="{488F6ED1-9733-E366-E541-F580EEDAD186}"/>
              </a:ext>
            </a:extLst>
          </p:cNvPr>
          <p:cNvGrpSpPr/>
          <p:nvPr/>
        </p:nvGrpSpPr>
        <p:grpSpPr>
          <a:xfrm>
            <a:off x="6600613" y="9619516"/>
            <a:ext cx="280634" cy="280634"/>
            <a:chOff x="2998302" y="2499889"/>
            <a:chExt cx="850463" cy="850463"/>
          </a:xfrm>
        </p:grpSpPr>
        <p:sp>
          <p:nvSpPr>
            <p:cNvPr id="37" name="Freeform 36">
              <a:extLst>
                <a:ext uri="{FF2B5EF4-FFF2-40B4-BE49-F238E27FC236}">
                  <a16:creationId xmlns:a16="http://schemas.microsoft.com/office/drawing/2014/main" id="{CDFAACE6-1B66-171A-D1A8-3C231E532DAF}"/>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2523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37F22E43-D9B0-702C-F06A-568B23642563}"/>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9" name="Graphic 3">
            <a:extLst>
              <a:ext uri="{FF2B5EF4-FFF2-40B4-BE49-F238E27FC236}">
                <a16:creationId xmlns:a16="http://schemas.microsoft.com/office/drawing/2014/main" id="{492ACB0F-CF51-CA04-2B3B-650D2B4B5C18}"/>
              </a:ext>
            </a:extLst>
          </p:cNvPr>
          <p:cNvGrpSpPr/>
          <p:nvPr/>
        </p:nvGrpSpPr>
        <p:grpSpPr>
          <a:xfrm>
            <a:off x="5216567" y="9619516"/>
            <a:ext cx="280634" cy="280842"/>
            <a:chOff x="-1196056" y="2499889"/>
            <a:chExt cx="850463" cy="851093"/>
          </a:xfrm>
        </p:grpSpPr>
        <p:sp>
          <p:nvSpPr>
            <p:cNvPr id="40" name="Freeform 39">
              <a:extLst>
                <a:ext uri="{FF2B5EF4-FFF2-40B4-BE49-F238E27FC236}">
                  <a16:creationId xmlns:a16="http://schemas.microsoft.com/office/drawing/2014/main" id="{C43F3EF3-1A87-ACF4-09D0-9FABBDED5F5F}"/>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523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1" name="Freeform 40">
              <a:extLst>
                <a:ext uri="{FF2B5EF4-FFF2-40B4-BE49-F238E27FC236}">
                  <a16:creationId xmlns:a16="http://schemas.microsoft.com/office/drawing/2014/main" id="{A4B1F303-2770-9073-DBEA-10E009BBD853}"/>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42" name="Freeform 41">
            <a:extLst>
              <a:ext uri="{FF2B5EF4-FFF2-40B4-BE49-F238E27FC236}">
                <a16:creationId xmlns:a16="http://schemas.microsoft.com/office/drawing/2014/main" id="{B0885C6D-D0C8-BD79-C266-A3DD8349477B}"/>
              </a:ext>
            </a:extLst>
          </p:cNvPr>
          <p:cNvSpPr/>
          <p:nvPr/>
        </p:nvSpPr>
        <p:spPr>
          <a:xfrm>
            <a:off x="5908590" y="961951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523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43" name="Graphic 42" descr="World with solid fill">
            <a:extLst>
              <a:ext uri="{FF2B5EF4-FFF2-40B4-BE49-F238E27FC236}">
                <a16:creationId xmlns:a16="http://schemas.microsoft.com/office/drawing/2014/main" id="{FD321D28-A113-7709-78DD-94DE7414AA9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25869" y="9636795"/>
            <a:ext cx="246077" cy="246077"/>
          </a:xfrm>
          <a:prstGeom prst="rect">
            <a:avLst/>
          </a:prstGeom>
        </p:spPr>
      </p:pic>
      <p:sp>
        <p:nvSpPr>
          <p:cNvPr id="50" name="Rectangle 49"/>
          <p:cNvSpPr/>
          <p:nvPr/>
        </p:nvSpPr>
        <p:spPr>
          <a:xfrm>
            <a:off x="0" y="3671261"/>
            <a:ext cx="3092202" cy="1574149"/>
          </a:xfrm>
          <a:prstGeom prst="rect">
            <a:avLst/>
          </a:prstGeom>
        </p:spPr>
        <p:txBody>
          <a:bodyPr wrap="square">
            <a:spAutoFit/>
          </a:bodyPr>
          <a:lstStyle/>
          <a:p>
            <a:pPr algn="ctr">
              <a:lnSpc>
                <a:spcPct val="107000"/>
              </a:lnSpc>
              <a:spcAft>
                <a:spcPts val="800"/>
              </a:spcAft>
            </a:pPr>
            <a:r>
              <a:rPr lang="en-GB" dirty="0">
                <a:solidFill>
                  <a:schemeClr val="bg1"/>
                </a:solidFill>
                <a:latin typeface="Calibri" panose="020F0502020204030204" pitchFamily="34" charset="0"/>
                <a:ea typeface="Calibri" panose="020F0502020204030204" pitchFamily="34" charset="0"/>
                <a:cs typeface="Times New Roman" panose="02020603050405020304" pitchFamily="18" charset="0"/>
              </a:rPr>
              <a:t>The partners had their first kick off meeting on the 19</a:t>
            </a:r>
            <a:r>
              <a:rPr lang="en-GB" baseline="30000" dirty="0">
                <a:solidFill>
                  <a:schemeClr val="bg1"/>
                </a:solidFill>
                <a:latin typeface="Calibri" panose="020F0502020204030204" pitchFamily="34" charset="0"/>
                <a:ea typeface="Calibri" panose="020F0502020204030204" pitchFamily="34" charset="0"/>
                <a:cs typeface="Times New Roman" panose="02020603050405020304" pitchFamily="18" charset="0"/>
              </a:rPr>
              <a:t>th</a:t>
            </a:r>
            <a:r>
              <a:rPr lang="en-GB" dirty="0">
                <a:solidFill>
                  <a:schemeClr val="bg1"/>
                </a:solidFill>
                <a:latin typeface="Calibri" panose="020F0502020204030204" pitchFamily="34" charset="0"/>
                <a:ea typeface="Calibri" panose="020F0502020204030204" pitchFamily="34" charset="0"/>
                <a:cs typeface="Times New Roman" panose="02020603050405020304" pitchFamily="18" charset="0"/>
              </a:rPr>
              <a:t> April 2023. They met virtually on Zoom but will be meeting in Person in Poland in November. </a:t>
            </a:r>
          </a:p>
        </p:txBody>
      </p:sp>
      <p:sp>
        <p:nvSpPr>
          <p:cNvPr id="53" name="Rectangle 52"/>
          <p:cNvSpPr/>
          <p:nvPr/>
        </p:nvSpPr>
        <p:spPr>
          <a:xfrm>
            <a:off x="-17894" y="6594779"/>
            <a:ext cx="7559675" cy="2178289"/>
          </a:xfrm>
          <a:prstGeom prst="rect">
            <a:avLst/>
          </a:prstGeom>
        </p:spPr>
        <p:txBody>
          <a:bodyPr wrap="square">
            <a:spAutoFit/>
          </a:bodyPr>
          <a:lstStyle/>
          <a:p>
            <a:pPr algn="just">
              <a:lnSpc>
                <a:spcPct val="107000"/>
              </a:lnSpc>
              <a:spcAft>
                <a:spcPts val="800"/>
              </a:spcAft>
            </a:pPr>
            <a:r>
              <a:rPr lang="en-GB" dirty="0">
                <a:solidFill>
                  <a:schemeClr val="bg1"/>
                </a:solidFill>
                <a:latin typeface="Calibri" panose="020F0502020204030204" pitchFamily="34" charset="0"/>
                <a:ea typeface="Calibri" panose="020F0502020204030204" pitchFamily="34" charset="0"/>
                <a:cs typeface="Times New Roman" panose="02020603050405020304" pitchFamily="18" charset="0"/>
              </a:rPr>
              <a:t>Roscommon LEADER Partnership (Ireland) team includes Sharon Johnson, Michaela Deane Huggins, Sara Gannon, Mary Guihen, Martina Earley and Rachel Glynn</a:t>
            </a:r>
          </a:p>
          <a:p>
            <a:pPr algn="just">
              <a:lnSpc>
                <a:spcPct val="107000"/>
              </a:lnSpc>
              <a:spcAft>
                <a:spcPts val="800"/>
              </a:spcAft>
            </a:pPr>
            <a:r>
              <a:rPr lang="en-GB" dirty="0">
                <a:solidFill>
                  <a:schemeClr val="bg1"/>
                </a:solidFill>
                <a:latin typeface="Calibri" panose="020F0502020204030204" pitchFamily="34" charset="0"/>
                <a:ea typeface="Calibri" panose="020F0502020204030204" pitchFamily="34" charset="0"/>
                <a:cs typeface="Times New Roman" panose="02020603050405020304" pitchFamily="18" charset="0"/>
              </a:rPr>
              <a:t>Momentum Marketing Services (Ireland) team includes Laura </a:t>
            </a:r>
            <a:r>
              <a:rPr lang="en-GB"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Mangan</a:t>
            </a:r>
            <a:r>
              <a:rPr lang="en-GB"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en-GB" dirty="0">
                <a:solidFill>
                  <a:schemeClr val="bg1"/>
                </a:solidFill>
                <a:latin typeface="Calibri" panose="020F0502020204030204" pitchFamily="34" charset="0"/>
                <a:ea typeface="Calibri" panose="020F0502020204030204" pitchFamily="34" charset="0"/>
                <a:cs typeface="Times New Roman" panose="02020603050405020304" pitchFamily="18" charset="0"/>
              </a:rPr>
              <a:t>Northern Chamber of Commerce (Poland) team includes Jacek </a:t>
            </a:r>
            <a:r>
              <a:rPr lang="en-GB"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Wojcik</a:t>
            </a:r>
            <a:r>
              <a:rPr lang="en-GB"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en-GB" dirty="0">
                <a:solidFill>
                  <a:schemeClr val="bg1"/>
                </a:solidFill>
                <a:latin typeface="Calibri" panose="020F0502020204030204" pitchFamily="34" charset="0"/>
                <a:ea typeface="Calibri" panose="020F0502020204030204" pitchFamily="34" charset="0"/>
                <a:cs typeface="Times New Roman" panose="02020603050405020304" pitchFamily="18" charset="0"/>
              </a:rPr>
              <a:t>The Vision Works (Germany) team includes Erika </a:t>
            </a:r>
            <a:r>
              <a:rPr lang="en-GB"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Nepp</a:t>
            </a:r>
            <a:endParaRPr lang="en-GB"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57" name="Picture Placeholder 56"/>
          <p:cNvPicPr>
            <a:picLocks noGrp="1" noChangeAspect="1"/>
          </p:cNvPicPr>
          <p:nvPr>
            <p:ph type="pic" sz="quarter" idx="43"/>
          </p:nvPr>
        </p:nvPicPr>
        <p:blipFill>
          <a:blip r:embed="rId4"/>
          <a:srcRect l="28994" r="28994"/>
          <a:stretch>
            <a:fillRect/>
          </a:stretch>
        </p:blipFill>
        <p:spPr>
          <a:prstGeom prst="rect">
            <a:avLst/>
          </a:prstGeom>
        </p:spPr>
      </p:pic>
    </p:spTree>
    <p:extLst>
      <p:ext uri="{BB962C8B-B14F-4D97-AF65-F5344CB8AC3E}">
        <p14:creationId xmlns:p14="http://schemas.microsoft.com/office/powerpoint/2010/main" val="3221449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772BA45-FFD6-9245-B3EB-2E9B364D8FA3}"/>
              </a:ext>
            </a:extLst>
          </p:cNvPr>
          <p:cNvSpPr>
            <a:spLocks noGrp="1"/>
          </p:cNvSpPr>
          <p:nvPr>
            <p:ph type="body" sz="quarter" idx="11"/>
          </p:nvPr>
        </p:nvSpPr>
        <p:spPr/>
        <p:txBody>
          <a:bodyPr/>
          <a:lstStyle/>
          <a:p>
            <a:r>
              <a:rPr lang="en-US" dirty="0"/>
              <a:t>01</a:t>
            </a:r>
          </a:p>
        </p:txBody>
      </p:sp>
      <p:sp>
        <p:nvSpPr>
          <p:cNvPr id="13" name="Text Placeholder 12">
            <a:extLst>
              <a:ext uri="{FF2B5EF4-FFF2-40B4-BE49-F238E27FC236}">
                <a16:creationId xmlns:a16="http://schemas.microsoft.com/office/drawing/2014/main" id="{67329C64-82FA-1241-9B2B-B0C734F71922}"/>
              </a:ext>
            </a:extLst>
          </p:cNvPr>
          <p:cNvSpPr>
            <a:spLocks noGrp="1"/>
          </p:cNvSpPr>
          <p:nvPr>
            <p:ph type="body" sz="quarter" idx="48"/>
          </p:nvPr>
        </p:nvSpPr>
        <p:spPr/>
        <p:txBody>
          <a:bodyPr/>
          <a:lstStyle/>
          <a:p>
            <a:r>
              <a:rPr lang="en-US" dirty="0"/>
              <a:t>WELCOME</a:t>
            </a:r>
          </a:p>
        </p:txBody>
      </p:sp>
      <p:sp>
        <p:nvSpPr>
          <p:cNvPr id="6" name="Text Placeholder 5">
            <a:extLst>
              <a:ext uri="{FF2B5EF4-FFF2-40B4-BE49-F238E27FC236}">
                <a16:creationId xmlns:a16="http://schemas.microsoft.com/office/drawing/2014/main" id="{626FBF3D-169F-FE44-9E11-F2EB3C4013A1}"/>
              </a:ext>
            </a:extLst>
          </p:cNvPr>
          <p:cNvSpPr>
            <a:spLocks noGrp="1"/>
          </p:cNvSpPr>
          <p:nvPr>
            <p:ph type="body" sz="quarter" idx="13"/>
          </p:nvPr>
        </p:nvSpPr>
        <p:spPr/>
        <p:txBody>
          <a:bodyPr/>
          <a:lstStyle/>
          <a:p>
            <a:r>
              <a:rPr lang="en-US" dirty="0"/>
              <a:t>02</a:t>
            </a:r>
          </a:p>
        </p:txBody>
      </p:sp>
      <p:sp>
        <p:nvSpPr>
          <p:cNvPr id="7" name="Text Placeholder 6">
            <a:extLst>
              <a:ext uri="{FF2B5EF4-FFF2-40B4-BE49-F238E27FC236}">
                <a16:creationId xmlns:a16="http://schemas.microsoft.com/office/drawing/2014/main" id="{BC0E0B4D-2E2A-3B4B-8492-0085956F97EA}"/>
              </a:ext>
            </a:extLst>
          </p:cNvPr>
          <p:cNvSpPr>
            <a:spLocks noGrp="1"/>
          </p:cNvSpPr>
          <p:nvPr>
            <p:ph type="body" sz="quarter" idx="14"/>
          </p:nvPr>
        </p:nvSpPr>
        <p:spPr/>
        <p:txBody>
          <a:bodyPr/>
          <a:lstStyle/>
          <a:p>
            <a:r>
              <a:rPr lang="en-US" dirty="0"/>
              <a:t>The Need For DARE </a:t>
            </a:r>
          </a:p>
        </p:txBody>
      </p:sp>
      <p:sp>
        <p:nvSpPr>
          <p:cNvPr id="8" name="Text Placeholder 7">
            <a:extLst>
              <a:ext uri="{FF2B5EF4-FFF2-40B4-BE49-F238E27FC236}">
                <a16:creationId xmlns:a16="http://schemas.microsoft.com/office/drawing/2014/main" id="{8E73B763-BBD0-F74D-88AB-BCB29FC92F8E}"/>
              </a:ext>
            </a:extLst>
          </p:cNvPr>
          <p:cNvSpPr>
            <a:spLocks noGrp="1"/>
          </p:cNvSpPr>
          <p:nvPr>
            <p:ph type="body" sz="quarter" idx="15"/>
          </p:nvPr>
        </p:nvSpPr>
        <p:spPr/>
        <p:txBody>
          <a:bodyPr/>
          <a:lstStyle/>
          <a:p>
            <a:r>
              <a:rPr lang="en-US" dirty="0"/>
              <a:t>03</a:t>
            </a:r>
          </a:p>
        </p:txBody>
      </p:sp>
      <p:sp>
        <p:nvSpPr>
          <p:cNvPr id="10" name="Text Placeholder 9">
            <a:extLst>
              <a:ext uri="{FF2B5EF4-FFF2-40B4-BE49-F238E27FC236}">
                <a16:creationId xmlns:a16="http://schemas.microsoft.com/office/drawing/2014/main" id="{A2CD762B-EFD4-FD43-99AD-352F0A79E2CA}"/>
              </a:ext>
            </a:extLst>
          </p:cNvPr>
          <p:cNvSpPr>
            <a:spLocks noGrp="1"/>
          </p:cNvSpPr>
          <p:nvPr>
            <p:ph type="body" sz="quarter" idx="19"/>
          </p:nvPr>
        </p:nvSpPr>
        <p:spPr/>
        <p:txBody>
          <a:bodyPr/>
          <a:lstStyle/>
          <a:p>
            <a:r>
              <a:rPr lang="en-US" dirty="0"/>
              <a:t>The Project Results </a:t>
            </a:r>
          </a:p>
        </p:txBody>
      </p:sp>
      <p:sp>
        <p:nvSpPr>
          <p:cNvPr id="9" name="Text Placeholder 8">
            <a:extLst>
              <a:ext uri="{FF2B5EF4-FFF2-40B4-BE49-F238E27FC236}">
                <a16:creationId xmlns:a16="http://schemas.microsoft.com/office/drawing/2014/main" id="{57C09181-4420-B14C-9DBB-E87B4F629970}"/>
              </a:ext>
            </a:extLst>
          </p:cNvPr>
          <p:cNvSpPr>
            <a:spLocks noGrp="1"/>
          </p:cNvSpPr>
          <p:nvPr>
            <p:ph type="body" sz="quarter" idx="17"/>
          </p:nvPr>
        </p:nvSpPr>
        <p:spPr/>
        <p:txBody>
          <a:bodyPr/>
          <a:lstStyle/>
          <a:p>
            <a:r>
              <a:rPr lang="en-US" dirty="0"/>
              <a:t>04</a:t>
            </a:r>
          </a:p>
        </p:txBody>
      </p:sp>
      <p:sp>
        <p:nvSpPr>
          <p:cNvPr id="11" name="Text Placeholder 10">
            <a:extLst>
              <a:ext uri="{FF2B5EF4-FFF2-40B4-BE49-F238E27FC236}">
                <a16:creationId xmlns:a16="http://schemas.microsoft.com/office/drawing/2014/main" id="{5A5AE2C8-21E1-C448-AF12-DC6918B4567A}"/>
              </a:ext>
            </a:extLst>
          </p:cNvPr>
          <p:cNvSpPr>
            <a:spLocks noGrp="1"/>
          </p:cNvSpPr>
          <p:nvPr>
            <p:ph type="body" sz="quarter" idx="20"/>
          </p:nvPr>
        </p:nvSpPr>
        <p:spPr/>
        <p:txBody>
          <a:bodyPr/>
          <a:lstStyle/>
          <a:p>
            <a:r>
              <a:rPr lang="en-US" dirty="0"/>
              <a:t>Target Audience</a:t>
            </a:r>
          </a:p>
        </p:txBody>
      </p:sp>
      <p:sp>
        <p:nvSpPr>
          <p:cNvPr id="12" name="Text Placeholder 11">
            <a:extLst>
              <a:ext uri="{FF2B5EF4-FFF2-40B4-BE49-F238E27FC236}">
                <a16:creationId xmlns:a16="http://schemas.microsoft.com/office/drawing/2014/main" id="{9DB13265-F3D2-0B45-A044-D1A8FBA0C7AB}"/>
              </a:ext>
            </a:extLst>
          </p:cNvPr>
          <p:cNvSpPr>
            <a:spLocks noGrp="1"/>
          </p:cNvSpPr>
          <p:nvPr>
            <p:ph type="body" sz="quarter" idx="47"/>
          </p:nvPr>
        </p:nvSpPr>
        <p:spPr/>
        <p:txBody>
          <a:bodyPr/>
          <a:lstStyle/>
          <a:p>
            <a:r>
              <a:rPr lang="en-US" dirty="0"/>
              <a:t>contents</a:t>
            </a:r>
          </a:p>
        </p:txBody>
      </p:sp>
      <p:sp>
        <p:nvSpPr>
          <p:cNvPr id="14" name="Text Placeholder 13">
            <a:extLst>
              <a:ext uri="{FF2B5EF4-FFF2-40B4-BE49-F238E27FC236}">
                <a16:creationId xmlns:a16="http://schemas.microsoft.com/office/drawing/2014/main" id="{1216C6A4-F0EF-9B40-8AC3-5C26FFFCCAB2}"/>
              </a:ext>
            </a:extLst>
          </p:cNvPr>
          <p:cNvSpPr>
            <a:spLocks noGrp="1"/>
          </p:cNvSpPr>
          <p:nvPr>
            <p:ph type="body" sz="quarter" idx="51"/>
          </p:nvPr>
        </p:nvSpPr>
        <p:spPr/>
        <p:txBody>
          <a:bodyPr/>
          <a:lstStyle/>
          <a:p>
            <a:r>
              <a:rPr lang="en-US" dirty="0"/>
              <a:t>05</a:t>
            </a:r>
          </a:p>
        </p:txBody>
      </p:sp>
      <p:sp>
        <p:nvSpPr>
          <p:cNvPr id="15" name="Text Placeholder 14">
            <a:extLst>
              <a:ext uri="{FF2B5EF4-FFF2-40B4-BE49-F238E27FC236}">
                <a16:creationId xmlns:a16="http://schemas.microsoft.com/office/drawing/2014/main" id="{5E2BC448-54C7-254A-8889-0087FB460491}"/>
              </a:ext>
            </a:extLst>
          </p:cNvPr>
          <p:cNvSpPr>
            <a:spLocks noGrp="1"/>
          </p:cNvSpPr>
          <p:nvPr>
            <p:ph type="body" sz="quarter" idx="52"/>
          </p:nvPr>
        </p:nvSpPr>
        <p:spPr/>
        <p:txBody>
          <a:bodyPr/>
          <a:lstStyle/>
          <a:p>
            <a:r>
              <a:rPr lang="en-US" dirty="0"/>
              <a:t>Kick Off Meeting </a:t>
            </a:r>
          </a:p>
        </p:txBody>
      </p:sp>
      <p:sp>
        <p:nvSpPr>
          <p:cNvPr id="3" name="Slide Number Placeholder 5">
            <a:extLst>
              <a:ext uri="{FF2B5EF4-FFF2-40B4-BE49-F238E27FC236}">
                <a16:creationId xmlns:a16="http://schemas.microsoft.com/office/drawing/2014/main" id="{0D17AC43-04EC-DA0B-8BEA-32996A210E5D}"/>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2</a:t>
            </a:fld>
            <a:endParaRPr lang="en-US" dirty="0"/>
          </a:p>
        </p:txBody>
      </p:sp>
    </p:spTree>
    <p:extLst>
      <p:ext uri="{BB962C8B-B14F-4D97-AF65-F5344CB8AC3E}">
        <p14:creationId xmlns:p14="http://schemas.microsoft.com/office/powerpoint/2010/main" val="1941281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879E4285-E927-B345-9BBB-376CBD6C2312}"/>
              </a:ext>
            </a:extLst>
          </p:cNvPr>
          <p:cNvSpPr>
            <a:spLocks noGrp="1"/>
          </p:cNvSpPr>
          <p:nvPr>
            <p:ph type="body" sz="quarter" idx="32"/>
          </p:nvPr>
        </p:nvSpPr>
        <p:spPr>
          <a:xfrm>
            <a:off x="559612" y="1900237"/>
            <a:ext cx="6526988" cy="3729370"/>
          </a:xfrm>
        </p:spPr>
        <p:txBody>
          <a:bodyPr/>
          <a:lstStyle/>
          <a:p>
            <a:r>
              <a:rPr lang="en-US" sz="1800" dirty="0"/>
              <a:t>The DARE Project is an Erasmus+ VET project that’s working towards upskilling small to medium enterprises (SMEs) about the economic and ethical gains that diversity &amp; inclusion bring to the workforce. DARE will help SMEs around Europe to overcome systemic and individual biases like age, race, ethnicity, gender, disability and sexual orientation.</a:t>
            </a:r>
          </a:p>
          <a:p>
            <a:endParaRPr lang="en-US" sz="1800" dirty="0"/>
          </a:p>
          <a:p>
            <a:endParaRPr lang="en-US" sz="1800" dirty="0"/>
          </a:p>
          <a:p>
            <a:endParaRPr lang="en-US" sz="1800" dirty="0">
              <a:solidFill>
                <a:schemeClr val="accent2">
                  <a:lumMod val="40000"/>
                  <a:lumOff val="60000"/>
                </a:schemeClr>
              </a:solidFill>
            </a:endParaRPr>
          </a:p>
        </p:txBody>
      </p:sp>
      <p:sp>
        <p:nvSpPr>
          <p:cNvPr id="14" name="Text Placeholder 13">
            <a:extLst>
              <a:ext uri="{FF2B5EF4-FFF2-40B4-BE49-F238E27FC236}">
                <a16:creationId xmlns:a16="http://schemas.microsoft.com/office/drawing/2014/main" id="{49D6ED60-823C-3D44-B7E2-989545DE5174}"/>
              </a:ext>
            </a:extLst>
          </p:cNvPr>
          <p:cNvSpPr>
            <a:spLocks noGrp="1"/>
          </p:cNvSpPr>
          <p:nvPr>
            <p:ph type="body" sz="quarter" idx="33"/>
          </p:nvPr>
        </p:nvSpPr>
        <p:spPr>
          <a:xfrm>
            <a:off x="143373" y="6305078"/>
            <a:ext cx="7600451" cy="579180"/>
          </a:xfrm>
        </p:spPr>
        <p:txBody>
          <a:bodyPr/>
          <a:lstStyle/>
          <a:p>
            <a:r>
              <a:rPr lang="en-US" dirty="0"/>
              <a:t>Follow Us On Social Media to keep up to date with the project!</a:t>
            </a:r>
          </a:p>
        </p:txBody>
      </p:sp>
      <p:sp>
        <p:nvSpPr>
          <p:cNvPr id="15" name="Text Placeholder 14">
            <a:extLst>
              <a:ext uri="{FF2B5EF4-FFF2-40B4-BE49-F238E27FC236}">
                <a16:creationId xmlns:a16="http://schemas.microsoft.com/office/drawing/2014/main" id="{CAF1D617-FD59-1142-AFE0-B06D45A57076}"/>
              </a:ext>
            </a:extLst>
          </p:cNvPr>
          <p:cNvSpPr>
            <a:spLocks noGrp="1"/>
          </p:cNvSpPr>
          <p:nvPr>
            <p:ph type="body" sz="quarter" idx="34"/>
          </p:nvPr>
        </p:nvSpPr>
        <p:spPr>
          <a:xfrm>
            <a:off x="3174810" y="6900862"/>
            <a:ext cx="4139201" cy="2134302"/>
          </a:xfrm>
        </p:spPr>
        <p:txBody>
          <a:bodyPr/>
          <a:lstStyle/>
          <a:p>
            <a:pPr algn="ctr"/>
            <a:endParaRPr lang="en-US" sz="2000" b="1" u="sng" dirty="0">
              <a:solidFill>
                <a:schemeClr val="accent2">
                  <a:lumMod val="40000"/>
                  <a:lumOff val="60000"/>
                </a:schemeClr>
              </a:solidFill>
            </a:endParaRPr>
          </a:p>
          <a:p>
            <a:pPr algn="ctr"/>
            <a:r>
              <a:rPr lang="en-US" sz="2400" dirty="0">
                <a:solidFill>
                  <a:schemeClr val="accent2">
                    <a:lumMod val="40000"/>
                    <a:lumOff val="60000"/>
                  </a:schemeClr>
                </a:solidFill>
                <a:hlinkClick r:id="rId2"/>
              </a:rPr>
              <a:t>DARE Facebook</a:t>
            </a:r>
            <a:endParaRPr lang="en-US" sz="2400" dirty="0">
              <a:solidFill>
                <a:schemeClr val="accent2">
                  <a:lumMod val="40000"/>
                  <a:lumOff val="60000"/>
                </a:schemeClr>
              </a:solidFill>
            </a:endParaRPr>
          </a:p>
          <a:p>
            <a:pPr algn="ctr"/>
            <a:r>
              <a:rPr lang="en-US" sz="2400" dirty="0">
                <a:hlinkClick r:id="rId3"/>
              </a:rPr>
              <a:t>DARE LinkedIn</a:t>
            </a:r>
            <a:endParaRPr lang="en-US" sz="2400" dirty="0"/>
          </a:p>
        </p:txBody>
      </p:sp>
      <p:sp>
        <p:nvSpPr>
          <p:cNvPr id="12" name="Text Placeholder 11">
            <a:extLst>
              <a:ext uri="{FF2B5EF4-FFF2-40B4-BE49-F238E27FC236}">
                <a16:creationId xmlns:a16="http://schemas.microsoft.com/office/drawing/2014/main" id="{019CDCF6-36F0-BB46-A146-2E518A2940C7}"/>
              </a:ext>
            </a:extLst>
          </p:cNvPr>
          <p:cNvSpPr>
            <a:spLocks noGrp="1"/>
          </p:cNvSpPr>
          <p:nvPr>
            <p:ph type="body" sz="quarter" idx="30"/>
          </p:nvPr>
        </p:nvSpPr>
        <p:spPr/>
        <p:txBody>
          <a:bodyPr/>
          <a:lstStyle/>
          <a:p>
            <a:r>
              <a:rPr lang="en-US" dirty="0"/>
              <a:t>Welcome To Our Project </a:t>
            </a:r>
          </a:p>
        </p:txBody>
      </p:sp>
      <p:sp>
        <p:nvSpPr>
          <p:cNvPr id="2" name="Slide Number Placeholder 5">
            <a:extLst>
              <a:ext uri="{FF2B5EF4-FFF2-40B4-BE49-F238E27FC236}">
                <a16:creationId xmlns:a16="http://schemas.microsoft.com/office/drawing/2014/main" id="{F9332587-44BD-1136-7CFC-1FA7BD52C0A6}"/>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3</a:t>
            </a:fld>
            <a:endParaRPr lang="en-US" dirty="0"/>
          </a:p>
        </p:txBody>
      </p:sp>
      <p:pic>
        <p:nvPicPr>
          <p:cNvPr id="7" name="Picture Placeholder 3">
            <a:extLst>
              <a:ext uri="{FF2B5EF4-FFF2-40B4-BE49-F238E27FC236}">
                <a16:creationId xmlns:a16="http://schemas.microsoft.com/office/drawing/2014/main" id="{C96A0FBB-3A90-D1AA-CA28-465EF6D20A1A}"/>
              </a:ext>
            </a:extLst>
          </p:cNvPr>
          <p:cNvPicPr>
            <a:picLocks noChangeAspect="1"/>
          </p:cNvPicPr>
          <p:nvPr/>
        </p:nvPicPr>
        <p:blipFill rotWithShape="1">
          <a:blip r:embed="rId4"/>
          <a:srcRect l="13571" t="38233" r="35153" b="1"/>
          <a:stretch/>
        </p:blipFill>
        <p:spPr>
          <a:xfrm>
            <a:off x="4000361" y="1900237"/>
            <a:ext cx="2488101" cy="3343276"/>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p:spPr>
      </p:pic>
      <p:pic>
        <p:nvPicPr>
          <p:cNvPr id="3" name="Picture 2"/>
          <p:cNvPicPr>
            <a:picLocks noChangeAspect="1"/>
          </p:cNvPicPr>
          <p:nvPr/>
        </p:nvPicPr>
        <p:blipFill>
          <a:blip r:embed="rId5"/>
          <a:stretch>
            <a:fillRect/>
          </a:stretch>
        </p:blipFill>
        <p:spPr>
          <a:xfrm>
            <a:off x="1120716" y="7344878"/>
            <a:ext cx="2659121" cy="1559720"/>
          </a:xfrm>
          <a:prstGeom prst="rect">
            <a:avLst/>
          </a:prstGeom>
        </p:spPr>
      </p:pic>
    </p:spTree>
    <p:extLst>
      <p:ext uri="{BB962C8B-B14F-4D97-AF65-F5344CB8AC3E}">
        <p14:creationId xmlns:p14="http://schemas.microsoft.com/office/powerpoint/2010/main" val="4166171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B37312E-223B-734B-BC73-FCF98501C26A}"/>
              </a:ext>
            </a:extLst>
          </p:cNvPr>
          <p:cNvSpPr>
            <a:spLocks noGrp="1"/>
          </p:cNvSpPr>
          <p:nvPr>
            <p:ph type="body" sz="quarter" idx="30"/>
          </p:nvPr>
        </p:nvSpPr>
        <p:spPr>
          <a:xfrm>
            <a:off x="1524951" y="773554"/>
            <a:ext cx="4837229" cy="946746"/>
          </a:xfrm>
        </p:spPr>
        <p:txBody>
          <a:bodyPr/>
          <a:lstStyle/>
          <a:p>
            <a:pPr algn="ctr"/>
            <a:r>
              <a:rPr lang="en-US" sz="3600" dirty="0"/>
              <a:t>The Need For DARE </a:t>
            </a:r>
          </a:p>
          <a:p>
            <a:endParaRPr lang="en-US" dirty="0"/>
          </a:p>
        </p:txBody>
      </p:sp>
      <p:sp>
        <p:nvSpPr>
          <p:cNvPr id="8" name="Text Placeholder 7">
            <a:extLst>
              <a:ext uri="{FF2B5EF4-FFF2-40B4-BE49-F238E27FC236}">
                <a16:creationId xmlns:a16="http://schemas.microsoft.com/office/drawing/2014/main" id="{9702DC2E-1F0F-C146-9339-2B374886AE52}"/>
              </a:ext>
            </a:extLst>
          </p:cNvPr>
          <p:cNvSpPr>
            <a:spLocks noGrp="1"/>
          </p:cNvSpPr>
          <p:nvPr>
            <p:ph type="body" sz="quarter" idx="32"/>
          </p:nvPr>
        </p:nvSpPr>
        <p:spPr/>
        <p:txBody>
          <a:bodyPr/>
          <a:lstStyle/>
          <a:p>
            <a:r>
              <a:rPr lang="en-US" sz="1800" dirty="0"/>
              <a:t>Europe is facing a serious </a:t>
            </a:r>
            <a:r>
              <a:rPr lang="en-US" sz="1800" dirty="0" err="1"/>
              <a:t>labour</a:t>
            </a:r>
            <a:r>
              <a:rPr lang="en-US" sz="1800" dirty="0"/>
              <a:t> shortage with 3% of all available jobs vacant, more than ever since statistical records of this data started in 2006. </a:t>
            </a:r>
            <a:endParaRPr lang="en-GB" sz="1800" dirty="0"/>
          </a:p>
          <a:p>
            <a:r>
              <a:rPr lang="en-US" sz="1800" dirty="0"/>
              <a:t>By embracing the principles of diversity and inclusion and putting strategies in place, European SME’s can unlock previously “invisible” talent pools.</a:t>
            </a:r>
            <a:endParaRPr lang="en-GB" sz="1800" dirty="0"/>
          </a:p>
          <a:p>
            <a:r>
              <a:rPr lang="en-US" sz="1800" dirty="0"/>
              <a:t>Diversities are Reviving Enterprises (DARE) is a transformative VET project which will develop a new suite of resources to </a:t>
            </a:r>
            <a:r>
              <a:rPr lang="en-US" sz="1800" dirty="0" err="1"/>
              <a:t>sensitise</a:t>
            </a:r>
            <a:r>
              <a:rPr lang="en-US" sz="1800" dirty="0"/>
              <a:t> and upskill European SMEs (and those who train them VET educators) about the economic and ethical gains diversity and inclusion bring to small business workforces. </a:t>
            </a:r>
            <a:endParaRPr lang="en-GB" sz="1800" dirty="0"/>
          </a:p>
          <a:p>
            <a:r>
              <a:rPr lang="en-GB" sz="1800" dirty="0"/>
              <a:t>Many countries, Ireland and Poland in particular, are slow to make gains when it comes to diversity and inclusion. SMEs still tend to see diversity as a challenge (financially, organisationally, culturally, etc.) while we can learn from Germany and Denmark who are somewhat ahead.</a:t>
            </a:r>
          </a:p>
          <a:p>
            <a:r>
              <a:rPr lang="en-GB" sz="1800" dirty="0"/>
              <a:t>74% of participants in our DARE SME survey were unsure of the full range of benefits of having a diverse workforce They also indicated (89%) that do not currently have the support or upskilling opportunities to meet inclusion and participation.</a:t>
            </a:r>
          </a:p>
        </p:txBody>
      </p:sp>
      <p:sp>
        <p:nvSpPr>
          <p:cNvPr id="2" name="Slide Number Placeholder 5">
            <a:extLst>
              <a:ext uri="{FF2B5EF4-FFF2-40B4-BE49-F238E27FC236}">
                <a16:creationId xmlns:a16="http://schemas.microsoft.com/office/drawing/2014/main" id="{0CA86707-CF6B-E87F-9268-9F94F6C46B93}"/>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4</a:t>
            </a:fld>
            <a:endParaRPr lang="en-US" dirty="0"/>
          </a:p>
        </p:txBody>
      </p:sp>
      <p:pic>
        <p:nvPicPr>
          <p:cNvPr id="3" name="Picture 2"/>
          <p:cNvPicPr>
            <a:picLocks noChangeAspect="1"/>
          </p:cNvPicPr>
          <p:nvPr/>
        </p:nvPicPr>
        <p:blipFill rotWithShape="1">
          <a:blip r:embed="rId2"/>
          <a:srcRect l="426" t="25557" r="-426" b="29404"/>
          <a:stretch/>
        </p:blipFill>
        <p:spPr>
          <a:xfrm>
            <a:off x="4213945" y="7904226"/>
            <a:ext cx="1374503" cy="1771650"/>
          </a:xfrm>
          <a:prstGeom prst="rect">
            <a:avLst/>
          </a:prstGeom>
        </p:spPr>
      </p:pic>
      <p:pic>
        <p:nvPicPr>
          <p:cNvPr id="4" name="Picture 3"/>
          <p:cNvPicPr>
            <a:picLocks noChangeAspect="1"/>
          </p:cNvPicPr>
          <p:nvPr/>
        </p:nvPicPr>
        <p:blipFill>
          <a:blip r:embed="rId3"/>
          <a:stretch>
            <a:fillRect/>
          </a:stretch>
        </p:blipFill>
        <p:spPr>
          <a:xfrm>
            <a:off x="274571" y="80492"/>
            <a:ext cx="1524132" cy="1143099"/>
          </a:xfrm>
          <a:prstGeom prst="rect">
            <a:avLst/>
          </a:prstGeom>
        </p:spPr>
      </p:pic>
    </p:spTree>
    <p:extLst>
      <p:ext uri="{BB962C8B-B14F-4D97-AF65-F5344CB8AC3E}">
        <p14:creationId xmlns:p14="http://schemas.microsoft.com/office/powerpoint/2010/main" val="310752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9E1FA2B3-DB04-5849-66C0-E29C8FF06D37}"/>
              </a:ext>
            </a:extLst>
          </p:cNvPr>
          <p:cNvPicPr>
            <a:picLocks noGrp="1" noChangeAspect="1"/>
          </p:cNvPicPr>
          <p:nvPr>
            <p:ph type="pic" sz="quarter" idx="53"/>
          </p:nvPr>
        </p:nvPicPr>
        <p:blipFill rotWithShape="1">
          <a:blip r:embed="rId2"/>
          <a:srcRect l="25639" t="2120" r="21164" b="396"/>
          <a:stretch/>
        </p:blipFill>
        <p:spPr>
          <a:xfrm>
            <a:off x="465805" y="524435"/>
            <a:ext cx="6595836" cy="8062353"/>
          </a:xfrm>
        </p:spPr>
      </p:pic>
      <p:sp>
        <p:nvSpPr>
          <p:cNvPr id="6" name="Text Placeholder 5">
            <a:extLst>
              <a:ext uri="{FF2B5EF4-FFF2-40B4-BE49-F238E27FC236}">
                <a16:creationId xmlns:a16="http://schemas.microsoft.com/office/drawing/2014/main" id="{7CA81346-AD4B-6CE0-0906-A51EEB451012}"/>
              </a:ext>
            </a:extLst>
          </p:cNvPr>
          <p:cNvSpPr>
            <a:spLocks noGrp="1"/>
          </p:cNvSpPr>
          <p:nvPr>
            <p:ph type="body" sz="quarter" idx="13"/>
          </p:nvPr>
        </p:nvSpPr>
        <p:spPr/>
        <p:txBody>
          <a:bodyPr/>
          <a:lstStyle/>
          <a:p>
            <a:r>
              <a:rPr lang="en-US"/>
              <a:t>The strength of the team is each individual member. The strength of each member is the team</a:t>
            </a:r>
            <a:endParaRPr lang="en-US" dirty="0"/>
          </a:p>
        </p:txBody>
      </p:sp>
      <p:sp>
        <p:nvSpPr>
          <p:cNvPr id="15" name="Slide Number Placeholder 5">
            <a:extLst>
              <a:ext uri="{FF2B5EF4-FFF2-40B4-BE49-F238E27FC236}">
                <a16:creationId xmlns:a16="http://schemas.microsoft.com/office/drawing/2014/main" id="{48E37A26-E527-DDF7-C6B2-7569B8F45033}"/>
              </a:ext>
            </a:extLst>
          </p:cNvPr>
          <p:cNvSpPr>
            <a:spLocks noGrp="1"/>
          </p:cNvSpPr>
          <p:nvPr>
            <p:ph type="sldNum" sz="quarter" idx="4"/>
          </p:nvPr>
        </p:nvSpPr>
        <p:spPr>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5</a:t>
            </a:fld>
            <a:endParaRPr lang="en-US" dirty="0"/>
          </a:p>
        </p:txBody>
      </p:sp>
      <p:sp>
        <p:nvSpPr>
          <p:cNvPr id="9" name="Text Placeholder 8">
            <a:extLst>
              <a:ext uri="{FF2B5EF4-FFF2-40B4-BE49-F238E27FC236}">
                <a16:creationId xmlns:a16="http://schemas.microsoft.com/office/drawing/2014/main" id="{EFFE2E26-026A-6F8A-FAFF-738D5AE70125}"/>
              </a:ext>
            </a:extLst>
          </p:cNvPr>
          <p:cNvSpPr>
            <a:spLocks noGrp="1"/>
          </p:cNvSpPr>
          <p:nvPr>
            <p:ph type="body" sz="quarter" idx="52"/>
          </p:nvPr>
        </p:nvSpPr>
        <p:spPr/>
        <p:txBody>
          <a:bodyPr/>
          <a:lstStyle/>
          <a:p>
            <a:r>
              <a:rPr lang="en-GB"/>
              <a:t>Phil Jackson</a:t>
            </a:r>
          </a:p>
        </p:txBody>
      </p:sp>
    </p:spTree>
    <p:extLst>
      <p:ext uri="{BB962C8B-B14F-4D97-AF65-F5344CB8AC3E}">
        <p14:creationId xmlns:p14="http://schemas.microsoft.com/office/powerpoint/2010/main" val="3795632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D6B3F2D-07AF-6216-9C24-FE242517DE22}"/>
              </a:ext>
            </a:extLst>
          </p:cNvPr>
          <p:cNvSpPr>
            <a:spLocks noGrp="1"/>
          </p:cNvSpPr>
          <p:nvPr>
            <p:ph type="body" sz="quarter" idx="30"/>
          </p:nvPr>
        </p:nvSpPr>
        <p:spPr/>
        <p:txBody>
          <a:bodyPr/>
          <a:lstStyle/>
          <a:p>
            <a:r>
              <a:rPr lang="en-US" dirty="0"/>
              <a:t>Partners Involved In The Project </a:t>
            </a:r>
          </a:p>
        </p:txBody>
      </p:sp>
      <p:sp>
        <p:nvSpPr>
          <p:cNvPr id="9" name="Text Placeholder 8">
            <a:extLst>
              <a:ext uri="{FF2B5EF4-FFF2-40B4-BE49-F238E27FC236}">
                <a16:creationId xmlns:a16="http://schemas.microsoft.com/office/drawing/2014/main" id="{C4C713E2-4B91-F92F-F59D-461F79D222F9}"/>
              </a:ext>
            </a:extLst>
          </p:cNvPr>
          <p:cNvSpPr>
            <a:spLocks noGrp="1"/>
          </p:cNvSpPr>
          <p:nvPr>
            <p:ph type="body" sz="quarter" idx="44"/>
          </p:nvPr>
        </p:nvSpPr>
        <p:spPr>
          <a:xfrm>
            <a:off x="3914636" y="3019823"/>
            <a:ext cx="3543300" cy="5238352"/>
          </a:xfrm>
        </p:spPr>
        <p:txBody>
          <a:bodyPr/>
          <a:lstStyle/>
          <a:p>
            <a:pPr algn="ctr">
              <a:lnSpc>
                <a:spcPct val="100000"/>
              </a:lnSpc>
            </a:pPr>
            <a:r>
              <a:rPr lang="en-GB" sz="2400" dirty="0"/>
              <a:t>The European Partners working on the DARE project are </a:t>
            </a:r>
          </a:p>
          <a:p>
            <a:pPr algn="l">
              <a:lnSpc>
                <a:spcPct val="100000"/>
              </a:lnSpc>
            </a:pPr>
            <a:endParaRPr lang="en-GB" sz="2800" dirty="0"/>
          </a:p>
          <a:p>
            <a:pPr marL="457200" indent="-457200" algn="l">
              <a:lnSpc>
                <a:spcPct val="107000"/>
              </a:lnSpc>
              <a:spcAft>
                <a:spcPts val="800"/>
              </a:spcAft>
              <a:buFont typeface="+mj-lt"/>
              <a:buAutoNum type="arabicPeriod"/>
            </a:pPr>
            <a:r>
              <a:rPr lang="en-GB" sz="2000" u="sng" dirty="0">
                <a:solidFill>
                  <a:srgbClr val="0563C1"/>
                </a:solidFill>
                <a:ea typeface="Calibri" panose="020F0502020204030204" pitchFamily="34" charset="0"/>
                <a:cs typeface="Times New Roman" panose="02020603050405020304" pitchFamily="18" charset="0"/>
                <a:hlinkClick r:id="rId2"/>
              </a:rPr>
              <a:t>Roscommon LEADER Partnership (Ireland)</a:t>
            </a:r>
            <a:r>
              <a:rPr lang="en-GB" sz="2000" dirty="0">
                <a:ea typeface="Calibri" panose="020F0502020204030204" pitchFamily="34" charset="0"/>
                <a:cs typeface="Times New Roman" panose="02020603050405020304" pitchFamily="18" charset="0"/>
                <a:hlinkClick r:id="rId2"/>
              </a:rPr>
              <a:t> </a:t>
            </a:r>
            <a:endParaRPr lang="en-GB" sz="2000" dirty="0">
              <a:ea typeface="Calibri" panose="020F0502020204030204" pitchFamily="34" charset="0"/>
              <a:cs typeface="Times New Roman" panose="02020603050405020304" pitchFamily="18" charset="0"/>
            </a:endParaRPr>
          </a:p>
          <a:p>
            <a:pPr marL="457200" indent="-457200" algn="l">
              <a:lnSpc>
                <a:spcPct val="107000"/>
              </a:lnSpc>
              <a:spcAft>
                <a:spcPts val="800"/>
              </a:spcAft>
              <a:buFont typeface="+mj-lt"/>
              <a:buAutoNum type="arabicPeriod"/>
            </a:pPr>
            <a:r>
              <a:rPr lang="en-GB" sz="2000" u="sng" dirty="0">
                <a:solidFill>
                  <a:srgbClr val="0563C1"/>
                </a:solidFill>
                <a:ea typeface="Calibri" panose="020F0502020204030204" pitchFamily="34" charset="0"/>
                <a:cs typeface="Times New Roman" panose="02020603050405020304" pitchFamily="18" charset="0"/>
                <a:hlinkClick r:id="rId3"/>
              </a:rPr>
              <a:t>Momentum Marketing Services (Ireland)</a:t>
            </a:r>
            <a:endParaRPr lang="en-GB" sz="2000" dirty="0">
              <a:ea typeface="Calibri" panose="020F0502020204030204" pitchFamily="34" charset="0"/>
              <a:cs typeface="Times New Roman" panose="02020603050405020304" pitchFamily="18" charset="0"/>
            </a:endParaRPr>
          </a:p>
          <a:p>
            <a:pPr marL="457200" indent="-457200" algn="l">
              <a:lnSpc>
                <a:spcPct val="107000"/>
              </a:lnSpc>
              <a:spcAft>
                <a:spcPts val="800"/>
              </a:spcAft>
              <a:buFont typeface="+mj-lt"/>
              <a:buAutoNum type="arabicPeriod"/>
            </a:pPr>
            <a:r>
              <a:rPr lang="en-GB" sz="2000" u="sng" dirty="0">
                <a:solidFill>
                  <a:srgbClr val="0563C1"/>
                </a:solidFill>
                <a:ea typeface="Calibri" panose="020F0502020204030204" pitchFamily="34" charset="0"/>
                <a:cs typeface="Times New Roman" panose="02020603050405020304" pitchFamily="18" charset="0"/>
                <a:hlinkClick r:id="rId4"/>
              </a:rPr>
              <a:t>Northern Chamber of Commerce (Poland)</a:t>
            </a:r>
            <a:endParaRPr lang="en-GB" sz="2000" dirty="0">
              <a:ea typeface="Calibri" panose="020F0502020204030204" pitchFamily="34" charset="0"/>
              <a:cs typeface="Times New Roman" panose="02020603050405020304" pitchFamily="18" charset="0"/>
            </a:endParaRPr>
          </a:p>
          <a:p>
            <a:pPr marL="457200" indent="-457200" algn="l">
              <a:lnSpc>
                <a:spcPct val="107000"/>
              </a:lnSpc>
              <a:spcAft>
                <a:spcPts val="800"/>
              </a:spcAft>
              <a:buFont typeface="+mj-lt"/>
              <a:buAutoNum type="arabicPeriod"/>
            </a:pPr>
            <a:r>
              <a:rPr lang="en-GB" sz="2000" u="sng" dirty="0">
                <a:solidFill>
                  <a:srgbClr val="0563C1"/>
                </a:solidFill>
                <a:ea typeface="Calibri" panose="020F0502020204030204" pitchFamily="34" charset="0"/>
                <a:cs typeface="Times New Roman" panose="02020603050405020304" pitchFamily="18" charset="0"/>
                <a:hlinkClick r:id="rId5"/>
              </a:rPr>
              <a:t>The Vision Works (Germany)</a:t>
            </a:r>
            <a:endParaRPr lang="en-GB" sz="2000" dirty="0">
              <a:ea typeface="Calibri" panose="020F0502020204030204" pitchFamily="34" charset="0"/>
              <a:cs typeface="Times New Roman" panose="02020603050405020304" pitchFamily="18" charset="0"/>
            </a:endParaRPr>
          </a:p>
          <a:p>
            <a:pPr marL="457200" indent="-457200" algn="l">
              <a:lnSpc>
                <a:spcPct val="107000"/>
              </a:lnSpc>
              <a:spcAft>
                <a:spcPts val="800"/>
              </a:spcAft>
              <a:buFont typeface="+mj-lt"/>
              <a:buAutoNum type="arabicPeriod"/>
            </a:pPr>
            <a:r>
              <a:rPr lang="en-GB" sz="2000" u="sng" dirty="0">
                <a:solidFill>
                  <a:srgbClr val="0563C1"/>
                </a:solidFill>
                <a:ea typeface="Calibri" panose="020F0502020204030204" pitchFamily="34" charset="0"/>
                <a:cs typeface="Times New Roman" panose="02020603050405020304" pitchFamily="18" charset="0"/>
                <a:hlinkClick r:id="rId6"/>
              </a:rPr>
              <a:t>European E-learning Institute (Denmark</a:t>
            </a:r>
            <a:r>
              <a:rPr lang="en-GB" sz="1600" u="sng" dirty="0">
                <a:solidFill>
                  <a:srgbClr val="0563C1"/>
                </a:solidFill>
                <a:ea typeface="Calibri" panose="020F0502020204030204" pitchFamily="34" charset="0"/>
                <a:cs typeface="Times New Roman" panose="02020603050405020304" pitchFamily="18" charset="0"/>
                <a:hlinkClick r:id="rId6"/>
              </a:rPr>
              <a:t>)</a:t>
            </a:r>
            <a:endParaRPr lang="en-GB" sz="1600" dirty="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1CBEBC87-7EC1-8B69-D52C-C212DE88D644}"/>
              </a:ext>
            </a:extLst>
          </p:cNvPr>
          <p:cNvSpPr>
            <a:spLocks noGrp="1"/>
          </p:cNvSpPr>
          <p:nvPr>
            <p:ph type="sldNum" sz="quarter" idx="4"/>
          </p:nvPr>
        </p:nvSpPr>
        <p:spPr/>
        <p:txBody>
          <a:bodyPr/>
          <a:lstStyle/>
          <a:p>
            <a:fld id="{CB2079F2-58AF-ED44-82D7-E04B2F6FD686}" type="slidenum">
              <a:rPr lang="en-US" smtClean="0"/>
              <a:pPr/>
              <a:t>6</a:t>
            </a:fld>
            <a:endParaRPr lang="en-US" dirty="0"/>
          </a:p>
        </p:txBody>
      </p:sp>
      <p:pic>
        <p:nvPicPr>
          <p:cNvPr id="4" name="Picture Placeholder 3">
            <a:extLst>
              <a:ext uri="{FF2B5EF4-FFF2-40B4-BE49-F238E27FC236}">
                <a16:creationId xmlns:a16="http://schemas.microsoft.com/office/drawing/2014/main" id="{79582B1B-278C-97EE-9131-C5131503604C}"/>
              </a:ext>
            </a:extLst>
          </p:cNvPr>
          <p:cNvPicPr>
            <a:picLocks noGrp="1" noChangeAspect="1"/>
          </p:cNvPicPr>
          <p:nvPr>
            <p:ph type="pic" sz="quarter" idx="41"/>
          </p:nvPr>
        </p:nvPicPr>
        <p:blipFill rotWithShape="1">
          <a:blip r:embed="rId7"/>
          <a:srcRect t="10549" b="35439"/>
          <a:stretch/>
        </p:blipFill>
        <p:spPr>
          <a:xfrm>
            <a:off x="-1" y="-11581"/>
            <a:ext cx="7559675" cy="2723566"/>
          </a:xfrm>
        </p:spPr>
      </p:pic>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6818" y="5153224"/>
            <a:ext cx="2076846" cy="2076846"/>
          </a:xfrm>
          <a:prstGeom prst="rect">
            <a:avLst/>
          </a:prstGeom>
        </p:spPr>
      </p:pic>
      <p:pic>
        <p:nvPicPr>
          <p:cNvPr id="7" name="Picture 6"/>
          <p:cNvPicPr>
            <a:picLocks noChangeAspect="1"/>
          </p:cNvPicPr>
          <p:nvPr/>
        </p:nvPicPr>
        <p:blipFill>
          <a:blip r:embed="rId9"/>
          <a:stretch>
            <a:fillRect/>
          </a:stretch>
        </p:blipFill>
        <p:spPr>
          <a:xfrm>
            <a:off x="1580659" y="5153224"/>
            <a:ext cx="2333977" cy="748109"/>
          </a:xfrm>
          <a:prstGeom prst="rect">
            <a:avLst/>
          </a:prstGeom>
        </p:spPr>
      </p:pic>
      <p:pic>
        <p:nvPicPr>
          <p:cNvPr id="11" name="Picture 1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28578" y="5922466"/>
            <a:ext cx="1971675" cy="2314575"/>
          </a:xfrm>
          <a:prstGeom prst="rect">
            <a:avLst/>
          </a:prstGeom>
        </p:spPr>
      </p:pic>
      <p:pic>
        <p:nvPicPr>
          <p:cNvPr id="1028" name="Picture 4" descr="the vision works – tvw GmbH – Gründung | Wachstum | Krise | Nachfolge |  Transformation"/>
          <p:cNvPicPr>
            <a:picLocks noChangeAspect="1" noChangeArrowheads="1"/>
          </p:cNvPicPr>
          <p:nvPr/>
        </p:nvPicPr>
        <p:blipFill rotWithShape="1">
          <a:blip r:embed="rId11">
            <a:extLst>
              <a:ext uri="{28A0092B-C50C-407E-A947-70E740481C1C}">
                <a14:useLocalDpi xmlns:a14="http://schemas.microsoft.com/office/drawing/2010/main" val="0"/>
              </a:ext>
            </a:extLst>
          </a:blip>
          <a:srcRect l="12792" t="26753" r="10708" b="30628"/>
          <a:stretch/>
        </p:blipFill>
        <p:spPr bwMode="auto">
          <a:xfrm>
            <a:off x="2322511" y="8418043"/>
            <a:ext cx="2914650" cy="110013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rotWithShape="1">
          <a:blip r:embed="rId12"/>
          <a:srcRect l="3634" t="22423" r="8366" b="31576"/>
          <a:stretch/>
        </p:blipFill>
        <p:spPr>
          <a:xfrm>
            <a:off x="212547" y="7849653"/>
            <a:ext cx="1885951" cy="985838"/>
          </a:xfrm>
          <a:prstGeom prst="rect">
            <a:avLst/>
          </a:prstGeom>
        </p:spPr>
      </p:pic>
      <p:pic>
        <p:nvPicPr>
          <p:cNvPr id="14" name="Picture 13"/>
          <p:cNvPicPr>
            <a:picLocks noChangeAspect="1"/>
          </p:cNvPicPr>
          <p:nvPr/>
        </p:nvPicPr>
        <p:blipFill>
          <a:blip r:embed="rId13"/>
          <a:stretch>
            <a:fillRect/>
          </a:stretch>
        </p:blipFill>
        <p:spPr>
          <a:xfrm>
            <a:off x="6035543" y="-11581"/>
            <a:ext cx="1524132" cy="1143099"/>
          </a:xfrm>
          <a:prstGeom prst="rect">
            <a:avLst/>
          </a:prstGeom>
        </p:spPr>
      </p:pic>
    </p:spTree>
    <p:extLst>
      <p:ext uri="{BB962C8B-B14F-4D97-AF65-F5344CB8AC3E}">
        <p14:creationId xmlns:p14="http://schemas.microsoft.com/office/powerpoint/2010/main" val="2615000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F673A5B-EFFD-0CCB-54DA-5B78BFA9BB0B}"/>
              </a:ext>
            </a:extLst>
          </p:cNvPr>
          <p:cNvSpPr>
            <a:spLocks noGrp="1"/>
          </p:cNvSpPr>
          <p:nvPr>
            <p:ph type="body" sz="quarter" idx="30"/>
          </p:nvPr>
        </p:nvSpPr>
        <p:spPr/>
        <p:txBody>
          <a:bodyPr/>
          <a:lstStyle/>
          <a:p>
            <a:r>
              <a:rPr lang="en-US" dirty="0"/>
              <a:t>Project Results </a:t>
            </a:r>
          </a:p>
        </p:txBody>
      </p:sp>
      <p:sp>
        <p:nvSpPr>
          <p:cNvPr id="7" name="Text Placeholder 6">
            <a:extLst>
              <a:ext uri="{FF2B5EF4-FFF2-40B4-BE49-F238E27FC236}">
                <a16:creationId xmlns:a16="http://schemas.microsoft.com/office/drawing/2014/main" id="{A91E57B0-36BE-D316-7495-803132077D5B}"/>
              </a:ext>
            </a:extLst>
          </p:cNvPr>
          <p:cNvSpPr>
            <a:spLocks noGrp="1"/>
          </p:cNvSpPr>
          <p:nvPr>
            <p:ph type="body" sz="quarter" idx="32"/>
          </p:nvPr>
        </p:nvSpPr>
        <p:spPr/>
        <p:txBody>
          <a:bodyPr/>
          <a:lstStyle/>
          <a:p>
            <a:pPr algn="ctr"/>
            <a:r>
              <a:rPr lang="en-GB" sz="1700" u="sng" dirty="0"/>
              <a:t>There are 3 main results to this project:</a:t>
            </a:r>
          </a:p>
          <a:p>
            <a:r>
              <a:rPr lang="en-GB" sz="1700" b="1" u="sng" dirty="0">
                <a:solidFill>
                  <a:schemeClr val="accent2">
                    <a:lumMod val="40000"/>
                    <a:lumOff val="60000"/>
                  </a:schemeClr>
                </a:solidFill>
              </a:rPr>
              <a:t>WP2: Competence Framework &amp; Curriculum Development </a:t>
            </a:r>
          </a:p>
          <a:p>
            <a:r>
              <a:rPr lang="en-GB" sz="1700" dirty="0"/>
              <a:t>This WP2 is broken down into 2 core parts, the first one being the frame work and the second part being the curriculum development, which will be based off the framework. This framework will consider the skills and knowledge needed by SMEs to meet the challenges of transformation regarding diversity and inclusion. </a:t>
            </a:r>
          </a:p>
          <a:p>
            <a:r>
              <a:rPr lang="en-GB" sz="1700" dirty="0"/>
              <a:t>The Curriculum is the utilization of the framework and it will define concrete topics, modules, learning objectives and specific learning content of the resources </a:t>
            </a:r>
          </a:p>
          <a:p>
            <a:r>
              <a:rPr lang="en-GB" sz="1700" dirty="0"/>
              <a:t> </a:t>
            </a:r>
          </a:p>
          <a:p>
            <a:endParaRPr lang="en-GB" sz="1700" b="1" u="sng" dirty="0">
              <a:solidFill>
                <a:schemeClr val="accent2">
                  <a:lumMod val="40000"/>
                  <a:lumOff val="60000"/>
                </a:schemeClr>
              </a:solidFill>
            </a:endParaRPr>
          </a:p>
          <a:p>
            <a:endParaRPr lang="en-GB" sz="1700" b="1" u="sng" dirty="0">
              <a:solidFill>
                <a:schemeClr val="accent2">
                  <a:lumMod val="40000"/>
                  <a:lumOff val="60000"/>
                </a:schemeClr>
              </a:solidFill>
            </a:endParaRPr>
          </a:p>
          <a:p>
            <a:endParaRPr lang="en-GB" sz="1700" b="1" u="sng" dirty="0">
              <a:solidFill>
                <a:schemeClr val="accent2">
                  <a:lumMod val="40000"/>
                  <a:lumOff val="60000"/>
                </a:schemeClr>
              </a:solidFill>
            </a:endParaRPr>
          </a:p>
          <a:p>
            <a:endParaRPr lang="en-GB" sz="1700" b="1" u="sng" dirty="0">
              <a:solidFill>
                <a:schemeClr val="accent2">
                  <a:lumMod val="40000"/>
                  <a:lumOff val="60000"/>
                </a:schemeClr>
              </a:solidFill>
            </a:endParaRPr>
          </a:p>
          <a:p>
            <a:endParaRPr lang="en-GB" sz="1700" b="1" u="sng" dirty="0">
              <a:solidFill>
                <a:schemeClr val="accent2">
                  <a:lumMod val="40000"/>
                  <a:lumOff val="60000"/>
                </a:schemeClr>
              </a:solidFill>
            </a:endParaRPr>
          </a:p>
          <a:p>
            <a:r>
              <a:rPr lang="en-GB" sz="1700" b="1" u="sng" dirty="0">
                <a:solidFill>
                  <a:schemeClr val="accent2">
                    <a:lumMod val="40000"/>
                    <a:lumOff val="60000"/>
                  </a:schemeClr>
                </a:solidFill>
              </a:rPr>
              <a:t>WP3: DARE VET Training Course, Trainers Guide, Open Educational Resource &amp; Knowledge Hub </a:t>
            </a:r>
          </a:p>
          <a:p>
            <a:r>
              <a:rPr lang="en-GB" sz="1700" dirty="0"/>
              <a:t>WP3 is a carry on from WP2, where the curriculum is created into learning resources for SMEs to understand the benefits of inclusion and diversity. A trainer’s guide will also be created so that the course can be delivered by a professional.</a:t>
            </a:r>
          </a:p>
          <a:p>
            <a:pPr algn="l"/>
            <a:r>
              <a:rPr lang="en-GB" sz="1700" b="1" u="sng" dirty="0">
                <a:solidFill>
                  <a:schemeClr val="accent2">
                    <a:lumMod val="40000"/>
                    <a:lumOff val="60000"/>
                  </a:schemeClr>
                </a:solidFill>
              </a:rPr>
              <a:t>WP4: Interactive Diversity Readiness Assessment App</a:t>
            </a:r>
          </a:p>
          <a:p>
            <a:r>
              <a:rPr lang="en-GB" sz="1700" dirty="0"/>
              <a:t>WP4 looks at the development of a web app assessment that allows to analyse of individual knowledge gaps and the diversity readiness of existing SME structures. The assessment app will be used in vocational education and training offers as well as the owners of SMEs to analyse their own structures. </a:t>
            </a:r>
          </a:p>
          <a:p>
            <a:endParaRPr lang="en-US" sz="1700" dirty="0"/>
          </a:p>
          <a:p>
            <a:endParaRPr lang="en-US" sz="1050" dirty="0"/>
          </a:p>
        </p:txBody>
      </p:sp>
      <p:sp>
        <p:nvSpPr>
          <p:cNvPr id="5" name="Slide Number Placeholder 4">
            <a:extLst>
              <a:ext uri="{FF2B5EF4-FFF2-40B4-BE49-F238E27FC236}">
                <a16:creationId xmlns:a16="http://schemas.microsoft.com/office/drawing/2014/main" id="{F279E60F-CE14-D36D-8B36-7FC4209AC804}"/>
              </a:ext>
            </a:extLst>
          </p:cNvPr>
          <p:cNvSpPr>
            <a:spLocks noGrp="1"/>
          </p:cNvSpPr>
          <p:nvPr>
            <p:ph type="sldNum" sz="quarter" idx="4"/>
          </p:nvPr>
        </p:nvSpPr>
        <p:spPr/>
        <p:txBody>
          <a:bodyPr/>
          <a:lstStyle/>
          <a:p>
            <a:fld id="{CB2079F2-58AF-ED44-82D7-E04B2F6FD686}" type="slidenum">
              <a:rPr lang="en-US" smtClean="0"/>
              <a:pPr/>
              <a:t>7</a:t>
            </a:fld>
            <a:endParaRPr lang="en-US" dirty="0"/>
          </a:p>
        </p:txBody>
      </p:sp>
      <p:pic>
        <p:nvPicPr>
          <p:cNvPr id="8" name="Picture 7"/>
          <p:cNvPicPr>
            <a:picLocks noChangeAspect="1"/>
          </p:cNvPicPr>
          <p:nvPr/>
        </p:nvPicPr>
        <p:blipFill>
          <a:blip r:embed="rId2"/>
          <a:stretch>
            <a:fillRect/>
          </a:stretch>
        </p:blipFill>
        <p:spPr>
          <a:xfrm>
            <a:off x="141654" y="80492"/>
            <a:ext cx="1524132" cy="1143099"/>
          </a:xfrm>
          <a:prstGeom prst="rect">
            <a:avLst/>
          </a:prstGeom>
        </p:spPr>
      </p:pic>
    </p:spTree>
    <p:extLst>
      <p:ext uri="{BB962C8B-B14F-4D97-AF65-F5344CB8AC3E}">
        <p14:creationId xmlns:p14="http://schemas.microsoft.com/office/powerpoint/2010/main" val="2924647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35"/>
          </p:nvPr>
        </p:nvSpPr>
        <p:spPr/>
        <p:txBody>
          <a:bodyPr>
            <a:normAutofit fontScale="92500" lnSpcReduction="20000"/>
          </a:bodyPr>
          <a:lstStyle/>
          <a:p>
            <a:pPr algn="ctr"/>
            <a:r>
              <a:rPr lang="en-GB" dirty="0"/>
              <a:t>VET Organisations</a:t>
            </a:r>
          </a:p>
        </p:txBody>
      </p:sp>
      <p:sp>
        <p:nvSpPr>
          <p:cNvPr id="6" name="Text Placeholder 5"/>
          <p:cNvSpPr>
            <a:spLocks noGrp="1"/>
          </p:cNvSpPr>
          <p:nvPr>
            <p:ph type="body" sz="quarter" idx="36"/>
          </p:nvPr>
        </p:nvSpPr>
        <p:spPr/>
        <p:txBody>
          <a:bodyPr/>
          <a:lstStyle/>
          <a:p>
            <a:pPr algn="ctr"/>
            <a:r>
              <a:rPr lang="en-GB" sz="1600" dirty="0"/>
              <a:t>Organisations and professionals that provide training and services to other groups</a:t>
            </a:r>
            <a:r>
              <a:rPr lang="en-GB" dirty="0"/>
              <a:t>.</a:t>
            </a:r>
          </a:p>
        </p:txBody>
      </p:sp>
      <p:sp>
        <p:nvSpPr>
          <p:cNvPr id="7" name="Text Placeholder 6"/>
          <p:cNvSpPr>
            <a:spLocks noGrp="1"/>
          </p:cNvSpPr>
          <p:nvPr>
            <p:ph type="body" sz="quarter" idx="37"/>
          </p:nvPr>
        </p:nvSpPr>
        <p:spPr/>
        <p:txBody>
          <a:bodyPr/>
          <a:lstStyle/>
          <a:p>
            <a:endParaRPr lang="en-GB"/>
          </a:p>
        </p:txBody>
      </p:sp>
      <p:pic>
        <p:nvPicPr>
          <p:cNvPr id="17" name="Picture Placeholder 16"/>
          <p:cNvPicPr>
            <a:picLocks noGrp="1" noChangeAspect="1"/>
          </p:cNvPicPr>
          <p:nvPr>
            <p:ph type="pic" sz="quarter" idx="41"/>
          </p:nvPr>
        </p:nvPicPr>
        <p:blipFill>
          <a:blip r:embed="rId2"/>
          <a:srcRect l="9675" r="9675"/>
          <a:stretch>
            <a:fillRect/>
          </a:stretch>
        </p:blipFill>
        <p:spPr>
          <a:prstGeom prst="rect">
            <a:avLst/>
          </a:prstGeom>
        </p:spPr>
      </p:pic>
      <p:sp>
        <p:nvSpPr>
          <p:cNvPr id="9" name="Text Placeholder 8"/>
          <p:cNvSpPr>
            <a:spLocks noGrp="1"/>
          </p:cNvSpPr>
          <p:nvPr>
            <p:ph type="body" sz="quarter" idx="42"/>
          </p:nvPr>
        </p:nvSpPr>
        <p:spPr/>
        <p:txBody>
          <a:bodyPr>
            <a:normAutofit fontScale="92500" lnSpcReduction="20000"/>
          </a:bodyPr>
          <a:lstStyle/>
          <a:p>
            <a:pPr algn="ctr"/>
            <a:r>
              <a:rPr lang="en-GB" dirty="0"/>
              <a:t>Education Sector</a:t>
            </a:r>
          </a:p>
        </p:txBody>
      </p:sp>
      <p:sp>
        <p:nvSpPr>
          <p:cNvPr id="10" name="Text Placeholder 9"/>
          <p:cNvSpPr>
            <a:spLocks noGrp="1"/>
          </p:cNvSpPr>
          <p:nvPr>
            <p:ph type="body" sz="quarter" idx="43"/>
          </p:nvPr>
        </p:nvSpPr>
        <p:spPr/>
        <p:txBody>
          <a:bodyPr/>
          <a:lstStyle/>
          <a:p>
            <a:pPr algn="ctr"/>
            <a:r>
              <a:rPr lang="en-GB" sz="1800" dirty="0"/>
              <a:t>Adults and youth educators, as well as Higher Education Institutes</a:t>
            </a:r>
          </a:p>
        </p:txBody>
      </p:sp>
      <p:sp>
        <p:nvSpPr>
          <p:cNvPr id="11" name="Text Placeholder 10"/>
          <p:cNvSpPr>
            <a:spLocks noGrp="1"/>
          </p:cNvSpPr>
          <p:nvPr>
            <p:ph type="body" sz="quarter" idx="44"/>
          </p:nvPr>
        </p:nvSpPr>
        <p:spPr/>
        <p:txBody>
          <a:bodyPr/>
          <a:lstStyle/>
          <a:p>
            <a:endParaRPr lang="en-GB"/>
          </a:p>
        </p:txBody>
      </p:sp>
      <p:sp>
        <p:nvSpPr>
          <p:cNvPr id="12" name="Text Placeholder 11"/>
          <p:cNvSpPr>
            <a:spLocks noGrp="1"/>
          </p:cNvSpPr>
          <p:nvPr>
            <p:ph type="body" sz="quarter" idx="45"/>
          </p:nvPr>
        </p:nvSpPr>
        <p:spPr/>
        <p:txBody>
          <a:bodyPr>
            <a:normAutofit fontScale="92500" lnSpcReduction="20000"/>
          </a:bodyPr>
          <a:lstStyle/>
          <a:p>
            <a:r>
              <a:rPr lang="en-GB" dirty="0"/>
              <a:t>Other Beneficiaries </a:t>
            </a:r>
          </a:p>
        </p:txBody>
      </p:sp>
      <p:sp>
        <p:nvSpPr>
          <p:cNvPr id="13" name="Text Placeholder 12"/>
          <p:cNvSpPr>
            <a:spLocks noGrp="1"/>
          </p:cNvSpPr>
          <p:nvPr>
            <p:ph type="body" sz="quarter" idx="46"/>
          </p:nvPr>
        </p:nvSpPr>
        <p:spPr>
          <a:xfrm>
            <a:off x="4726785" y="6939625"/>
            <a:ext cx="2179389" cy="1240219"/>
          </a:xfrm>
        </p:spPr>
        <p:txBody>
          <a:bodyPr/>
          <a:lstStyle/>
          <a:p>
            <a:pPr algn="ctr"/>
            <a:r>
              <a:rPr lang="en-GB" sz="1400" dirty="0"/>
              <a:t>SMEs – Owner, manager, Staff</a:t>
            </a:r>
          </a:p>
          <a:p>
            <a:pPr algn="ctr"/>
            <a:r>
              <a:rPr lang="en-GB" sz="1400" dirty="0"/>
              <a:t>Employees but especially those who are vulnerable, marginalised, excluded or discriminated </a:t>
            </a:r>
          </a:p>
        </p:txBody>
      </p:sp>
      <p:sp>
        <p:nvSpPr>
          <p:cNvPr id="14" name="Text Placeholder 13"/>
          <p:cNvSpPr>
            <a:spLocks noGrp="1"/>
          </p:cNvSpPr>
          <p:nvPr>
            <p:ph type="body" sz="quarter" idx="47"/>
          </p:nvPr>
        </p:nvSpPr>
        <p:spPr/>
        <p:txBody>
          <a:bodyPr/>
          <a:lstStyle/>
          <a:p>
            <a:endParaRPr lang="en-GB"/>
          </a:p>
        </p:txBody>
      </p:sp>
      <p:sp>
        <p:nvSpPr>
          <p:cNvPr id="4" name="Slide Number Placeholder 3"/>
          <p:cNvSpPr>
            <a:spLocks noGrp="1"/>
          </p:cNvSpPr>
          <p:nvPr>
            <p:ph type="sldNum" sz="quarter" idx="4"/>
          </p:nvPr>
        </p:nvSpPr>
        <p:spPr/>
        <p:txBody>
          <a:bodyPr/>
          <a:lstStyle/>
          <a:p>
            <a:fld id="{CB2079F2-58AF-ED44-82D7-E04B2F6FD686}" type="slidenum">
              <a:rPr lang="en-US" smtClean="0"/>
              <a:pPr/>
              <a:t>8</a:t>
            </a:fld>
            <a:endParaRPr lang="en-US" dirty="0"/>
          </a:p>
        </p:txBody>
      </p:sp>
      <p:sp>
        <p:nvSpPr>
          <p:cNvPr id="16" name="Text Placeholder 5">
            <a:extLst>
              <a:ext uri="{FF2B5EF4-FFF2-40B4-BE49-F238E27FC236}">
                <a16:creationId xmlns:a16="http://schemas.microsoft.com/office/drawing/2014/main" id="{9F673A5B-EFFD-0CCB-54DA-5B78BFA9BB0B}"/>
              </a:ext>
            </a:extLst>
          </p:cNvPr>
          <p:cNvSpPr txBox="1">
            <a:spLocks/>
          </p:cNvSpPr>
          <p:nvPr/>
        </p:nvSpPr>
        <p:spPr>
          <a:xfrm>
            <a:off x="4639271" y="40628"/>
            <a:ext cx="4837229" cy="867069"/>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400" b="1" dirty="0">
                <a:solidFill>
                  <a:srgbClr val="E14726"/>
                </a:solidFill>
                <a:latin typeface="Calibri" panose="020F0502020204030204" pitchFamily="34" charset="0"/>
                <a:ea typeface="Calibri" panose="020F0502020204030204" pitchFamily="34" charset="0"/>
                <a:cs typeface="Calibri" panose="020F0502020204030204" pitchFamily="34" charset="0"/>
              </a:rPr>
              <a:t>Target Audience</a:t>
            </a:r>
          </a:p>
        </p:txBody>
      </p:sp>
      <p:pic>
        <p:nvPicPr>
          <p:cNvPr id="18" name="Picture 17"/>
          <p:cNvPicPr>
            <a:picLocks noChangeAspect="1"/>
          </p:cNvPicPr>
          <p:nvPr/>
        </p:nvPicPr>
        <p:blipFill>
          <a:blip r:embed="rId3"/>
          <a:stretch>
            <a:fillRect/>
          </a:stretch>
        </p:blipFill>
        <p:spPr>
          <a:xfrm>
            <a:off x="-16067" y="-40420"/>
            <a:ext cx="1524132" cy="1143099"/>
          </a:xfrm>
          <a:prstGeom prst="rect">
            <a:avLst/>
          </a:prstGeom>
        </p:spPr>
      </p:pic>
    </p:spTree>
    <p:extLst>
      <p:ext uri="{BB962C8B-B14F-4D97-AF65-F5344CB8AC3E}">
        <p14:creationId xmlns:p14="http://schemas.microsoft.com/office/powerpoint/2010/main" val="1711243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870DF2B6-C43A-9A62-A36D-97789E06B2EB}"/>
              </a:ext>
            </a:extLst>
          </p:cNvPr>
          <p:cNvSpPr>
            <a:spLocks noGrp="1"/>
          </p:cNvSpPr>
          <p:nvPr>
            <p:ph type="body" sz="quarter" idx="13"/>
          </p:nvPr>
        </p:nvSpPr>
        <p:spPr>
          <a:xfrm>
            <a:off x="479746" y="5791337"/>
            <a:ext cx="3023471" cy="1848158"/>
          </a:xfrm>
        </p:spPr>
        <p:txBody>
          <a:bodyPr>
            <a:normAutofit/>
          </a:bodyPr>
          <a:lstStyle/>
          <a:p>
            <a:pPr lvl="0"/>
            <a:r>
              <a:rPr lang="en-GB" dirty="0"/>
              <a:t>“Prejudice is a burden that confuses the past, threatens the future and renders the present inaccessible.”</a:t>
            </a:r>
          </a:p>
          <a:p>
            <a:pPr lvl="0"/>
            <a:endParaRPr lang="en-GB" dirty="0"/>
          </a:p>
          <a:p>
            <a:pPr lvl="0"/>
            <a:r>
              <a:rPr lang="en-GB" dirty="0"/>
              <a:t> – Maya Angelou</a:t>
            </a:r>
          </a:p>
        </p:txBody>
      </p:sp>
      <p:sp>
        <p:nvSpPr>
          <p:cNvPr id="10" name="Slide Number Placeholder 9">
            <a:extLst>
              <a:ext uri="{FF2B5EF4-FFF2-40B4-BE49-F238E27FC236}">
                <a16:creationId xmlns:a16="http://schemas.microsoft.com/office/drawing/2014/main" id="{4606483B-6525-7355-2946-34ACD8B7215B}"/>
              </a:ext>
            </a:extLst>
          </p:cNvPr>
          <p:cNvSpPr>
            <a:spLocks noGrp="1"/>
          </p:cNvSpPr>
          <p:nvPr>
            <p:ph type="sldNum" sz="quarter" idx="4"/>
          </p:nvPr>
        </p:nvSpPr>
        <p:spPr/>
        <p:txBody>
          <a:bodyPr/>
          <a:lstStyle/>
          <a:p>
            <a:fld id="{CB2079F2-58AF-ED44-82D7-E04B2F6FD686}" type="slidenum">
              <a:rPr lang="en-US" smtClean="0"/>
              <a:pPr/>
              <a:t>9</a:t>
            </a:fld>
            <a:endParaRPr lang="en-US" dirty="0"/>
          </a:p>
        </p:txBody>
      </p:sp>
      <p:pic>
        <p:nvPicPr>
          <p:cNvPr id="6" name="Picture Placeholder 5">
            <a:extLst>
              <a:ext uri="{FF2B5EF4-FFF2-40B4-BE49-F238E27FC236}">
                <a16:creationId xmlns:a16="http://schemas.microsoft.com/office/drawing/2014/main" id="{01B8F414-8D48-37BD-61F1-AC938DAE6759}"/>
              </a:ext>
            </a:extLst>
          </p:cNvPr>
          <p:cNvPicPr>
            <a:picLocks noGrp="1" noChangeAspect="1"/>
          </p:cNvPicPr>
          <p:nvPr>
            <p:ph type="pic" sz="quarter" idx="54"/>
          </p:nvPr>
        </p:nvPicPr>
        <p:blipFill>
          <a:blip r:embed="rId2"/>
          <a:srcRect l="22545" r="22545"/>
          <a:stretch/>
        </p:blipFill>
        <p:spPr>
          <a:xfrm>
            <a:off x="442913" y="577662"/>
            <a:ext cx="6637337" cy="8062913"/>
          </a:xfrm>
          <a:custGeom>
            <a:avLst/>
            <a:gdLst>
              <a:gd name="connsiteX0" fmla="*/ 0 w 6595836"/>
              <a:gd name="connsiteY0" fmla="*/ 0 h 8062353"/>
              <a:gd name="connsiteX1" fmla="*/ 6595836 w 6595836"/>
              <a:gd name="connsiteY1" fmla="*/ 0 h 8062353"/>
              <a:gd name="connsiteX2" fmla="*/ 6595836 w 6595836"/>
              <a:gd name="connsiteY2" fmla="*/ 8062353 h 8062353"/>
              <a:gd name="connsiteX3" fmla="*/ 3320377 w 6595836"/>
              <a:gd name="connsiteY3" fmla="*/ 8062353 h 8062353"/>
              <a:gd name="connsiteX4" fmla="*/ 3456224 w 6595836"/>
              <a:gd name="connsiteY4" fmla="*/ 7838743 h 8062353"/>
              <a:gd name="connsiteX5" fmla="*/ 3787871 w 6595836"/>
              <a:gd name="connsiteY5" fmla="*/ 6528967 h 8062353"/>
              <a:gd name="connsiteX6" fmla="*/ 1040048 w 6595836"/>
              <a:gd name="connsiteY6" fmla="*/ 3781144 h 8062353"/>
              <a:gd name="connsiteX7" fmla="*/ 32490 w 6595836"/>
              <a:gd name="connsiteY7" fmla="*/ 3971743 h 8062353"/>
              <a:gd name="connsiteX8" fmla="*/ 0 w 6595836"/>
              <a:gd name="connsiteY8" fmla="*/ 3986907 h 8062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95836" h="8062353">
                <a:moveTo>
                  <a:pt x="0" y="0"/>
                </a:moveTo>
                <a:lnTo>
                  <a:pt x="6595836" y="0"/>
                </a:lnTo>
                <a:lnTo>
                  <a:pt x="6595836" y="8062353"/>
                </a:lnTo>
                <a:lnTo>
                  <a:pt x="3320377" y="8062353"/>
                </a:lnTo>
                <a:lnTo>
                  <a:pt x="3456224" y="7838743"/>
                </a:lnTo>
                <a:cubicBezTo>
                  <a:pt x="3667730" y="7449395"/>
                  <a:pt x="3787871" y="7003211"/>
                  <a:pt x="3787871" y="6528967"/>
                </a:cubicBezTo>
                <a:cubicBezTo>
                  <a:pt x="3787871" y="5011386"/>
                  <a:pt x="2557629" y="3781144"/>
                  <a:pt x="1040048" y="3781144"/>
                </a:cubicBezTo>
                <a:cubicBezTo>
                  <a:pt x="684365" y="3781144"/>
                  <a:pt x="344466" y="3848724"/>
                  <a:pt x="32490" y="3971743"/>
                </a:cubicBezTo>
                <a:lnTo>
                  <a:pt x="0" y="3986907"/>
                </a:lnTo>
                <a:close/>
              </a:path>
            </a:pathLst>
          </a:custGeom>
        </p:spPr>
      </p:pic>
      <p:sp>
        <p:nvSpPr>
          <p:cNvPr id="14" name="Freeform 13">
            <a:extLst>
              <a:ext uri="{FF2B5EF4-FFF2-40B4-BE49-F238E27FC236}">
                <a16:creationId xmlns:a16="http://schemas.microsoft.com/office/drawing/2014/main" id="{71F2E4F2-899B-6B61-DF5D-7E78863FEEEE}"/>
              </a:ext>
            </a:extLst>
          </p:cNvPr>
          <p:cNvSpPr/>
          <p:nvPr/>
        </p:nvSpPr>
        <p:spPr>
          <a:xfrm>
            <a:off x="1338098" y="4094702"/>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3674414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2AFCF9877030F4EB84E2ECBCCDB3FC5" ma:contentTypeVersion="17" ma:contentTypeDescription="Create a new document." ma:contentTypeScope="" ma:versionID="7570c79738f28bae113a6687f259e4f3">
  <xsd:schema xmlns:xsd="http://www.w3.org/2001/XMLSchema" xmlns:xs="http://www.w3.org/2001/XMLSchema" xmlns:p="http://schemas.microsoft.com/office/2006/metadata/properties" xmlns:ns2="e04226f8-b347-4b8c-99ed-ebf0afe83b1d" xmlns:ns3="f70dc9ee-338d-479f-b000-5de1b7ebbbbe" targetNamespace="http://schemas.microsoft.com/office/2006/metadata/properties" ma:root="true" ma:fieldsID="34b7b875a5fa3f4c36fc82fe68553760" ns2:_="" ns3:_="">
    <xsd:import namespace="e04226f8-b347-4b8c-99ed-ebf0afe83b1d"/>
    <xsd:import namespace="f70dc9ee-338d-479f-b000-5de1b7ebbbb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4226f8-b347-4b8c-99ed-ebf0afe83b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Length (seconds)"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79ee130-863f-463a-aada-0543f31712a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70dc9ee-338d-479f-b000-5de1b7ebbbbe"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abe79e8-0319-4fde-9cfe-2a327678e67e}" ma:internalName="TaxCatchAll" ma:showField="CatchAllData" ma:web="f70dc9ee-338d-479f-b000-5de1b7ebbbb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DE0A73D-1855-431A-BE33-D853A0448981}">
  <ds:schemaRefs>
    <ds:schemaRef ds:uri="http://schemas.microsoft.com/sharepoint/v3/contenttype/forms"/>
  </ds:schemaRefs>
</ds:datastoreItem>
</file>

<file path=customXml/itemProps2.xml><?xml version="1.0" encoding="utf-8"?>
<ds:datastoreItem xmlns:ds="http://schemas.openxmlformats.org/officeDocument/2006/customXml" ds:itemID="{96734E08-D400-4F96-BA2E-CD013D0255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04226f8-b347-4b8c-99ed-ebf0afe83b1d"/>
    <ds:schemaRef ds:uri="f70dc9ee-338d-479f-b000-5de1b7ebbb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19007</TotalTime>
  <Words>784</Words>
  <Application>Microsoft Office PowerPoint</Application>
  <PresentationFormat>Custom</PresentationFormat>
  <Paragraphs>83</Paragraphs>
  <Slides>10</Slides>
  <Notes>0</Notes>
  <HiddenSlides>0</HiddenSlides>
  <MMClips>0</MMClips>
  <ScaleCrop>false</ScaleCrop>
  <HeadingPairs>
    <vt:vector size="4" baseType="variant">
      <vt:variant>
        <vt:lpstr>Theme</vt:lpstr>
      </vt:variant>
      <vt:variant>
        <vt:i4>2</vt:i4>
      </vt:variant>
      <vt:variant>
        <vt:lpstr>Slide Titles</vt:lpstr>
      </vt:variant>
      <vt:variant>
        <vt:i4>10</vt:i4>
      </vt:variant>
    </vt:vector>
  </HeadingPairs>
  <TitlesOfParts>
    <vt:vector size="12" baseType="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Sharon Johnson</cp:lastModifiedBy>
  <cp:revision>607</cp:revision>
  <dcterms:created xsi:type="dcterms:W3CDTF">2020-10-14T13:32:04Z</dcterms:created>
  <dcterms:modified xsi:type="dcterms:W3CDTF">2023-11-10T16:42:28Z</dcterms:modified>
</cp:coreProperties>
</file>