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3"/>
    <p:sldMasterId id="2147483932" r:id="rId4"/>
  </p:sldMasterIdLst>
  <p:notesMasterIdLst>
    <p:notesMasterId r:id="rId15"/>
  </p:notesMasterIdLst>
  <p:handoutMasterIdLst>
    <p:handoutMasterId r:id="rId16"/>
  </p:handoutMasterIdLst>
  <p:sldIdLst>
    <p:sldId id="323" r:id="rId5"/>
    <p:sldId id="319" r:id="rId6"/>
    <p:sldId id="311" r:id="rId7"/>
    <p:sldId id="308" r:id="rId8"/>
    <p:sldId id="327" r:id="rId9"/>
    <p:sldId id="332" r:id="rId10"/>
    <p:sldId id="331" r:id="rId11"/>
    <p:sldId id="344" r:id="rId12"/>
    <p:sldId id="335" r:id="rId13"/>
    <p:sldId id="343" r:id="rId1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726"/>
    <a:srgbClr val="0E72B5"/>
    <a:srgbClr val="083F59"/>
    <a:srgbClr val="30583F"/>
    <a:srgbClr val="ECECEC"/>
    <a:srgbClr val="17AAA3"/>
    <a:srgbClr val="FEC713"/>
    <a:srgbClr val="28ACE2"/>
    <a:srgbClr val="702E8C"/>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53CC5-55C4-46DE-8EA8-E6F473A8A46F}" v="12" dt="2023-11-10T16:42:25.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varScale="1">
        <p:scale>
          <a:sx n="69" d="100"/>
          <a:sy n="69" d="100"/>
        </p:scale>
        <p:origin x="3180" y="90"/>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1.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LP Erasmus+ Account" clId="Web-{C1B53CC5-55C4-46DE-8EA8-E6F473A8A46F}"/>
    <pc:docChg chg="modSld">
      <pc:chgData name="RLP Erasmus+ Account" userId="" providerId="" clId="Web-{C1B53CC5-55C4-46DE-8EA8-E6F473A8A46F}" dt="2023-11-10T16:42:24.217" v="10" actId="20577"/>
      <pc:docMkLst>
        <pc:docMk/>
      </pc:docMkLst>
      <pc:sldChg chg="modSp">
        <pc:chgData name="RLP Erasmus+ Account" userId="" providerId="" clId="Web-{C1B53CC5-55C4-46DE-8EA8-E6F473A8A46F}" dt="2023-11-10T16:42:24.217" v="10" actId="20577"/>
        <pc:sldMkLst>
          <pc:docMk/>
          <pc:sldMk cId="2443742140" sldId="323"/>
        </pc:sldMkLst>
        <pc:spChg chg="mod">
          <ac:chgData name="RLP Erasmus+ Account" userId="" providerId="" clId="Web-{C1B53CC5-55C4-46DE-8EA8-E6F473A8A46F}" dt="2023-11-10T16:42:24.217" v="10" actId="20577"/>
          <ac:spMkLst>
            <pc:docMk/>
            <pc:sldMk cId="2443742140" sldId="323"/>
            <ac:spMk id="6" creationId="{120A84BC-A07B-1C4C-977A-B270AFDDC15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11/10/2023</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11/10/2023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431015" y="2429218"/>
            <a:ext cx="6607312" cy="416575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2" name="Text Placeholder 32">
            <a:extLst>
              <a:ext uri="{FF2B5EF4-FFF2-40B4-BE49-F238E27FC236}">
                <a16:creationId xmlns:a16="http://schemas.microsoft.com/office/drawing/2014/main" id="{343DEA9D-686A-C14E-5DE5-1C6C50A28101}"/>
              </a:ext>
            </a:extLst>
          </p:cNvPr>
          <p:cNvSpPr>
            <a:spLocks noGrp="1"/>
          </p:cNvSpPr>
          <p:nvPr>
            <p:ph type="body" sz="quarter" idx="11" hasCustomPrompt="1"/>
          </p:nvPr>
        </p:nvSpPr>
        <p:spPr>
          <a:xfrm>
            <a:off x="576450" y="7068312"/>
            <a:ext cx="2951698"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83" name="Text Placeholder 32">
            <a:extLst>
              <a:ext uri="{FF2B5EF4-FFF2-40B4-BE49-F238E27FC236}">
                <a16:creationId xmlns:a16="http://schemas.microsoft.com/office/drawing/2014/main" id="{F29940C7-C2FA-3202-0DED-41515BCD38D8}"/>
              </a:ext>
            </a:extLst>
          </p:cNvPr>
          <p:cNvSpPr>
            <a:spLocks noGrp="1"/>
          </p:cNvSpPr>
          <p:nvPr>
            <p:ph type="body" sz="quarter" idx="16" hasCustomPrompt="1"/>
          </p:nvPr>
        </p:nvSpPr>
        <p:spPr>
          <a:xfrm>
            <a:off x="576449" y="7915963"/>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grpSp>
        <p:nvGrpSpPr>
          <p:cNvPr id="87" name="Graphic 95">
            <a:extLst>
              <a:ext uri="{FF2B5EF4-FFF2-40B4-BE49-F238E27FC236}">
                <a16:creationId xmlns:a16="http://schemas.microsoft.com/office/drawing/2014/main" id="{24ECF41F-3DBB-1357-E03F-D8A6A69D75B3}"/>
              </a:ext>
            </a:extLst>
          </p:cNvPr>
          <p:cNvGrpSpPr/>
          <p:nvPr userDrawn="1"/>
        </p:nvGrpSpPr>
        <p:grpSpPr>
          <a:xfrm>
            <a:off x="431015" y="1131585"/>
            <a:ext cx="1509109" cy="423922"/>
            <a:chOff x="584588" y="9078286"/>
            <a:chExt cx="1509109" cy="423922"/>
          </a:xfrm>
          <a:solidFill>
            <a:srgbClr val="000000"/>
          </a:solidFill>
        </p:grpSpPr>
        <p:sp>
          <p:nvSpPr>
            <p:cNvPr id="88" name="Freeform 87">
              <a:extLst>
                <a:ext uri="{FF2B5EF4-FFF2-40B4-BE49-F238E27FC236}">
                  <a16:creationId xmlns:a16="http://schemas.microsoft.com/office/drawing/2014/main" id="{D3ED7CCB-67DA-1DD1-585B-68EB3B0A0BF1}"/>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14726"/>
              </a:solid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D28033E-9F3B-7C99-C764-E728C70ABC7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14726"/>
              </a:solidFill>
              <a:prstDash val="solid"/>
              <a:miter/>
            </a:ln>
          </p:spPr>
          <p:txBody>
            <a:bodyPr rtlCol="0" anchor="ctr"/>
            <a:lstStyle/>
            <a:p>
              <a:endParaRPr lang="en-US"/>
            </a:p>
          </p:txBody>
        </p:sp>
      </p:grpSp>
      <p:sp>
        <p:nvSpPr>
          <p:cNvPr id="90" name="Text Placeholder 23">
            <a:extLst>
              <a:ext uri="{FF2B5EF4-FFF2-40B4-BE49-F238E27FC236}">
                <a16:creationId xmlns:a16="http://schemas.microsoft.com/office/drawing/2014/main" id="{F04953B6-CE3E-EC42-F4B7-AD204E3E3374}"/>
              </a:ext>
            </a:extLst>
          </p:cNvPr>
          <p:cNvSpPr>
            <a:spLocks noGrp="1"/>
          </p:cNvSpPr>
          <p:nvPr>
            <p:ph type="body" sz="quarter" idx="17" hasCustomPrompt="1"/>
          </p:nvPr>
        </p:nvSpPr>
        <p:spPr>
          <a:xfrm>
            <a:off x="475345" y="1170848"/>
            <a:ext cx="1230818" cy="419205"/>
          </a:xfrm>
          <a:prstGeom prst="rect">
            <a:avLst/>
          </a:prstGeom>
          <a:noFill/>
        </p:spPr>
        <p:txBody>
          <a:bodyPr>
            <a:noAutofit/>
          </a:bodyPr>
          <a:lstStyle>
            <a:lvl1pPr marL="0" indent="0" algn="l">
              <a:spcBef>
                <a:spcPts val="0"/>
              </a:spcBef>
              <a:buNone/>
              <a:defRPr sz="1000" b="0" i="0">
                <a:solidFill>
                  <a:srgbClr val="083F59"/>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91" name="Text Placeholder 23">
            <a:extLst>
              <a:ext uri="{FF2B5EF4-FFF2-40B4-BE49-F238E27FC236}">
                <a16:creationId xmlns:a16="http://schemas.microsoft.com/office/drawing/2014/main" id="{FDF43466-BB03-94C9-6027-A27E1CE7FBF2}"/>
              </a:ext>
            </a:extLst>
          </p:cNvPr>
          <p:cNvSpPr>
            <a:spLocks noGrp="1"/>
          </p:cNvSpPr>
          <p:nvPr>
            <p:ph type="body" sz="quarter" idx="18" hasCustomPrompt="1"/>
          </p:nvPr>
        </p:nvSpPr>
        <p:spPr>
          <a:xfrm>
            <a:off x="2039612" y="1164318"/>
            <a:ext cx="1287131" cy="419205"/>
          </a:xfrm>
          <a:prstGeom prst="rect">
            <a:avLst/>
          </a:prstGeom>
          <a:noFill/>
        </p:spPr>
        <p:txBody>
          <a:bodyPr>
            <a:noAutofit/>
          </a:bodyPr>
          <a:lstStyle>
            <a:lvl1pPr marL="0" indent="0" algn="l">
              <a:spcBef>
                <a:spcPts val="0"/>
              </a:spcBef>
              <a:buNone/>
              <a:defRPr sz="1000" b="0" i="0">
                <a:solidFill>
                  <a:srgbClr val="083F59"/>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004"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22259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Slide with Photo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3C85A64-D4DC-8111-A48E-5D81019F2B57}"/>
              </a:ext>
            </a:extLst>
          </p:cNvPr>
          <p:cNvSpPr/>
          <p:nvPr userDrawn="1"/>
        </p:nvSpPr>
        <p:spPr>
          <a:xfrm>
            <a:off x="0" y="4327683"/>
            <a:ext cx="4262033" cy="5460108"/>
          </a:xfrm>
          <a:custGeom>
            <a:avLst/>
            <a:gdLst>
              <a:gd name="connsiteX0" fmla="*/ 1531979 w 4262033"/>
              <a:gd name="connsiteY0" fmla="*/ 0 h 5460108"/>
              <a:gd name="connsiteX1" fmla="*/ 4262033 w 4262033"/>
              <a:gd name="connsiteY1" fmla="*/ 2730054 h 5460108"/>
              <a:gd name="connsiteX2" fmla="*/ 1531979 w 4262033"/>
              <a:gd name="connsiteY2" fmla="*/ 5460108 h 5460108"/>
              <a:gd name="connsiteX3" fmla="*/ 5580 w 4262033"/>
              <a:gd name="connsiteY3" fmla="*/ 4993858 h 5460108"/>
              <a:gd name="connsiteX4" fmla="*/ 0 w 4262033"/>
              <a:gd name="connsiteY4" fmla="*/ 4989685 h 5460108"/>
              <a:gd name="connsiteX5" fmla="*/ 0 w 4262033"/>
              <a:gd name="connsiteY5" fmla="*/ 470423 h 5460108"/>
              <a:gd name="connsiteX6" fmla="*/ 5580 w 4262033"/>
              <a:gd name="connsiteY6" fmla="*/ 466250 h 5460108"/>
              <a:gd name="connsiteX7" fmla="*/ 1531979 w 4262033"/>
              <a:gd name="connsiteY7" fmla="*/ 0 h 54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2033" h="5460108">
                <a:moveTo>
                  <a:pt x="1531979" y="0"/>
                </a:moveTo>
                <a:cubicBezTo>
                  <a:pt x="3039746" y="0"/>
                  <a:pt x="4262033" y="1222287"/>
                  <a:pt x="4262033" y="2730054"/>
                </a:cubicBezTo>
                <a:cubicBezTo>
                  <a:pt x="4262033" y="4237821"/>
                  <a:pt x="3039746" y="5460108"/>
                  <a:pt x="1531979" y="5460108"/>
                </a:cubicBezTo>
                <a:cubicBezTo>
                  <a:pt x="966566" y="5460108"/>
                  <a:pt x="441299" y="5288224"/>
                  <a:pt x="5580" y="4993858"/>
                </a:cubicBezTo>
                <a:lnTo>
                  <a:pt x="0" y="4989685"/>
                </a:lnTo>
                <a:lnTo>
                  <a:pt x="0" y="470423"/>
                </a:lnTo>
                <a:lnTo>
                  <a:pt x="5580" y="466250"/>
                </a:lnTo>
                <a:cubicBezTo>
                  <a:pt x="441299" y="171884"/>
                  <a:pt x="966566" y="0"/>
                  <a:pt x="1531979" y="0"/>
                </a:cubicBez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428EDA07-9E8A-212C-9EC9-F7E126809177}"/>
              </a:ext>
            </a:extLst>
          </p:cNvPr>
          <p:cNvSpPr/>
          <p:nvPr userDrawn="1"/>
        </p:nvSpPr>
        <p:spPr>
          <a:xfrm>
            <a:off x="7559675" y="-454530"/>
            <a:ext cx="1832953" cy="132079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2">
            <a:extLst>
              <a:ext uri="{FF2B5EF4-FFF2-40B4-BE49-F238E27FC236}">
                <a16:creationId xmlns:a16="http://schemas.microsoft.com/office/drawing/2014/main" id="{6C021EF8-B193-F1F5-9FBB-078254DA43DD}"/>
              </a:ext>
            </a:extLst>
          </p:cNvPr>
          <p:cNvSpPr>
            <a:spLocks noGrp="1"/>
          </p:cNvSpPr>
          <p:nvPr>
            <p:ph type="body" sz="quarter" idx="52" hasCustomPrompt="1"/>
          </p:nvPr>
        </p:nvSpPr>
        <p:spPr>
          <a:xfrm>
            <a:off x="442399" y="7922834"/>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38" name="Text Placeholder 23">
            <a:extLst>
              <a:ext uri="{FF2B5EF4-FFF2-40B4-BE49-F238E27FC236}">
                <a16:creationId xmlns:a16="http://schemas.microsoft.com/office/drawing/2014/main" id="{80DE1353-700C-4962-4746-24EBE058A3FF}"/>
              </a:ext>
            </a:extLst>
          </p:cNvPr>
          <p:cNvSpPr>
            <a:spLocks noGrp="1"/>
          </p:cNvSpPr>
          <p:nvPr>
            <p:ph type="body" sz="quarter" idx="13" hasCustomPrompt="1"/>
          </p:nvPr>
        </p:nvSpPr>
        <p:spPr>
          <a:xfrm>
            <a:off x="479746" y="5791337"/>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9" name="Slide Number Placeholder 5">
            <a:extLst>
              <a:ext uri="{FF2B5EF4-FFF2-40B4-BE49-F238E27FC236}">
                <a16:creationId xmlns:a16="http://schemas.microsoft.com/office/drawing/2014/main" id="{9341D0BB-9060-7D34-2379-5601FB56D469}"/>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
        <p:nvSpPr>
          <p:cNvPr id="6" name="Picture Placeholder 5">
            <a:extLst>
              <a:ext uri="{FF2B5EF4-FFF2-40B4-BE49-F238E27FC236}">
                <a16:creationId xmlns:a16="http://schemas.microsoft.com/office/drawing/2014/main" id="{C789E9F6-B9AD-0EB6-2511-3926957918DC}"/>
              </a:ext>
            </a:extLst>
          </p:cNvPr>
          <p:cNvSpPr>
            <a:spLocks noGrp="1"/>
          </p:cNvSpPr>
          <p:nvPr>
            <p:ph type="pic" sz="quarter" idx="54"/>
          </p:nvPr>
        </p:nvSpPr>
        <p:spPr>
          <a:xfrm>
            <a:off x="442913" y="523875"/>
            <a:ext cx="6637337" cy="8062913"/>
          </a:xfrm>
          <a:custGeom>
            <a:avLst/>
            <a:gdLst>
              <a:gd name="connsiteX0" fmla="*/ 0 w 6637337"/>
              <a:gd name="connsiteY0" fmla="*/ 0 h 8062913"/>
              <a:gd name="connsiteX1" fmla="*/ 6637337 w 6637337"/>
              <a:gd name="connsiteY1" fmla="*/ 0 h 8062913"/>
              <a:gd name="connsiteX2" fmla="*/ 6637337 w 6637337"/>
              <a:gd name="connsiteY2" fmla="*/ 8062913 h 8062913"/>
              <a:gd name="connsiteX3" fmla="*/ 3350887 w 6637337"/>
              <a:gd name="connsiteY3" fmla="*/ 8062913 h 8062913"/>
              <a:gd name="connsiteX4" fmla="*/ 3352870 w 6637337"/>
              <a:gd name="connsiteY4" fmla="*/ 8060261 h 8062913"/>
              <a:gd name="connsiteX5" fmla="*/ 3819120 w 6637337"/>
              <a:gd name="connsiteY5" fmla="*/ 6533862 h 8062913"/>
              <a:gd name="connsiteX6" fmla="*/ 1089066 w 6637337"/>
              <a:gd name="connsiteY6" fmla="*/ 3803808 h 8062913"/>
              <a:gd name="connsiteX7" fmla="*/ 88024 w 6637337"/>
              <a:gd name="connsiteY7" fmla="*/ 3993174 h 8062913"/>
              <a:gd name="connsiteX8" fmla="*/ 0 w 6637337"/>
              <a:gd name="connsiteY8" fmla="*/ 4031676 h 80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7337" h="8062913">
                <a:moveTo>
                  <a:pt x="0" y="0"/>
                </a:moveTo>
                <a:lnTo>
                  <a:pt x="6637337" y="0"/>
                </a:lnTo>
                <a:lnTo>
                  <a:pt x="6637337" y="8062913"/>
                </a:lnTo>
                <a:lnTo>
                  <a:pt x="3350887" y="8062913"/>
                </a:lnTo>
                <a:lnTo>
                  <a:pt x="3352870" y="8060261"/>
                </a:lnTo>
                <a:cubicBezTo>
                  <a:pt x="3647236" y="7624542"/>
                  <a:pt x="3819120" y="7099275"/>
                  <a:pt x="3819120" y="6533862"/>
                </a:cubicBezTo>
                <a:cubicBezTo>
                  <a:pt x="3819120" y="5026095"/>
                  <a:pt x="2596833" y="3803808"/>
                  <a:pt x="1089066" y="3803808"/>
                </a:cubicBezTo>
                <a:cubicBezTo>
                  <a:pt x="735683" y="3803808"/>
                  <a:pt x="397982" y="3870951"/>
                  <a:pt x="88024" y="3993174"/>
                </a:cubicBezTo>
                <a:lnTo>
                  <a:pt x="0" y="4031676"/>
                </a:lnTo>
                <a:close/>
              </a:path>
            </a:pathLst>
          </a:custGeom>
        </p:spPr>
        <p:txBody>
          <a:bodyPr wrap="square">
            <a:noAutofit/>
          </a:bodyPr>
          <a:lstStyle>
            <a:lvl1pPr>
              <a:defRPr sz="2000"/>
            </a:lvl1pPr>
          </a:lstStyle>
          <a:p>
            <a:endParaRPr lang="en-GB"/>
          </a:p>
        </p:txBody>
      </p:sp>
    </p:spTree>
    <p:extLst>
      <p:ext uri="{BB962C8B-B14F-4D97-AF65-F5344CB8AC3E}">
        <p14:creationId xmlns:p14="http://schemas.microsoft.com/office/powerpoint/2010/main" val="915957645"/>
      </p:ext>
    </p:extLst>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446" name="Picture 445">
            <a:extLst>
              <a:ext uri="{FF2B5EF4-FFF2-40B4-BE49-F238E27FC236}">
                <a16:creationId xmlns:a16="http://schemas.microsoft.com/office/drawing/2014/main" id="{F5F16B76-62CD-3339-48A4-7E07043694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701052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723386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58428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80762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81579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83813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643685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66018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301801" y="382022"/>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E72B5"/>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2353483" y="2387158"/>
            <a:ext cx="5400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728257" y="1363465"/>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38435" y="2957775"/>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208" name="Slide Number Placeholder 5">
            <a:extLst>
              <a:ext uri="{FF2B5EF4-FFF2-40B4-BE49-F238E27FC236}">
                <a16:creationId xmlns:a16="http://schemas.microsoft.com/office/drawing/2014/main" id="{68EE65E2-BEFA-4159-244C-56B4C1BA28F9}"/>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0" name="Freeform 59">
            <a:extLst>
              <a:ext uri="{FF2B5EF4-FFF2-40B4-BE49-F238E27FC236}">
                <a16:creationId xmlns:a16="http://schemas.microsoft.com/office/drawing/2014/main" id="{759C69A8-DC86-3A4E-1789-7AF34537B7AC}"/>
              </a:ext>
            </a:extLst>
          </p:cNvPr>
          <p:cNvSpPr/>
          <p:nvPr userDrawn="1"/>
        </p:nvSpPr>
        <p:spPr>
          <a:xfrm>
            <a:off x="179881" y="696599"/>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6C41084-F55F-299D-EA5E-2403BAFB896B}"/>
              </a:ext>
            </a:extLst>
          </p:cNvPr>
          <p:cNvSpPr/>
          <p:nvPr userDrawn="1"/>
        </p:nvSpPr>
        <p:spPr>
          <a:xfrm>
            <a:off x="7559675" y="0"/>
            <a:ext cx="923925" cy="106918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301801" y="382022"/>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E14726"/>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2353483" y="2387158"/>
            <a:ext cx="5400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728257" y="1363465"/>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38435" y="2957775"/>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208" name="Slide Number Placeholder 5">
            <a:extLst>
              <a:ext uri="{FF2B5EF4-FFF2-40B4-BE49-F238E27FC236}">
                <a16:creationId xmlns:a16="http://schemas.microsoft.com/office/drawing/2014/main" id="{68EE65E2-BEFA-4159-244C-56B4C1BA28F9}"/>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 name="Rectangle 1">
            <a:extLst>
              <a:ext uri="{FF2B5EF4-FFF2-40B4-BE49-F238E27FC236}">
                <a16:creationId xmlns:a16="http://schemas.microsoft.com/office/drawing/2014/main" id="{86C41084-F55F-299D-EA5E-2403BAFB896B}"/>
              </a:ext>
            </a:extLst>
          </p:cNvPr>
          <p:cNvSpPr/>
          <p:nvPr userDrawn="1"/>
        </p:nvSpPr>
        <p:spPr>
          <a:xfrm>
            <a:off x="7559675" y="0"/>
            <a:ext cx="923925" cy="106918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59">
            <a:extLst>
              <a:ext uri="{FF2B5EF4-FFF2-40B4-BE49-F238E27FC236}">
                <a16:creationId xmlns:a16="http://schemas.microsoft.com/office/drawing/2014/main" id="{759C69A8-DC86-3A4E-1789-7AF34537B7AC}"/>
              </a:ext>
            </a:extLst>
          </p:cNvPr>
          <p:cNvSpPr/>
          <p:nvPr userDrawn="1"/>
        </p:nvSpPr>
        <p:spPr>
          <a:xfrm>
            <a:off x="179881" y="696599"/>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383725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301801" y="382022"/>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30583F"/>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2353483" y="2387158"/>
            <a:ext cx="5400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728257" y="1363465"/>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38435" y="2957775"/>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208" name="Slide Number Placeholder 5">
            <a:extLst>
              <a:ext uri="{FF2B5EF4-FFF2-40B4-BE49-F238E27FC236}">
                <a16:creationId xmlns:a16="http://schemas.microsoft.com/office/drawing/2014/main" id="{68EE65E2-BEFA-4159-244C-56B4C1BA28F9}"/>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 name="Rectangle 1">
            <a:extLst>
              <a:ext uri="{FF2B5EF4-FFF2-40B4-BE49-F238E27FC236}">
                <a16:creationId xmlns:a16="http://schemas.microsoft.com/office/drawing/2014/main" id="{86C41084-F55F-299D-EA5E-2403BAFB896B}"/>
              </a:ext>
            </a:extLst>
          </p:cNvPr>
          <p:cNvSpPr/>
          <p:nvPr userDrawn="1"/>
        </p:nvSpPr>
        <p:spPr>
          <a:xfrm>
            <a:off x="7559675" y="0"/>
            <a:ext cx="923925" cy="106918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59">
            <a:extLst>
              <a:ext uri="{FF2B5EF4-FFF2-40B4-BE49-F238E27FC236}">
                <a16:creationId xmlns:a16="http://schemas.microsoft.com/office/drawing/2014/main" id="{759C69A8-DC86-3A4E-1789-7AF34537B7AC}"/>
              </a:ext>
            </a:extLst>
          </p:cNvPr>
          <p:cNvSpPr/>
          <p:nvPr userDrawn="1"/>
        </p:nvSpPr>
        <p:spPr>
          <a:xfrm>
            <a:off x="179881" y="696599"/>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187098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rot="10800000" flipH="1">
            <a:off x="326600" y="833119"/>
            <a:ext cx="2555106" cy="8718813"/>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2203825" y="3231107"/>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973040" y="3231107"/>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2203825" y="3706349"/>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973040" y="3706349"/>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2203825" y="4222473"/>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973040" y="4222473"/>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2203825" y="4708438"/>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973040" y="4708438"/>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D2098A53-0134-4E4E-A915-CC50FD0C47D5}"/>
              </a:ext>
            </a:extLst>
          </p:cNvPr>
          <p:cNvSpPr/>
          <p:nvPr userDrawn="1"/>
        </p:nvSpPr>
        <p:spPr>
          <a:xfrm>
            <a:off x="3334602" y="7549150"/>
            <a:ext cx="3798570" cy="58477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264671" y="7671749"/>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2CFEF3CB-DDBB-614D-ABAE-AE1A4B0151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51606" y="7735162"/>
            <a:ext cx="1184829" cy="272079"/>
          </a:xfrm>
          <a:prstGeom prst="rect">
            <a:avLst/>
          </a:prstGeom>
          <a:ln>
            <a:noFill/>
          </a:ln>
          <a:extLst>
            <a:ext uri="{53640926-AAD7-44D8-BBD7-CCE9431645EC}">
              <a14:shadowObscured xmlns:a14="http://schemas.microsoft.com/office/drawing/2010/main"/>
            </a:ext>
          </a:extLst>
        </p:spPr>
      </p:pic>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rot="16200000">
            <a:off x="-535785" y="4267698"/>
            <a:ext cx="3392531" cy="1070954"/>
          </a:xfrm>
        </p:spPr>
        <p:txBody>
          <a:bodyPr>
            <a:noAutofit/>
          </a:bodyPr>
          <a:lstStyle>
            <a:lvl1pPr marL="0" indent="0" algn="r">
              <a:buNone/>
              <a:defRPr sz="55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2209998" y="5182694"/>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979213" y="5182694"/>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2209998" y="5698818"/>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979213" y="5698818"/>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grpSp>
        <p:nvGrpSpPr>
          <p:cNvPr id="2" name="Group 1">
            <a:extLst>
              <a:ext uri="{FF2B5EF4-FFF2-40B4-BE49-F238E27FC236}">
                <a16:creationId xmlns:a16="http://schemas.microsoft.com/office/drawing/2014/main" id="{6628229C-D4D3-50EF-8C52-DA79A158938A}"/>
              </a:ext>
            </a:extLst>
          </p:cNvPr>
          <p:cNvGrpSpPr/>
          <p:nvPr userDrawn="1"/>
        </p:nvGrpSpPr>
        <p:grpSpPr>
          <a:xfrm>
            <a:off x="2203825" y="3636657"/>
            <a:ext cx="5040000" cy="1982036"/>
            <a:chOff x="2083799" y="3965406"/>
            <a:chExt cx="5040000" cy="1982036"/>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2083799" y="3965406"/>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2083799" y="4471097"/>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2083799" y="4967911"/>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2083799" y="5441751"/>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2083799" y="5947442"/>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9B390077-D518-C189-3065-5F272FDF2743}"/>
              </a:ext>
            </a:extLst>
          </p:cNvPr>
          <p:cNvSpPr/>
          <p:nvPr userDrawn="1"/>
        </p:nvSpPr>
        <p:spPr>
          <a:xfrm>
            <a:off x="-1832956" y="-371331"/>
            <a:ext cx="1832953" cy="132079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20D03E82-E54E-F8B0-9E5C-7BE302F7D99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32" name="Group 31">
            <a:extLst>
              <a:ext uri="{FF2B5EF4-FFF2-40B4-BE49-F238E27FC236}">
                <a16:creationId xmlns:a16="http://schemas.microsoft.com/office/drawing/2014/main" id="{E28FAB55-514D-29AF-C8F9-440CCBE922D7}"/>
              </a:ext>
            </a:extLst>
          </p:cNvPr>
          <p:cNvGrpSpPr/>
          <p:nvPr userDrawn="1"/>
        </p:nvGrpSpPr>
        <p:grpSpPr>
          <a:xfrm rot="16584903">
            <a:off x="169270" y="395536"/>
            <a:ext cx="2061589" cy="1788378"/>
            <a:chOff x="-1397183" y="824494"/>
            <a:chExt cx="1192352" cy="1034336"/>
          </a:xfrm>
        </p:grpSpPr>
        <p:sp>
          <p:nvSpPr>
            <p:cNvPr id="29" name="Freeform 28">
              <a:extLst>
                <a:ext uri="{FF2B5EF4-FFF2-40B4-BE49-F238E27FC236}">
                  <a16:creationId xmlns:a16="http://schemas.microsoft.com/office/drawing/2014/main" id="{507F2B47-BD35-620D-4521-48E5D9AA2961}"/>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AC04783-B867-EF80-8C22-B2CE45563C39}"/>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A989DB5-E4D1-9A81-D1B6-5FE2809BB5C2}"/>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02721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Slide with Photo 1">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EAA47BBC-B19D-0846-A4DA-69AB4034EE0C}"/>
              </a:ext>
            </a:extLst>
          </p:cNvPr>
          <p:cNvSpPr/>
          <p:nvPr userDrawn="1"/>
        </p:nvSpPr>
        <p:spPr>
          <a:xfrm>
            <a:off x="-2254" y="4305579"/>
            <a:ext cx="4255930" cy="5495646"/>
          </a:xfrm>
          <a:custGeom>
            <a:avLst/>
            <a:gdLst>
              <a:gd name="connsiteX0" fmla="*/ 1508107 w 4255930"/>
              <a:gd name="connsiteY0" fmla="*/ 0 h 5495646"/>
              <a:gd name="connsiteX1" fmla="*/ 4255930 w 4255930"/>
              <a:gd name="connsiteY1" fmla="*/ 2747823 h 5495646"/>
              <a:gd name="connsiteX2" fmla="*/ 1508107 w 4255930"/>
              <a:gd name="connsiteY2" fmla="*/ 5495646 h 5495646"/>
              <a:gd name="connsiteX3" fmla="*/ 198331 w 4255930"/>
              <a:gd name="connsiteY3" fmla="*/ 5163999 h 5495646"/>
              <a:gd name="connsiteX4" fmla="*/ 0 w 4255930"/>
              <a:gd name="connsiteY4" fmla="*/ 5043510 h 5495646"/>
              <a:gd name="connsiteX5" fmla="*/ 0 w 4255930"/>
              <a:gd name="connsiteY5" fmla="*/ 452137 h 5495646"/>
              <a:gd name="connsiteX6" fmla="*/ 198331 w 4255930"/>
              <a:gd name="connsiteY6" fmla="*/ 331648 h 5495646"/>
              <a:gd name="connsiteX7" fmla="*/ 1508107 w 4255930"/>
              <a:gd name="connsiteY7" fmla="*/ 0 h 5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5930" h="5495646">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U"/>
          </a:p>
        </p:txBody>
      </p:sp>
      <p:sp>
        <p:nvSpPr>
          <p:cNvPr id="12" name="Picture Placeholder 11">
            <a:extLst>
              <a:ext uri="{FF2B5EF4-FFF2-40B4-BE49-F238E27FC236}">
                <a16:creationId xmlns:a16="http://schemas.microsoft.com/office/drawing/2014/main" id="{0073BFF4-D1D3-41EC-9E68-2AAB2757B77C}"/>
              </a:ext>
            </a:extLst>
          </p:cNvPr>
          <p:cNvSpPr>
            <a:spLocks noGrp="1"/>
          </p:cNvSpPr>
          <p:nvPr>
            <p:ph type="pic" sz="quarter" idx="53"/>
          </p:nvPr>
        </p:nvSpPr>
        <p:spPr>
          <a:xfrm>
            <a:off x="465805" y="524435"/>
            <a:ext cx="6595836" cy="8062353"/>
          </a:xfrm>
          <a:custGeom>
            <a:avLst/>
            <a:gdLst>
              <a:gd name="connsiteX0" fmla="*/ 3876718 w 6595836"/>
              <a:gd name="connsiteY0" fmla="*/ 3788909 h 8062353"/>
              <a:gd name="connsiteX1" fmla="*/ 3879585 w 6595836"/>
              <a:gd name="connsiteY1" fmla="*/ 3791698 h 8062353"/>
              <a:gd name="connsiteX2" fmla="*/ 3976948 w 6595836"/>
              <a:gd name="connsiteY2" fmla="*/ 3901979 h 8062353"/>
              <a:gd name="connsiteX3" fmla="*/ 3879584 w 6595836"/>
              <a:gd name="connsiteY3" fmla="*/ 3791699 h 8062353"/>
              <a:gd name="connsiteX4" fmla="*/ 2534081 w 6595836"/>
              <a:gd name="connsiteY4" fmla="*/ 3019374 h 8062353"/>
              <a:gd name="connsiteX5" fmla="*/ 2534084 w 6595836"/>
              <a:gd name="connsiteY5" fmla="*/ 3019375 h 8062353"/>
              <a:gd name="connsiteX6" fmla="*/ 2521895 w 6595836"/>
              <a:gd name="connsiteY6" fmla="*/ 3608972 h 8062353"/>
              <a:gd name="connsiteX7" fmla="*/ 2521893 w 6595836"/>
              <a:gd name="connsiteY7" fmla="*/ 3608971 h 8062353"/>
              <a:gd name="connsiteX8" fmla="*/ 1972693 w 6595836"/>
              <a:gd name="connsiteY8" fmla="*/ 2395403 h 8062353"/>
              <a:gd name="connsiteX9" fmla="*/ 1507891 w 6595836"/>
              <a:gd name="connsiteY9" fmla="*/ 2415161 h 8062353"/>
              <a:gd name="connsiteX10" fmla="*/ 1888143 w 6595836"/>
              <a:gd name="connsiteY10" fmla="*/ 3511519 h 8062353"/>
              <a:gd name="connsiteX11" fmla="*/ 2368369 w 6595836"/>
              <a:gd name="connsiteY11" fmla="*/ 3568392 h 8062353"/>
              <a:gd name="connsiteX12" fmla="*/ 2521893 w 6595836"/>
              <a:gd name="connsiteY12" fmla="*/ 3608972 h 8062353"/>
              <a:gd name="connsiteX13" fmla="*/ 2514581 w 6595836"/>
              <a:gd name="connsiteY13" fmla="*/ 3923261 h 8062353"/>
              <a:gd name="connsiteX14" fmla="*/ 3691897 w 6595836"/>
              <a:gd name="connsiteY14" fmla="*/ 5148746 h 8062353"/>
              <a:gd name="connsiteX15" fmla="*/ 4596212 w 6595836"/>
              <a:gd name="connsiteY15" fmla="*/ 5168236 h 8062353"/>
              <a:gd name="connsiteX16" fmla="*/ 4172085 w 6595836"/>
              <a:gd name="connsiteY16" fmla="*/ 4149843 h 8062353"/>
              <a:gd name="connsiteX17" fmla="*/ 3611459 w 6595836"/>
              <a:gd name="connsiteY17" fmla="*/ 4344751 h 8062353"/>
              <a:gd name="connsiteX18" fmla="*/ 3610894 w 6595836"/>
              <a:gd name="connsiteY18" fmla="*/ 4344102 h 8062353"/>
              <a:gd name="connsiteX19" fmla="*/ 4169646 w 6595836"/>
              <a:gd name="connsiteY19" fmla="*/ 4149842 h 8062353"/>
              <a:gd name="connsiteX20" fmla="*/ 4169647 w 6595836"/>
              <a:gd name="connsiteY20" fmla="*/ 4149843 h 8062353"/>
              <a:gd name="connsiteX21" fmla="*/ 4705898 w 6595836"/>
              <a:gd name="connsiteY21" fmla="*/ 3962244 h 8062353"/>
              <a:gd name="connsiteX22" fmla="*/ 3328708 w 6595836"/>
              <a:gd name="connsiteY22" fmla="*/ 2729448 h 8062353"/>
              <a:gd name="connsiteX23" fmla="*/ 1972693 w 6595836"/>
              <a:gd name="connsiteY23" fmla="*/ 2395403 h 8062353"/>
              <a:gd name="connsiteX24" fmla="*/ 0 w 6595836"/>
              <a:gd name="connsiteY24" fmla="*/ 0 h 8062353"/>
              <a:gd name="connsiteX25" fmla="*/ 6595836 w 6595836"/>
              <a:gd name="connsiteY25" fmla="*/ 0 h 8062353"/>
              <a:gd name="connsiteX26" fmla="*/ 6595836 w 6595836"/>
              <a:gd name="connsiteY26" fmla="*/ 8062353 h 8062353"/>
              <a:gd name="connsiteX27" fmla="*/ 3320377 w 6595836"/>
              <a:gd name="connsiteY27" fmla="*/ 8062353 h 8062353"/>
              <a:gd name="connsiteX28" fmla="*/ 3456224 w 6595836"/>
              <a:gd name="connsiteY28" fmla="*/ 7838743 h 8062353"/>
              <a:gd name="connsiteX29" fmla="*/ 3787871 w 6595836"/>
              <a:gd name="connsiteY29" fmla="*/ 6528967 h 8062353"/>
              <a:gd name="connsiteX30" fmla="*/ 1040048 w 6595836"/>
              <a:gd name="connsiteY30" fmla="*/ 3781144 h 8062353"/>
              <a:gd name="connsiteX31" fmla="*/ 32490 w 6595836"/>
              <a:gd name="connsiteY31" fmla="*/ 3971743 h 8062353"/>
              <a:gd name="connsiteX32" fmla="*/ 0 w 6595836"/>
              <a:gd name="connsiteY32" fmla="*/ 3986907 h 806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95836" h="8062353">
                <a:moveTo>
                  <a:pt x="3876718" y="3788909"/>
                </a:moveTo>
                <a:lnTo>
                  <a:pt x="3879585" y="3791698"/>
                </a:lnTo>
                <a:lnTo>
                  <a:pt x="3976948" y="3901979"/>
                </a:lnTo>
                <a:lnTo>
                  <a:pt x="3879584" y="3791699"/>
                </a:lnTo>
                <a:close/>
                <a:moveTo>
                  <a:pt x="2534081" y="3019374"/>
                </a:moveTo>
                <a:lnTo>
                  <a:pt x="2534084" y="3019375"/>
                </a:lnTo>
                <a:lnTo>
                  <a:pt x="2521895" y="3608972"/>
                </a:lnTo>
                <a:lnTo>
                  <a:pt x="2521893" y="3608971"/>
                </a:lnTo>
                <a:close/>
                <a:moveTo>
                  <a:pt x="1972693" y="2395403"/>
                </a:moveTo>
                <a:cubicBezTo>
                  <a:pt x="1817912" y="2390949"/>
                  <a:pt x="1662673" y="2397497"/>
                  <a:pt x="1507891" y="2415161"/>
                </a:cubicBezTo>
                <a:lnTo>
                  <a:pt x="1888143" y="3511519"/>
                </a:lnTo>
                <a:cubicBezTo>
                  <a:pt x="2052674" y="3513346"/>
                  <a:pt x="2213093" y="3532989"/>
                  <a:pt x="2368369" y="3568392"/>
                </a:cubicBezTo>
                <a:lnTo>
                  <a:pt x="2521893" y="3608972"/>
                </a:lnTo>
                <a:lnTo>
                  <a:pt x="2514581" y="3923261"/>
                </a:lnTo>
                <a:cubicBezTo>
                  <a:pt x="3077645" y="4120606"/>
                  <a:pt x="3516397" y="4578641"/>
                  <a:pt x="3691897" y="5148746"/>
                </a:cubicBezTo>
                <a:lnTo>
                  <a:pt x="4596212" y="5168236"/>
                </a:lnTo>
                <a:cubicBezTo>
                  <a:pt x="4525525" y="4802785"/>
                  <a:pt x="4381712" y="4456821"/>
                  <a:pt x="4172085" y="4149843"/>
                </a:cubicBezTo>
                <a:lnTo>
                  <a:pt x="3611459" y="4344751"/>
                </a:lnTo>
                <a:lnTo>
                  <a:pt x="3610894" y="4344102"/>
                </a:lnTo>
                <a:lnTo>
                  <a:pt x="4169646" y="4149842"/>
                </a:lnTo>
                <a:lnTo>
                  <a:pt x="4169647" y="4149843"/>
                </a:lnTo>
                <a:lnTo>
                  <a:pt x="4705898" y="3962244"/>
                </a:lnTo>
                <a:cubicBezTo>
                  <a:pt x="4376836" y="3433554"/>
                  <a:pt x="3903960" y="3007193"/>
                  <a:pt x="3328708" y="2729448"/>
                </a:cubicBezTo>
                <a:cubicBezTo>
                  <a:pt x="2897269" y="2521142"/>
                  <a:pt x="2437038" y="2408764"/>
                  <a:pt x="1972693" y="2395403"/>
                </a:cubicBezTo>
                <a:close/>
                <a:moveTo>
                  <a:pt x="0" y="0"/>
                </a:moveTo>
                <a:lnTo>
                  <a:pt x="6595836" y="0"/>
                </a:lnTo>
                <a:lnTo>
                  <a:pt x="6595836" y="8062353"/>
                </a:lnTo>
                <a:lnTo>
                  <a:pt x="3320377" y="8062353"/>
                </a:lnTo>
                <a:lnTo>
                  <a:pt x="3456224" y="7838743"/>
                </a:lnTo>
                <a:cubicBezTo>
                  <a:pt x="3667730" y="7449395"/>
                  <a:pt x="3787871" y="7003211"/>
                  <a:pt x="3787871" y="6528967"/>
                </a:cubicBezTo>
                <a:cubicBezTo>
                  <a:pt x="3787871" y="5011386"/>
                  <a:pt x="2557629" y="3781144"/>
                  <a:pt x="1040048" y="3781144"/>
                </a:cubicBezTo>
                <a:cubicBezTo>
                  <a:pt x="684365" y="3781144"/>
                  <a:pt x="344466" y="3848724"/>
                  <a:pt x="32490" y="3971743"/>
                </a:cubicBezTo>
                <a:lnTo>
                  <a:pt x="0" y="3986907"/>
                </a:lnTo>
                <a:close/>
              </a:path>
            </a:pathLst>
          </a:custGeom>
        </p:spPr>
        <p:txBody>
          <a:bodyPr wrap="square">
            <a:noAutofit/>
          </a:bodyPr>
          <a:lstStyle>
            <a:lvl1pPr>
              <a:defRPr sz="1800">
                <a:solidFill>
                  <a:srgbClr val="595A59"/>
                </a:solidFill>
                <a:latin typeface="Calibri" panose="020F0502020204030204" pitchFamily="34" charset="0"/>
                <a:cs typeface="Calibri" panose="020F0502020204030204" pitchFamily="34" charset="0"/>
              </a:defRPr>
            </a:lvl1pPr>
          </a:lstStyle>
          <a:p>
            <a:endParaRPr lang="en-RU" dirty="0"/>
          </a:p>
        </p:txBody>
      </p:sp>
      <p:sp>
        <p:nvSpPr>
          <p:cNvPr id="2" name="Freeform 1">
            <a:extLst>
              <a:ext uri="{FF2B5EF4-FFF2-40B4-BE49-F238E27FC236}">
                <a16:creationId xmlns:a16="http://schemas.microsoft.com/office/drawing/2014/main" id="{4CFD696C-E816-668F-BCD1-1CFA7A38203E}"/>
              </a:ext>
            </a:extLst>
          </p:cNvPr>
          <p:cNvSpPr/>
          <p:nvPr userDrawn="1"/>
        </p:nvSpPr>
        <p:spPr>
          <a:xfrm>
            <a:off x="1110854" y="4837051"/>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1AA65350-B625-4386-9999-772940FE34F8}"/>
              </a:ext>
            </a:extLst>
          </p:cNvPr>
          <p:cNvSpPr>
            <a:spLocks noGrp="1"/>
          </p:cNvSpPr>
          <p:nvPr>
            <p:ph type="body" sz="quarter" idx="52" hasCustomPrompt="1"/>
          </p:nvPr>
        </p:nvSpPr>
        <p:spPr>
          <a:xfrm>
            <a:off x="232161" y="8312517"/>
            <a:ext cx="3098165" cy="238796"/>
          </a:xfr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73BF7890-7231-BC51-0EE6-CA6E6387BCDD}"/>
              </a:ext>
            </a:extLst>
          </p:cNvPr>
          <p:cNvSpPr>
            <a:spLocks noGrp="1"/>
          </p:cNvSpPr>
          <p:nvPr>
            <p:ph type="body" sz="quarter" idx="13" hasCustomPrompt="1"/>
          </p:nvPr>
        </p:nvSpPr>
        <p:spPr>
          <a:xfrm>
            <a:off x="269508" y="6181020"/>
            <a:ext cx="3023471" cy="1848158"/>
          </a:xfr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41" name="Slide Number Placeholder 5">
            <a:extLst>
              <a:ext uri="{FF2B5EF4-FFF2-40B4-BE49-F238E27FC236}">
                <a16:creationId xmlns:a16="http://schemas.microsoft.com/office/drawing/2014/main" id="{E3B47CC0-50A3-8C8A-0B06-32C37A8C93B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3" name="Group 12">
            <a:extLst>
              <a:ext uri="{FF2B5EF4-FFF2-40B4-BE49-F238E27FC236}">
                <a16:creationId xmlns:a16="http://schemas.microsoft.com/office/drawing/2014/main" id="{DAF4964C-C526-EA70-B280-A92C60C35DDF}"/>
              </a:ext>
            </a:extLst>
          </p:cNvPr>
          <p:cNvGrpSpPr/>
          <p:nvPr userDrawn="1"/>
        </p:nvGrpSpPr>
        <p:grpSpPr>
          <a:xfrm>
            <a:off x="1973696" y="2918486"/>
            <a:ext cx="3198007" cy="2774185"/>
            <a:chOff x="9049057" y="2391057"/>
            <a:chExt cx="3198007" cy="2774185"/>
          </a:xfrm>
        </p:grpSpPr>
        <p:sp>
          <p:nvSpPr>
            <p:cNvPr id="14" name="Freeform 13">
              <a:extLst>
                <a:ext uri="{FF2B5EF4-FFF2-40B4-BE49-F238E27FC236}">
                  <a16:creationId xmlns:a16="http://schemas.microsoft.com/office/drawing/2014/main" id="{3EEBA74F-E14A-C6B3-BA00-6D558B9AAD0D}"/>
                </a:ext>
              </a:extLst>
            </p:cNvPr>
            <p:cNvSpPr/>
            <p:nvPr/>
          </p:nvSpPr>
          <p:spPr>
            <a:xfrm>
              <a:off x="9049057" y="2391057"/>
              <a:ext cx="3198007" cy="175578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9DB9F5-2295-7F6E-7448-0BD920F1F759}"/>
                </a:ext>
              </a:extLst>
            </p:cNvPr>
            <p:cNvSpPr/>
            <p:nvPr/>
          </p:nvSpPr>
          <p:spPr>
            <a:xfrm>
              <a:off x="10055747" y="3605977"/>
              <a:ext cx="2081631" cy="155926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7D5CA31-E5BF-9C84-E2FF-5848E8342294}"/>
                </a:ext>
              </a:extLst>
            </p:cNvPr>
            <p:cNvSpPr/>
            <p:nvPr/>
          </p:nvSpPr>
          <p:spPr>
            <a:xfrm>
              <a:off x="10063061" y="3016380"/>
              <a:ext cx="1647751" cy="1325375"/>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8B3F43-A80F-341F-3B08-C8581B4D92DA}"/>
                </a:ext>
              </a:extLst>
            </p:cNvPr>
            <p:cNvSpPr/>
            <p:nvPr/>
          </p:nvSpPr>
          <p:spPr>
            <a:xfrm>
              <a:off x="10063061" y="3016380"/>
              <a:ext cx="1647751" cy="1325375"/>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3478560290"/>
      </p:ext>
    </p:extLst>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4428D3F9-6974-3B8A-DA45-D029219EAD42}"/>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04F83E43-5132-E7A9-7D68-38388B2D13CD}"/>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49966DC-78B9-2A08-DA98-A04014CFAA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A363F4B-0CC6-7D4E-989C-C43E8291301A}"/>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CEEC9D0-2D8D-7B50-A6A9-3346501080E0}"/>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3AB9771-51DE-9DD5-E6AB-93EA07A03BA6}"/>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0BA9FDA-264A-2982-D625-7E9D510F110F}"/>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4EBEF02-D406-FDF5-4648-6FBB2F660D1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E817A9-74AD-D814-96E8-097F1693D4E7}"/>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51" r:id="rId1"/>
    <p:sldLayoutId id="2147483945" r:id="rId2"/>
    <p:sldLayoutId id="2147483957" r:id="rId3"/>
    <p:sldLayoutId id="2147483958" r:id="rId4"/>
    <p:sldLayoutId id="2147483946" r:id="rId5"/>
    <p:sldLayoutId id="2147483956" r:id="rId6"/>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guide id="3" pos="317" userDrawn="1">
          <p15:clr>
            <a:srgbClr val="F26B43"/>
          </p15:clr>
        </p15:guide>
        <p15:guide id="4" pos="4422" userDrawn="1">
          <p15:clr>
            <a:srgbClr val="F26B43"/>
          </p15:clr>
        </p15:guide>
        <p15:guide id="5" orient="horz" pos="3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3" r:id="rId9"/>
    <p:sldLayoutId id="2147483948" r:id="rId10"/>
    <p:sldLayoutId id="2147483944" r:id="rId11"/>
    <p:sldLayoutId id="2147483967" r:id="rId12"/>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company/diversities-are-reviving-enterprises/?viewAsMember=true" TargetMode="External"/><Relationship Id="rId2" Type="http://schemas.openxmlformats.org/officeDocument/2006/relationships/hyperlink" Target="https://www.facebook.com/profile.php?id=100092188720908" TargetMode="Externa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hyperlink" Target="https://momentumconsulting.ie/" TargetMode="External"/><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hyperlink" Target="https://www.rosleaderpartnership.ie/" TargetMode="External"/><Relationship Id="rId1" Type="http://schemas.openxmlformats.org/officeDocument/2006/relationships/slideLayout" Target="../slideLayouts/slideLayout12.xml"/><Relationship Id="rId6" Type="http://schemas.openxmlformats.org/officeDocument/2006/relationships/hyperlink" Target="https://www.euei.dk/" TargetMode="External"/><Relationship Id="rId11" Type="http://schemas.openxmlformats.org/officeDocument/2006/relationships/image" Target="../media/image15.gif"/><Relationship Id="rId5" Type="http://schemas.openxmlformats.org/officeDocument/2006/relationships/hyperlink" Target="https://thevisionworks.de/en" TargetMode="External"/><Relationship Id="rId10" Type="http://schemas.openxmlformats.org/officeDocument/2006/relationships/image" Target="../media/image14.jpg"/><Relationship Id="rId4" Type="http://schemas.openxmlformats.org/officeDocument/2006/relationships/hyperlink" Target="https://polnocnaizba.pl/" TargetMode="Externa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Placeholder 85">
            <a:extLst>
              <a:ext uri="{FF2B5EF4-FFF2-40B4-BE49-F238E27FC236}">
                <a16:creationId xmlns:a16="http://schemas.microsoft.com/office/drawing/2014/main" id="{98D84280-6993-EF05-035F-BF0AF390842C}"/>
              </a:ext>
            </a:extLst>
          </p:cNvPr>
          <p:cNvPicPr>
            <a:picLocks noGrp="1" noChangeAspect="1"/>
          </p:cNvPicPr>
          <p:nvPr>
            <p:ph type="pic" sz="quarter" idx="43"/>
          </p:nvPr>
        </p:nvPicPr>
        <p:blipFill>
          <a:blip r:embed="rId2"/>
          <a:srcRect t="2715" b="2715"/>
          <a:stretch/>
        </p:blipFill>
        <p:spPr/>
      </p:pic>
      <p:sp>
        <p:nvSpPr>
          <p:cNvPr id="9" name="Text Placeholder 8">
            <a:extLst>
              <a:ext uri="{FF2B5EF4-FFF2-40B4-BE49-F238E27FC236}">
                <a16:creationId xmlns:a16="http://schemas.microsoft.com/office/drawing/2014/main" id="{0E943A54-4DA8-44F9-6C2C-6C8A3BA7B9C5}"/>
              </a:ext>
            </a:extLst>
          </p:cNvPr>
          <p:cNvSpPr>
            <a:spLocks noGrp="1"/>
          </p:cNvSpPr>
          <p:nvPr>
            <p:ph type="body" sz="quarter" idx="11"/>
          </p:nvPr>
        </p:nvSpPr>
        <p:spPr>
          <a:xfrm>
            <a:off x="625947" y="7836621"/>
            <a:ext cx="2951698" cy="574616"/>
          </a:xfrm>
        </p:spPr>
        <p:txBody>
          <a:bodyPr/>
          <a:lstStyle/>
          <a:p>
            <a:r>
              <a:rPr lang="en-US" sz="4800" dirty="0"/>
              <a:t>DARE</a:t>
            </a:r>
          </a:p>
        </p:txBody>
      </p:sp>
      <p:sp>
        <p:nvSpPr>
          <p:cNvPr id="5" name="Text Placeholder 4">
            <a:extLst>
              <a:ext uri="{FF2B5EF4-FFF2-40B4-BE49-F238E27FC236}">
                <a16:creationId xmlns:a16="http://schemas.microsoft.com/office/drawing/2014/main" id="{A8747E34-430B-A1B4-8D1E-BD8A72F07B95}"/>
              </a:ext>
            </a:extLst>
          </p:cNvPr>
          <p:cNvSpPr>
            <a:spLocks noGrp="1"/>
          </p:cNvSpPr>
          <p:nvPr>
            <p:ph type="body" sz="quarter" idx="16"/>
          </p:nvPr>
        </p:nvSpPr>
        <p:spPr>
          <a:xfrm>
            <a:off x="625947" y="7349763"/>
            <a:ext cx="3560291" cy="751695"/>
          </a:xfrm>
        </p:spPr>
        <p:txBody>
          <a:bodyPr/>
          <a:lstStyle/>
          <a:p>
            <a:r>
              <a:rPr lang="en-US" sz="2400" dirty="0"/>
              <a:t>Newsletter 1</a:t>
            </a:r>
          </a:p>
        </p:txBody>
      </p:sp>
      <p:sp>
        <p:nvSpPr>
          <p:cNvPr id="7" name="Text Placeholder 6">
            <a:extLst>
              <a:ext uri="{FF2B5EF4-FFF2-40B4-BE49-F238E27FC236}">
                <a16:creationId xmlns:a16="http://schemas.microsoft.com/office/drawing/2014/main" id="{1AC2B8FC-1D8F-1348-8767-1FD5475C1616}"/>
              </a:ext>
            </a:extLst>
          </p:cNvPr>
          <p:cNvSpPr>
            <a:spLocks noGrp="1"/>
          </p:cNvSpPr>
          <p:nvPr>
            <p:ph type="body" sz="quarter" idx="44"/>
          </p:nvPr>
        </p:nvSpPr>
        <p:spPr>
          <a:xfrm>
            <a:off x="431015" y="9117841"/>
            <a:ext cx="2846623" cy="469580"/>
          </a:xfrm>
        </p:spPr>
        <p:txBody>
          <a:bodyPr>
            <a:normAutofit fontScale="85000" lnSpcReduction="10000"/>
          </a:bodyPr>
          <a:lstStyle/>
          <a:p>
            <a:r>
              <a:rPr lang="en-US" sz="2600" dirty="0"/>
              <a:t>https://projectdare.eu/</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7"/>
          </p:nvPr>
        </p:nvSpPr>
        <p:spPr/>
        <p:txBody>
          <a:bodyPr vert="horz" lIns="91440" tIns="45720" rIns="91440" bIns="45720" rtlCol="0" anchor="t">
            <a:normAutofit fontScale="92500" lnSpcReduction="20000"/>
          </a:bodyPr>
          <a:lstStyle/>
          <a:p>
            <a:r>
              <a:rPr lang="en-US" b="1" dirty="0">
                <a:latin typeface="Calibri"/>
                <a:cs typeface="Calibri"/>
              </a:rPr>
              <a:t>November2023</a:t>
            </a:r>
            <a:endParaRPr lang="en-US" b="1" dirty="0"/>
          </a:p>
          <a:p>
            <a:endParaRPr lang="en-US" dirty="0"/>
          </a:p>
          <a:p>
            <a:r>
              <a:rPr lang="en-US" sz="1050" b="1" dirty="0"/>
              <a:t>Newsletter 1</a:t>
            </a:r>
          </a:p>
        </p:txBody>
      </p:sp>
      <p:sp>
        <p:nvSpPr>
          <p:cNvPr id="2" name="Text Placeholder 1">
            <a:extLst>
              <a:ext uri="{FF2B5EF4-FFF2-40B4-BE49-F238E27FC236}">
                <a16:creationId xmlns:a16="http://schemas.microsoft.com/office/drawing/2014/main" id="{A158C7DB-9356-69B6-6BF3-A3DAA7A8E066}"/>
              </a:ext>
            </a:extLst>
          </p:cNvPr>
          <p:cNvSpPr>
            <a:spLocks noGrp="1"/>
          </p:cNvSpPr>
          <p:nvPr>
            <p:ph type="body" sz="quarter" idx="18"/>
          </p:nvPr>
        </p:nvSpPr>
        <p:spPr/>
        <p:txBody>
          <a:bodyPr/>
          <a:lstStyle/>
          <a:p>
            <a:r>
              <a:rPr lang="en-US" b="1" dirty="0"/>
              <a:t>By</a:t>
            </a:r>
          </a:p>
          <a:p>
            <a:r>
              <a:rPr lang="en-US" dirty="0"/>
              <a:t>Roscommon LEADER Partnership</a:t>
            </a:r>
          </a:p>
          <a:p>
            <a:endParaRPr lang="en-US" sz="200" b="1" dirty="0"/>
          </a:p>
          <a:p>
            <a:endParaRPr lang="en-US" dirty="0"/>
          </a:p>
        </p:txBody>
      </p:sp>
      <p:grpSp>
        <p:nvGrpSpPr>
          <p:cNvPr id="11" name="Group 10">
            <a:extLst>
              <a:ext uri="{FF2B5EF4-FFF2-40B4-BE49-F238E27FC236}">
                <a16:creationId xmlns:a16="http://schemas.microsoft.com/office/drawing/2014/main" id="{1707CF9F-383B-D478-1493-9A037C9E1468}"/>
              </a:ext>
            </a:extLst>
          </p:cNvPr>
          <p:cNvGrpSpPr/>
          <p:nvPr/>
        </p:nvGrpSpPr>
        <p:grpSpPr>
          <a:xfrm rot="10327245">
            <a:off x="182210" y="5181724"/>
            <a:ext cx="2061589" cy="1788378"/>
            <a:chOff x="-1397183" y="824494"/>
            <a:chExt cx="1192352" cy="1034336"/>
          </a:xfrm>
        </p:grpSpPr>
        <p:sp>
          <p:nvSpPr>
            <p:cNvPr id="12" name="Freeform 11">
              <a:extLst>
                <a:ext uri="{FF2B5EF4-FFF2-40B4-BE49-F238E27FC236}">
                  <a16:creationId xmlns:a16="http://schemas.microsoft.com/office/drawing/2014/main" id="{7E7AAEE7-D4F4-A77F-1DA7-5CBFA54EF6A0}"/>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F9F2BC3-20EB-4BBB-A2AE-BC5FDA6EC5A7}"/>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64ACE7D-C905-0CC4-6FBE-8F7FB9E2956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44374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https://projectdare.eu/</a:t>
            </a:r>
            <a:endParaRPr lang="en-GB" dirty="0"/>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0" y="3061794"/>
            <a:ext cx="3484799" cy="574616"/>
          </a:xfrm>
        </p:spPr>
        <p:txBody>
          <a:bodyPr/>
          <a:lstStyle/>
          <a:p>
            <a:r>
              <a:rPr lang="en-GB" dirty="0"/>
              <a:t>Kick Off Meeting </a:t>
            </a:r>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grpSp>
        <p:nvGrpSpPr>
          <p:cNvPr id="27" name="Graphic 3">
            <a:extLst>
              <a:ext uri="{FF2B5EF4-FFF2-40B4-BE49-F238E27FC236}">
                <a16:creationId xmlns:a16="http://schemas.microsoft.com/office/drawing/2014/main" id="{3947D78E-D7E3-E6F6-452D-5F8F7B4226D9}"/>
              </a:ext>
            </a:extLst>
          </p:cNvPr>
          <p:cNvGrpSpPr/>
          <p:nvPr/>
        </p:nvGrpSpPr>
        <p:grpSpPr>
          <a:xfrm>
            <a:off x="6254705" y="9619516"/>
            <a:ext cx="280634" cy="280634"/>
            <a:chOff x="1950027" y="2499889"/>
            <a:chExt cx="850463" cy="850463"/>
          </a:xfrm>
        </p:grpSpPr>
        <p:sp>
          <p:nvSpPr>
            <p:cNvPr id="28" name="Freeform 27">
              <a:extLst>
                <a:ext uri="{FF2B5EF4-FFF2-40B4-BE49-F238E27FC236}">
                  <a16:creationId xmlns:a16="http://schemas.microsoft.com/office/drawing/2014/main" id="{13F2600E-C962-A643-A546-3A78B8E47FD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523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9" name="Graphic 3">
              <a:extLst>
                <a:ext uri="{FF2B5EF4-FFF2-40B4-BE49-F238E27FC236}">
                  <a16:creationId xmlns:a16="http://schemas.microsoft.com/office/drawing/2014/main" id="{391BB419-F3A0-3CE2-25F3-BC9D130C590F}"/>
                </a:ext>
              </a:extLst>
            </p:cNvPr>
            <p:cNvGrpSpPr/>
            <p:nvPr/>
          </p:nvGrpSpPr>
          <p:grpSpPr>
            <a:xfrm>
              <a:off x="2107521" y="2657382"/>
              <a:ext cx="535476" cy="535477"/>
              <a:chOff x="2107521" y="2657382"/>
              <a:chExt cx="535476" cy="535477"/>
            </a:xfrm>
            <a:solidFill>
              <a:srgbClr val="FFFFFF"/>
            </a:solidFill>
          </p:grpSpPr>
          <p:sp>
            <p:nvSpPr>
              <p:cNvPr id="30" name="Freeform 29">
                <a:extLst>
                  <a:ext uri="{FF2B5EF4-FFF2-40B4-BE49-F238E27FC236}">
                    <a16:creationId xmlns:a16="http://schemas.microsoft.com/office/drawing/2014/main" id="{86B46ACF-A691-5AFE-732C-A2DB1E32F6D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C8EECE47-FAA4-32A9-5938-3221814AE62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82F58123-23E7-B82A-848B-200EAFB3432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3" name="Graphic 3">
            <a:extLst>
              <a:ext uri="{FF2B5EF4-FFF2-40B4-BE49-F238E27FC236}">
                <a16:creationId xmlns:a16="http://schemas.microsoft.com/office/drawing/2014/main" id="{D4BCF522-FA3A-E207-1A4B-94453489F3B0}"/>
              </a:ext>
            </a:extLst>
          </p:cNvPr>
          <p:cNvGrpSpPr/>
          <p:nvPr/>
        </p:nvGrpSpPr>
        <p:grpSpPr>
          <a:xfrm>
            <a:off x="5562474" y="9619516"/>
            <a:ext cx="280634" cy="280634"/>
            <a:chOff x="-147782" y="2499889"/>
            <a:chExt cx="850463" cy="850463"/>
          </a:xfrm>
        </p:grpSpPr>
        <p:sp>
          <p:nvSpPr>
            <p:cNvPr id="34" name="Freeform 33">
              <a:extLst>
                <a:ext uri="{FF2B5EF4-FFF2-40B4-BE49-F238E27FC236}">
                  <a16:creationId xmlns:a16="http://schemas.microsoft.com/office/drawing/2014/main" id="{61058F66-F6A5-C49B-4A8D-59AE07D3602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523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A6327A06-8F05-9695-B70F-7894A5010AA3}"/>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488F6ED1-9733-E366-E541-F580EEDAD186}"/>
              </a:ext>
            </a:extLst>
          </p:cNvPr>
          <p:cNvGrpSpPr/>
          <p:nvPr/>
        </p:nvGrpSpPr>
        <p:grpSpPr>
          <a:xfrm>
            <a:off x="6600613" y="9619516"/>
            <a:ext cx="280634" cy="280634"/>
            <a:chOff x="2998302" y="2499889"/>
            <a:chExt cx="850463" cy="850463"/>
          </a:xfrm>
        </p:grpSpPr>
        <p:sp>
          <p:nvSpPr>
            <p:cNvPr id="37" name="Freeform 36">
              <a:extLst>
                <a:ext uri="{FF2B5EF4-FFF2-40B4-BE49-F238E27FC236}">
                  <a16:creationId xmlns:a16="http://schemas.microsoft.com/office/drawing/2014/main" id="{CDFAACE6-1B66-171A-D1A8-3C231E532DAF}"/>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523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37F22E43-D9B0-702C-F06A-568B2364256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492ACB0F-CF51-CA04-2B3B-650D2B4B5C18}"/>
              </a:ext>
            </a:extLst>
          </p:cNvPr>
          <p:cNvGrpSpPr/>
          <p:nvPr/>
        </p:nvGrpSpPr>
        <p:grpSpPr>
          <a:xfrm>
            <a:off x="5216567" y="9619516"/>
            <a:ext cx="280634" cy="280842"/>
            <a:chOff x="-1196056" y="2499889"/>
            <a:chExt cx="850463" cy="851093"/>
          </a:xfrm>
        </p:grpSpPr>
        <p:sp>
          <p:nvSpPr>
            <p:cNvPr id="40" name="Freeform 39">
              <a:extLst>
                <a:ext uri="{FF2B5EF4-FFF2-40B4-BE49-F238E27FC236}">
                  <a16:creationId xmlns:a16="http://schemas.microsoft.com/office/drawing/2014/main" id="{C43F3EF3-1A87-ACF4-09D0-9FABBDED5F5F}"/>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523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A4B1F303-2770-9073-DBEA-10E009BBD853}"/>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42" name="Freeform 41">
            <a:extLst>
              <a:ext uri="{FF2B5EF4-FFF2-40B4-BE49-F238E27FC236}">
                <a16:creationId xmlns:a16="http://schemas.microsoft.com/office/drawing/2014/main" id="{B0885C6D-D0C8-BD79-C266-A3DD8349477B}"/>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523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3" name="Graphic 42" descr="World with solid fill">
            <a:extLst>
              <a:ext uri="{FF2B5EF4-FFF2-40B4-BE49-F238E27FC236}">
                <a16:creationId xmlns:a16="http://schemas.microsoft.com/office/drawing/2014/main" id="{FD321D28-A113-7709-78DD-94DE7414A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25869" y="9636795"/>
            <a:ext cx="246077" cy="246077"/>
          </a:xfrm>
          <a:prstGeom prst="rect">
            <a:avLst/>
          </a:prstGeom>
        </p:spPr>
      </p:pic>
      <p:sp>
        <p:nvSpPr>
          <p:cNvPr id="50" name="Rectangle 49"/>
          <p:cNvSpPr/>
          <p:nvPr/>
        </p:nvSpPr>
        <p:spPr>
          <a:xfrm>
            <a:off x="0" y="3671261"/>
            <a:ext cx="3092202" cy="1574149"/>
          </a:xfrm>
          <a:prstGeom prst="rect">
            <a:avLst/>
          </a:prstGeom>
        </p:spPr>
        <p:txBody>
          <a:bodyPr wrap="square">
            <a:spAutoFit/>
          </a:bodyPr>
          <a:lstStyle/>
          <a:p>
            <a:pPr algn="ctr">
              <a:lnSpc>
                <a:spcPct val="107000"/>
              </a:lnSpc>
              <a:spcAft>
                <a:spcPts val="800"/>
              </a:spcAft>
            </a:pP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partners had their first kick off meeting on the 19</a:t>
            </a:r>
            <a:r>
              <a:rPr lang="en-GB"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April 2023. They met virtually on Zoom but will be meeting in Person in Poland in November. </a:t>
            </a:r>
          </a:p>
        </p:txBody>
      </p:sp>
      <p:sp>
        <p:nvSpPr>
          <p:cNvPr id="53" name="Rectangle 52"/>
          <p:cNvSpPr/>
          <p:nvPr/>
        </p:nvSpPr>
        <p:spPr>
          <a:xfrm>
            <a:off x="-17894" y="6594779"/>
            <a:ext cx="7559675" cy="2178289"/>
          </a:xfrm>
          <a:prstGeom prst="rect">
            <a:avLst/>
          </a:prstGeom>
        </p:spPr>
        <p:txBody>
          <a:bodyPr wrap="square">
            <a:spAutoFit/>
          </a:bodyPr>
          <a:lstStyle/>
          <a:p>
            <a:pPr algn="just">
              <a:lnSpc>
                <a:spcPct val="107000"/>
              </a:lnSpc>
              <a:spcAft>
                <a:spcPts val="800"/>
              </a:spcAft>
            </a:pP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Roscommon LEADER Partnership (Ireland) team includes Sharon Johnson, Michaela Deane Huggins, Sara Gannon, Mary Guihen, Martina Earley and Rachel Glynn</a:t>
            </a:r>
          </a:p>
          <a:p>
            <a:pPr algn="just">
              <a:lnSpc>
                <a:spcPct val="107000"/>
              </a:lnSpc>
              <a:spcAft>
                <a:spcPts val="800"/>
              </a:spcAft>
            </a:pP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Momentum Marketing Services (Ireland) team includes Laura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Mangan</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Northern Chamber of Commerce (Poland) team includes Jacek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Wojcik</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Vision Works (Germany) team includes Erika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Nepp</a:t>
            </a:r>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7" name="Picture Placeholder 56"/>
          <p:cNvPicPr>
            <a:picLocks noGrp="1" noChangeAspect="1"/>
          </p:cNvPicPr>
          <p:nvPr>
            <p:ph type="pic" sz="quarter" idx="43"/>
          </p:nvPr>
        </p:nvPicPr>
        <p:blipFill>
          <a:blip r:embed="rId4"/>
          <a:srcRect l="28994" r="28994"/>
          <a:stretch>
            <a:fillRect/>
          </a:stretch>
        </p:blipFill>
        <p:spPr>
          <a:prstGeom prst="rect">
            <a:avLst/>
          </a:prstGeom>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72BA45-FFD6-9245-B3EB-2E9B364D8FA3}"/>
              </a:ext>
            </a:extLst>
          </p:cNvPr>
          <p:cNvSpPr>
            <a:spLocks noGrp="1"/>
          </p:cNvSpPr>
          <p:nvPr>
            <p:ph type="body" sz="quarter" idx="11"/>
          </p:nvPr>
        </p:nvSpPr>
        <p:spPr/>
        <p:txBody>
          <a:bodyPr/>
          <a:lstStyle/>
          <a:p>
            <a:r>
              <a:rPr lang="en-US" dirty="0"/>
              <a:t>01</a:t>
            </a:r>
          </a:p>
        </p:txBody>
      </p:sp>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p:txBody>
          <a:bodyPr/>
          <a:lstStyle/>
          <a:p>
            <a:r>
              <a:rPr lang="en-US" dirty="0"/>
              <a:t>WELCOME</a:t>
            </a: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dirty="0"/>
              <a:t>02</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p:txBody>
          <a:bodyPr/>
          <a:lstStyle/>
          <a:p>
            <a:r>
              <a:rPr lang="en-US" dirty="0"/>
              <a:t>The Need For DARE </a:t>
            </a: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dirty="0"/>
              <a:t>03</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p:txBody>
          <a:bodyPr/>
          <a:lstStyle/>
          <a:p>
            <a:r>
              <a:rPr lang="en-US" dirty="0"/>
              <a:t>The Project Results </a:t>
            </a: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dirty="0"/>
              <a:t>04</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p:txBody>
          <a:bodyPr/>
          <a:lstStyle/>
          <a:p>
            <a:r>
              <a:rPr lang="en-US" dirty="0"/>
              <a:t>Target Audience</a:t>
            </a: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dirty="0"/>
              <a:t>contents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dirty="0"/>
              <a:t>05</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p:txBody>
          <a:bodyPr/>
          <a:lstStyle/>
          <a:p>
            <a:r>
              <a:rPr lang="en-US" dirty="0"/>
              <a:t>Kick Off Meeting </a:t>
            </a:r>
          </a:p>
        </p:txBody>
      </p:sp>
      <p:sp>
        <p:nvSpPr>
          <p:cNvPr id="3" name="Slide Number Placeholder 5">
            <a:extLst>
              <a:ext uri="{FF2B5EF4-FFF2-40B4-BE49-F238E27FC236}">
                <a16:creationId xmlns:a16="http://schemas.microsoft.com/office/drawing/2014/main" id="{0D17AC43-04EC-DA0B-8BEA-32996A210E5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2</a:t>
            </a:fld>
            <a:endParaRPr lang="en-US" dirty="0"/>
          </a:p>
        </p:txBody>
      </p:sp>
    </p:spTree>
    <p:extLst>
      <p:ext uri="{BB962C8B-B14F-4D97-AF65-F5344CB8AC3E}">
        <p14:creationId xmlns:p14="http://schemas.microsoft.com/office/powerpoint/2010/main" val="194128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E4285-E927-B345-9BBB-376CBD6C2312}"/>
              </a:ext>
            </a:extLst>
          </p:cNvPr>
          <p:cNvSpPr>
            <a:spLocks noGrp="1"/>
          </p:cNvSpPr>
          <p:nvPr>
            <p:ph type="body" sz="quarter" idx="32"/>
          </p:nvPr>
        </p:nvSpPr>
        <p:spPr>
          <a:xfrm>
            <a:off x="559612" y="1900237"/>
            <a:ext cx="6526988" cy="3729370"/>
          </a:xfrm>
        </p:spPr>
        <p:txBody>
          <a:bodyPr/>
          <a:lstStyle/>
          <a:p>
            <a:r>
              <a:rPr lang="en-US" sz="1800" dirty="0"/>
              <a:t>The DARE Project is an Erasmus+ VET project that’s working towards upskilling small to medium enterprises (SMEs) about the economic and ethical gains that diversity &amp; inclusion bring to the workforce. DARE will help SMEs around Europe to overcome systemic and individual biases like age, race, ethnicity, gender, disability and sexual orientation.</a:t>
            </a:r>
          </a:p>
          <a:p>
            <a:endParaRPr lang="en-US" sz="1800" dirty="0"/>
          </a:p>
          <a:p>
            <a:endParaRPr lang="en-US" sz="1800" dirty="0"/>
          </a:p>
          <a:p>
            <a:endParaRPr lang="en-US" sz="1800" dirty="0">
              <a:solidFill>
                <a:schemeClr val="accent2">
                  <a:lumMod val="40000"/>
                  <a:lumOff val="60000"/>
                </a:schemeClr>
              </a:solidFill>
            </a:endParaRPr>
          </a:p>
        </p:txBody>
      </p:sp>
      <p:sp>
        <p:nvSpPr>
          <p:cNvPr id="14" name="Text Placeholder 13">
            <a:extLst>
              <a:ext uri="{FF2B5EF4-FFF2-40B4-BE49-F238E27FC236}">
                <a16:creationId xmlns:a16="http://schemas.microsoft.com/office/drawing/2014/main" id="{49D6ED60-823C-3D44-B7E2-989545DE5174}"/>
              </a:ext>
            </a:extLst>
          </p:cNvPr>
          <p:cNvSpPr>
            <a:spLocks noGrp="1"/>
          </p:cNvSpPr>
          <p:nvPr>
            <p:ph type="body" sz="quarter" idx="33"/>
          </p:nvPr>
        </p:nvSpPr>
        <p:spPr>
          <a:xfrm>
            <a:off x="143373" y="6305078"/>
            <a:ext cx="7600451" cy="579180"/>
          </a:xfrm>
        </p:spPr>
        <p:txBody>
          <a:bodyPr/>
          <a:lstStyle/>
          <a:p>
            <a:r>
              <a:rPr lang="en-US" dirty="0"/>
              <a:t>Follow Us On Social Media to keep up to date with the project!</a:t>
            </a:r>
          </a:p>
        </p:txBody>
      </p:sp>
      <p:sp>
        <p:nvSpPr>
          <p:cNvPr id="15" name="Text Placeholder 14">
            <a:extLst>
              <a:ext uri="{FF2B5EF4-FFF2-40B4-BE49-F238E27FC236}">
                <a16:creationId xmlns:a16="http://schemas.microsoft.com/office/drawing/2014/main" id="{CAF1D617-FD59-1142-AFE0-B06D45A57076}"/>
              </a:ext>
            </a:extLst>
          </p:cNvPr>
          <p:cNvSpPr>
            <a:spLocks noGrp="1"/>
          </p:cNvSpPr>
          <p:nvPr>
            <p:ph type="body" sz="quarter" idx="34"/>
          </p:nvPr>
        </p:nvSpPr>
        <p:spPr>
          <a:xfrm>
            <a:off x="3174810" y="6900862"/>
            <a:ext cx="4139201" cy="2134302"/>
          </a:xfrm>
        </p:spPr>
        <p:txBody>
          <a:bodyPr/>
          <a:lstStyle/>
          <a:p>
            <a:pPr algn="ctr"/>
            <a:endParaRPr lang="en-US" sz="2000" b="1" u="sng" dirty="0">
              <a:solidFill>
                <a:schemeClr val="accent2">
                  <a:lumMod val="40000"/>
                  <a:lumOff val="60000"/>
                </a:schemeClr>
              </a:solidFill>
            </a:endParaRPr>
          </a:p>
          <a:p>
            <a:pPr algn="ctr"/>
            <a:r>
              <a:rPr lang="en-US" sz="2400" dirty="0">
                <a:solidFill>
                  <a:schemeClr val="accent2">
                    <a:lumMod val="40000"/>
                    <a:lumOff val="60000"/>
                  </a:schemeClr>
                </a:solidFill>
                <a:hlinkClick r:id="rId2"/>
              </a:rPr>
              <a:t>DARE Facebook</a:t>
            </a:r>
            <a:endParaRPr lang="en-US" sz="2400" dirty="0">
              <a:solidFill>
                <a:schemeClr val="accent2">
                  <a:lumMod val="40000"/>
                  <a:lumOff val="60000"/>
                </a:schemeClr>
              </a:solidFill>
            </a:endParaRPr>
          </a:p>
          <a:p>
            <a:pPr algn="ctr"/>
            <a:r>
              <a:rPr lang="en-US" sz="2400" dirty="0">
                <a:hlinkClick r:id="rId3"/>
              </a:rPr>
              <a:t>DARE LinkedIn</a:t>
            </a:r>
            <a:endParaRPr lang="en-US" sz="2400" dirty="0"/>
          </a:p>
        </p:txBody>
      </p:sp>
      <p:sp>
        <p:nvSpPr>
          <p:cNvPr id="12" name="Text Placeholder 11">
            <a:extLst>
              <a:ext uri="{FF2B5EF4-FFF2-40B4-BE49-F238E27FC236}">
                <a16:creationId xmlns:a16="http://schemas.microsoft.com/office/drawing/2014/main" id="{019CDCF6-36F0-BB46-A146-2E518A2940C7}"/>
              </a:ext>
            </a:extLst>
          </p:cNvPr>
          <p:cNvSpPr>
            <a:spLocks noGrp="1"/>
          </p:cNvSpPr>
          <p:nvPr>
            <p:ph type="body" sz="quarter" idx="30"/>
          </p:nvPr>
        </p:nvSpPr>
        <p:spPr/>
        <p:txBody>
          <a:bodyPr/>
          <a:lstStyle/>
          <a:p>
            <a:r>
              <a:rPr lang="en-US" dirty="0"/>
              <a:t>Welcome To Our Project </a:t>
            </a:r>
          </a:p>
        </p:txBody>
      </p:sp>
      <p:sp>
        <p:nvSpPr>
          <p:cNvPr id="2" name="Slide Number Placeholder 5">
            <a:extLst>
              <a:ext uri="{FF2B5EF4-FFF2-40B4-BE49-F238E27FC236}">
                <a16:creationId xmlns:a16="http://schemas.microsoft.com/office/drawing/2014/main" id="{F9332587-44BD-1136-7CFC-1FA7BD52C0A6}"/>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3</a:t>
            </a:fld>
            <a:endParaRPr lang="en-US" dirty="0"/>
          </a:p>
        </p:txBody>
      </p:sp>
      <p:pic>
        <p:nvPicPr>
          <p:cNvPr id="7" name="Picture Placeholder 3">
            <a:extLst>
              <a:ext uri="{FF2B5EF4-FFF2-40B4-BE49-F238E27FC236}">
                <a16:creationId xmlns:a16="http://schemas.microsoft.com/office/drawing/2014/main" id="{C96A0FBB-3A90-D1AA-CA28-465EF6D20A1A}"/>
              </a:ext>
            </a:extLst>
          </p:cNvPr>
          <p:cNvPicPr>
            <a:picLocks noChangeAspect="1"/>
          </p:cNvPicPr>
          <p:nvPr/>
        </p:nvPicPr>
        <p:blipFill rotWithShape="1">
          <a:blip r:embed="rId4"/>
          <a:srcRect l="13571" t="38233" r="35153" b="1"/>
          <a:stretch/>
        </p:blipFill>
        <p:spPr>
          <a:xfrm>
            <a:off x="4000361" y="1900237"/>
            <a:ext cx="2488101" cy="3343276"/>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p:spPr>
      </p:pic>
      <p:pic>
        <p:nvPicPr>
          <p:cNvPr id="3" name="Picture 2"/>
          <p:cNvPicPr>
            <a:picLocks noChangeAspect="1"/>
          </p:cNvPicPr>
          <p:nvPr/>
        </p:nvPicPr>
        <p:blipFill>
          <a:blip r:embed="rId5"/>
          <a:stretch>
            <a:fillRect/>
          </a:stretch>
        </p:blipFill>
        <p:spPr>
          <a:xfrm>
            <a:off x="1120716" y="7344878"/>
            <a:ext cx="2659121" cy="1559720"/>
          </a:xfrm>
          <a:prstGeom prst="rect">
            <a:avLst/>
          </a:prstGeom>
        </p:spPr>
      </p:pic>
    </p:spTree>
    <p:extLst>
      <p:ext uri="{BB962C8B-B14F-4D97-AF65-F5344CB8AC3E}">
        <p14:creationId xmlns:p14="http://schemas.microsoft.com/office/powerpoint/2010/main" val="4166171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B37312E-223B-734B-BC73-FCF98501C26A}"/>
              </a:ext>
            </a:extLst>
          </p:cNvPr>
          <p:cNvSpPr>
            <a:spLocks noGrp="1"/>
          </p:cNvSpPr>
          <p:nvPr>
            <p:ph type="body" sz="quarter" idx="30"/>
          </p:nvPr>
        </p:nvSpPr>
        <p:spPr>
          <a:xfrm>
            <a:off x="1524951" y="773554"/>
            <a:ext cx="4837229" cy="946746"/>
          </a:xfrm>
        </p:spPr>
        <p:txBody>
          <a:bodyPr/>
          <a:lstStyle/>
          <a:p>
            <a:pPr algn="ctr"/>
            <a:r>
              <a:rPr lang="en-US" sz="3600" dirty="0"/>
              <a:t>The Need For DARE </a:t>
            </a:r>
          </a:p>
          <a:p>
            <a:endParaRPr lang="en-US" dirty="0"/>
          </a:p>
        </p:txBody>
      </p:sp>
      <p:sp>
        <p:nvSpPr>
          <p:cNvPr id="8" name="Text Placeholder 7">
            <a:extLst>
              <a:ext uri="{FF2B5EF4-FFF2-40B4-BE49-F238E27FC236}">
                <a16:creationId xmlns:a16="http://schemas.microsoft.com/office/drawing/2014/main" id="{9702DC2E-1F0F-C146-9339-2B374886AE52}"/>
              </a:ext>
            </a:extLst>
          </p:cNvPr>
          <p:cNvSpPr>
            <a:spLocks noGrp="1"/>
          </p:cNvSpPr>
          <p:nvPr>
            <p:ph type="body" sz="quarter" idx="32"/>
          </p:nvPr>
        </p:nvSpPr>
        <p:spPr/>
        <p:txBody>
          <a:bodyPr/>
          <a:lstStyle/>
          <a:p>
            <a:r>
              <a:rPr lang="en-US" sz="1800" dirty="0"/>
              <a:t>Europe is facing a serious </a:t>
            </a:r>
            <a:r>
              <a:rPr lang="en-US" sz="1800" dirty="0" err="1"/>
              <a:t>labour</a:t>
            </a:r>
            <a:r>
              <a:rPr lang="en-US" sz="1800" dirty="0"/>
              <a:t> shortage with 3% of all available jobs vacant, more than ever since statistical records of this data started in 2006. </a:t>
            </a:r>
            <a:endParaRPr lang="en-GB" sz="1800" dirty="0"/>
          </a:p>
          <a:p>
            <a:r>
              <a:rPr lang="en-US" sz="1800" dirty="0"/>
              <a:t>By embracing the principles of diversity and inclusion and putting strategies in place, European SME’s can unlock previously “invisible” talent pools.</a:t>
            </a:r>
            <a:endParaRPr lang="en-GB" sz="1800" dirty="0"/>
          </a:p>
          <a:p>
            <a:r>
              <a:rPr lang="en-US" sz="1800" dirty="0"/>
              <a:t>Diversities are Reviving Enterprises (DARE) is a transformative VET project which will develop a new suite of resources to </a:t>
            </a:r>
            <a:r>
              <a:rPr lang="en-US" sz="1800" dirty="0" err="1"/>
              <a:t>sensitise</a:t>
            </a:r>
            <a:r>
              <a:rPr lang="en-US" sz="1800" dirty="0"/>
              <a:t> and upskill European SMEs (and those who train them VET educators) about the economic and ethical gains diversity and inclusion bring to small business workforces. </a:t>
            </a:r>
            <a:endParaRPr lang="en-GB" sz="1800" dirty="0"/>
          </a:p>
          <a:p>
            <a:r>
              <a:rPr lang="en-GB" sz="1800" dirty="0"/>
              <a:t>Many countries, Ireland and Poland in particular, are slow to make gains when it comes to diversity and inclusion. SMEs still tend to see diversity as a challenge (financially, organisationally, culturally, etc.) while we can learn from Germany and Denmark who are somewhat ahead.</a:t>
            </a:r>
          </a:p>
          <a:p>
            <a:r>
              <a:rPr lang="en-GB" sz="1800" dirty="0"/>
              <a:t>74% of participants in our DARE SME survey were unsure of the full range of benefits of having a diverse workforce They also indicated (89%) that do not currently have the support or upskilling opportunities to meet inclusion and participation.</a:t>
            </a:r>
          </a:p>
        </p:txBody>
      </p:sp>
      <p:sp>
        <p:nvSpPr>
          <p:cNvPr id="2" name="Slide Number Placeholder 5">
            <a:extLst>
              <a:ext uri="{FF2B5EF4-FFF2-40B4-BE49-F238E27FC236}">
                <a16:creationId xmlns:a16="http://schemas.microsoft.com/office/drawing/2014/main" id="{0CA86707-CF6B-E87F-9268-9F94F6C46B93}"/>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4</a:t>
            </a:fld>
            <a:endParaRPr lang="en-US" dirty="0"/>
          </a:p>
        </p:txBody>
      </p:sp>
      <p:pic>
        <p:nvPicPr>
          <p:cNvPr id="3" name="Picture 2"/>
          <p:cNvPicPr>
            <a:picLocks noChangeAspect="1"/>
          </p:cNvPicPr>
          <p:nvPr/>
        </p:nvPicPr>
        <p:blipFill rotWithShape="1">
          <a:blip r:embed="rId2"/>
          <a:srcRect l="426" t="25557" r="-426" b="29404"/>
          <a:stretch/>
        </p:blipFill>
        <p:spPr>
          <a:xfrm>
            <a:off x="4213945" y="7904226"/>
            <a:ext cx="1374503" cy="1771650"/>
          </a:xfrm>
          <a:prstGeom prst="rect">
            <a:avLst/>
          </a:prstGeom>
        </p:spPr>
      </p:pic>
      <p:pic>
        <p:nvPicPr>
          <p:cNvPr id="4" name="Picture 3"/>
          <p:cNvPicPr>
            <a:picLocks noChangeAspect="1"/>
          </p:cNvPicPr>
          <p:nvPr/>
        </p:nvPicPr>
        <p:blipFill>
          <a:blip r:embed="rId3"/>
          <a:stretch>
            <a:fillRect/>
          </a:stretch>
        </p:blipFill>
        <p:spPr>
          <a:xfrm>
            <a:off x="274571" y="80492"/>
            <a:ext cx="1524132" cy="1143099"/>
          </a:xfrm>
          <a:prstGeom prst="rect">
            <a:avLst/>
          </a:prstGeom>
        </p:spPr>
      </p:pic>
    </p:spTree>
    <p:extLst>
      <p:ext uri="{BB962C8B-B14F-4D97-AF65-F5344CB8AC3E}">
        <p14:creationId xmlns:p14="http://schemas.microsoft.com/office/powerpoint/2010/main" val="31075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E1FA2B3-DB04-5849-66C0-E29C8FF06D37}"/>
              </a:ext>
            </a:extLst>
          </p:cNvPr>
          <p:cNvPicPr>
            <a:picLocks noGrp="1" noChangeAspect="1"/>
          </p:cNvPicPr>
          <p:nvPr>
            <p:ph type="pic" sz="quarter" idx="53"/>
          </p:nvPr>
        </p:nvPicPr>
        <p:blipFill rotWithShape="1">
          <a:blip r:embed="rId2"/>
          <a:srcRect l="25639" t="2120" r="21164" b="396"/>
          <a:stretch/>
        </p:blipFill>
        <p:spPr>
          <a:xfrm>
            <a:off x="465805" y="524435"/>
            <a:ext cx="6595836" cy="8062353"/>
          </a:xfrm>
        </p:spPr>
      </p:pic>
      <p:sp>
        <p:nvSpPr>
          <p:cNvPr id="6" name="Text Placeholder 5">
            <a:extLst>
              <a:ext uri="{FF2B5EF4-FFF2-40B4-BE49-F238E27FC236}">
                <a16:creationId xmlns:a16="http://schemas.microsoft.com/office/drawing/2014/main" id="{7CA81346-AD4B-6CE0-0906-A51EEB451012}"/>
              </a:ext>
            </a:extLst>
          </p:cNvPr>
          <p:cNvSpPr>
            <a:spLocks noGrp="1"/>
          </p:cNvSpPr>
          <p:nvPr>
            <p:ph type="body" sz="quarter" idx="13"/>
          </p:nvPr>
        </p:nvSpPr>
        <p:spPr/>
        <p:txBody>
          <a:bodyPr/>
          <a:lstStyle/>
          <a:p>
            <a:r>
              <a:rPr lang="en-US"/>
              <a:t>The strength of the team is each individual member. The strength of each member is the team</a:t>
            </a:r>
            <a:endParaRPr lang="en-US" dirty="0"/>
          </a:p>
        </p:txBody>
      </p:sp>
      <p:sp>
        <p:nvSpPr>
          <p:cNvPr id="15" name="Slide Number Placeholder 5">
            <a:extLst>
              <a:ext uri="{FF2B5EF4-FFF2-40B4-BE49-F238E27FC236}">
                <a16:creationId xmlns:a16="http://schemas.microsoft.com/office/drawing/2014/main" id="{48E37A26-E527-DDF7-C6B2-7569B8F45033}"/>
              </a:ext>
            </a:extLst>
          </p:cNvPr>
          <p:cNvSpPr>
            <a:spLocks noGrp="1"/>
          </p:cNvSpPr>
          <p:nvPr>
            <p:ph type="sldNum" sz="quarter" idx="4"/>
          </p:nvPr>
        </p:nvSpPr>
        <p:spPr>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5</a:t>
            </a:fld>
            <a:endParaRPr lang="en-US" dirty="0"/>
          </a:p>
        </p:txBody>
      </p:sp>
      <p:sp>
        <p:nvSpPr>
          <p:cNvPr id="9" name="Text Placeholder 8">
            <a:extLst>
              <a:ext uri="{FF2B5EF4-FFF2-40B4-BE49-F238E27FC236}">
                <a16:creationId xmlns:a16="http://schemas.microsoft.com/office/drawing/2014/main" id="{EFFE2E26-026A-6F8A-FAFF-738D5AE70125}"/>
              </a:ext>
            </a:extLst>
          </p:cNvPr>
          <p:cNvSpPr>
            <a:spLocks noGrp="1"/>
          </p:cNvSpPr>
          <p:nvPr>
            <p:ph type="body" sz="quarter" idx="52"/>
          </p:nvPr>
        </p:nvSpPr>
        <p:spPr/>
        <p:txBody>
          <a:bodyPr/>
          <a:lstStyle/>
          <a:p>
            <a:r>
              <a:rPr lang="en-GB"/>
              <a:t>Phil Jackson</a:t>
            </a:r>
          </a:p>
        </p:txBody>
      </p:sp>
    </p:spTree>
    <p:extLst>
      <p:ext uri="{BB962C8B-B14F-4D97-AF65-F5344CB8AC3E}">
        <p14:creationId xmlns:p14="http://schemas.microsoft.com/office/powerpoint/2010/main" val="379563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en-US" dirty="0"/>
              <a:t>Partners Involved In The Project </a:t>
            </a:r>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a:xfrm>
            <a:off x="3914636" y="3019823"/>
            <a:ext cx="3543300" cy="5238352"/>
          </a:xfrm>
        </p:spPr>
        <p:txBody>
          <a:bodyPr/>
          <a:lstStyle/>
          <a:p>
            <a:pPr algn="ctr">
              <a:lnSpc>
                <a:spcPct val="100000"/>
              </a:lnSpc>
            </a:pPr>
            <a:r>
              <a:rPr lang="en-GB" sz="2400" dirty="0"/>
              <a:t>The European Partners working on the DARE project are </a:t>
            </a:r>
          </a:p>
          <a:p>
            <a:pPr algn="l">
              <a:lnSpc>
                <a:spcPct val="100000"/>
              </a:lnSpc>
            </a:pPr>
            <a:endParaRPr lang="en-GB" sz="2800" dirty="0"/>
          </a:p>
          <a:p>
            <a:pPr marL="457200" indent="-457200" algn="l">
              <a:lnSpc>
                <a:spcPct val="107000"/>
              </a:lnSpc>
              <a:spcAft>
                <a:spcPts val="800"/>
              </a:spcAft>
              <a:buFont typeface="+mj-lt"/>
              <a:buAutoNum type="arabicPeriod"/>
            </a:pPr>
            <a:r>
              <a:rPr lang="en-GB" sz="2000" u="sng" dirty="0">
                <a:solidFill>
                  <a:srgbClr val="0563C1"/>
                </a:solidFill>
                <a:ea typeface="Calibri" panose="020F0502020204030204" pitchFamily="34" charset="0"/>
                <a:cs typeface="Times New Roman" panose="02020603050405020304" pitchFamily="18" charset="0"/>
                <a:hlinkClick r:id="rId2"/>
              </a:rPr>
              <a:t>Roscommon LEADER Partnership (Ireland)</a:t>
            </a:r>
            <a:r>
              <a:rPr lang="en-GB" sz="2000" dirty="0">
                <a:ea typeface="Calibri" panose="020F0502020204030204" pitchFamily="34" charset="0"/>
                <a:cs typeface="Times New Roman" panose="02020603050405020304" pitchFamily="18" charset="0"/>
                <a:hlinkClick r:id="rId2"/>
              </a:rPr>
              <a:t> </a:t>
            </a:r>
            <a:endParaRPr lang="en-GB" sz="2000" dirty="0">
              <a:ea typeface="Calibri" panose="020F0502020204030204" pitchFamily="34" charset="0"/>
              <a:cs typeface="Times New Roman" panose="02020603050405020304" pitchFamily="18" charset="0"/>
            </a:endParaRPr>
          </a:p>
          <a:p>
            <a:pPr marL="457200" indent="-457200" algn="l">
              <a:lnSpc>
                <a:spcPct val="107000"/>
              </a:lnSpc>
              <a:spcAft>
                <a:spcPts val="800"/>
              </a:spcAft>
              <a:buFont typeface="+mj-lt"/>
              <a:buAutoNum type="arabicPeriod"/>
            </a:pPr>
            <a:r>
              <a:rPr lang="en-GB" sz="2000" u="sng" dirty="0">
                <a:solidFill>
                  <a:srgbClr val="0563C1"/>
                </a:solidFill>
                <a:ea typeface="Calibri" panose="020F0502020204030204" pitchFamily="34" charset="0"/>
                <a:cs typeface="Times New Roman" panose="02020603050405020304" pitchFamily="18" charset="0"/>
                <a:hlinkClick r:id="rId3"/>
              </a:rPr>
              <a:t>Momentum Marketing Services (Ireland)</a:t>
            </a:r>
            <a:endParaRPr lang="en-GB" sz="2000" dirty="0">
              <a:ea typeface="Calibri" panose="020F0502020204030204" pitchFamily="34" charset="0"/>
              <a:cs typeface="Times New Roman" panose="02020603050405020304" pitchFamily="18" charset="0"/>
            </a:endParaRPr>
          </a:p>
          <a:p>
            <a:pPr marL="457200" indent="-457200" algn="l">
              <a:lnSpc>
                <a:spcPct val="107000"/>
              </a:lnSpc>
              <a:spcAft>
                <a:spcPts val="800"/>
              </a:spcAft>
              <a:buFont typeface="+mj-lt"/>
              <a:buAutoNum type="arabicPeriod"/>
            </a:pPr>
            <a:r>
              <a:rPr lang="en-GB" sz="2000" u="sng" dirty="0">
                <a:solidFill>
                  <a:srgbClr val="0563C1"/>
                </a:solidFill>
                <a:ea typeface="Calibri" panose="020F0502020204030204" pitchFamily="34" charset="0"/>
                <a:cs typeface="Times New Roman" panose="02020603050405020304" pitchFamily="18" charset="0"/>
                <a:hlinkClick r:id="rId4"/>
              </a:rPr>
              <a:t>Northern Chamber of Commerce (Poland)</a:t>
            </a:r>
            <a:endParaRPr lang="en-GB" sz="2000" dirty="0">
              <a:ea typeface="Calibri" panose="020F0502020204030204" pitchFamily="34" charset="0"/>
              <a:cs typeface="Times New Roman" panose="02020603050405020304" pitchFamily="18" charset="0"/>
            </a:endParaRPr>
          </a:p>
          <a:p>
            <a:pPr marL="457200" indent="-457200" algn="l">
              <a:lnSpc>
                <a:spcPct val="107000"/>
              </a:lnSpc>
              <a:spcAft>
                <a:spcPts val="800"/>
              </a:spcAft>
              <a:buFont typeface="+mj-lt"/>
              <a:buAutoNum type="arabicPeriod"/>
            </a:pPr>
            <a:r>
              <a:rPr lang="en-GB" sz="2000" u="sng" dirty="0">
                <a:solidFill>
                  <a:srgbClr val="0563C1"/>
                </a:solidFill>
                <a:ea typeface="Calibri" panose="020F0502020204030204" pitchFamily="34" charset="0"/>
                <a:cs typeface="Times New Roman" panose="02020603050405020304" pitchFamily="18" charset="0"/>
                <a:hlinkClick r:id="rId5"/>
              </a:rPr>
              <a:t>The Vision Works (Germany)</a:t>
            </a:r>
            <a:endParaRPr lang="en-GB" sz="2000" dirty="0">
              <a:ea typeface="Calibri" panose="020F0502020204030204" pitchFamily="34" charset="0"/>
              <a:cs typeface="Times New Roman" panose="02020603050405020304" pitchFamily="18" charset="0"/>
            </a:endParaRPr>
          </a:p>
          <a:p>
            <a:pPr marL="457200" indent="-457200" algn="l">
              <a:lnSpc>
                <a:spcPct val="107000"/>
              </a:lnSpc>
              <a:spcAft>
                <a:spcPts val="800"/>
              </a:spcAft>
              <a:buFont typeface="+mj-lt"/>
              <a:buAutoNum type="arabicPeriod"/>
            </a:pPr>
            <a:r>
              <a:rPr lang="en-GB" sz="2000" u="sng" dirty="0">
                <a:solidFill>
                  <a:srgbClr val="0563C1"/>
                </a:solidFill>
                <a:ea typeface="Calibri" panose="020F0502020204030204" pitchFamily="34" charset="0"/>
                <a:cs typeface="Times New Roman" panose="02020603050405020304" pitchFamily="18" charset="0"/>
                <a:hlinkClick r:id="rId6"/>
              </a:rPr>
              <a:t>European E-learning Institute (Denmark</a:t>
            </a:r>
            <a:r>
              <a:rPr lang="en-GB" sz="1600" u="sng" dirty="0">
                <a:solidFill>
                  <a:srgbClr val="0563C1"/>
                </a:solidFill>
                <a:ea typeface="Calibri" panose="020F0502020204030204" pitchFamily="34" charset="0"/>
                <a:cs typeface="Times New Roman" panose="02020603050405020304" pitchFamily="18" charset="0"/>
                <a:hlinkClick r:id="rId6"/>
              </a:rPr>
              <a:t>)</a:t>
            </a:r>
            <a:endParaRPr lang="en-GB" sz="1600" dirty="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6</a:t>
            </a:fld>
            <a:endParaRPr lang="en-US" dirty="0"/>
          </a:p>
        </p:txBody>
      </p:sp>
      <p:pic>
        <p:nvPicPr>
          <p:cNvPr id="4" name="Picture Placeholder 3">
            <a:extLst>
              <a:ext uri="{FF2B5EF4-FFF2-40B4-BE49-F238E27FC236}">
                <a16:creationId xmlns:a16="http://schemas.microsoft.com/office/drawing/2014/main" id="{79582B1B-278C-97EE-9131-C5131503604C}"/>
              </a:ext>
            </a:extLst>
          </p:cNvPr>
          <p:cNvPicPr>
            <a:picLocks noGrp="1" noChangeAspect="1"/>
          </p:cNvPicPr>
          <p:nvPr>
            <p:ph type="pic" sz="quarter" idx="41"/>
          </p:nvPr>
        </p:nvPicPr>
        <p:blipFill rotWithShape="1">
          <a:blip r:embed="rId7"/>
          <a:srcRect t="10549" b="35439"/>
          <a:stretch/>
        </p:blipFill>
        <p:spPr>
          <a:xfrm>
            <a:off x="-1" y="-11581"/>
            <a:ext cx="7559675" cy="2723566"/>
          </a:xfr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818" y="5153224"/>
            <a:ext cx="2076846" cy="2076846"/>
          </a:xfrm>
          <a:prstGeom prst="rect">
            <a:avLst/>
          </a:prstGeom>
        </p:spPr>
      </p:pic>
      <p:pic>
        <p:nvPicPr>
          <p:cNvPr id="7" name="Picture 6"/>
          <p:cNvPicPr>
            <a:picLocks noChangeAspect="1"/>
          </p:cNvPicPr>
          <p:nvPr/>
        </p:nvPicPr>
        <p:blipFill>
          <a:blip r:embed="rId9"/>
          <a:stretch>
            <a:fillRect/>
          </a:stretch>
        </p:blipFill>
        <p:spPr>
          <a:xfrm>
            <a:off x="1580659" y="5153224"/>
            <a:ext cx="2333977" cy="74810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578" y="5922466"/>
            <a:ext cx="1971675" cy="2314575"/>
          </a:xfrm>
          <a:prstGeom prst="rect">
            <a:avLst/>
          </a:prstGeom>
        </p:spPr>
      </p:pic>
      <p:pic>
        <p:nvPicPr>
          <p:cNvPr id="1028" name="Picture 4" descr="the vision works – tvw GmbH – Gründung | Wachstum | Krise | Nachfolge |  Transformation"/>
          <p:cNvPicPr>
            <a:picLocks noChangeAspect="1" noChangeArrowheads="1"/>
          </p:cNvPicPr>
          <p:nvPr/>
        </p:nvPicPr>
        <p:blipFill rotWithShape="1">
          <a:blip r:embed="rId11">
            <a:extLst>
              <a:ext uri="{28A0092B-C50C-407E-A947-70E740481C1C}">
                <a14:useLocalDpi xmlns:a14="http://schemas.microsoft.com/office/drawing/2010/main" val="0"/>
              </a:ext>
            </a:extLst>
          </a:blip>
          <a:srcRect l="12792" t="26753" r="10708" b="30628"/>
          <a:stretch/>
        </p:blipFill>
        <p:spPr bwMode="auto">
          <a:xfrm>
            <a:off x="2322511" y="8418043"/>
            <a:ext cx="2914650" cy="11001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2"/>
          <a:srcRect l="3634" t="22423" r="8366" b="31576"/>
          <a:stretch/>
        </p:blipFill>
        <p:spPr>
          <a:xfrm>
            <a:off x="212547" y="7849653"/>
            <a:ext cx="1885951" cy="985838"/>
          </a:xfrm>
          <a:prstGeom prst="rect">
            <a:avLst/>
          </a:prstGeom>
        </p:spPr>
      </p:pic>
      <p:pic>
        <p:nvPicPr>
          <p:cNvPr id="14" name="Picture 13"/>
          <p:cNvPicPr>
            <a:picLocks noChangeAspect="1"/>
          </p:cNvPicPr>
          <p:nvPr/>
        </p:nvPicPr>
        <p:blipFill>
          <a:blip r:embed="rId13"/>
          <a:stretch>
            <a:fillRect/>
          </a:stretch>
        </p:blipFill>
        <p:spPr>
          <a:xfrm>
            <a:off x="6035543" y="-11581"/>
            <a:ext cx="1524132" cy="1143099"/>
          </a:xfrm>
          <a:prstGeom prst="rect">
            <a:avLst/>
          </a:prstGeom>
        </p:spPr>
      </p:pic>
    </p:spTree>
    <p:extLst>
      <p:ext uri="{BB962C8B-B14F-4D97-AF65-F5344CB8AC3E}">
        <p14:creationId xmlns:p14="http://schemas.microsoft.com/office/powerpoint/2010/main" val="261500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673A5B-EFFD-0CCB-54DA-5B78BFA9BB0B}"/>
              </a:ext>
            </a:extLst>
          </p:cNvPr>
          <p:cNvSpPr>
            <a:spLocks noGrp="1"/>
          </p:cNvSpPr>
          <p:nvPr>
            <p:ph type="body" sz="quarter" idx="30"/>
          </p:nvPr>
        </p:nvSpPr>
        <p:spPr/>
        <p:txBody>
          <a:bodyPr/>
          <a:lstStyle/>
          <a:p>
            <a:r>
              <a:rPr lang="en-US" dirty="0"/>
              <a:t>Project Results </a:t>
            </a:r>
          </a:p>
        </p:txBody>
      </p:sp>
      <p:sp>
        <p:nvSpPr>
          <p:cNvPr id="7" name="Text Placeholder 6">
            <a:extLst>
              <a:ext uri="{FF2B5EF4-FFF2-40B4-BE49-F238E27FC236}">
                <a16:creationId xmlns:a16="http://schemas.microsoft.com/office/drawing/2014/main" id="{A91E57B0-36BE-D316-7495-803132077D5B}"/>
              </a:ext>
            </a:extLst>
          </p:cNvPr>
          <p:cNvSpPr>
            <a:spLocks noGrp="1"/>
          </p:cNvSpPr>
          <p:nvPr>
            <p:ph type="body" sz="quarter" idx="32"/>
          </p:nvPr>
        </p:nvSpPr>
        <p:spPr/>
        <p:txBody>
          <a:bodyPr/>
          <a:lstStyle/>
          <a:p>
            <a:pPr algn="ctr"/>
            <a:r>
              <a:rPr lang="en-GB" sz="1700" u="sng" dirty="0"/>
              <a:t>There are 3 main results to this project:</a:t>
            </a:r>
          </a:p>
          <a:p>
            <a:r>
              <a:rPr lang="en-GB" sz="1700" b="1" u="sng" dirty="0">
                <a:solidFill>
                  <a:schemeClr val="accent2">
                    <a:lumMod val="40000"/>
                    <a:lumOff val="60000"/>
                  </a:schemeClr>
                </a:solidFill>
              </a:rPr>
              <a:t>WP2: Competence Framework &amp; Curriculum Development </a:t>
            </a:r>
          </a:p>
          <a:p>
            <a:r>
              <a:rPr lang="en-GB" sz="1700" dirty="0"/>
              <a:t>This WP2 is broken down into 2 core parts, the first one being the frame work and the second part being the curriculum development, which will be based off the framework. This framework will consider the skills and knowledge needed by SMEs to meet the challenges of transformation regarding diversity and inclusion. </a:t>
            </a:r>
          </a:p>
          <a:p>
            <a:r>
              <a:rPr lang="en-GB" sz="1700" dirty="0"/>
              <a:t>The Curriculum is the utilization of the framework and it will define concrete topics, modules, learning objectives and specific learning content of the resources </a:t>
            </a:r>
          </a:p>
          <a:p>
            <a:r>
              <a:rPr lang="en-GB" sz="1700" dirty="0"/>
              <a:t> </a:t>
            </a:r>
          </a:p>
          <a:p>
            <a:endParaRPr lang="en-GB" sz="1700" b="1" u="sng" dirty="0">
              <a:solidFill>
                <a:schemeClr val="accent2">
                  <a:lumMod val="40000"/>
                  <a:lumOff val="60000"/>
                </a:schemeClr>
              </a:solidFill>
            </a:endParaRPr>
          </a:p>
          <a:p>
            <a:endParaRPr lang="en-GB" sz="1700" b="1" u="sng" dirty="0">
              <a:solidFill>
                <a:schemeClr val="accent2">
                  <a:lumMod val="40000"/>
                  <a:lumOff val="60000"/>
                </a:schemeClr>
              </a:solidFill>
            </a:endParaRPr>
          </a:p>
          <a:p>
            <a:endParaRPr lang="en-GB" sz="1700" b="1" u="sng" dirty="0">
              <a:solidFill>
                <a:schemeClr val="accent2">
                  <a:lumMod val="40000"/>
                  <a:lumOff val="60000"/>
                </a:schemeClr>
              </a:solidFill>
            </a:endParaRPr>
          </a:p>
          <a:p>
            <a:endParaRPr lang="en-GB" sz="1700" b="1" u="sng" dirty="0">
              <a:solidFill>
                <a:schemeClr val="accent2">
                  <a:lumMod val="40000"/>
                  <a:lumOff val="60000"/>
                </a:schemeClr>
              </a:solidFill>
            </a:endParaRPr>
          </a:p>
          <a:p>
            <a:endParaRPr lang="en-GB" sz="1700" b="1" u="sng" dirty="0">
              <a:solidFill>
                <a:schemeClr val="accent2">
                  <a:lumMod val="40000"/>
                  <a:lumOff val="60000"/>
                </a:schemeClr>
              </a:solidFill>
            </a:endParaRPr>
          </a:p>
          <a:p>
            <a:r>
              <a:rPr lang="en-GB" sz="1700" b="1" u="sng" dirty="0">
                <a:solidFill>
                  <a:schemeClr val="accent2">
                    <a:lumMod val="40000"/>
                    <a:lumOff val="60000"/>
                  </a:schemeClr>
                </a:solidFill>
              </a:rPr>
              <a:t>WP3: DARE VET Training Course, Trainers Guide, Open Educational Resource &amp; Knowledge Hub </a:t>
            </a:r>
          </a:p>
          <a:p>
            <a:r>
              <a:rPr lang="en-GB" sz="1700" dirty="0"/>
              <a:t>WP3 is a carry on from WP2, where the curriculum is created into learning resources for SMEs to understand the benefits of inclusion and diversity. A trainer’s guide will also be created so that the course can be delivered by a professional.</a:t>
            </a:r>
          </a:p>
          <a:p>
            <a:pPr algn="l"/>
            <a:r>
              <a:rPr lang="en-GB" sz="1700" b="1" u="sng" dirty="0">
                <a:solidFill>
                  <a:schemeClr val="accent2">
                    <a:lumMod val="40000"/>
                    <a:lumOff val="60000"/>
                  </a:schemeClr>
                </a:solidFill>
              </a:rPr>
              <a:t>WP4: Interactive Diversity Readiness Assessment App</a:t>
            </a:r>
          </a:p>
          <a:p>
            <a:r>
              <a:rPr lang="en-GB" sz="1700" dirty="0"/>
              <a:t>WP4 looks at the development of a web app assessment that allows to analyse of individual knowledge gaps and the diversity readiness of existing SME structures. The assessment app will be used in vocational education and training offers as well as the owners of SMEs to analyse their own structures. </a:t>
            </a:r>
          </a:p>
          <a:p>
            <a:endParaRPr lang="en-US" sz="1700" dirty="0"/>
          </a:p>
          <a:p>
            <a:endParaRPr lang="en-US" sz="1050" dirty="0"/>
          </a:p>
        </p:txBody>
      </p:sp>
      <p:sp>
        <p:nvSpPr>
          <p:cNvPr id="5" name="Slide Number Placeholder 4">
            <a:extLst>
              <a:ext uri="{FF2B5EF4-FFF2-40B4-BE49-F238E27FC236}">
                <a16:creationId xmlns:a16="http://schemas.microsoft.com/office/drawing/2014/main" id="{F279E60F-CE14-D36D-8B36-7FC4209AC804}"/>
              </a:ext>
            </a:extLst>
          </p:cNvPr>
          <p:cNvSpPr>
            <a:spLocks noGrp="1"/>
          </p:cNvSpPr>
          <p:nvPr>
            <p:ph type="sldNum" sz="quarter" idx="4"/>
          </p:nvPr>
        </p:nvSpPr>
        <p:spPr/>
        <p:txBody>
          <a:bodyPr/>
          <a:lstStyle/>
          <a:p>
            <a:fld id="{CB2079F2-58AF-ED44-82D7-E04B2F6FD686}" type="slidenum">
              <a:rPr lang="en-US" smtClean="0"/>
              <a:pPr/>
              <a:t>7</a:t>
            </a:fld>
            <a:endParaRPr lang="en-US" dirty="0"/>
          </a:p>
        </p:txBody>
      </p:sp>
      <p:pic>
        <p:nvPicPr>
          <p:cNvPr id="8" name="Picture 7"/>
          <p:cNvPicPr>
            <a:picLocks noChangeAspect="1"/>
          </p:cNvPicPr>
          <p:nvPr/>
        </p:nvPicPr>
        <p:blipFill>
          <a:blip r:embed="rId2"/>
          <a:stretch>
            <a:fillRect/>
          </a:stretch>
        </p:blipFill>
        <p:spPr>
          <a:xfrm>
            <a:off x="141654" y="80492"/>
            <a:ext cx="1524132" cy="1143099"/>
          </a:xfrm>
          <a:prstGeom prst="rect">
            <a:avLst/>
          </a:prstGeom>
        </p:spPr>
      </p:pic>
    </p:spTree>
    <p:extLst>
      <p:ext uri="{BB962C8B-B14F-4D97-AF65-F5344CB8AC3E}">
        <p14:creationId xmlns:p14="http://schemas.microsoft.com/office/powerpoint/2010/main" val="2924647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5"/>
          </p:nvPr>
        </p:nvSpPr>
        <p:spPr/>
        <p:txBody>
          <a:bodyPr>
            <a:normAutofit fontScale="92500" lnSpcReduction="20000"/>
          </a:bodyPr>
          <a:lstStyle/>
          <a:p>
            <a:pPr algn="ctr"/>
            <a:r>
              <a:rPr lang="en-GB" dirty="0"/>
              <a:t>VET Organisations</a:t>
            </a:r>
          </a:p>
        </p:txBody>
      </p:sp>
      <p:sp>
        <p:nvSpPr>
          <p:cNvPr id="6" name="Text Placeholder 5"/>
          <p:cNvSpPr>
            <a:spLocks noGrp="1"/>
          </p:cNvSpPr>
          <p:nvPr>
            <p:ph type="body" sz="quarter" idx="36"/>
          </p:nvPr>
        </p:nvSpPr>
        <p:spPr/>
        <p:txBody>
          <a:bodyPr/>
          <a:lstStyle/>
          <a:p>
            <a:pPr algn="ctr"/>
            <a:r>
              <a:rPr lang="en-GB" sz="1600" dirty="0"/>
              <a:t>Organisations and professionals that provide training and services to other groups</a:t>
            </a:r>
            <a:r>
              <a:rPr lang="en-GB" dirty="0"/>
              <a:t>.</a:t>
            </a:r>
          </a:p>
        </p:txBody>
      </p:sp>
      <p:sp>
        <p:nvSpPr>
          <p:cNvPr id="7" name="Text Placeholder 6"/>
          <p:cNvSpPr>
            <a:spLocks noGrp="1"/>
          </p:cNvSpPr>
          <p:nvPr>
            <p:ph type="body" sz="quarter" idx="37"/>
          </p:nvPr>
        </p:nvSpPr>
        <p:spPr/>
        <p:txBody>
          <a:bodyPr/>
          <a:lstStyle/>
          <a:p>
            <a:endParaRPr lang="en-GB"/>
          </a:p>
        </p:txBody>
      </p:sp>
      <p:pic>
        <p:nvPicPr>
          <p:cNvPr id="17" name="Picture Placeholder 16"/>
          <p:cNvPicPr>
            <a:picLocks noGrp="1" noChangeAspect="1"/>
          </p:cNvPicPr>
          <p:nvPr>
            <p:ph type="pic" sz="quarter" idx="41"/>
          </p:nvPr>
        </p:nvPicPr>
        <p:blipFill>
          <a:blip r:embed="rId2"/>
          <a:srcRect l="9675" r="9675"/>
          <a:stretch>
            <a:fillRect/>
          </a:stretch>
        </p:blipFill>
        <p:spPr>
          <a:prstGeom prst="rect">
            <a:avLst/>
          </a:prstGeom>
        </p:spPr>
      </p:pic>
      <p:sp>
        <p:nvSpPr>
          <p:cNvPr id="9" name="Text Placeholder 8"/>
          <p:cNvSpPr>
            <a:spLocks noGrp="1"/>
          </p:cNvSpPr>
          <p:nvPr>
            <p:ph type="body" sz="quarter" idx="42"/>
          </p:nvPr>
        </p:nvSpPr>
        <p:spPr/>
        <p:txBody>
          <a:bodyPr>
            <a:normAutofit fontScale="92500" lnSpcReduction="20000"/>
          </a:bodyPr>
          <a:lstStyle/>
          <a:p>
            <a:pPr algn="ctr"/>
            <a:r>
              <a:rPr lang="en-GB" dirty="0"/>
              <a:t>Education Sector</a:t>
            </a:r>
          </a:p>
        </p:txBody>
      </p:sp>
      <p:sp>
        <p:nvSpPr>
          <p:cNvPr id="10" name="Text Placeholder 9"/>
          <p:cNvSpPr>
            <a:spLocks noGrp="1"/>
          </p:cNvSpPr>
          <p:nvPr>
            <p:ph type="body" sz="quarter" idx="43"/>
          </p:nvPr>
        </p:nvSpPr>
        <p:spPr/>
        <p:txBody>
          <a:bodyPr/>
          <a:lstStyle/>
          <a:p>
            <a:pPr algn="ctr"/>
            <a:r>
              <a:rPr lang="en-GB" sz="1800" dirty="0"/>
              <a:t>Adults and youth educators, as well as Higher Education Institutes</a:t>
            </a:r>
          </a:p>
        </p:txBody>
      </p:sp>
      <p:sp>
        <p:nvSpPr>
          <p:cNvPr id="11" name="Text Placeholder 10"/>
          <p:cNvSpPr>
            <a:spLocks noGrp="1"/>
          </p:cNvSpPr>
          <p:nvPr>
            <p:ph type="body" sz="quarter" idx="44"/>
          </p:nvPr>
        </p:nvSpPr>
        <p:spPr/>
        <p:txBody>
          <a:bodyPr/>
          <a:lstStyle/>
          <a:p>
            <a:endParaRPr lang="en-GB"/>
          </a:p>
        </p:txBody>
      </p:sp>
      <p:sp>
        <p:nvSpPr>
          <p:cNvPr id="12" name="Text Placeholder 11"/>
          <p:cNvSpPr>
            <a:spLocks noGrp="1"/>
          </p:cNvSpPr>
          <p:nvPr>
            <p:ph type="body" sz="quarter" idx="45"/>
          </p:nvPr>
        </p:nvSpPr>
        <p:spPr/>
        <p:txBody>
          <a:bodyPr>
            <a:normAutofit fontScale="92500" lnSpcReduction="20000"/>
          </a:bodyPr>
          <a:lstStyle/>
          <a:p>
            <a:r>
              <a:rPr lang="en-GB" dirty="0"/>
              <a:t>Other Beneficiaries </a:t>
            </a:r>
          </a:p>
        </p:txBody>
      </p:sp>
      <p:sp>
        <p:nvSpPr>
          <p:cNvPr id="13" name="Text Placeholder 12"/>
          <p:cNvSpPr>
            <a:spLocks noGrp="1"/>
          </p:cNvSpPr>
          <p:nvPr>
            <p:ph type="body" sz="quarter" idx="46"/>
          </p:nvPr>
        </p:nvSpPr>
        <p:spPr>
          <a:xfrm>
            <a:off x="4726785" y="6939625"/>
            <a:ext cx="2179389" cy="1240219"/>
          </a:xfrm>
        </p:spPr>
        <p:txBody>
          <a:bodyPr/>
          <a:lstStyle/>
          <a:p>
            <a:pPr algn="ctr"/>
            <a:r>
              <a:rPr lang="en-GB" sz="1400" dirty="0"/>
              <a:t>SMEs – Owner, manager, Staff</a:t>
            </a:r>
          </a:p>
          <a:p>
            <a:pPr algn="ctr"/>
            <a:r>
              <a:rPr lang="en-GB" sz="1400" dirty="0"/>
              <a:t>Employees but especially those who are vulnerable, marginalised, excluded or discriminated </a:t>
            </a:r>
          </a:p>
        </p:txBody>
      </p:sp>
      <p:sp>
        <p:nvSpPr>
          <p:cNvPr id="14" name="Text Placeholder 13"/>
          <p:cNvSpPr>
            <a:spLocks noGrp="1"/>
          </p:cNvSpPr>
          <p:nvPr>
            <p:ph type="body" sz="quarter" idx="47"/>
          </p:nvPr>
        </p:nvSpPr>
        <p:spPr/>
        <p:txBody>
          <a:bodyPr/>
          <a:lstStyle/>
          <a:p>
            <a:endParaRPr lang="en-GB"/>
          </a:p>
        </p:txBody>
      </p:sp>
      <p:sp>
        <p:nvSpPr>
          <p:cNvPr id="4" name="Slide Number Placeholder 3"/>
          <p:cNvSpPr>
            <a:spLocks noGrp="1"/>
          </p:cNvSpPr>
          <p:nvPr>
            <p:ph type="sldNum" sz="quarter" idx="4"/>
          </p:nvPr>
        </p:nvSpPr>
        <p:spPr/>
        <p:txBody>
          <a:bodyPr/>
          <a:lstStyle/>
          <a:p>
            <a:fld id="{CB2079F2-58AF-ED44-82D7-E04B2F6FD686}" type="slidenum">
              <a:rPr lang="en-US" smtClean="0"/>
              <a:pPr/>
              <a:t>8</a:t>
            </a:fld>
            <a:endParaRPr lang="en-US" dirty="0"/>
          </a:p>
        </p:txBody>
      </p:sp>
      <p:sp>
        <p:nvSpPr>
          <p:cNvPr id="16" name="Text Placeholder 5">
            <a:extLst>
              <a:ext uri="{FF2B5EF4-FFF2-40B4-BE49-F238E27FC236}">
                <a16:creationId xmlns:a16="http://schemas.microsoft.com/office/drawing/2014/main" id="{9F673A5B-EFFD-0CCB-54DA-5B78BFA9BB0B}"/>
              </a:ext>
            </a:extLst>
          </p:cNvPr>
          <p:cNvSpPr txBox="1">
            <a:spLocks/>
          </p:cNvSpPr>
          <p:nvPr/>
        </p:nvSpPr>
        <p:spPr>
          <a:xfrm>
            <a:off x="4639271" y="40628"/>
            <a:ext cx="4837229" cy="867069"/>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400" b="1" dirty="0">
                <a:solidFill>
                  <a:srgbClr val="E14726"/>
                </a:solidFill>
                <a:latin typeface="Calibri" panose="020F0502020204030204" pitchFamily="34" charset="0"/>
                <a:ea typeface="Calibri" panose="020F0502020204030204" pitchFamily="34" charset="0"/>
                <a:cs typeface="Calibri" panose="020F0502020204030204" pitchFamily="34" charset="0"/>
              </a:rPr>
              <a:t>Target Audience</a:t>
            </a:r>
          </a:p>
        </p:txBody>
      </p:sp>
      <p:pic>
        <p:nvPicPr>
          <p:cNvPr id="18" name="Picture 17"/>
          <p:cNvPicPr>
            <a:picLocks noChangeAspect="1"/>
          </p:cNvPicPr>
          <p:nvPr/>
        </p:nvPicPr>
        <p:blipFill>
          <a:blip r:embed="rId3"/>
          <a:stretch>
            <a:fillRect/>
          </a:stretch>
        </p:blipFill>
        <p:spPr>
          <a:xfrm>
            <a:off x="-16067" y="-40420"/>
            <a:ext cx="1524132" cy="1143099"/>
          </a:xfrm>
          <a:prstGeom prst="rect">
            <a:avLst/>
          </a:prstGeom>
        </p:spPr>
      </p:pic>
    </p:spTree>
    <p:extLst>
      <p:ext uri="{BB962C8B-B14F-4D97-AF65-F5344CB8AC3E}">
        <p14:creationId xmlns:p14="http://schemas.microsoft.com/office/powerpoint/2010/main" val="1711243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DF2B6-C43A-9A62-A36D-97789E06B2EB}"/>
              </a:ext>
            </a:extLst>
          </p:cNvPr>
          <p:cNvSpPr>
            <a:spLocks noGrp="1"/>
          </p:cNvSpPr>
          <p:nvPr>
            <p:ph type="body" sz="quarter" idx="13"/>
          </p:nvPr>
        </p:nvSpPr>
        <p:spPr>
          <a:xfrm>
            <a:off x="479746" y="5791337"/>
            <a:ext cx="3023471" cy="1848158"/>
          </a:xfrm>
        </p:spPr>
        <p:txBody>
          <a:bodyPr>
            <a:normAutofit/>
          </a:bodyPr>
          <a:lstStyle/>
          <a:p>
            <a:pPr lvl="0"/>
            <a:r>
              <a:rPr lang="en-GB" dirty="0"/>
              <a:t>“Prejudice is a burden that confuses the past, threatens the future and renders the present inaccessible.”</a:t>
            </a:r>
          </a:p>
          <a:p>
            <a:pPr lvl="0"/>
            <a:endParaRPr lang="en-GB" dirty="0"/>
          </a:p>
          <a:p>
            <a:pPr lvl="0"/>
            <a:r>
              <a:rPr lang="en-GB" dirty="0"/>
              <a:t> – Maya Angelou</a:t>
            </a:r>
          </a:p>
        </p:txBody>
      </p:sp>
      <p:sp>
        <p:nvSpPr>
          <p:cNvPr id="10" name="Slide Number Placeholder 9">
            <a:extLst>
              <a:ext uri="{FF2B5EF4-FFF2-40B4-BE49-F238E27FC236}">
                <a16:creationId xmlns:a16="http://schemas.microsoft.com/office/drawing/2014/main" id="{4606483B-6525-7355-2946-34ACD8B7215B}"/>
              </a:ext>
            </a:extLst>
          </p:cNvPr>
          <p:cNvSpPr>
            <a:spLocks noGrp="1"/>
          </p:cNvSpPr>
          <p:nvPr>
            <p:ph type="sldNum" sz="quarter" idx="4"/>
          </p:nvPr>
        </p:nvSpPr>
        <p:spPr/>
        <p:txBody>
          <a:bodyPr/>
          <a:lstStyle/>
          <a:p>
            <a:fld id="{CB2079F2-58AF-ED44-82D7-E04B2F6FD686}" type="slidenum">
              <a:rPr lang="en-US" smtClean="0"/>
              <a:pPr/>
              <a:t>9</a:t>
            </a:fld>
            <a:endParaRPr lang="en-US" dirty="0"/>
          </a:p>
        </p:txBody>
      </p:sp>
      <p:pic>
        <p:nvPicPr>
          <p:cNvPr id="6" name="Picture Placeholder 5">
            <a:extLst>
              <a:ext uri="{FF2B5EF4-FFF2-40B4-BE49-F238E27FC236}">
                <a16:creationId xmlns:a16="http://schemas.microsoft.com/office/drawing/2014/main" id="{01B8F414-8D48-37BD-61F1-AC938DAE6759}"/>
              </a:ext>
            </a:extLst>
          </p:cNvPr>
          <p:cNvPicPr>
            <a:picLocks noGrp="1" noChangeAspect="1"/>
          </p:cNvPicPr>
          <p:nvPr>
            <p:ph type="pic" sz="quarter" idx="54"/>
          </p:nvPr>
        </p:nvPicPr>
        <p:blipFill>
          <a:blip r:embed="rId2"/>
          <a:srcRect l="22545" r="22545"/>
          <a:stretch/>
        </p:blipFill>
        <p:spPr>
          <a:xfrm>
            <a:off x="442913" y="577662"/>
            <a:ext cx="6637337" cy="8062913"/>
          </a:xfrm>
          <a:custGeom>
            <a:avLst/>
            <a:gdLst>
              <a:gd name="connsiteX0" fmla="*/ 0 w 6595836"/>
              <a:gd name="connsiteY0" fmla="*/ 0 h 8062353"/>
              <a:gd name="connsiteX1" fmla="*/ 6595836 w 6595836"/>
              <a:gd name="connsiteY1" fmla="*/ 0 h 8062353"/>
              <a:gd name="connsiteX2" fmla="*/ 6595836 w 6595836"/>
              <a:gd name="connsiteY2" fmla="*/ 8062353 h 8062353"/>
              <a:gd name="connsiteX3" fmla="*/ 3320377 w 6595836"/>
              <a:gd name="connsiteY3" fmla="*/ 8062353 h 8062353"/>
              <a:gd name="connsiteX4" fmla="*/ 3456224 w 6595836"/>
              <a:gd name="connsiteY4" fmla="*/ 7838743 h 8062353"/>
              <a:gd name="connsiteX5" fmla="*/ 3787871 w 6595836"/>
              <a:gd name="connsiteY5" fmla="*/ 6528967 h 8062353"/>
              <a:gd name="connsiteX6" fmla="*/ 1040048 w 6595836"/>
              <a:gd name="connsiteY6" fmla="*/ 3781144 h 8062353"/>
              <a:gd name="connsiteX7" fmla="*/ 32490 w 6595836"/>
              <a:gd name="connsiteY7" fmla="*/ 3971743 h 8062353"/>
              <a:gd name="connsiteX8" fmla="*/ 0 w 6595836"/>
              <a:gd name="connsiteY8" fmla="*/ 3986907 h 806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5836" h="8062353">
                <a:moveTo>
                  <a:pt x="0" y="0"/>
                </a:moveTo>
                <a:lnTo>
                  <a:pt x="6595836" y="0"/>
                </a:lnTo>
                <a:lnTo>
                  <a:pt x="6595836" y="8062353"/>
                </a:lnTo>
                <a:lnTo>
                  <a:pt x="3320377" y="8062353"/>
                </a:lnTo>
                <a:lnTo>
                  <a:pt x="3456224" y="7838743"/>
                </a:lnTo>
                <a:cubicBezTo>
                  <a:pt x="3667730" y="7449395"/>
                  <a:pt x="3787871" y="7003211"/>
                  <a:pt x="3787871" y="6528967"/>
                </a:cubicBezTo>
                <a:cubicBezTo>
                  <a:pt x="3787871" y="5011386"/>
                  <a:pt x="2557629" y="3781144"/>
                  <a:pt x="1040048" y="3781144"/>
                </a:cubicBezTo>
                <a:cubicBezTo>
                  <a:pt x="684365" y="3781144"/>
                  <a:pt x="344466" y="3848724"/>
                  <a:pt x="32490" y="3971743"/>
                </a:cubicBezTo>
                <a:lnTo>
                  <a:pt x="0" y="3986907"/>
                </a:lnTo>
                <a:close/>
              </a:path>
            </a:pathLst>
          </a:custGeom>
        </p:spPr>
      </p:pic>
      <p:sp>
        <p:nvSpPr>
          <p:cNvPr id="14" name="Freeform 13">
            <a:extLst>
              <a:ext uri="{FF2B5EF4-FFF2-40B4-BE49-F238E27FC236}">
                <a16:creationId xmlns:a16="http://schemas.microsoft.com/office/drawing/2014/main" id="{71F2E4F2-899B-6B61-DF5D-7E78863FEEEE}"/>
              </a:ext>
            </a:extLst>
          </p:cNvPr>
          <p:cNvSpPr/>
          <p:nvPr/>
        </p:nvSpPr>
        <p:spPr>
          <a:xfrm>
            <a:off x="1338098" y="4094702"/>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7441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AFCF9877030F4EB84E2ECBCCDB3FC5" ma:contentTypeVersion="17" ma:contentTypeDescription="Create a new document." ma:contentTypeScope="" ma:versionID="7570c79738f28bae113a6687f259e4f3">
  <xsd:schema xmlns:xsd="http://www.w3.org/2001/XMLSchema" xmlns:xs="http://www.w3.org/2001/XMLSchema" xmlns:p="http://schemas.microsoft.com/office/2006/metadata/properties" xmlns:ns2="e04226f8-b347-4b8c-99ed-ebf0afe83b1d" xmlns:ns3="f70dc9ee-338d-479f-b000-5de1b7ebbbbe" targetNamespace="http://schemas.microsoft.com/office/2006/metadata/properties" ma:root="true" ma:fieldsID="34b7b875a5fa3f4c36fc82fe68553760" ns2:_="" ns3:_="">
    <xsd:import namespace="e04226f8-b347-4b8c-99ed-ebf0afe83b1d"/>
    <xsd:import namespace="f70dc9ee-338d-479f-b000-5de1b7ebbb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226f8-b347-4b8c-99ed-ebf0afe83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9ee130-863f-463a-aada-0543f31712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0dc9ee-338d-479f-b000-5de1b7ebbbb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be79e8-0319-4fde-9cfe-2a327678e67e}" ma:internalName="TaxCatchAll" ma:showField="CatchAllData" ma:web="f70dc9ee-338d-479f-b000-5de1b7ebb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E0A73D-1855-431A-BE33-D853A0448981}">
  <ds:schemaRefs>
    <ds:schemaRef ds:uri="http://schemas.microsoft.com/sharepoint/v3/contenttype/forms"/>
  </ds:schemaRefs>
</ds:datastoreItem>
</file>

<file path=customXml/itemProps2.xml><?xml version="1.0" encoding="utf-8"?>
<ds:datastoreItem xmlns:ds="http://schemas.openxmlformats.org/officeDocument/2006/customXml" ds:itemID="{96734E08-D400-4F96-BA2E-CD013D025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4226f8-b347-4b8c-99ed-ebf0afe83b1d"/>
    <ds:schemaRef ds:uri="f70dc9ee-338d-479f-b000-5de1b7ebb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19007</TotalTime>
  <Words>784</Words>
  <Application>Microsoft Office PowerPoint</Application>
  <PresentationFormat>Custom</PresentationFormat>
  <Paragraphs>83</Paragraphs>
  <Slides>10</Slides>
  <Notes>0</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Sharon Johnson</cp:lastModifiedBy>
  <cp:revision>607</cp:revision>
  <dcterms:created xsi:type="dcterms:W3CDTF">2020-10-14T13:32:04Z</dcterms:created>
  <dcterms:modified xsi:type="dcterms:W3CDTF">2023-11-10T16:42:28Z</dcterms:modified>
</cp:coreProperties>
</file>